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6" r:id="rId3"/>
    <p:sldId id="273" r:id="rId4"/>
    <p:sldId id="274" r:id="rId5"/>
    <p:sldId id="275" r:id="rId6"/>
    <p:sldId id="272" r:id="rId7"/>
  </p:sldIdLst>
  <p:sldSz cx="12192000" cy="6858000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8FE"/>
    <a:srgbClr val="FDA1B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912" autoAdjust="0"/>
    <p:restoredTop sz="94660"/>
  </p:normalViewPr>
  <p:slideViewPr>
    <p:cSldViewPr snapToGrid="0" showGuides="1">
      <p:cViewPr varScale="1">
        <p:scale>
          <a:sx n="54" d="100"/>
          <a:sy n="54" d="100"/>
        </p:scale>
        <p:origin x="128" y="5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賀山 茂" userId="8c55a2096077e13e" providerId="LiveId" clId="{A7231D15-E76F-44E6-9E4C-5AE77584D46D}"/>
    <pc:docChg chg="addSld delSld modSld modMainMaster">
      <pc:chgData name="加賀山 茂" userId="8c55a2096077e13e" providerId="LiveId" clId="{A7231D15-E76F-44E6-9E4C-5AE77584D46D}" dt="2020-07-08T22:49:24.494" v="63" actId="47"/>
      <pc:docMkLst>
        <pc:docMk/>
      </pc:docMkLst>
      <pc:sldChg chg="modSp mod">
        <pc:chgData name="加賀山 茂" userId="8c55a2096077e13e" providerId="LiveId" clId="{A7231D15-E76F-44E6-9E4C-5AE77584D46D}" dt="2020-07-07T00:16:08.179" v="59"/>
        <pc:sldMkLst>
          <pc:docMk/>
          <pc:sldMk cId="3287012558" sldId="274"/>
        </pc:sldMkLst>
        <pc:spChg chg="mod">
          <ac:chgData name="加賀山 茂" userId="8c55a2096077e13e" providerId="LiveId" clId="{A7231D15-E76F-44E6-9E4C-5AE77584D46D}" dt="2020-07-07T00:16:08.179" v="59"/>
          <ac:spMkLst>
            <pc:docMk/>
            <pc:sldMk cId="3287012558" sldId="274"/>
            <ac:spMk id="5" creationId="{943E12B2-1817-4761-942B-5C61C96885D4}"/>
          </ac:spMkLst>
        </pc:spChg>
        <pc:spChg chg="mod">
          <ac:chgData name="加賀山 茂" userId="8c55a2096077e13e" providerId="LiveId" clId="{A7231D15-E76F-44E6-9E4C-5AE77584D46D}" dt="2020-07-07T00:15:57.324" v="52"/>
          <ac:spMkLst>
            <pc:docMk/>
            <pc:sldMk cId="3287012558" sldId="274"/>
            <ac:spMk id="6" creationId="{BB0EB0E1-648F-4207-88EA-BF85885276AA}"/>
          </ac:spMkLst>
        </pc:spChg>
      </pc:sldChg>
      <pc:sldChg chg="modAnim">
        <pc:chgData name="加賀山 茂" userId="8c55a2096077e13e" providerId="LiveId" clId="{A7231D15-E76F-44E6-9E4C-5AE77584D46D}" dt="2020-07-07T00:36:35.590" v="60"/>
        <pc:sldMkLst>
          <pc:docMk/>
          <pc:sldMk cId="3278247975" sldId="275"/>
        </pc:sldMkLst>
      </pc:sldChg>
      <pc:sldChg chg="modSp modAnim">
        <pc:chgData name="加賀山 茂" userId="8c55a2096077e13e" providerId="LiveId" clId="{A7231D15-E76F-44E6-9E4C-5AE77584D46D}" dt="2020-07-07T08:15:19.138" v="61"/>
        <pc:sldMkLst>
          <pc:docMk/>
          <pc:sldMk cId="1556100666" sldId="276"/>
        </pc:sldMkLst>
        <pc:spChg chg="mod">
          <ac:chgData name="加賀山 茂" userId="8c55a2096077e13e" providerId="LiveId" clId="{A7231D15-E76F-44E6-9E4C-5AE77584D46D}" dt="2020-07-07T00:10:15.125" v="13" actId="207"/>
          <ac:spMkLst>
            <pc:docMk/>
            <pc:sldMk cId="1556100666" sldId="276"/>
            <ac:spMk id="10" creationId="{8056899D-D181-4116-AAAB-A88771171965}"/>
          </ac:spMkLst>
        </pc:spChg>
      </pc:sldChg>
      <pc:sldChg chg="add del">
        <pc:chgData name="加賀山 茂" userId="8c55a2096077e13e" providerId="LiveId" clId="{A7231D15-E76F-44E6-9E4C-5AE77584D46D}" dt="2020-07-08T22:49:24.494" v="63" actId="47"/>
        <pc:sldMkLst>
          <pc:docMk/>
          <pc:sldMk cId="334971525" sldId="277"/>
        </pc:sldMkLst>
      </pc:sldChg>
      <pc:sldMasterChg chg="addSp modSp mod">
        <pc:chgData name="加賀山 茂" userId="8c55a2096077e13e" providerId="LiveId" clId="{A7231D15-E76F-44E6-9E4C-5AE77584D46D}" dt="2020-07-06T22:07:03.917" v="10" actId="1037"/>
        <pc:sldMasterMkLst>
          <pc:docMk/>
          <pc:sldMasterMk cId="3979218647" sldId="2147483648"/>
        </pc:sldMasterMkLst>
        <pc:spChg chg="mod">
          <ac:chgData name="加賀山 茂" userId="8c55a2096077e13e" providerId="LiveId" clId="{A7231D15-E76F-44E6-9E4C-5AE77584D46D}" dt="2020-07-06T22:06:46.805" v="5" actId="12789"/>
          <ac:spMkLst>
            <pc:docMk/>
            <pc:sldMasterMk cId="3979218647" sldId="2147483648"/>
            <ac:spMk id="7" creationId="{00000000-0000-0000-0000-000000000000}"/>
          </ac:spMkLst>
        </pc:spChg>
        <pc:spChg chg="mod">
          <ac:chgData name="加賀山 茂" userId="8c55a2096077e13e" providerId="LiveId" clId="{A7231D15-E76F-44E6-9E4C-5AE77584D46D}" dt="2020-07-06T22:06:46.805" v="5" actId="12789"/>
          <ac:spMkLst>
            <pc:docMk/>
            <pc:sldMasterMk cId="3979218647" sldId="2147483648"/>
            <ac:spMk id="8" creationId="{00000000-0000-0000-0000-000000000000}"/>
          </ac:spMkLst>
        </pc:spChg>
        <pc:spChg chg="mod">
          <ac:chgData name="加賀山 茂" userId="8c55a2096077e13e" providerId="LiveId" clId="{A7231D15-E76F-44E6-9E4C-5AE77584D46D}" dt="2020-07-06T22:06:46.805" v="5" actId="12789"/>
          <ac:spMkLst>
            <pc:docMk/>
            <pc:sldMasterMk cId="3979218647" sldId="2147483648"/>
            <ac:spMk id="9" creationId="{00000000-0000-0000-0000-000000000000}"/>
          </ac:spMkLst>
        </pc:spChg>
        <pc:spChg chg="mod">
          <ac:chgData name="加賀山 茂" userId="8c55a2096077e13e" providerId="LiveId" clId="{A7231D15-E76F-44E6-9E4C-5AE77584D46D}" dt="2020-07-06T22:06:46.805" v="5" actId="12789"/>
          <ac:spMkLst>
            <pc:docMk/>
            <pc:sldMasterMk cId="3979218647" sldId="2147483648"/>
            <ac:spMk id="10" creationId="{00000000-0000-0000-0000-000000000000}"/>
          </ac:spMkLst>
        </pc:spChg>
        <pc:spChg chg="mod">
          <ac:chgData name="加賀山 茂" userId="8c55a2096077e13e" providerId="LiveId" clId="{A7231D15-E76F-44E6-9E4C-5AE77584D46D}" dt="2020-07-06T22:07:03.917" v="10" actId="1037"/>
          <ac:spMkLst>
            <pc:docMk/>
            <pc:sldMasterMk cId="3979218647" sldId="2147483648"/>
            <ac:spMk id="11" creationId="{00000000-0000-0000-0000-000000000000}"/>
          </ac:spMkLst>
        </pc:spChg>
        <pc:spChg chg="mod">
          <ac:chgData name="加賀山 茂" userId="8c55a2096077e13e" providerId="LiveId" clId="{A7231D15-E76F-44E6-9E4C-5AE77584D46D}" dt="2020-07-06T22:07:03.917" v="10" actId="1037"/>
          <ac:spMkLst>
            <pc:docMk/>
            <pc:sldMasterMk cId="3979218647" sldId="2147483648"/>
            <ac:spMk id="12" creationId="{354B2BB6-9E54-4774-8AB9-DF044F407EDB}"/>
          </ac:spMkLst>
        </pc:spChg>
        <pc:spChg chg="add mod">
          <ac:chgData name="加賀山 茂" userId="8c55a2096077e13e" providerId="LiveId" clId="{A7231D15-E76F-44E6-9E4C-5AE77584D46D}" dt="2020-07-06T22:06:46.805" v="5" actId="12789"/>
          <ac:spMkLst>
            <pc:docMk/>
            <pc:sldMasterMk cId="3979218647" sldId="2147483648"/>
            <ac:spMk id="13" creationId="{07C93590-6DC4-4010-BFFE-999F4025FCBF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FA216-4907-427F-85C1-BCE011CB211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FB55C41-3AFB-4D99-BA3F-A892ABFAE2E8}">
      <dgm:prSet phldrT="[テキスト]" custT="1"/>
      <dgm:spPr>
        <a:solidFill>
          <a:srgbClr val="E3CBFF"/>
        </a:solidFill>
      </dgm:spPr>
      <dgm:t>
        <a:bodyPr/>
        <a:lstStyle/>
        <a:p>
          <a:r>
            <a:rPr kumimoji="1" lang="ja-JP" altLang="en-US" sz="2800" dirty="0"/>
            <a:t>奉仕の</a:t>
          </a:r>
          <a:br>
            <a:rPr kumimoji="1" lang="en-US" altLang="ja-JP" sz="2800" dirty="0"/>
          </a:br>
          <a:r>
            <a:rPr kumimoji="1" lang="ja-JP" altLang="en-US" sz="2800" dirty="0"/>
            <a:t>理念と</a:t>
          </a:r>
          <a:br>
            <a:rPr kumimoji="1" lang="en-US" altLang="ja-JP" sz="2800" dirty="0"/>
          </a:br>
          <a:r>
            <a:rPr kumimoji="1" lang="ja-JP" altLang="en-US" sz="2800" dirty="0"/>
            <a:t>実践</a:t>
          </a:r>
        </a:p>
      </dgm:t>
    </dgm:pt>
    <dgm:pt modelId="{E68B00E3-63AB-421C-A21B-5527111D554D}" type="parTrans" cxnId="{8B563AFB-DEB3-42BA-B123-3BD17F617230}">
      <dgm:prSet/>
      <dgm:spPr/>
      <dgm:t>
        <a:bodyPr/>
        <a:lstStyle/>
        <a:p>
          <a:endParaRPr kumimoji="1" lang="ja-JP" altLang="en-US"/>
        </a:p>
      </dgm:t>
    </dgm:pt>
    <dgm:pt modelId="{B3F2C8C0-7EAB-483C-BCCF-72E2AD07ECDC}" type="sibTrans" cxnId="{8B563AFB-DEB3-42BA-B123-3BD17F617230}">
      <dgm:prSet/>
      <dgm:spPr/>
      <dgm:t>
        <a:bodyPr/>
        <a:lstStyle/>
        <a:p>
          <a:endParaRPr kumimoji="1" lang="ja-JP" altLang="en-US"/>
        </a:p>
      </dgm:t>
    </dgm:pt>
    <dgm:pt modelId="{F217D737-9D88-4143-8533-C6C39400EC22}">
      <dgm:prSet phldrT="[テキスト]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dirty="0"/>
            <a:t> 奉仕の前提</a:t>
          </a:r>
        </a:p>
      </dgm:t>
    </dgm:pt>
    <dgm:pt modelId="{5E47B5FE-49F5-46C2-92E7-514E46DD8243}" type="parTrans" cxnId="{1EFFDBFE-FB87-4FCF-A3AE-B8F8ED22419B}">
      <dgm:prSet/>
      <dgm:spPr/>
      <dgm:t>
        <a:bodyPr/>
        <a:lstStyle/>
        <a:p>
          <a:endParaRPr kumimoji="1" lang="ja-JP" altLang="en-US"/>
        </a:p>
      </dgm:t>
    </dgm:pt>
    <dgm:pt modelId="{E7EE73B0-1BB9-43EC-84C1-91589F073EDD}" type="sibTrans" cxnId="{1EFFDBFE-FB87-4FCF-A3AE-B8F8ED22419B}">
      <dgm:prSet/>
      <dgm:spPr/>
      <dgm:t>
        <a:bodyPr/>
        <a:lstStyle/>
        <a:p>
          <a:endParaRPr kumimoji="1" lang="ja-JP" altLang="en-US"/>
        </a:p>
      </dgm:t>
    </dgm:pt>
    <dgm:pt modelId="{C919D829-5DE7-44E3-A703-2374CAAA528A}">
      <dgm:prSet phldrT="[テキスト]" custT="1"/>
      <dgm:spPr>
        <a:solidFill>
          <a:srgbClr val="FDA1B0"/>
        </a:solidFill>
      </dgm:spPr>
      <dgm:t>
        <a:bodyPr/>
        <a:lstStyle/>
        <a:p>
          <a:pPr algn="l"/>
          <a:r>
            <a:rPr kumimoji="1" lang="ja-JP" altLang="en-US" sz="3200" dirty="0"/>
            <a:t>１．「親睦・交流」の機会</a:t>
          </a:r>
        </a:p>
      </dgm:t>
    </dgm:pt>
    <dgm:pt modelId="{FD29E9CB-6A01-4A9B-9F4E-27E67A49DF01}" type="parTrans" cxnId="{88BEFAED-E205-4E2E-ABE2-DF290428DD67}">
      <dgm:prSet/>
      <dgm:spPr/>
      <dgm:t>
        <a:bodyPr/>
        <a:lstStyle/>
        <a:p>
          <a:endParaRPr kumimoji="1" lang="ja-JP" altLang="en-US"/>
        </a:p>
      </dgm:t>
    </dgm:pt>
    <dgm:pt modelId="{2A11AA86-0362-4B38-A195-C9DADBE313D6}" type="sibTrans" cxnId="{88BEFAED-E205-4E2E-ABE2-DF290428DD67}">
      <dgm:prSet/>
      <dgm:spPr/>
      <dgm:t>
        <a:bodyPr/>
        <a:lstStyle/>
        <a:p>
          <a:endParaRPr kumimoji="1" lang="ja-JP" altLang="en-US"/>
        </a:p>
      </dgm:t>
    </dgm:pt>
    <dgm:pt modelId="{CA76D130-3049-4C76-A857-356ECADB4597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ja-JP" altLang="en-US" sz="3200" dirty="0"/>
            <a:t>２．「職業倫理の向上」の機会</a:t>
          </a:r>
        </a:p>
      </dgm:t>
    </dgm:pt>
    <dgm:pt modelId="{1E46BD5D-D9B4-4FEA-893D-BB9710600DB3}" type="parTrans" cxnId="{52F0AE6B-31B6-4BD7-A019-375994316291}">
      <dgm:prSet/>
      <dgm:spPr/>
      <dgm:t>
        <a:bodyPr/>
        <a:lstStyle/>
        <a:p>
          <a:endParaRPr kumimoji="1" lang="ja-JP" altLang="en-US"/>
        </a:p>
      </dgm:t>
    </dgm:pt>
    <dgm:pt modelId="{3DA6840F-7201-4C34-8F5B-04385EEEA6F7}" type="sibTrans" cxnId="{52F0AE6B-31B6-4BD7-A019-375994316291}">
      <dgm:prSet/>
      <dgm:spPr/>
      <dgm:t>
        <a:bodyPr/>
        <a:lstStyle/>
        <a:p>
          <a:endParaRPr kumimoji="1" lang="ja-JP" altLang="en-US"/>
        </a:p>
      </dgm:t>
    </dgm:pt>
    <dgm:pt modelId="{222DC468-7787-4ACA-AB72-A5BE4AE45BBE}">
      <dgm:prSet phldrT="[テキスト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dirty="0"/>
            <a:t> 奉仕の実践</a:t>
          </a:r>
        </a:p>
      </dgm:t>
    </dgm:pt>
    <dgm:pt modelId="{57DA4979-2884-4F38-94C3-6F4F9A7FF67E}" type="parTrans" cxnId="{4B10AA55-8CEE-4B2E-834F-A0E3A8B64A9C}">
      <dgm:prSet/>
      <dgm:spPr/>
      <dgm:t>
        <a:bodyPr/>
        <a:lstStyle/>
        <a:p>
          <a:endParaRPr kumimoji="1" lang="ja-JP" altLang="en-US"/>
        </a:p>
      </dgm:t>
    </dgm:pt>
    <dgm:pt modelId="{057FCFF8-8AD2-4CD6-81D9-C93FD2FF8F54}" type="sibTrans" cxnId="{4B10AA55-8CEE-4B2E-834F-A0E3A8B64A9C}">
      <dgm:prSet/>
      <dgm:spPr/>
      <dgm:t>
        <a:bodyPr/>
        <a:lstStyle/>
        <a:p>
          <a:endParaRPr kumimoji="1" lang="ja-JP" altLang="en-US"/>
        </a:p>
      </dgm:t>
    </dgm:pt>
    <dgm:pt modelId="{07E11964-0FF2-43BF-98C9-C19F9AD3975A}">
      <dgm:prSet phldrT="[テキスト]" custT="1"/>
      <dgm:spPr>
        <a:solidFill>
          <a:srgbClr val="AAA8FE"/>
        </a:solidFill>
      </dgm:spPr>
      <dgm:t>
        <a:bodyPr/>
        <a:lstStyle/>
        <a:p>
          <a:pPr algn="l"/>
          <a:r>
            <a:rPr kumimoji="1" lang="ja-JP" altLang="en-US" sz="3200" dirty="0"/>
            <a:t>３．「次世代への奉仕」の機会</a:t>
          </a:r>
        </a:p>
      </dgm:t>
    </dgm:pt>
    <dgm:pt modelId="{8EC8F715-5DF3-4D7A-80B5-58B4E792B389}" type="parTrans" cxnId="{BFE03F82-1369-41F6-BF54-4B9C97BF7300}">
      <dgm:prSet/>
      <dgm:spPr/>
      <dgm:t>
        <a:bodyPr/>
        <a:lstStyle/>
        <a:p>
          <a:endParaRPr kumimoji="1" lang="ja-JP" altLang="en-US"/>
        </a:p>
      </dgm:t>
    </dgm:pt>
    <dgm:pt modelId="{A13AB93C-0A6E-4E45-B920-4BE61E47C01D}" type="sibTrans" cxnId="{BFE03F82-1369-41F6-BF54-4B9C97BF7300}">
      <dgm:prSet/>
      <dgm:spPr/>
      <dgm:t>
        <a:bodyPr/>
        <a:lstStyle/>
        <a:p>
          <a:endParaRPr kumimoji="1" lang="ja-JP" altLang="en-US"/>
        </a:p>
      </dgm:t>
    </dgm:pt>
    <dgm:pt modelId="{F4A81C04-0848-495C-9841-6D4438114F61}" type="pres">
      <dgm:prSet presAssocID="{33BFA216-4907-427F-85C1-BCE011CB21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B85D5D-3508-4683-AA43-3E9779F0EDAD}" type="pres">
      <dgm:prSet presAssocID="{5FB55C41-3AFB-4D99-BA3F-A892ABFAE2E8}" presName="root1" presStyleCnt="0"/>
      <dgm:spPr/>
    </dgm:pt>
    <dgm:pt modelId="{69E60CF4-0A5A-4DB9-833E-DC05F70FEB3D}" type="pres">
      <dgm:prSet presAssocID="{5FB55C41-3AFB-4D99-BA3F-A892ABFAE2E8}" presName="LevelOneTextNode" presStyleLbl="node0" presStyleIdx="0" presStyleCnt="1" custScaleX="86954" custScaleY="170772">
        <dgm:presLayoutVars>
          <dgm:chPref val="3"/>
        </dgm:presLayoutVars>
      </dgm:prSet>
      <dgm:spPr/>
    </dgm:pt>
    <dgm:pt modelId="{EB4DE3C5-6984-4E59-9D5D-646E3B153941}" type="pres">
      <dgm:prSet presAssocID="{5FB55C41-3AFB-4D99-BA3F-A892ABFAE2E8}" presName="level2hierChild" presStyleCnt="0"/>
      <dgm:spPr/>
    </dgm:pt>
    <dgm:pt modelId="{57A88AE0-06F0-42EA-8A2F-B151058D91B4}" type="pres">
      <dgm:prSet presAssocID="{5E47B5FE-49F5-46C2-92E7-514E46DD8243}" presName="conn2-1" presStyleLbl="parChTrans1D2" presStyleIdx="0" presStyleCnt="2"/>
      <dgm:spPr/>
    </dgm:pt>
    <dgm:pt modelId="{0F111C51-0ED1-4848-86A2-DFCD39341867}" type="pres">
      <dgm:prSet presAssocID="{5E47B5FE-49F5-46C2-92E7-514E46DD8243}" presName="connTx" presStyleLbl="parChTrans1D2" presStyleIdx="0" presStyleCnt="2"/>
      <dgm:spPr/>
    </dgm:pt>
    <dgm:pt modelId="{FBAB20EE-37F7-4BFA-87D1-4D15BFF5973B}" type="pres">
      <dgm:prSet presAssocID="{F217D737-9D88-4143-8533-C6C39400EC22}" presName="root2" presStyleCnt="0"/>
      <dgm:spPr/>
    </dgm:pt>
    <dgm:pt modelId="{DCEE9B6B-34F8-4F69-A7A0-A1D1A05815FA}" type="pres">
      <dgm:prSet presAssocID="{F217D737-9D88-4143-8533-C6C39400EC22}" presName="LevelTwoTextNode" presStyleLbl="node2" presStyleIdx="0" presStyleCnt="2" custScaleX="94183" custScaleY="87633">
        <dgm:presLayoutVars>
          <dgm:chPref val="3"/>
        </dgm:presLayoutVars>
      </dgm:prSet>
      <dgm:spPr/>
    </dgm:pt>
    <dgm:pt modelId="{F31B1C9D-AA7C-4024-8808-8E465AF3831E}" type="pres">
      <dgm:prSet presAssocID="{F217D737-9D88-4143-8533-C6C39400EC22}" presName="level3hierChild" presStyleCnt="0"/>
      <dgm:spPr/>
    </dgm:pt>
    <dgm:pt modelId="{716D3BE2-B8AB-4727-A1BB-A127E03F7265}" type="pres">
      <dgm:prSet presAssocID="{FD29E9CB-6A01-4A9B-9F4E-27E67A49DF01}" presName="conn2-1" presStyleLbl="parChTrans1D3" presStyleIdx="0" presStyleCnt="3"/>
      <dgm:spPr/>
    </dgm:pt>
    <dgm:pt modelId="{5B3DA950-5732-4F50-9007-C4B37206CA6A}" type="pres">
      <dgm:prSet presAssocID="{FD29E9CB-6A01-4A9B-9F4E-27E67A49DF01}" presName="connTx" presStyleLbl="parChTrans1D3" presStyleIdx="0" presStyleCnt="3"/>
      <dgm:spPr/>
    </dgm:pt>
    <dgm:pt modelId="{758DC8EC-A4BA-4619-B718-20FBFD992042}" type="pres">
      <dgm:prSet presAssocID="{C919D829-5DE7-44E3-A703-2374CAAA528A}" presName="root2" presStyleCnt="0"/>
      <dgm:spPr/>
    </dgm:pt>
    <dgm:pt modelId="{3C814EF7-E8C6-406E-B84B-1BE9B7B85ED7}" type="pres">
      <dgm:prSet presAssocID="{C919D829-5DE7-44E3-A703-2374CAAA528A}" presName="LevelTwoTextNode" presStyleLbl="node3" presStyleIdx="0" presStyleCnt="3" custScaleX="285311" custScaleY="106036">
        <dgm:presLayoutVars>
          <dgm:chPref val="3"/>
        </dgm:presLayoutVars>
      </dgm:prSet>
      <dgm:spPr/>
    </dgm:pt>
    <dgm:pt modelId="{076353A7-55D6-4752-AAA3-EC068B98BCEB}" type="pres">
      <dgm:prSet presAssocID="{C919D829-5DE7-44E3-A703-2374CAAA528A}" presName="level3hierChild" presStyleCnt="0"/>
      <dgm:spPr/>
    </dgm:pt>
    <dgm:pt modelId="{3A66EC48-019D-4551-9DF7-C08DD4DAAEDE}" type="pres">
      <dgm:prSet presAssocID="{1E46BD5D-D9B4-4FEA-893D-BB9710600DB3}" presName="conn2-1" presStyleLbl="parChTrans1D3" presStyleIdx="1" presStyleCnt="3"/>
      <dgm:spPr/>
    </dgm:pt>
    <dgm:pt modelId="{FE69DFAD-A980-4A1E-B4DF-03B18345A6E2}" type="pres">
      <dgm:prSet presAssocID="{1E46BD5D-D9B4-4FEA-893D-BB9710600DB3}" presName="connTx" presStyleLbl="parChTrans1D3" presStyleIdx="1" presStyleCnt="3"/>
      <dgm:spPr/>
    </dgm:pt>
    <dgm:pt modelId="{F1E8BCDB-4484-402B-92EE-D93FE40CE1FB}" type="pres">
      <dgm:prSet presAssocID="{CA76D130-3049-4C76-A857-356ECADB4597}" presName="root2" presStyleCnt="0"/>
      <dgm:spPr/>
    </dgm:pt>
    <dgm:pt modelId="{501C551B-C7F7-463C-B520-14A898D0E01A}" type="pres">
      <dgm:prSet presAssocID="{CA76D130-3049-4C76-A857-356ECADB4597}" presName="LevelTwoTextNode" presStyleLbl="node3" presStyleIdx="1" presStyleCnt="3" custScaleX="285311" custScaleY="106036">
        <dgm:presLayoutVars>
          <dgm:chPref val="3"/>
        </dgm:presLayoutVars>
      </dgm:prSet>
      <dgm:spPr/>
    </dgm:pt>
    <dgm:pt modelId="{D39C1E97-2BF7-4908-9B3C-3EB466D4C4E1}" type="pres">
      <dgm:prSet presAssocID="{CA76D130-3049-4C76-A857-356ECADB4597}" presName="level3hierChild" presStyleCnt="0"/>
      <dgm:spPr/>
    </dgm:pt>
    <dgm:pt modelId="{BC1BBE81-0A23-4C9F-8796-8B9884089794}" type="pres">
      <dgm:prSet presAssocID="{57DA4979-2884-4F38-94C3-6F4F9A7FF67E}" presName="conn2-1" presStyleLbl="parChTrans1D2" presStyleIdx="1" presStyleCnt="2"/>
      <dgm:spPr/>
    </dgm:pt>
    <dgm:pt modelId="{721549E7-D7BB-44F6-AC8A-2BDCF59E85F8}" type="pres">
      <dgm:prSet presAssocID="{57DA4979-2884-4F38-94C3-6F4F9A7FF67E}" presName="connTx" presStyleLbl="parChTrans1D2" presStyleIdx="1" presStyleCnt="2"/>
      <dgm:spPr/>
    </dgm:pt>
    <dgm:pt modelId="{99B184B1-B0F0-4D51-BFCF-ED0853270E98}" type="pres">
      <dgm:prSet presAssocID="{222DC468-7787-4ACA-AB72-A5BE4AE45BBE}" presName="root2" presStyleCnt="0"/>
      <dgm:spPr/>
    </dgm:pt>
    <dgm:pt modelId="{84CD4D20-749B-4C3C-B452-72214FB6638B}" type="pres">
      <dgm:prSet presAssocID="{222DC468-7787-4ACA-AB72-A5BE4AE45BBE}" presName="LevelTwoTextNode" presStyleLbl="node2" presStyleIdx="1" presStyleCnt="2" custScaleX="94183" custScaleY="87633">
        <dgm:presLayoutVars>
          <dgm:chPref val="3"/>
        </dgm:presLayoutVars>
      </dgm:prSet>
      <dgm:spPr/>
    </dgm:pt>
    <dgm:pt modelId="{003E65DD-B8F2-48C9-B9A8-94E81C058C5B}" type="pres">
      <dgm:prSet presAssocID="{222DC468-7787-4ACA-AB72-A5BE4AE45BBE}" presName="level3hierChild" presStyleCnt="0"/>
      <dgm:spPr/>
    </dgm:pt>
    <dgm:pt modelId="{252A8F27-4D3C-4B34-9EBE-969A02F79C53}" type="pres">
      <dgm:prSet presAssocID="{8EC8F715-5DF3-4D7A-80B5-58B4E792B389}" presName="conn2-1" presStyleLbl="parChTrans1D3" presStyleIdx="2" presStyleCnt="3"/>
      <dgm:spPr/>
    </dgm:pt>
    <dgm:pt modelId="{2D88F9E5-65C0-4FFB-9777-88E693004EDF}" type="pres">
      <dgm:prSet presAssocID="{8EC8F715-5DF3-4D7A-80B5-58B4E792B389}" presName="connTx" presStyleLbl="parChTrans1D3" presStyleIdx="2" presStyleCnt="3"/>
      <dgm:spPr/>
    </dgm:pt>
    <dgm:pt modelId="{A0524D92-9F54-4910-B995-25153582F604}" type="pres">
      <dgm:prSet presAssocID="{07E11964-0FF2-43BF-98C9-C19F9AD3975A}" presName="root2" presStyleCnt="0"/>
      <dgm:spPr/>
    </dgm:pt>
    <dgm:pt modelId="{295B39BE-3687-4688-865A-971359C8FAF2}" type="pres">
      <dgm:prSet presAssocID="{07E11964-0FF2-43BF-98C9-C19F9AD3975A}" presName="LevelTwoTextNode" presStyleLbl="node3" presStyleIdx="2" presStyleCnt="3" custScaleX="285311" custScaleY="106036">
        <dgm:presLayoutVars>
          <dgm:chPref val="3"/>
        </dgm:presLayoutVars>
      </dgm:prSet>
      <dgm:spPr/>
    </dgm:pt>
    <dgm:pt modelId="{92984AC3-1116-407B-B6AA-2C18D05F6A83}" type="pres">
      <dgm:prSet presAssocID="{07E11964-0FF2-43BF-98C9-C19F9AD3975A}" presName="level3hierChild" presStyleCnt="0"/>
      <dgm:spPr/>
    </dgm:pt>
  </dgm:ptLst>
  <dgm:cxnLst>
    <dgm:cxn modelId="{EF19D202-8D30-46D0-9920-F6995A3A6F57}" type="presOf" srcId="{5FB55C41-3AFB-4D99-BA3F-A892ABFAE2E8}" destId="{69E60CF4-0A5A-4DB9-833E-DC05F70FEB3D}" srcOrd="0" destOrd="0" presId="urn:microsoft.com/office/officeart/2005/8/layout/hierarchy2"/>
    <dgm:cxn modelId="{F9F24407-D467-422E-9BDD-C29808412D15}" type="presOf" srcId="{C919D829-5DE7-44E3-A703-2374CAAA528A}" destId="{3C814EF7-E8C6-406E-B84B-1BE9B7B85ED7}" srcOrd="0" destOrd="0" presId="urn:microsoft.com/office/officeart/2005/8/layout/hierarchy2"/>
    <dgm:cxn modelId="{1A97A814-D993-497B-8334-96CFEA09F989}" type="presOf" srcId="{5E47B5FE-49F5-46C2-92E7-514E46DD8243}" destId="{0F111C51-0ED1-4848-86A2-DFCD39341867}" srcOrd="1" destOrd="0" presId="urn:microsoft.com/office/officeart/2005/8/layout/hierarchy2"/>
    <dgm:cxn modelId="{7AA76F19-F9BD-48F6-A7DE-2B44A4CE865B}" type="presOf" srcId="{8EC8F715-5DF3-4D7A-80B5-58B4E792B389}" destId="{252A8F27-4D3C-4B34-9EBE-969A02F79C53}" srcOrd="0" destOrd="0" presId="urn:microsoft.com/office/officeart/2005/8/layout/hierarchy2"/>
    <dgm:cxn modelId="{771E561C-9CF3-4568-A1C0-156D68FC6218}" type="presOf" srcId="{57DA4979-2884-4F38-94C3-6F4F9A7FF67E}" destId="{BC1BBE81-0A23-4C9F-8796-8B9884089794}" srcOrd="0" destOrd="0" presId="urn:microsoft.com/office/officeart/2005/8/layout/hierarchy2"/>
    <dgm:cxn modelId="{38AE6529-EE3E-4BB5-8A8F-02E606676B7C}" type="presOf" srcId="{1E46BD5D-D9B4-4FEA-893D-BB9710600DB3}" destId="{FE69DFAD-A980-4A1E-B4DF-03B18345A6E2}" srcOrd="1" destOrd="0" presId="urn:microsoft.com/office/officeart/2005/8/layout/hierarchy2"/>
    <dgm:cxn modelId="{40DFDC3A-C28F-4D2A-A52D-2849F6F4F717}" type="presOf" srcId="{CA76D130-3049-4C76-A857-356ECADB4597}" destId="{501C551B-C7F7-463C-B520-14A898D0E01A}" srcOrd="0" destOrd="0" presId="urn:microsoft.com/office/officeart/2005/8/layout/hierarchy2"/>
    <dgm:cxn modelId="{C10E123C-2497-43F2-AB3F-5AF0F80D57C0}" type="presOf" srcId="{FD29E9CB-6A01-4A9B-9F4E-27E67A49DF01}" destId="{716D3BE2-B8AB-4727-A1BB-A127E03F7265}" srcOrd="0" destOrd="0" presId="urn:microsoft.com/office/officeart/2005/8/layout/hierarchy2"/>
    <dgm:cxn modelId="{5935D142-D470-44AD-BF30-6A71F0E0CE8F}" type="presOf" srcId="{8EC8F715-5DF3-4D7A-80B5-58B4E792B389}" destId="{2D88F9E5-65C0-4FFB-9777-88E693004EDF}" srcOrd="1" destOrd="0" presId="urn:microsoft.com/office/officeart/2005/8/layout/hierarchy2"/>
    <dgm:cxn modelId="{52F0AE6B-31B6-4BD7-A019-375994316291}" srcId="{F217D737-9D88-4143-8533-C6C39400EC22}" destId="{CA76D130-3049-4C76-A857-356ECADB4597}" srcOrd="1" destOrd="0" parTransId="{1E46BD5D-D9B4-4FEA-893D-BB9710600DB3}" sibTransId="{3DA6840F-7201-4C34-8F5B-04385EEEA6F7}"/>
    <dgm:cxn modelId="{4B10AA55-8CEE-4B2E-834F-A0E3A8B64A9C}" srcId="{5FB55C41-3AFB-4D99-BA3F-A892ABFAE2E8}" destId="{222DC468-7787-4ACA-AB72-A5BE4AE45BBE}" srcOrd="1" destOrd="0" parTransId="{57DA4979-2884-4F38-94C3-6F4F9A7FF67E}" sibTransId="{057FCFF8-8AD2-4CD6-81D9-C93FD2FF8F54}"/>
    <dgm:cxn modelId="{9757D676-A2D8-41F4-A8CD-D9E6A24B50D5}" type="presOf" srcId="{33BFA216-4907-427F-85C1-BCE011CB2111}" destId="{F4A81C04-0848-495C-9841-6D4438114F61}" srcOrd="0" destOrd="0" presId="urn:microsoft.com/office/officeart/2005/8/layout/hierarchy2"/>
    <dgm:cxn modelId="{40C4FD56-7C67-4D6F-A6F4-F067CC0D1D38}" type="presOf" srcId="{FD29E9CB-6A01-4A9B-9F4E-27E67A49DF01}" destId="{5B3DA950-5732-4F50-9007-C4B37206CA6A}" srcOrd="1" destOrd="0" presId="urn:microsoft.com/office/officeart/2005/8/layout/hierarchy2"/>
    <dgm:cxn modelId="{A4194081-192B-49F1-8BBD-11C8FD666A51}" type="presOf" srcId="{F217D737-9D88-4143-8533-C6C39400EC22}" destId="{DCEE9B6B-34F8-4F69-A7A0-A1D1A05815FA}" srcOrd="0" destOrd="0" presId="urn:microsoft.com/office/officeart/2005/8/layout/hierarchy2"/>
    <dgm:cxn modelId="{BFE03F82-1369-41F6-BF54-4B9C97BF7300}" srcId="{222DC468-7787-4ACA-AB72-A5BE4AE45BBE}" destId="{07E11964-0FF2-43BF-98C9-C19F9AD3975A}" srcOrd="0" destOrd="0" parTransId="{8EC8F715-5DF3-4D7A-80B5-58B4E792B389}" sibTransId="{A13AB93C-0A6E-4E45-B920-4BE61E47C01D}"/>
    <dgm:cxn modelId="{80D2ED87-28A2-4DE1-BE44-9B791D766E68}" type="presOf" srcId="{07E11964-0FF2-43BF-98C9-C19F9AD3975A}" destId="{295B39BE-3687-4688-865A-971359C8FAF2}" srcOrd="0" destOrd="0" presId="urn:microsoft.com/office/officeart/2005/8/layout/hierarchy2"/>
    <dgm:cxn modelId="{D44827AC-9073-4D1F-A244-7509326F8466}" type="presOf" srcId="{1E46BD5D-D9B4-4FEA-893D-BB9710600DB3}" destId="{3A66EC48-019D-4551-9DF7-C08DD4DAAEDE}" srcOrd="0" destOrd="0" presId="urn:microsoft.com/office/officeart/2005/8/layout/hierarchy2"/>
    <dgm:cxn modelId="{EF6878CA-CD17-4D84-B28C-33D501286F0C}" type="presOf" srcId="{57DA4979-2884-4F38-94C3-6F4F9A7FF67E}" destId="{721549E7-D7BB-44F6-AC8A-2BDCF59E85F8}" srcOrd="1" destOrd="0" presId="urn:microsoft.com/office/officeart/2005/8/layout/hierarchy2"/>
    <dgm:cxn modelId="{6E8AACE1-C5E8-4AB6-99B0-58EDAD7F031B}" type="presOf" srcId="{222DC468-7787-4ACA-AB72-A5BE4AE45BBE}" destId="{84CD4D20-749B-4C3C-B452-72214FB6638B}" srcOrd="0" destOrd="0" presId="urn:microsoft.com/office/officeart/2005/8/layout/hierarchy2"/>
    <dgm:cxn modelId="{88BEFAED-E205-4E2E-ABE2-DF290428DD67}" srcId="{F217D737-9D88-4143-8533-C6C39400EC22}" destId="{C919D829-5DE7-44E3-A703-2374CAAA528A}" srcOrd="0" destOrd="0" parTransId="{FD29E9CB-6A01-4A9B-9F4E-27E67A49DF01}" sibTransId="{2A11AA86-0362-4B38-A195-C9DADBE313D6}"/>
    <dgm:cxn modelId="{C59304F4-AB85-4E6F-A23C-9471DB449F19}" type="presOf" srcId="{5E47B5FE-49F5-46C2-92E7-514E46DD8243}" destId="{57A88AE0-06F0-42EA-8A2F-B151058D91B4}" srcOrd="0" destOrd="0" presId="urn:microsoft.com/office/officeart/2005/8/layout/hierarchy2"/>
    <dgm:cxn modelId="{8B563AFB-DEB3-42BA-B123-3BD17F617230}" srcId="{33BFA216-4907-427F-85C1-BCE011CB2111}" destId="{5FB55C41-3AFB-4D99-BA3F-A892ABFAE2E8}" srcOrd="0" destOrd="0" parTransId="{E68B00E3-63AB-421C-A21B-5527111D554D}" sibTransId="{B3F2C8C0-7EAB-483C-BCCF-72E2AD07ECDC}"/>
    <dgm:cxn modelId="{1EFFDBFE-FB87-4FCF-A3AE-B8F8ED22419B}" srcId="{5FB55C41-3AFB-4D99-BA3F-A892ABFAE2E8}" destId="{F217D737-9D88-4143-8533-C6C39400EC22}" srcOrd="0" destOrd="0" parTransId="{5E47B5FE-49F5-46C2-92E7-514E46DD8243}" sibTransId="{E7EE73B0-1BB9-43EC-84C1-91589F073EDD}"/>
    <dgm:cxn modelId="{599CBFF6-60E8-4705-9A07-2CDC2E68FEA1}" type="presParOf" srcId="{F4A81C04-0848-495C-9841-6D4438114F61}" destId="{64B85D5D-3508-4683-AA43-3E9779F0EDAD}" srcOrd="0" destOrd="0" presId="urn:microsoft.com/office/officeart/2005/8/layout/hierarchy2"/>
    <dgm:cxn modelId="{8A92C52B-A40F-4F5F-8E2C-28F41FD8E126}" type="presParOf" srcId="{64B85D5D-3508-4683-AA43-3E9779F0EDAD}" destId="{69E60CF4-0A5A-4DB9-833E-DC05F70FEB3D}" srcOrd="0" destOrd="0" presId="urn:microsoft.com/office/officeart/2005/8/layout/hierarchy2"/>
    <dgm:cxn modelId="{D8603CBB-F256-4B89-BAAB-6DEEA1F3C399}" type="presParOf" srcId="{64B85D5D-3508-4683-AA43-3E9779F0EDAD}" destId="{EB4DE3C5-6984-4E59-9D5D-646E3B153941}" srcOrd="1" destOrd="0" presId="urn:microsoft.com/office/officeart/2005/8/layout/hierarchy2"/>
    <dgm:cxn modelId="{E1E6E111-5C86-484A-88B1-CF7604D7D67E}" type="presParOf" srcId="{EB4DE3C5-6984-4E59-9D5D-646E3B153941}" destId="{57A88AE0-06F0-42EA-8A2F-B151058D91B4}" srcOrd="0" destOrd="0" presId="urn:microsoft.com/office/officeart/2005/8/layout/hierarchy2"/>
    <dgm:cxn modelId="{5152E91D-C1EA-4636-8936-E2D80EE4CF88}" type="presParOf" srcId="{57A88AE0-06F0-42EA-8A2F-B151058D91B4}" destId="{0F111C51-0ED1-4848-86A2-DFCD39341867}" srcOrd="0" destOrd="0" presId="urn:microsoft.com/office/officeart/2005/8/layout/hierarchy2"/>
    <dgm:cxn modelId="{EBC571E7-0F98-4E4F-907B-D160BAD2BCB2}" type="presParOf" srcId="{EB4DE3C5-6984-4E59-9D5D-646E3B153941}" destId="{FBAB20EE-37F7-4BFA-87D1-4D15BFF5973B}" srcOrd="1" destOrd="0" presId="urn:microsoft.com/office/officeart/2005/8/layout/hierarchy2"/>
    <dgm:cxn modelId="{C535C7F9-F91E-4747-BE78-BA00E03FE1C5}" type="presParOf" srcId="{FBAB20EE-37F7-4BFA-87D1-4D15BFF5973B}" destId="{DCEE9B6B-34F8-4F69-A7A0-A1D1A05815FA}" srcOrd="0" destOrd="0" presId="urn:microsoft.com/office/officeart/2005/8/layout/hierarchy2"/>
    <dgm:cxn modelId="{53400302-9C4D-4F1A-BC3A-88E4D40455EE}" type="presParOf" srcId="{FBAB20EE-37F7-4BFA-87D1-4D15BFF5973B}" destId="{F31B1C9D-AA7C-4024-8808-8E465AF3831E}" srcOrd="1" destOrd="0" presId="urn:microsoft.com/office/officeart/2005/8/layout/hierarchy2"/>
    <dgm:cxn modelId="{C5B85763-9BE4-492B-A083-0E3226FBD991}" type="presParOf" srcId="{F31B1C9D-AA7C-4024-8808-8E465AF3831E}" destId="{716D3BE2-B8AB-4727-A1BB-A127E03F7265}" srcOrd="0" destOrd="0" presId="urn:microsoft.com/office/officeart/2005/8/layout/hierarchy2"/>
    <dgm:cxn modelId="{C25337B5-516A-4CCF-A860-471B6A03FD9E}" type="presParOf" srcId="{716D3BE2-B8AB-4727-A1BB-A127E03F7265}" destId="{5B3DA950-5732-4F50-9007-C4B37206CA6A}" srcOrd="0" destOrd="0" presId="urn:microsoft.com/office/officeart/2005/8/layout/hierarchy2"/>
    <dgm:cxn modelId="{8578D466-1C42-4543-8AB5-55979B5C09C7}" type="presParOf" srcId="{F31B1C9D-AA7C-4024-8808-8E465AF3831E}" destId="{758DC8EC-A4BA-4619-B718-20FBFD992042}" srcOrd="1" destOrd="0" presId="urn:microsoft.com/office/officeart/2005/8/layout/hierarchy2"/>
    <dgm:cxn modelId="{81258826-4ED3-4C5E-916E-BA3EF81E9F24}" type="presParOf" srcId="{758DC8EC-A4BA-4619-B718-20FBFD992042}" destId="{3C814EF7-E8C6-406E-B84B-1BE9B7B85ED7}" srcOrd="0" destOrd="0" presId="urn:microsoft.com/office/officeart/2005/8/layout/hierarchy2"/>
    <dgm:cxn modelId="{78034E1A-5CF6-43C6-903A-BDAB7BC0A50F}" type="presParOf" srcId="{758DC8EC-A4BA-4619-B718-20FBFD992042}" destId="{076353A7-55D6-4752-AAA3-EC068B98BCEB}" srcOrd="1" destOrd="0" presId="urn:microsoft.com/office/officeart/2005/8/layout/hierarchy2"/>
    <dgm:cxn modelId="{81DE9951-BCFC-4253-8387-B3075046367B}" type="presParOf" srcId="{F31B1C9D-AA7C-4024-8808-8E465AF3831E}" destId="{3A66EC48-019D-4551-9DF7-C08DD4DAAEDE}" srcOrd="2" destOrd="0" presId="urn:microsoft.com/office/officeart/2005/8/layout/hierarchy2"/>
    <dgm:cxn modelId="{3F7E3A2B-25EC-4CF1-8384-C15AA1E8A212}" type="presParOf" srcId="{3A66EC48-019D-4551-9DF7-C08DD4DAAEDE}" destId="{FE69DFAD-A980-4A1E-B4DF-03B18345A6E2}" srcOrd="0" destOrd="0" presId="urn:microsoft.com/office/officeart/2005/8/layout/hierarchy2"/>
    <dgm:cxn modelId="{E4F84344-3A16-4E1F-AD01-63E9EFA49E82}" type="presParOf" srcId="{F31B1C9D-AA7C-4024-8808-8E465AF3831E}" destId="{F1E8BCDB-4484-402B-92EE-D93FE40CE1FB}" srcOrd="3" destOrd="0" presId="urn:microsoft.com/office/officeart/2005/8/layout/hierarchy2"/>
    <dgm:cxn modelId="{971D22AB-FF48-40DA-94B1-6457B861EF8D}" type="presParOf" srcId="{F1E8BCDB-4484-402B-92EE-D93FE40CE1FB}" destId="{501C551B-C7F7-463C-B520-14A898D0E01A}" srcOrd="0" destOrd="0" presId="urn:microsoft.com/office/officeart/2005/8/layout/hierarchy2"/>
    <dgm:cxn modelId="{63C411B2-622A-48E0-BDBA-C8964A2E457C}" type="presParOf" srcId="{F1E8BCDB-4484-402B-92EE-D93FE40CE1FB}" destId="{D39C1E97-2BF7-4908-9B3C-3EB466D4C4E1}" srcOrd="1" destOrd="0" presId="urn:microsoft.com/office/officeart/2005/8/layout/hierarchy2"/>
    <dgm:cxn modelId="{AEBDCB3B-8815-4E60-85D2-D8D54B591F48}" type="presParOf" srcId="{EB4DE3C5-6984-4E59-9D5D-646E3B153941}" destId="{BC1BBE81-0A23-4C9F-8796-8B9884089794}" srcOrd="2" destOrd="0" presId="urn:microsoft.com/office/officeart/2005/8/layout/hierarchy2"/>
    <dgm:cxn modelId="{ADE39F5A-CF7C-4A9C-9566-0A9CE400EAA2}" type="presParOf" srcId="{BC1BBE81-0A23-4C9F-8796-8B9884089794}" destId="{721549E7-D7BB-44F6-AC8A-2BDCF59E85F8}" srcOrd="0" destOrd="0" presId="urn:microsoft.com/office/officeart/2005/8/layout/hierarchy2"/>
    <dgm:cxn modelId="{4623870A-395C-40EA-B0B0-C9BCEF6ADC81}" type="presParOf" srcId="{EB4DE3C5-6984-4E59-9D5D-646E3B153941}" destId="{99B184B1-B0F0-4D51-BFCF-ED0853270E98}" srcOrd="3" destOrd="0" presId="urn:microsoft.com/office/officeart/2005/8/layout/hierarchy2"/>
    <dgm:cxn modelId="{37C1B4D0-2252-40E2-AB6C-02C7C912AD17}" type="presParOf" srcId="{99B184B1-B0F0-4D51-BFCF-ED0853270E98}" destId="{84CD4D20-749B-4C3C-B452-72214FB6638B}" srcOrd="0" destOrd="0" presId="urn:microsoft.com/office/officeart/2005/8/layout/hierarchy2"/>
    <dgm:cxn modelId="{953CFD29-A224-4273-A3FE-09876662B374}" type="presParOf" srcId="{99B184B1-B0F0-4D51-BFCF-ED0853270E98}" destId="{003E65DD-B8F2-48C9-B9A8-94E81C058C5B}" srcOrd="1" destOrd="0" presId="urn:microsoft.com/office/officeart/2005/8/layout/hierarchy2"/>
    <dgm:cxn modelId="{2AB784F5-BB5B-475C-A1A8-9815757F3A82}" type="presParOf" srcId="{003E65DD-B8F2-48C9-B9A8-94E81C058C5B}" destId="{252A8F27-4D3C-4B34-9EBE-969A02F79C53}" srcOrd="0" destOrd="0" presId="urn:microsoft.com/office/officeart/2005/8/layout/hierarchy2"/>
    <dgm:cxn modelId="{DF85A9FF-5226-471F-9883-52743B34FEC5}" type="presParOf" srcId="{252A8F27-4D3C-4B34-9EBE-969A02F79C53}" destId="{2D88F9E5-65C0-4FFB-9777-88E693004EDF}" srcOrd="0" destOrd="0" presId="urn:microsoft.com/office/officeart/2005/8/layout/hierarchy2"/>
    <dgm:cxn modelId="{2D6DBA9E-C3FC-46FA-9F1E-D1E4714EEBE2}" type="presParOf" srcId="{003E65DD-B8F2-48C9-B9A8-94E81C058C5B}" destId="{A0524D92-9F54-4910-B995-25153582F604}" srcOrd="1" destOrd="0" presId="urn:microsoft.com/office/officeart/2005/8/layout/hierarchy2"/>
    <dgm:cxn modelId="{72E682B6-942D-41EA-9FA6-1B0CAC02B0FA}" type="presParOf" srcId="{A0524D92-9F54-4910-B995-25153582F604}" destId="{295B39BE-3687-4688-865A-971359C8FAF2}" srcOrd="0" destOrd="0" presId="urn:microsoft.com/office/officeart/2005/8/layout/hierarchy2"/>
    <dgm:cxn modelId="{24A134C9-D9B6-45B2-B952-6A8BBD4C2227}" type="presParOf" srcId="{A0524D92-9F54-4910-B995-25153582F604}" destId="{92984AC3-1116-407B-B6AA-2C18D05F6A83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3F7330-C893-40E7-9039-A138A44FA6F9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4DE741FB-1067-461F-8385-7846144E36BB}">
      <dgm:prSet phldrT="[テキスト]" custT="1"/>
      <dgm:spPr>
        <a:solidFill>
          <a:srgbClr val="FFCCFF"/>
        </a:solidFill>
      </dgm:spPr>
      <dgm:t>
        <a:bodyPr/>
        <a:lstStyle/>
        <a:p>
          <a:r>
            <a:rPr kumimoji="1" lang="en-US" altLang="ja-JP" sz="2400" b="1" dirty="0"/>
            <a:t>4</a:t>
          </a:r>
          <a:r>
            <a:rPr kumimoji="1" lang="ja-JP" altLang="en-US" sz="2400" b="1" dirty="0"/>
            <a:t>．みんなのために</a:t>
          </a:r>
          <a:br>
            <a:rPr kumimoji="1" lang="en-US" altLang="ja-JP" sz="2400" b="1" dirty="0"/>
          </a:br>
          <a:r>
            <a:rPr kumimoji="1" lang="ja-JP" altLang="en-US" sz="2400" b="1"/>
            <a:t>なるかどうか</a:t>
          </a:r>
          <a:endParaRPr kumimoji="1" lang="en-US" altLang="ja-JP" sz="2400" b="1" dirty="0"/>
        </a:p>
        <a:p>
          <a:r>
            <a:rPr kumimoji="1" lang="ja-JP" altLang="en-US" sz="2400" b="1" dirty="0"/>
            <a:t>（目的：最大多数の</a:t>
          </a:r>
          <a:br>
            <a:rPr kumimoji="1" lang="en-US" altLang="ja-JP" sz="2400" b="1" dirty="0"/>
          </a:br>
          <a:r>
            <a:rPr kumimoji="1" lang="ja-JP" altLang="en-US" sz="2400" b="1" dirty="0"/>
            <a:t>最大幸福の実践）</a:t>
          </a:r>
        </a:p>
      </dgm:t>
    </dgm:pt>
    <dgm:pt modelId="{2DB25FF3-5EE8-4930-BD29-AB82B6260A91}" type="parTrans" cxnId="{D17A3A52-0B80-4491-8DA7-1EEC1951AC32}">
      <dgm:prSet/>
      <dgm:spPr/>
      <dgm:t>
        <a:bodyPr/>
        <a:lstStyle/>
        <a:p>
          <a:endParaRPr kumimoji="1" lang="ja-JP" altLang="en-US" b="1"/>
        </a:p>
      </dgm:t>
    </dgm:pt>
    <dgm:pt modelId="{3AC3E71E-6021-41D0-B637-652F8E6E9C7E}" type="sibTrans" cxnId="{D17A3A52-0B80-4491-8DA7-1EEC1951AC32}">
      <dgm:prSet/>
      <dgm:spPr/>
      <dgm:t>
        <a:bodyPr/>
        <a:lstStyle/>
        <a:p>
          <a:endParaRPr kumimoji="1" lang="ja-JP" altLang="en-US" b="1"/>
        </a:p>
      </dgm:t>
    </dgm:pt>
    <dgm:pt modelId="{7C6F8768-4CE0-4CD9-8D84-3037640FADC4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400" b="1" dirty="0"/>
            <a:t>主観的</a:t>
          </a:r>
          <a:br>
            <a:rPr kumimoji="1" lang="en-US" altLang="ja-JP" sz="2400" b="1" dirty="0"/>
          </a:br>
          <a:r>
            <a:rPr kumimoji="1" lang="ja-JP" altLang="en-US" sz="2400" b="1" dirty="0"/>
            <a:t>手段・方法</a:t>
          </a:r>
        </a:p>
      </dgm:t>
    </dgm:pt>
    <dgm:pt modelId="{D1CE9F1C-7B0E-4252-BC7F-DFE6C8F3DB51}" type="parTrans" cxnId="{94241AA9-A60D-4B60-98DE-0FE594BE15A7}">
      <dgm:prSet/>
      <dgm:spPr/>
      <dgm:t>
        <a:bodyPr/>
        <a:lstStyle/>
        <a:p>
          <a:endParaRPr kumimoji="1" lang="ja-JP" altLang="en-US" b="1"/>
        </a:p>
      </dgm:t>
    </dgm:pt>
    <dgm:pt modelId="{EA20FAD7-6A5E-4155-9A0E-56A71FEAE4F2}" type="sibTrans" cxnId="{94241AA9-A60D-4B60-98DE-0FE594BE15A7}">
      <dgm:prSet/>
      <dgm:spPr/>
      <dgm:t>
        <a:bodyPr/>
        <a:lstStyle/>
        <a:p>
          <a:endParaRPr kumimoji="1" lang="ja-JP" altLang="en-US" b="1"/>
        </a:p>
      </dgm:t>
    </dgm:pt>
    <dgm:pt modelId="{85A70858-25A2-48E0-B1BD-F558348F42AF}">
      <dgm:prSet phldrT="[テキスト]" custT="1"/>
      <dgm:spPr>
        <a:solidFill>
          <a:srgbClr val="FDA1B0"/>
        </a:solidFill>
      </dgm:spPr>
      <dgm:t>
        <a:bodyPr/>
        <a:lstStyle/>
        <a:p>
          <a:pPr algn="l"/>
          <a:r>
            <a:rPr kumimoji="1" lang="ja-JP" altLang="en-US" sz="2400" b="1" dirty="0"/>
            <a:t>　</a:t>
          </a:r>
          <a:r>
            <a:rPr kumimoji="1" lang="en-US" altLang="ja-JP" sz="2400" b="1" dirty="0"/>
            <a:t>3</a:t>
          </a:r>
          <a:r>
            <a:rPr kumimoji="1" lang="ja-JP" altLang="en-US" sz="2400" b="1" dirty="0"/>
            <a:t>．好意と友情を深めるか</a:t>
          </a:r>
          <a:br>
            <a:rPr kumimoji="1" lang="en-US" altLang="ja-JP" sz="2400" b="1" dirty="0"/>
          </a:br>
          <a:r>
            <a:rPr kumimoji="1" lang="ja-JP" altLang="en-US" sz="2400" b="1" dirty="0"/>
            <a:t>　　（平和・親睦）</a:t>
          </a:r>
        </a:p>
      </dgm:t>
    </dgm:pt>
    <dgm:pt modelId="{07740CB7-1F6A-4F71-B6DF-59954389DDC3}" type="parTrans" cxnId="{6EBB4A2B-E0C5-4E2C-94F1-198A59F653C8}">
      <dgm:prSet/>
      <dgm:spPr/>
      <dgm:t>
        <a:bodyPr/>
        <a:lstStyle/>
        <a:p>
          <a:endParaRPr kumimoji="1" lang="ja-JP" altLang="en-US" b="1"/>
        </a:p>
      </dgm:t>
    </dgm:pt>
    <dgm:pt modelId="{41FA5527-4260-44A0-9700-CEB9CD6F7560}" type="sibTrans" cxnId="{6EBB4A2B-E0C5-4E2C-94F1-198A59F653C8}">
      <dgm:prSet/>
      <dgm:spPr/>
      <dgm:t>
        <a:bodyPr/>
        <a:lstStyle/>
        <a:p>
          <a:endParaRPr kumimoji="1" lang="ja-JP" altLang="en-US" b="1"/>
        </a:p>
      </dgm:t>
    </dgm:pt>
    <dgm:pt modelId="{257D6A25-18AF-4F41-9D8B-668DC17AF1EE}">
      <dgm:prSet phldrT="[テキスト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ja-JP" altLang="en-US" sz="2400" b="1" dirty="0"/>
            <a:t>　</a:t>
          </a:r>
          <a:r>
            <a:rPr kumimoji="1" lang="en-US" altLang="ja-JP" sz="2400" b="1" dirty="0"/>
            <a:t>2</a:t>
          </a:r>
          <a:r>
            <a:rPr kumimoji="1" lang="ja-JP" altLang="en-US" sz="2400" b="1" dirty="0"/>
            <a:t>．みんなに公平（公正）か</a:t>
          </a:r>
          <a:br>
            <a:rPr kumimoji="1" lang="en-US" altLang="ja-JP" sz="2400" b="1" dirty="0"/>
          </a:br>
          <a:r>
            <a:rPr kumimoji="1" lang="ja-JP" altLang="en-US" sz="2400" b="1" dirty="0"/>
            <a:t>　　（職業倫理）</a:t>
          </a:r>
        </a:p>
      </dgm:t>
    </dgm:pt>
    <dgm:pt modelId="{DB58A874-D1E3-4C08-9AF6-1A07221C05D1}" type="parTrans" cxnId="{8DE1580A-4991-4242-BC83-5AEB12680F0F}">
      <dgm:prSet/>
      <dgm:spPr/>
      <dgm:t>
        <a:bodyPr/>
        <a:lstStyle/>
        <a:p>
          <a:endParaRPr kumimoji="1" lang="ja-JP" altLang="en-US" b="1"/>
        </a:p>
      </dgm:t>
    </dgm:pt>
    <dgm:pt modelId="{5AACFAB9-4987-4723-B1C1-8C3D5CF49C84}" type="sibTrans" cxnId="{8DE1580A-4991-4242-BC83-5AEB12680F0F}">
      <dgm:prSet/>
      <dgm:spPr/>
      <dgm:t>
        <a:bodyPr/>
        <a:lstStyle/>
        <a:p>
          <a:endParaRPr kumimoji="1" lang="ja-JP" altLang="en-US" b="1"/>
        </a:p>
      </dgm:t>
    </dgm:pt>
    <dgm:pt modelId="{06E61B40-34BE-4D3C-9309-3EF76524A93F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400" b="1" dirty="0"/>
            <a:t>客観的</a:t>
          </a:r>
          <a:br>
            <a:rPr kumimoji="1" lang="en-US" altLang="ja-JP" sz="2400" b="1" dirty="0"/>
          </a:br>
          <a:r>
            <a:rPr kumimoji="1" lang="ja-JP" altLang="en-US" sz="2400" b="1" dirty="0"/>
            <a:t>手段・方法</a:t>
          </a:r>
        </a:p>
      </dgm:t>
    </dgm:pt>
    <dgm:pt modelId="{21EB1FFC-6EDE-468B-9070-9E65BDFFFF88}" type="parTrans" cxnId="{68D86720-D7B7-4851-8593-02D782F14392}">
      <dgm:prSet/>
      <dgm:spPr/>
      <dgm:t>
        <a:bodyPr/>
        <a:lstStyle/>
        <a:p>
          <a:endParaRPr kumimoji="1" lang="ja-JP" altLang="en-US" b="1"/>
        </a:p>
      </dgm:t>
    </dgm:pt>
    <dgm:pt modelId="{5F84A190-4D2E-4E2A-9F84-81C7BCF3ED2E}" type="sibTrans" cxnId="{68D86720-D7B7-4851-8593-02D782F14392}">
      <dgm:prSet/>
      <dgm:spPr/>
      <dgm:t>
        <a:bodyPr/>
        <a:lstStyle/>
        <a:p>
          <a:endParaRPr kumimoji="1" lang="ja-JP" altLang="en-US" b="1"/>
        </a:p>
      </dgm:t>
    </dgm:pt>
    <dgm:pt modelId="{0247DEAA-5FA6-4299-9E60-E5FA9DC718D2}">
      <dgm:prSet phldrT="[テキスト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l"/>
          <a:r>
            <a:rPr kumimoji="1" lang="ja-JP" altLang="en-US" sz="2400" b="1" dirty="0"/>
            <a:t>　</a:t>
          </a:r>
          <a:r>
            <a:rPr kumimoji="1" lang="en-US" altLang="ja-JP" sz="2400" b="1" dirty="0"/>
            <a:t>1</a:t>
          </a:r>
          <a:r>
            <a:rPr kumimoji="1" lang="ja-JP" altLang="en-US" sz="2400" b="1" dirty="0"/>
            <a:t>．真実かどうか</a:t>
          </a:r>
          <a:r>
            <a:rPr kumimoji="1" lang="ja-JP" altLang="en-US" sz="2400" b="1" dirty="0">
              <a:solidFill>
                <a:schemeClr val="bg1">
                  <a:lumMod val="65000"/>
                </a:schemeClr>
              </a:solidFill>
            </a:rPr>
            <a:t>（裏を取る）</a:t>
          </a:r>
          <a:br>
            <a:rPr kumimoji="1" lang="en-US" altLang="ja-JP" sz="2400" b="1" dirty="0">
              <a:solidFill>
                <a:schemeClr val="bg1">
                  <a:lumMod val="65000"/>
                </a:schemeClr>
              </a:solidFill>
            </a:rPr>
          </a:br>
          <a:r>
            <a:rPr kumimoji="1" lang="ja-JP" altLang="en-US" sz="2400" b="1" dirty="0"/>
            <a:t>　（科学的検証と歴史の審判）</a:t>
          </a:r>
        </a:p>
      </dgm:t>
    </dgm:pt>
    <dgm:pt modelId="{E334B8FA-0E46-4491-9475-970F4E84B403}" type="parTrans" cxnId="{066A0FBD-B3C0-4BFB-A0AA-04096A3CFA3F}">
      <dgm:prSet/>
      <dgm:spPr/>
      <dgm:t>
        <a:bodyPr/>
        <a:lstStyle/>
        <a:p>
          <a:endParaRPr kumimoji="1" lang="ja-JP" altLang="en-US" b="1"/>
        </a:p>
      </dgm:t>
    </dgm:pt>
    <dgm:pt modelId="{12C827F6-9FE4-48E6-9796-A0E44BCFBA5A}" type="sibTrans" cxnId="{066A0FBD-B3C0-4BFB-A0AA-04096A3CFA3F}">
      <dgm:prSet/>
      <dgm:spPr/>
      <dgm:t>
        <a:bodyPr/>
        <a:lstStyle/>
        <a:p>
          <a:endParaRPr kumimoji="1" lang="ja-JP" altLang="en-US" b="1"/>
        </a:p>
      </dgm:t>
    </dgm:pt>
    <dgm:pt modelId="{B704C053-2D2C-4D83-B084-FF25321A4BE7}" type="pres">
      <dgm:prSet presAssocID="{673F7330-C893-40E7-9039-A138A44FA6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BB14A9F-1C57-424F-A59D-DCF7B9BAA0D8}" type="pres">
      <dgm:prSet presAssocID="{4DE741FB-1067-461F-8385-7846144E36BB}" presName="root1" presStyleCnt="0"/>
      <dgm:spPr/>
    </dgm:pt>
    <dgm:pt modelId="{7DC4BD9E-22A4-4653-A19C-C3FC547E0923}" type="pres">
      <dgm:prSet presAssocID="{4DE741FB-1067-461F-8385-7846144E36BB}" presName="LevelOneTextNode" presStyleLbl="node0" presStyleIdx="0" presStyleCnt="1" custScaleX="107823" custScaleY="161051">
        <dgm:presLayoutVars>
          <dgm:chPref val="3"/>
        </dgm:presLayoutVars>
      </dgm:prSet>
      <dgm:spPr/>
    </dgm:pt>
    <dgm:pt modelId="{34FA441B-9558-4EFD-8E8D-02280247618D}" type="pres">
      <dgm:prSet presAssocID="{4DE741FB-1067-461F-8385-7846144E36BB}" presName="level2hierChild" presStyleCnt="0"/>
      <dgm:spPr/>
    </dgm:pt>
    <dgm:pt modelId="{FF3C9DBF-5136-44D0-A5DC-0D8E7120A393}" type="pres">
      <dgm:prSet presAssocID="{D1CE9F1C-7B0E-4252-BC7F-DFE6C8F3DB51}" presName="conn2-1" presStyleLbl="parChTrans1D2" presStyleIdx="0" presStyleCnt="2"/>
      <dgm:spPr/>
    </dgm:pt>
    <dgm:pt modelId="{48EFED69-2E33-4103-AF9F-AB4F2D01C65C}" type="pres">
      <dgm:prSet presAssocID="{D1CE9F1C-7B0E-4252-BC7F-DFE6C8F3DB51}" presName="connTx" presStyleLbl="parChTrans1D2" presStyleIdx="0" presStyleCnt="2"/>
      <dgm:spPr/>
    </dgm:pt>
    <dgm:pt modelId="{096B7BE7-FEB3-4CC0-883E-A80D6A59D928}" type="pres">
      <dgm:prSet presAssocID="{7C6F8768-4CE0-4CD9-8D84-3037640FADC4}" presName="root2" presStyleCnt="0"/>
      <dgm:spPr/>
    </dgm:pt>
    <dgm:pt modelId="{7025A492-3CF3-4AB6-99C6-00415E5A68A5}" type="pres">
      <dgm:prSet presAssocID="{7C6F8768-4CE0-4CD9-8D84-3037640FADC4}" presName="LevelTwoTextNode" presStyleLbl="node2" presStyleIdx="0" presStyleCnt="2" custScaleX="68302">
        <dgm:presLayoutVars>
          <dgm:chPref val="3"/>
        </dgm:presLayoutVars>
      </dgm:prSet>
      <dgm:spPr/>
    </dgm:pt>
    <dgm:pt modelId="{C170FA7E-D88F-475A-A7DD-40B3441C56EF}" type="pres">
      <dgm:prSet presAssocID="{7C6F8768-4CE0-4CD9-8D84-3037640FADC4}" presName="level3hierChild" presStyleCnt="0"/>
      <dgm:spPr/>
    </dgm:pt>
    <dgm:pt modelId="{D3744840-D556-405C-8B4D-3340B15BB383}" type="pres">
      <dgm:prSet presAssocID="{07740CB7-1F6A-4F71-B6DF-59954389DDC3}" presName="conn2-1" presStyleLbl="parChTrans1D3" presStyleIdx="0" presStyleCnt="3"/>
      <dgm:spPr/>
    </dgm:pt>
    <dgm:pt modelId="{E05CE6A6-7643-4F45-B7BC-D2660FB4448E}" type="pres">
      <dgm:prSet presAssocID="{07740CB7-1F6A-4F71-B6DF-59954389DDC3}" presName="connTx" presStyleLbl="parChTrans1D3" presStyleIdx="0" presStyleCnt="3"/>
      <dgm:spPr/>
    </dgm:pt>
    <dgm:pt modelId="{C2437ADC-3A8B-4230-8D79-2A634758D7DA}" type="pres">
      <dgm:prSet presAssocID="{85A70858-25A2-48E0-B1BD-F558348F42AF}" presName="root2" presStyleCnt="0"/>
      <dgm:spPr/>
    </dgm:pt>
    <dgm:pt modelId="{B2BC6275-3333-4198-A59C-0EAD293421D7}" type="pres">
      <dgm:prSet presAssocID="{85A70858-25A2-48E0-B1BD-F558348F42AF}" presName="LevelTwoTextNode" presStyleLbl="node3" presStyleIdx="0" presStyleCnt="3" custScaleX="157595">
        <dgm:presLayoutVars>
          <dgm:chPref val="3"/>
        </dgm:presLayoutVars>
      </dgm:prSet>
      <dgm:spPr/>
    </dgm:pt>
    <dgm:pt modelId="{D320B98D-D87E-4EA7-BD96-A5A406B76B25}" type="pres">
      <dgm:prSet presAssocID="{85A70858-25A2-48E0-B1BD-F558348F42AF}" presName="level3hierChild" presStyleCnt="0"/>
      <dgm:spPr/>
    </dgm:pt>
    <dgm:pt modelId="{E7FB2B95-BF8C-45C1-A21D-BF362EAD9C56}" type="pres">
      <dgm:prSet presAssocID="{DB58A874-D1E3-4C08-9AF6-1A07221C05D1}" presName="conn2-1" presStyleLbl="parChTrans1D3" presStyleIdx="1" presStyleCnt="3"/>
      <dgm:spPr/>
    </dgm:pt>
    <dgm:pt modelId="{12141DF0-C3B9-49BA-A774-E152EB72EE0B}" type="pres">
      <dgm:prSet presAssocID="{DB58A874-D1E3-4C08-9AF6-1A07221C05D1}" presName="connTx" presStyleLbl="parChTrans1D3" presStyleIdx="1" presStyleCnt="3"/>
      <dgm:spPr/>
    </dgm:pt>
    <dgm:pt modelId="{56F008F4-33F5-49B3-9ECC-67525A82A1A1}" type="pres">
      <dgm:prSet presAssocID="{257D6A25-18AF-4F41-9D8B-668DC17AF1EE}" presName="root2" presStyleCnt="0"/>
      <dgm:spPr/>
    </dgm:pt>
    <dgm:pt modelId="{2EBAA4E0-9783-41D7-A4C5-4F9D7F1F0DC1}" type="pres">
      <dgm:prSet presAssocID="{257D6A25-18AF-4F41-9D8B-668DC17AF1EE}" presName="LevelTwoTextNode" presStyleLbl="node3" presStyleIdx="1" presStyleCnt="3" custScaleX="157595" custLinFactNeighborX="49" custLinFactNeighborY="1749">
        <dgm:presLayoutVars>
          <dgm:chPref val="3"/>
        </dgm:presLayoutVars>
      </dgm:prSet>
      <dgm:spPr/>
    </dgm:pt>
    <dgm:pt modelId="{6379502D-F124-46E1-BB82-DD9B074356A7}" type="pres">
      <dgm:prSet presAssocID="{257D6A25-18AF-4F41-9D8B-668DC17AF1EE}" presName="level3hierChild" presStyleCnt="0"/>
      <dgm:spPr/>
    </dgm:pt>
    <dgm:pt modelId="{FACB427F-A2B1-4F1D-8DF9-064A79F9CF8C}" type="pres">
      <dgm:prSet presAssocID="{21EB1FFC-6EDE-468B-9070-9E65BDFFFF88}" presName="conn2-1" presStyleLbl="parChTrans1D2" presStyleIdx="1" presStyleCnt="2"/>
      <dgm:spPr/>
    </dgm:pt>
    <dgm:pt modelId="{6EC16E71-6051-4E7D-97FA-2E9E4E880459}" type="pres">
      <dgm:prSet presAssocID="{21EB1FFC-6EDE-468B-9070-9E65BDFFFF88}" presName="connTx" presStyleLbl="parChTrans1D2" presStyleIdx="1" presStyleCnt="2"/>
      <dgm:spPr/>
    </dgm:pt>
    <dgm:pt modelId="{0BCA8131-E3C1-4B83-BA83-4B08221A7137}" type="pres">
      <dgm:prSet presAssocID="{06E61B40-34BE-4D3C-9309-3EF76524A93F}" presName="root2" presStyleCnt="0"/>
      <dgm:spPr/>
    </dgm:pt>
    <dgm:pt modelId="{6C74FE48-729E-4D56-BE68-50F4B66ECBE8}" type="pres">
      <dgm:prSet presAssocID="{06E61B40-34BE-4D3C-9309-3EF76524A93F}" presName="LevelTwoTextNode" presStyleLbl="node2" presStyleIdx="1" presStyleCnt="2" custScaleX="68302">
        <dgm:presLayoutVars>
          <dgm:chPref val="3"/>
        </dgm:presLayoutVars>
      </dgm:prSet>
      <dgm:spPr/>
    </dgm:pt>
    <dgm:pt modelId="{4113F6E0-7E4B-483A-BDA4-CA57B893AE5B}" type="pres">
      <dgm:prSet presAssocID="{06E61B40-34BE-4D3C-9309-3EF76524A93F}" presName="level3hierChild" presStyleCnt="0"/>
      <dgm:spPr/>
    </dgm:pt>
    <dgm:pt modelId="{7ABE8A11-EADA-4128-B3F0-CCA9E6EC776C}" type="pres">
      <dgm:prSet presAssocID="{E334B8FA-0E46-4491-9475-970F4E84B403}" presName="conn2-1" presStyleLbl="parChTrans1D3" presStyleIdx="2" presStyleCnt="3"/>
      <dgm:spPr/>
    </dgm:pt>
    <dgm:pt modelId="{32733B25-EA7F-4BC3-A1F8-3927E136D725}" type="pres">
      <dgm:prSet presAssocID="{E334B8FA-0E46-4491-9475-970F4E84B403}" presName="connTx" presStyleLbl="parChTrans1D3" presStyleIdx="2" presStyleCnt="3"/>
      <dgm:spPr/>
    </dgm:pt>
    <dgm:pt modelId="{6D9C8371-9A26-4504-9166-6B046A62C7A0}" type="pres">
      <dgm:prSet presAssocID="{0247DEAA-5FA6-4299-9E60-E5FA9DC718D2}" presName="root2" presStyleCnt="0"/>
      <dgm:spPr/>
    </dgm:pt>
    <dgm:pt modelId="{20785994-D397-4418-8440-DB24B50F19D6}" type="pres">
      <dgm:prSet presAssocID="{0247DEAA-5FA6-4299-9E60-E5FA9DC718D2}" presName="LevelTwoTextNode" presStyleLbl="node3" presStyleIdx="2" presStyleCnt="3" custScaleX="157595">
        <dgm:presLayoutVars>
          <dgm:chPref val="3"/>
        </dgm:presLayoutVars>
      </dgm:prSet>
      <dgm:spPr/>
    </dgm:pt>
    <dgm:pt modelId="{9B6B6AD0-ED28-439F-AAA4-97C722C327B8}" type="pres">
      <dgm:prSet presAssocID="{0247DEAA-5FA6-4299-9E60-E5FA9DC718D2}" presName="level3hierChild" presStyleCnt="0"/>
      <dgm:spPr/>
    </dgm:pt>
  </dgm:ptLst>
  <dgm:cxnLst>
    <dgm:cxn modelId="{8DE1580A-4991-4242-BC83-5AEB12680F0F}" srcId="{7C6F8768-4CE0-4CD9-8D84-3037640FADC4}" destId="{257D6A25-18AF-4F41-9D8B-668DC17AF1EE}" srcOrd="1" destOrd="0" parTransId="{DB58A874-D1E3-4C08-9AF6-1A07221C05D1}" sibTransId="{5AACFAB9-4987-4723-B1C1-8C3D5CF49C84}"/>
    <dgm:cxn modelId="{68D86720-D7B7-4851-8593-02D782F14392}" srcId="{4DE741FB-1067-461F-8385-7846144E36BB}" destId="{06E61B40-34BE-4D3C-9309-3EF76524A93F}" srcOrd="1" destOrd="0" parTransId="{21EB1FFC-6EDE-468B-9070-9E65BDFFFF88}" sibTransId="{5F84A190-4D2E-4E2A-9F84-81C7BCF3ED2E}"/>
    <dgm:cxn modelId="{6EBB4A2B-E0C5-4E2C-94F1-198A59F653C8}" srcId="{7C6F8768-4CE0-4CD9-8D84-3037640FADC4}" destId="{85A70858-25A2-48E0-B1BD-F558348F42AF}" srcOrd="0" destOrd="0" parTransId="{07740CB7-1F6A-4F71-B6DF-59954389DDC3}" sibTransId="{41FA5527-4260-44A0-9700-CEB9CD6F7560}"/>
    <dgm:cxn modelId="{4E666B30-F5D2-4B6F-84E3-ACE6978677B5}" type="presOf" srcId="{07740CB7-1F6A-4F71-B6DF-59954389DDC3}" destId="{E05CE6A6-7643-4F45-B7BC-D2660FB4448E}" srcOrd="1" destOrd="0" presId="urn:microsoft.com/office/officeart/2005/8/layout/hierarchy2"/>
    <dgm:cxn modelId="{FB9CD042-4945-4875-81E9-F412DBFD93FC}" type="presOf" srcId="{0247DEAA-5FA6-4299-9E60-E5FA9DC718D2}" destId="{20785994-D397-4418-8440-DB24B50F19D6}" srcOrd="0" destOrd="0" presId="urn:microsoft.com/office/officeart/2005/8/layout/hierarchy2"/>
    <dgm:cxn modelId="{B2ADE549-403B-4D31-8843-20D5792E4B54}" type="presOf" srcId="{85A70858-25A2-48E0-B1BD-F558348F42AF}" destId="{B2BC6275-3333-4198-A59C-0EAD293421D7}" srcOrd="0" destOrd="0" presId="urn:microsoft.com/office/officeart/2005/8/layout/hierarchy2"/>
    <dgm:cxn modelId="{D17A3A52-0B80-4491-8DA7-1EEC1951AC32}" srcId="{673F7330-C893-40E7-9039-A138A44FA6F9}" destId="{4DE741FB-1067-461F-8385-7846144E36BB}" srcOrd="0" destOrd="0" parTransId="{2DB25FF3-5EE8-4930-BD29-AB82B6260A91}" sibTransId="{3AC3E71E-6021-41D0-B637-652F8E6E9C7E}"/>
    <dgm:cxn modelId="{03CE6954-1DAF-4247-A1B8-6C0318F46727}" type="presOf" srcId="{D1CE9F1C-7B0E-4252-BC7F-DFE6C8F3DB51}" destId="{FF3C9DBF-5136-44D0-A5DC-0D8E7120A393}" srcOrd="0" destOrd="0" presId="urn:microsoft.com/office/officeart/2005/8/layout/hierarchy2"/>
    <dgm:cxn modelId="{3FA38057-B08E-4436-AFB6-78CE5C3A4ECD}" type="presOf" srcId="{D1CE9F1C-7B0E-4252-BC7F-DFE6C8F3DB51}" destId="{48EFED69-2E33-4103-AF9F-AB4F2D01C65C}" srcOrd="1" destOrd="0" presId="urn:microsoft.com/office/officeart/2005/8/layout/hierarchy2"/>
    <dgm:cxn modelId="{391B2C85-6FCE-4252-A7F3-03763526BB5A}" type="presOf" srcId="{DB58A874-D1E3-4C08-9AF6-1A07221C05D1}" destId="{E7FB2B95-BF8C-45C1-A21D-BF362EAD9C56}" srcOrd="0" destOrd="0" presId="urn:microsoft.com/office/officeart/2005/8/layout/hierarchy2"/>
    <dgm:cxn modelId="{AED60F93-3347-463B-94A4-23F6C1BB0E00}" type="presOf" srcId="{DB58A874-D1E3-4C08-9AF6-1A07221C05D1}" destId="{12141DF0-C3B9-49BA-A774-E152EB72EE0B}" srcOrd="1" destOrd="0" presId="urn:microsoft.com/office/officeart/2005/8/layout/hierarchy2"/>
    <dgm:cxn modelId="{A5F38AA8-02D9-4C5A-ADEA-2442B14843C0}" type="presOf" srcId="{257D6A25-18AF-4F41-9D8B-668DC17AF1EE}" destId="{2EBAA4E0-9783-41D7-A4C5-4F9D7F1F0DC1}" srcOrd="0" destOrd="0" presId="urn:microsoft.com/office/officeart/2005/8/layout/hierarchy2"/>
    <dgm:cxn modelId="{94241AA9-A60D-4B60-98DE-0FE594BE15A7}" srcId="{4DE741FB-1067-461F-8385-7846144E36BB}" destId="{7C6F8768-4CE0-4CD9-8D84-3037640FADC4}" srcOrd="0" destOrd="0" parTransId="{D1CE9F1C-7B0E-4252-BC7F-DFE6C8F3DB51}" sibTransId="{EA20FAD7-6A5E-4155-9A0E-56A71FEAE4F2}"/>
    <dgm:cxn modelId="{451CA7B1-6E6C-41B3-877E-C3D08438F3A7}" type="presOf" srcId="{7C6F8768-4CE0-4CD9-8D84-3037640FADC4}" destId="{7025A492-3CF3-4AB6-99C6-00415E5A68A5}" srcOrd="0" destOrd="0" presId="urn:microsoft.com/office/officeart/2005/8/layout/hierarchy2"/>
    <dgm:cxn modelId="{77E572B2-C693-4F04-B1C4-EC796033CA4A}" type="presOf" srcId="{21EB1FFC-6EDE-468B-9070-9E65BDFFFF88}" destId="{FACB427F-A2B1-4F1D-8DF9-064A79F9CF8C}" srcOrd="0" destOrd="0" presId="urn:microsoft.com/office/officeart/2005/8/layout/hierarchy2"/>
    <dgm:cxn modelId="{066A0FBD-B3C0-4BFB-A0AA-04096A3CFA3F}" srcId="{06E61B40-34BE-4D3C-9309-3EF76524A93F}" destId="{0247DEAA-5FA6-4299-9E60-E5FA9DC718D2}" srcOrd="0" destOrd="0" parTransId="{E334B8FA-0E46-4491-9475-970F4E84B403}" sibTransId="{12C827F6-9FE4-48E6-9796-A0E44BCFBA5A}"/>
    <dgm:cxn modelId="{16AA6DC0-29E9-4751-81C8-A6C883C1E53B}" type="presOf" srcId="{4DE741FB-1067-461F-8385-7846144E36BB}" destId="{7DC4BD9E-22A4-4653-A19C-C3FC547E0923}" srcOrd="0" destOrd="0" presId="urn:microsoft.com/office/officeart/2005/8/layout/hierarchy2"/>
    <dgm:cxn modelId="{31B58BC8-E5FA-4B13-A1DC-DCBF318A7E01}" type="presOf" srcId="{E334B8FA-0E46-4491-9475-970F4E84B403}" destId="{32733B25-EA7F-4BC3-A1F8-3927E136D725}" srcOrd="1" destOrd="0" presId="urn:microsoft.com/office/officeart/2005/8/layout/hierarchy2"/>
    <dgm:cxn modelId="{A81164CD-7EA7-4E7E-9FD5-A46A150B3027}" type="presOf" srcId="{06E61B40-34BE-4D3C-9309-3EF76524A93F}" destId="{6C74FE48-729E-4D56-BE68-50F4B66ECBE8}" srcOrd="0" destOrd="0" presId="urn:microsoft.com/office/officeart/2005/8/layout/hierarchy2"/>
    <dgm:cxn modelId="{27DDF7D8-A510-4B98-93FD-47E71726205A}" type="presOf" srcId="{673F7330-C893-40E7-9039-A138A44FA6F9}" destId="{B704C053-2D2C-4D83-B084-FF25321A4BE7}" srcOrd="0" destOrd="0" presId="urn:microsoft.com/office/officeart/2005/8/layout/hierarchy2"/>
    <dgm:cxn modelId="{A66338D9-9FA3-4CEE-AC17-90860E648803}" type="presOf" srcId="{E334B8FA-0E46-4491-9475-970F4E84B403}" destId="{7ABE8A11-EADA-4128-B3F0-CCA9E6EC776C}" srcOrd="0" destOrd="0" presId="urn:microsoft.com/office/officeart/2005/8/layout/hierarchy2"/>
    <dgm:cxn modelId="{D2CBC0DA-143D-4288-9692-6B24A57E3AA1}" type="presOf" srcId="{07740CB7-1F6A-4F71-B6DF-59954389DDC3}" destId="{D3744840-D556-405C-8B4D-3340B15BB383}" srcOrd="0" destOrd="0" presId="urn:microsoft.com/office/officeart/2005/8/layout/hierarchy2"/>
    <dgm:cxn modelId="{3E6F18EE-E21A-4C46-B1D9-437FC80484C8}" type="presOf" srcId="{21EB1FFC-6EDE-468B-9070-9E65BDFFFF88}" destId="{6EC16E71-6051-4E7D-97FA-2E9E4E880459}" srcOrd="1" destOrd="0" presId="urn:microsoft.com/office/officeart/2005/8/layout/hierarchy2"/>
    <dgm:cxn modelId="{E0F76464-C712-4493-849E-C8B07A4AC32E}" type="presParOf" srcId="{B704C053-2D2C-4D83-B084-FF25321A4BE7}" destId="{7BB14A9F-1C57-424F-A59D-DCF7B9BAA0D8}" srcOrd="0" destOrd="0" presId="urn:microsoft.com/office/officeart/2005/8/layout/hierarchy2"/>
    <dgm:cxn modelId="{D01E4E17-29A5-4FD7-A278-10F7D0646854}" type="presParOf" srcId="{7BB14A9F-1C57-424F-A59D-DCF7B9BAA0D8}" destId="{7DC4BD9E-22A4-4653-A19C-C3FC547E0923}" srcOrd="0" destOrd="0" presId="urn:microsoft.com/office/officeart/2005/8/layout/hierarchy2"/>
    <dgm:cxn modelId="{F83CAB5C-85F9-4E35-93B3-2608087DF5F0}" type="presParOf" srcId="{7BB14A9F-1C57-424F-A59D-DCF7B9BAA0D8}" destId="{34FA441B-9558-4EFD-8E8D-02280247618D}" srcOrd="1" destOrd="0" presId="urn:microsoft.com/office/officeart/2005/8/layout/hierarchy2"/>
    <dgm:cxn modelId="{FBAB2CB1-0A23-4198-8C17-784EC04EEB83}" type="presParOf" srcId="{34FA441B-9558-4EFD-8E8D-02280247618D}" destId="{FF3C9DBF-5136-44D0-A5DC-0D8E7120A393}" srcOrd="0" destOrd="0" presId="urn:microsoft.com/office/officeart/2005/8/layout/hierarchy2"/>
    <dgm:cxn modelId="{429AE7E5-8799-4FA1-B5A6-C6E36C9941A7}" type="presParOf" srcId="{FF3C9DBF-5136-44D0-A5DC-0D8E7120A393}" destId="{48EFED69-2E33-4103-AF9F-AB4F2D01C65C}" srcOrd="0" destOrd="0" presId="urn:microsoft.com/office/officeart/2005/8/layout/hierarchy2"/>
    <dgm:cxn modelId="{95973990-5C8B-4A20-91C4-53F787C7A3A1}" type="presParOf" srcId="{34FA441B-9558-4EFD-8E8D-02280247618D}" destId="{096B7BE7-FEB3-4CC0-883E-A80D6A59D928}" srcOrd="1" destOrd="0" presId="urn:microsoft.com/office/officeart/2005/8/layout/hierarchy2"/>
    <dgm:cxn modelId="{D33182DE-553A-4A64-BB7A-C3775E7EC8B1}" type="presParOf" srcId="{096B7BE7-FEB3-4CC0-883E-A80D6A59D928}" destId="{7025A492-3CF3-4AB6-99C6-00415E5A68A5}" srcOrd="0" destOrd="0" presId="urn:microsoft.com/office/officeart/2005/8/layout/hierarchy2"/>
    <dgm:cxn modelId="{B9DA0DE7-835C-45BD-9C83-1D9A1A073D50}" type="presParOf" srcId="{096B7BE7-FEB3-4CC0-883E-A80D6A59D928}" destId="{C170FA7E-D88F-475A-A7DD-40B3441C56EF}" srcOrd="1" destOrd="0" presId="urn:microsoft.com/office/officeart/2005/8/layout/hierarchy2"/>
    <dgm:cxn modelId="{F1EC7379-92AD-45CC-91A4-E6FE74D59D29}" type="presParOf" srcId="{C170FA7E-D88F-475A-A7DD-40B3441C56EF}" destId="{D3744840-D556-405C-8B4D-3340B15BB383}" srcOrd="0" destOrd="0" presId="urn:microsoft.com/office/officeart/2005/8/layout/hierarchy2"/>
    <dgm:cxn modelId="{02346BF8-2BDC-4D36-91C2-1FB51DA9FCB4}" type="presParOf" srcId="{D3744840-D556-405C-8B4D-3340B15BB383}" destId="{E05CE6A6-7643-4F45-B7BC-D2660FB4448E}" srcOrd="0" destOrd="0" presId="urn:microsoft.com/office/officeart/2005/8/layout/hierarchy2"/>
    <dgm:cxn modelId="{5D5371A9-4F96-4B8D-8FC6-97FFB8FA400C}" type="presParOf" srcId="{C170FA7E-D88F-475A-A7DD-40B3441C56EF}" destId="{C2437ADC-3A8B-4230-8D79-2A634758D7DA}" srcOrd="1" destOrd="0" presId="urn:microsoft.com/office/officeart/2005/8/layout/hierarchy2"/>
    <dgm:cxn modelId="{ED829DE8-477D-4B7D-8628-646D534C274D}" type="presParOf" srcId="{C2437ADC-3A8B-4230-8D79-2A634758D7DA}" destId="{B2BC6275-3333-4198-A59C-0EAD293421D7}" srcOrd="0" destOrd="0" presId="urn:microsoft.com/office/officeart/2005/8/layout/hierarchy2"/>
    <dgm:cxn modelId="{CADF1C28-34D6-4782-B5D7-D5983707FFAE}" type="presParOf" srcId="{C2437ADC-3A8B-4230-8D79-2A634758D7DA}" destId="{D320B98D-D87E-4EA7-BD96-A5A406B76B25}" srcOrd="1" destOrd="0" presId="urn:microsoft.com/office/officeart/2005/8/layout/hierarchy2"/>
    <dgm:cxn modelId="{A3F63C1E-FF5E-47E6-832E-E87096BDF4AB}" type="presParOf" srcId="{C170FA7E-D88F-475A-A7DD-40B3441C56EF}" destId="{E7FB2B95-BF8C-45C1-A21D-BF362EAD9C56}" srcOrd="2" destOrd="0" presId="urn:microsoft.com/office/officeart/2005/8/layout/hierarchy2"/>
    <dgm:cxn modelId="{7BC7DE34-2B2D-4CCC-AFAB-193A3E9967B0}" type="presParOf" srcId="{E7FB2B95-BF8C-45C1-A21D-BF362EAD9C56}" destId="{12141DF0-C3B9-49BA-A774-E152EB72EE0B}" srcOrd="0" destOrd="0" presId="urn:microsoft.com/office/officeart/2005/8/layout/hierarchy2"/>
    <dgm:cxn modelId="{24BF3BF7-16AA-4F6D-BFBA-36A728D91258}" type="presParOf" srcId="{C170FA7E-D88F-475A-A7DD-40B3441C56EF}" destId="{56F008F4-33F5-49B3-9ECC-67525A82A1A1}" srcOrd="3" destOrd="0" presId="urn:microsoft.com/office/officeart/2005/8/layout/hierarchy2"/>
    <dgm:cxn modelId="{C343774C-B63E-4B69-B879-6EB3B7F8AAE0}" type="presParOf" srcId="{56F008F4-33F5-49B3-9ECC-67525A82A1A1}" destId="{2EBAA4E0-9783-41D7-A4C5-4F9D7F1F0DC1}" srcOrd="0" destOrd="0" presId="urn:microsoft.com/office/officeart/2005/8/layout/hierarchy2"/>
    <dgm:cxn modelId="{BB2CB13A-34CF-499F-9E03-0C62381334F6}" type="presParOf" srcId="{56F008F4-33F5-49B3-9ECC-67525A82A1A1}" destId="{6379502D-F124-46E1-BB82-DD9B074356A7}" srcOrd="1" destOrd="0" presId="urn:microsoft.com/office/officeart/2005/8/layout/hierarchy2"/>
    <dgm:cxn modelId="{26DCBE21-1DFE-4830-B47B-B9F97F193F96}" type="presParOf" srcId="{34FA441B-9558-4EFD-8E8D-02280247618D}" destId="{FACB427F-A2B1-4F1D-8DF9-064A79F9CF8C}" srcOrd="2" destOrd="0" presId="urn:microsoft.com/office/officeart/2005/8/layout/hierarchy2"/>
    <dgm:cxn modelId="{62261829-BE78-4448-9989-F95762DF27A6}" type="presParOf" srcId="{FACB427F-A2B1-4F1D-8DF9-064A79F9CF8C}" destId="{6EC16E71-6051-4E7D-97FA-2E9E4E880459}" srcOrd="0" destOrd="0" presId="urn:microsoft.com/office/officeart/2005/8/layout/hierarchy2"/>
    <dgm:cxn modelId="{2129C727-BD05-4930-8381-CED6FAEDFFEA}" type="presParOf" srcId="{34FA441B-9558-4EFD-8E8D-02280247618D}" destId="{0BCA8131-E3C1-4B83-BA83-4B08221A7137}" srcOrd="3" destOrd="0" presId="urn:microsoft.com/office/officeart/2005/8/layout/hierarchy2"/>
    <dgm:cxn modelId="{89CC8EA5-97FC-43F2-8AC1-ED680D03ECF7}" type="presParOf" srcId="{0BCA8131-E3C1-4B83-BA83-4B08221A7137}" destId="{6C74FE48-729E-4D56-BE68-50F4B66ECBE8}" srcOrd="0" destOrd="0" presId="urn:microsoft.com/office/officeart/2005/8/layout/hierarchy2"/>
    <dgm:cxn modelId="{2DCB2868-425A-42DC-A63A-01D6454602CD}" type="presParOf" srcId="{0BCA8131-E3C1-4B83-BA83-4B08221A7137}" destId="{4113F6E0-7E4B-483A-BDA4-CA57B893AE5B}" srcOrd="1" destOrd="0" presId="urn:microsoft.com/office/officeart/2005/8/layout/hierarchy2"/>
    <dgm:cxn modelId="{1767234A-D606-4BD4-8644-0E83D4F733B6}" type="presParOf" srcId="{4113F6E0-7E4B-483A-BDA4-CA57B893AE5B}" destId="{7ABE8A11-EADA-4128-B3F0-CCA9E6EC776C}" srcOrd="0" destOrd="0" presId="urn:microsoft.com/office/officeart/2005/8/layout/hierarchy2"/>
    <dgm:cxn modelId="{F926D644-21DA-4A92-9C33-807331F48570}" type="presParOf" srcId="{7ABE8A11-EADA-4128-B3F0-CCA9E6EC776C}" destId="{32733B25-EA7F-4BC3-A1F8-3927E136D725}" srcOrd="0" destOrd="0" presId="urn:microsoft.com/office/officeart/2005/8/layout/hierarchy2"/>
    <dgm:cxn modelId="{229F02E3-B4AB-4700-9208-15625922F267}" type="presParOf" srcId="{4113F6E0-7E4B-483A-BDA4-CA57B893AE5B}" destId="{6D9C8371-9A26-4504-9166-6B046A62C7A0}" srcOrd="1" destOrd="0" presId="urn:microsoft.com/office/officeart/2005/8/layout/hierarchy2"/>
    <dgm:cxn modelId="{499A8F4F-71E4-4F6D-9A52-1B38CB340E6C}" type="presParOf" srcId="{6D9C8371-9A26-4504-9166-6B046A62C7A0}" destId="{20785994-D397-4418-8440-DB24B50F19D6}" srcOrd="0" destOrd="0" presId="urn:microsoft.com/office/officeart/2005/8/layout/hierarchy2"/>
    <dgm:cxn modelId="{505CD67C-26B3-4154-8644-1F3A6D39757D}" type="presParOf" srcId="{6D9C8371-9A26-4504-9166-6B046A62C7A0}" destId="{9B6B6AD0-ED28-439F-AAA4-97C722C327B8}" srcOrd="1" destOrd="0" presId="urn:microsoft.com/office/officeart/2005/8/layout/hierarchy2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60CF4-0A5A-4DB9-833E-DC05F70FEB3D}">
      <dsp:nvSpPr>
        <dsp:cNvPr id="0" name=""/>
        <dsp:cNvSpPr/>
      </dsp:nvSpPr>
      <dsp:spPr>
        <a:xfrm>
          <a:off x="678930" y="1083588"/>
          <a:ext cx="1581006" cy="1552496"/>
        </a:xfrm>
        <a:prstGeom prst="roundRect">
          <a:avLst>
            <a:gd name="adj" fmla="val 10000"/>
          </a:avLst>
        </a:prstGeom>
        <a:solidFill>
          <a:srgbClr val="E3CB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800" kern="1200" dirty="0"/>
            <a:t>奉仕の</a:t>
          </a:r>
          <a:br>
            <a:rPr kumimoji="1" lang="en-US" altLang="ja-JP" sz="2800" kern="1200" dirty="0"/>
          </a:br>
          <a:r>
            <a:rPr kumimoji="1" lang="ja-JP" altLang="en-US" sz="2800" kern="1200" dirty="0"/>
            <a:t>理念と</a:t>
          </a:r>
          <a:br>
            <a:rPr kumimoji="1" lang="en-US" altLang="ja-JP" sz="2800" kern="1200" dirty="0"/>
          </a:br>
          <a:r>
            <a:rPr kumimoji="1" lang="ja-JP" altLang="en-US" sz="2800" kern="1200" dirty="0"/>
            <a:t>実践</a:t>
          </a:r>
        </a:p>
      </dsp:txBody>
      <dsp:txXfrm>
        <a:off x="724401" y="1129059"/>
        <a:ext cx="1490064" cy="1461554"/>
      </dsp:txXfrm>
    </dsp:sp>
    <dsp:sp modelId="{57A88AE0-06F0-42EA-8A2F-B151058D91B4}">
      <dsp:nvSpPr>
        <dsp:cNvPr id="0" name=""/>
        <dsp:cNvSpPr/>
      </dsp:nvSpPr>
      <dsp:spPr>
        <a:xfrm rot="18683346">
          <a:off x="2073580" y="1421393"/>
          <a:ext cx="1099996" cy="51629"/>
        </a:xfrm>
        <a:custGeom>
          <a:avLst/>
          <a:gdLst/>
          <a:ahLst/>
          <a:cxnLst/>
          <a:rect l="0" t="0" r="0" b="0"/>
          <a:pathLst>
            <a:path>
              <a:moveTo>
                <a:pt x="0" y="25814"/>
              </a:moveTo>
              <a:lnTo>
                <a:pt x="1099996" y="258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596079" y="1419708"/>
        <a:ext cx="54999" cy="54999"/>
      </dsp:txXfrm>
    </dsp:sp>
    <dsp:sp modelId="{DCEE9B6B-34F8-4F69-A7A0-A1D1A05815FA}">
      <dsp:nvSpPr>
        <dsp:cNvPr id="0" name=""/>
        <dsp:cNvSpPr/>
      </dsp:nvSpPr>
      <dsp:spPr>
        <a:xfrm>
          <a:off x="2987221" y="636240"/>
          <a:ext cx="1712444" cy="796676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 奉仕の前提</a:t>
          </a:r>
        </a:p>
      </dsp:txBody>
      <dsp:txXfrm>
        <a:off x="3010555" y="659574"/>
        <a:ext cx="1665776" cy="750008"/>
      </dsp:txXfrm>
    </dsp:sp>
    <dsp:sp modelId="{716D3BE2-B8AB-4727-A1BB-A127E03F7265}">
      <dsp:nvSpPr>
        <dsp:cNvPr id="0" name=""/>
        <dsp:cNvSpPr/>
      </dsp:nvSpPr>
      <dsp:spPr>
        <a:xfrm rot="19373604">
          <a:off x="4607338" y="733678"/>
          <a:ext cx="911938" cy="51629"/>
        </a:xfrm>
        <a:custGeom>
          <a:avLst/>
          <a:gdLst/>
          <a:ahLst/>
          <a:cxnLst/>
          <a:rect l="0" t="0" r="0" b="0"/>
          <a:pathLst>
            <a:path>
              <a:moveTo>
                <a:pt x="0" y="25814"/>
              </a:moveTo>
              <a:lnTo>
                <a:pt x="911938" y="258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40509" y="736694"/>
        <a:ext cx="45596" cy="45596"/>
      </dsp:txXfrm>
    </dsp:sp>
    <dsp:sp modelId="{3C814EF7-E8C6-406E-B84B-1BE9B7B85ED7}">
      <dsp:nvSpPr>
        <dsp:cNvPr id="0" name=""/>
        <dsp:cNvSpPr/>
      </dsp:nvSpPr>
      <dsp:spPr>
        <a:xfrm>
          <a:off x="5426949" y="2417"/>
          <a:ext cx="5187553" cy="963978"/>
        </a:xfrm>
        <a:prstGeom prst="roundRect">
          <a:avLst>
            <a:gd name="adj" fmla="val 10000"/>
          </a:avLst>
        </a:prstGeom>
        <a:solidFill>
          <a:srgbClr val="FDA1B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１．「親睦・交流」の機会</a:t>
          </a:r>
        </a:p>
      </dsp:txBody>
      <dsp:txXfrm>
        <a:off x="5455183" y="30651"/>
        <a:ext cx="5131085" cy="907510"/>
      </dsp:txXfrm>
    </dsp:sp>
    <dsp:sp modelId="{3A66EC48-019D-4551-9DF7-C08DD4DAAEDE}">
      <dsp:nvSpPr>
        <dsp:cNvPr id="0" name=""/>
        <dsp:cNvSpPr/>
      </dsp:nvSpPr>
      <dsp:spPr>
        <a:xfrm rot="2226396">
          <a:off x="4607338" y="1283850"/>
          <a:ext cx="911938" cy="51629"/>
        </a:xfrm>
        <a:custGeom>
          <a:avLst/>
          <a:gdLst/>
          <a:ahLst/>
          <a:cxnLst/>
          <a:rect l="0" t="0" r="0" b="0"/>
          <a:pathLst>
            <a:path>
              <a:moveTo>
                <a:pt x="0" y="25814"/>
              </a:moveTo>
              <a:lnTo>
                <a:pt x="911938" y="258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40509" y="1286866"/>
        <a:ext cx="45596" cy="45596"/>
      </dsp:txXfrm>
    </dsp:sp>
    <dsp:sp modelId="{501C551B-C7F7-463C-B520-14A898D0E01A}">
      <dsp:nvSpPr>
        <dsp:cNvPr id="0" name=""/>
        <dsp:cNvSpPr/>
      </dsp:nvSpPr>
      <dsp:spPr>
        <a:xfrm>
          <a:off x="5426949" y="1102761"/>
          <a:ext cx="5187553" cy="963978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２．「職業倫理の向上」の機会</a:t>
          </a:r>
        </a:p>
      </dsp:txBody>
      <dsp:txXfrm>
        <a:off x="5455183" y="1130995"/>
        <a:ext cx="5131085" cy="907510"/>
      </dsp:txXfrm>
    </dsp:sp>
    <dsp:sp modelId="{BC1BBE81-0A23-4C9F-8796-8B9884089794}">
      <dsp:nvSpPr>
        <dsp:cNvPr id="0" name=""/>
        <dsp:cNvSpPr/>
      </dsp:nvSpPr>
      <dsp:spPr>
        <a:xfrm rot="2916654">
          <a:off x="2073580" y="2246651"/>
          <a:ext cx="1099996" cy="51629"/>
        </a:xfrm>
        <a:custGeom>
          <a:avLst/>
          <a:gdLst/>
          <a:ahLst/>
          <a:cxnLst/>
          <a:rect l="0" t="0" r="0" b="0"/>
          <a:pathLst>
            <a:path>
              <a:moveTo>
                <a:pt x="0" y="25814"/>
              </a:moveTo>
              <a:lnTo>
                <a:pt x="1099996" y="258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2596079" y="2244966"/>
        <a:ext cx="54999" cy="54999"/>
      </dsp:txXfrm>
    </dsp:sp>
    <dsp:sp modelId="{84CD4D20-749B-4C3C-B452-72214FB6638B}">
      <dsp:nvSpPr>
        <dsp:cNvPr id="0" name=""/>
        <dsp:cNvSpPr/>
      </dsp:nvSpPr>
      <dsp:spPr>
        <a:xfrm>
          <a:off x="2987221" y="2286757"/>
          <a:ext cx="1712444" cy="796676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kern="1200" dirty="0"/>
            <a:t> 奉仕の実践</a:t>
          </a:r>
        </a:p>
      </dsp:txBody>
      <dsp:txXfrm>
        <a:off x="3010555" y="2310091"/>
        <a:ext cx="1665776" cy="750008"/>
      </dsp:txXfrm>
    </dsp:sp>
    <dsp:sp modelId="{252A8F27-4D3C-4B34-9EBE-969A02F79C53}">
      <dsp:nvSpPr>
        <dsp:cNvPr id="0" name=""/>
        <dsp:cNvSpPr/>
      </dsp:nvSpPr>
      <dsp:spPr>
        <a:xfrm>
          <a:off x="4699665" y="2659280"/>
          <a:ext cx="727284" cy="51629"/>
        </a:xfrm>
        <a:custGeom>
          <a:avLst/>
          <a:gdLst/>
          <a:ahLst/>
          <a:cxnLst/>
          <a:rect l="0" t="0" r="0" b="0"/>
          <a:pathLst>
            <a:path>
              <a:moveTo>
                <a:pt x="0" y="25814"/>
              </a:moveTo>
              <a:lnTo>
                <a:pt x="727284" y="258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kern="1200"/>
        </a:p>
      </dsp:txBody>
      <dsp:txXfrm>
        <a:off x="5045125" y="2666913"/>
        <a:ext cx="36364" cy="36364"/>
      </dsp:txXfrm>
    </dsp:sp>
    <dsp:sp modelId="{295B39BE-3687-4688-865A-971359C8FAF2}">
      <dsp:nvSpPr>
        <dsp:cNvPr id="0" name=""/>
        <dsp:cNvSpPr/>
      </dsp:nvSpPr>
      <dsp:spPr>
        <a:xfrm>
          <a:off x="5426949" y="2203106"/>
          <a:ext cx="5187553" cy="963978"/>
        </a:xfrm>
        <a:prstGeom prst="roundRect">
          <a:avLst>
            <a:gd name="adj" fmla="val 10000"/>
          </a:avLst>
        </a:prstGeom>
        <a:solidFill>
          <a:srgbClr val="AAA8FE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200" kern="1200" dirty="0"/>
            <a:t>３．「次世代への奉仕」の機会</a:t>
          </a:r>
        </a:p>
      </dsp:txBody>
      <dsp:txXfrm>
        <a:off x="5455183" y="2231340"/>
        <a:ext cx="5131085" cy="9075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C4BD9E-22A4-4653-A19C-C3FC547E0923}">
      <dsp:nvSpPr>
        <dsp:cNvPr id="0" name=""/>
        <dsp:cNvSpPr/>
      </dsp:nvSpPr>
      <dsp:spPr>
        <a:xfrm>
          <a:off x="6386" y="1518474"/>
          <a:ext cx="2737229" cy="2044245"/>
        </a:xfrm>
        <a:prstGeom prst="roundRect">
          <a:avLst>
            <a:gd name="adj" fmla="val 10000"/>
          </a:avLst>
        </a:prstGeom>
        <a:solidFill>
          <a:srgbClr val="FFCC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400" b="1" kern="1200" dirty="0"/>
            <a:t>4</a:t>
          </a:r>
          <a:r>
            <a:rPr kumimoji="1" lang="ja-JP" altLang="en-US" sz="2400" b="1" kern="1200" dirty="0"/>
            <a:t>．みんなのために</a:t>
          </a:r>
          <a:br>
            <a:rPr kumimoji="1" lang="en-US" altLang="ja-JP" sz="2400" b="1" kern="1200" dirty="0"/>
          </a:br>
          <a:r>
            <a:rPr kumimoji="1" lang="ja-JP" altLang="en-US" sz="2400" b="1" kern="1200"/>
            <a:t>なるかどうか</a:t>
          </a:r>
          <a:endParaRPr kumimoji="1" lang="en-US" altLang="ja-JP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/>
            <a:t>（目的：最大多数の</a:t>
          </a:r>
          <a:br>
            <a:rPr kumimoji="1" lang="en-US" altLang="ja-JP" sz="2400" b="1" kern="1200" dirty="0"/>
          </a:br>
          <a:r>
            <a:rPr kumimoji="1" lang="ja-JP" altLang="en-US" sz="2400" b="1" kern="1200" dirty="0"/>
            <a:t>最大幸福の実践）</a:t>
          </a:r>
        </a:p>
      </dsp:txBody>
      <dsp:txXfrm>
        <a:off x="66260" y="1578348"/>
        <a:ext cx="2617481" cy="1924497"/>
      </dsp:txXfrm>
    </dsp:sp>
    <dsp:sp modelId="{FF3C9DBF-5136-44D0-A5DC-0D8E7120A393}">
      <dsp:nvSpPr>
        <dsp:cNvPr id="0" name=""/>
        <dsp:cNvSpPr/>
      </dsp:nvSpPr>
      <dsp:spPr>
        <a:xfrm rot="18770822">
          <a:off x="2504732" y="1966951"/>
          <a:ext cx="1493217" cy="52507"/>
        </a:xfrm>
        <a:custGeom>
          <a:avLst/>
          <a:gdLst/>
          <a:ahLst/>
          <a:cxnLst/>
          <a:rect l="0" t="0" r="0" b="0"/>
          <a:pathLst>
            <a:path>
              <a:moveTo>
                <a:pt x="0" y="26253"/>
              </a:moveTo>
              <a:lnTo>
                <a:pt x="1493217" y="26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b="1" kern="1200"/>
        </a:p>
      </dsp:txBody>
      <dsp:txXfrm>
        <a:off x="3214011" y="1955874"/>
        <a:ext cx="74660" cy="74660"/>
      </dsp:txXfrm>
    </dsp:sp>
    <dsp:sp modelId="{7025A492-3CF3-4AB6-99C6-00415E5A68A5}">
      <dsp:nvSpPr>
        <dsp:cNvPr id="0" name=""/>
        <dsp:cNvSpPr/>
      </dsp:nvSpPr>
      <dsp:spPr>
        <a:xfrm>
          <a:off x="3759067" y="811154"/>
          <a:ext cx="1733936" cy="1269315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/>
            <a:t>主観的</a:t>
          </a:r>
          <a:br>
            <a:rPr kumimoji="1" lang="en-US" altLang="ja-JP" sz="2400" b="1" kern="1200" dirty="0"/>
          </a:br>
          <a:r>
            <a:rPr kumimoji="1" lang="ja-JP" altLang="en-US" sz="2400" b="1" kern="1200" dirty="0"/>
            <a:t>手段・方法</a:t>
          </a:r>
        </a:p>
      </dsp:txBody>
      <dsp:txXfrm>
        <a:off x="3796244" y="848331"/>
        <a:ext cx="1659582" cy="1194961"/>
      </dsp:txXfrm>
    </dsp:sp>
    <dsp:sp modelId="{D3744840-D556-405C-8B4D-3340B15BB383}">
      <dsp:nvSpPr>
        <dsp:cNvPr id="0" name=""/>
        <dsp:cNvSpPr/>
      </dsp:nvSpPr>
      <dsp:spPr>
        <a:xfrm rot="19457599">
          <a:off x="5375463" y="1054630"/>
          <a:ext cx="1250533" cy="52507"/>
        </a:xfrm>
        <a:custGeom>
          <a:avLst/>
          <a:gdLst/>
          <a:ahLst/>
          <a:cxnLst/>
          <a:rect l="0" t="0" r="0" b="0"/>
          <a:pathLst>
            <a:path>
              <a:moveTo>
                <a:pt x="0" y="26253"/>
              </a:moveTo>
              <a:lnTo>
                <a:pt x="1250533" y="26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b="1" kern="1200"/>
        </a:p>
      </dsp:txBody>
      <dsp:txXfrm>
        <a:off x="5969467" y="1049620"/>
        <a:ext cx="62526" cy="62526"/>
      </dsp:txXfrm>
    </dsp:sp>
    <dsp:sp modelId="{B2BC6275-3333-4198-A59C-0EAD293421D7}">
      <dsp:nvSpPr>
        <dsp:cNvPr id="0" name=""/>
        <dsp:cNvSpPr/>
      </dsp:nvSpPr>
      <dsp:spPr>
        <a:xfrm>
          <a:off x="6508456" y="81297"/>
          <a:ext cx="4000756" cy="1269315"/>
        </a:xfrm>
        <a:prstGeom prst="roundRect">
          <a:avLst>
            <a:gd name="adj" fmla="val 10000"/>
          </a:avLst>
        </a:prstGeom>
        <a:solidFill>
          <a:srgbClr val="FDA1B0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/>
            <a:t>　</a:t>
          </a:r>
          <a:r>
            <a:rPr kumimoji="1" lang="en-US" altLang="ja-JP" sz="2400" b="1" kern="1200" dirty="0"/>
            <a:t>3</a:t>
          </a:r>
          <a:r>
            <a:rPr kumimoji="1" lang="ja-JP" altLang="en-US" sz="2400" b="1" kern="1200" dirty="0"/>
            <a:t>．好意と友情を深めるか</a:t>
          </a:r>
          <a:br>
            <a:rPr kumimoji="1" lang="en-US" altLang="ja-JP" sz="2400" b="1" kern="1200" dirty="0"/>
          </a:br>
          <a:r>
            <a:rPr kumimoji="1" lang="ja-JP" altLang="en-US" sz="2400" b="1" kern="1200" dirty="0"/>
            <a:t>　　（平和・親睦）</a:t>
          </a:r>
        </a:p>
      </dsp:txBody>
      <dsp:txXfrm>
        <a:off x="6545633" y="118474"/>
        <a:ext cx="3926402" cy="1194961"/>
      </dsp:txXfrm>
    </dsp:sp>
    <dsp:sp modelId="{E7FB2B95-BF8C-45C1-A21D-BF362EAD9C56}">
      <dsp:nvSpPr>
        <dsp:cNvPr id="0" name=""/>
        <dsp:cNvSpPr/>
      </dsp:nvSpPr>
      <dsp:spPr>
        <a:xfrm rot="2189434">
          <a:off x="5369042" y="1795587"/>
          <a:ext cx="1264619" cy="52507"/>
        </a:xfrm>
        <a:custGeom>
          <a:avLst/>
          <a:gdLst/>
          <a:ahLst/>
          <a:cxnLst/>
          <a:rect l="0" t="0" r="0" b="0"/>
          <a:pathLst>
            <a:path>
              <a:moveTo>
                <a:pt x="0" y="26253"/>
              </a:moveTo>
              <a:lnTo>
                <a:pt x="1264619" y="26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b="1" kern="1200"/>
        </a:p>
      </dsp:txBody>
      <dsp:txXfrm>
        <a:off x="5969737" y="1790225"/>
        <a:ext cx="63230" cy="63230"/>
      </dsp:txXfrm>
    </dsp:sp>
    <dsp:sp modelId="{2EBAA4E0-9783-41D7-A4C5-4F9D7F1F0DC1}">
      <dsp:nvSpPr>
        <dsp:cNvPr id="0" name=""/>
        <dsp:cNvSpPr/>
      </dsp:nvSpPr>
      <dsp:spPr>
        <a:xfrm>
          <a:off x="6509700" y="1563211"/>
          <a:ext cx="4000756" cy="126931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/>
            <a:t>　</a:t>
          </a:r>
          <a:r>
            <a:rPr kumimoji="1" lang="en-US" altLang="ja-JP" sz="2400" b="1" kern="1200" dirty="0"/>
            <a:t>2</a:t>
          </a:r>
          <a:r>
            <a:rPr kumimoji="1" lang="ja-JP" altLang="en-US" sz="2400" b="1" kern="1200" dirty="0"/>
            <a:t>．みんなに公平（公正）か</a:t>
          </a:r>
          <a:br>
            <a:rPr kumimoji="1" lang="en-US" altLang="ja-JP" sz="2400" b="1" kern="1200" dirty="0"/>
          </a:br>
          <a:r>
            <a:rPr kumimoji="1" lang="ja-JP" altLang="en-US" sz="2400" b="1" kern="1200" dirty="0"/>
            <a:t>　　（職業倫理）</a:t>
          </a:r>
        </a:p>
      </dsp:txBody>
      <dsp:txXfrm>
        <a:off x="6546877" y="1600388"/>
        <a:ext cx="3926402" cy="1194961"/>
      </dsp:txXfrm>
    </dsp:sp>
    <dsp:sp modelId="{FACB427F-A2B1-4F1D-8DF9-064A79F9CF8C}">
      <dsp:nvSpPr>
        <dsp:cNvPr id="0" name=""/>
        <dsp:cNvSpPr/>
      </dsp:nvSpPr>
      <dsp:spPr>
        <a:xfrm rot="2829178">
          <a:off x="2504732" y="3061736"/>
          <a:ext cx="1493217" cy="52507"/>
        </a:xfrm>
        <a:custGeom>
          <a:avLst/>
          <a:gdLst/>
          <a:ahLst/>
          <a:cxnLst/>
          <a:rect l="0" t="0" r="0" b="0"/>
          <a:pathLst>
            <a:path>
              <a:moveTo>
                <a:pt x="0" y="26253"/>
              </a:moveTo>
              <a:lnTo>
                <a:pt x="1493217" y="2625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b="1" kern="1200"/>
        </a:p>
      </dsp:txBody>
      <dsp:txXfrm>
        <a:off x="3214011" y="3050659"/>
        <a:ext cx="74660" cy="74660"/>
      </dsp:txXfrm>
    </dsp:sp>
    <dsp:sp modelId="{6C74FE48-729E-4D56-BE68-50F4B66ECBE8}">
      <dsp:nvSpPr>
        <dsp:cNvPr id="0" name=""/>
        <dsp:cNvSpPr/>
      </dsp:nvSpPr>
      <dsp:spPr>
        <a:xfrm>
          <a:off x="3759067" y="3000724"/>
          <a:ext cx="1733936" cy="126931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/>
            <a:t>客観的</a:t>
          </a:r>
          <a:br>
            <a:rPr kumimoji="1" lang="en-US" altLang="ja-JP" sz="2400" b="1" kern="1200" dirty="0"/>
          </a:br>
          <a:r>
            <a:rPr kumimoji="1" lang="ja-JP" altLang="en-US" sz="2400" b="1" kern="1200" dirty="0"/>
            <a:t>手段・方法</a:t>
          </a:r>
        </a:p>
      </dsp:txBody>
      <dsp:txXfrm>
        <a:off x="3796244" y="3037901"/>
        <a:ext cx="1659582" cy="1194961"/>
      </dsp:txXfrm>
    </dsp:sp>
    <dsp:sp modelId="{7ABE8A11-EADA-4128-B3F0-CCA9E6EC776C}">
      <dsp:nvSpPr>
        <dsp:cNvPr id="0" name=""/>
        <dsp:cNvSpPr/>
      </dsp:nvSpPr>
      <dsp:spPr>
        <a:xfrm>
          <a:off x="5493004" y="3609128"/>
          <a:ext cx="1015452" cy="52507"/>
        </a:xfrm>
        <a:custGeom>
          <a:avLst/>
          <a:gdLst/>
          <a:ahLst/>
          <a:cxnLst/>
          <a:rect l="0" t="0" r="0" b="0"/>
          <a:pathLst>
            <a:path>
              <a:moveTo>
                <a:pt x="0" y="26253"/>
              </a:moveTo>
              <a:lnTo>
                <a:pt x="1015452" y="262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500" b="1" kern="1200"/>
        </a:p>
      </dsp:txBody>
      <dsp:txXfrm>
        <a:off x="5975344" y="3609995"/>
        <a:ext cx="50772" cy="50772"/>
      </dsp:txXfrm>
    </dsp:sp>
    <dsp:sp modelId="{20785994-D397-4418-8440-DB24B50F19D6}">
      <dsp:nvSpPr>
        <dsp:cNvPr id="0" name=""/>
        <dsp:cNvSpPr/>
      </dsp:nvSpPr>
      <dsp:spPr>
        <a:xfrm>
          <a:off x="6508456" y="3000724"/>
          <a:ext cx="4000756" cy="126931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/>
            <a:t>　</a:t>
          </a:r>
          <a:r>
            <a:rPr kumimoji="1" lang="en-US" altLang="ja-JP" sz="2400" b="1" kern="1200" dirty="0"/>
            <a:t>1</a:t>
          </a:r>
          <a:r>
            <a:rPr kumimoji="1" lang="ja-JP" altLang="en-US" sz="2400" b="1" kern="1200" dirty="0"/>
            <a:t>．真実かどうか</a:t>
          </a:r>
          <a:r>
            <a:rPr kumimoji="1" lang="ja-JP" altLang="en-US" sz="2400" b="1" kern="1200" dirty="0">
              <a:solidFill>
                <a:schemeClr val="bg1">
                  <a:lumMod val="65000"/>
                </a:schemeClr>
              </a:solidFill>
            </a:rPr>
            <a:t>（裏を取る）</a:t>
          </a:r>
          <a:br>
            <a:rPr kumimoji="1" lang="en-US" altLang="ja-JP" sz="2400" b="1" kern="1200" dirty="0">
              <a:solidFill>
                <a:schemeClr val="bg1">
                  <a:lumMod val="65000"/>
                </a:schemeClr>
              </a:solidFill>
            </a:rPr>
          </a:br>
          <a:r>
            <a:rPr kumimoji="1" lang="ja-JP" altLang="en-US" sz="2400" b="1" kern="1200" dirty="0"/>
            <a:t>　（科学的検証と歴史の審判）</a:t>
          </a:r>
        </a:p>
      </dsp:txBody>
      <dsp:txXfrm>
        <a:off x="6545633" y="3037901"/>
        <a:ext cx="3926402" cy="11949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C4F241D-8B81-42FF-BF67-00608F7598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8D7430-C6D4-4C6A-B9F1-2DA4C30992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B44EFE4-9A60-4AD3-9359-A0CE269230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BFF0A3B-7FF0-4834-8095-10F917C47A5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DE808-735F-4339-BD64-3E102DAB15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95282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6A843713-413B-4837-8C06-D23AC63C9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659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342900" indent="-342900" algn="l">
              <a:buFont typeface="Wingdings" panose="05000000000000000000" pitchFamily="2" charset="2"/>
              <a:buChar char="n"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1626220" cy="365125"/>
          </a:xfrm>
        </p:spPr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16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8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9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8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32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75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4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" Target="../slides/slide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2020/7/7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/>
              <a:t>President</a:t>
            </a:r>
            <a:r>
              <a:rPr kumimoji="1" lang="ja-JP" altLang="en-US" dirty="0"/>
              <a:t> </a:t>
            </a:r>
            <a:r>
              <a:rPr kumimoji="1" lang="en-US" altLang="ja-JP" dirty="0"/>
              <a:t>Time</a:t>
            </a:r>
            <a:r>
              <a:rPr kumimoji="1" lang="ja-JP" altLang="en-US" dirty="0"/>
              <a:t> </a:t>
            </a:r>
            <a:r>
              <a:rPr kumimoji="1" lang="en-US" altLang="ja-JP" dirty="0"/>
              <a:t>No.01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動作設定ボタン: ホーム 6">
            <a:hlinkClick r:id="" action="ppaction://hlinkshowjump?jump=firstslide" highlightClick="1"/>
          </p:cNvPr>
          <p:cNvSpPr/>
          <p:nvPr userDrawn="1"/>
        </p:nvSpPr>
        <p:spPr>
          <a:xfrm>
            <a:off x="2547254" y="6317630"/>
            <a:ext cx="360000" cy="360000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動作設定ボタン: 最初 7">
            <a:hlinkClick r:id="rId13" action="ppaction://hlinksldjump" highlightClick="1"/>
          </p:cNvPr>
          <p:cNvSpPr/>
          <p:nvPr userDrawn="1"/>
        </p:nvSpPr>
        <p:spPr>
          <a:xfrm>
            <a:off x="3235670" y="6317630"/>
            <a:ext cx="360000" cy="360000"/>
          </a:xfrm>
          <a:prstGeom prst="actionButtonBeginning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動作設定ボタン: 戻る 8">
            <a:hlinkClick r:id="" action="ppaction://hlinkshowjump?jump=lastslideviewed" highlightClick="1"/>
          </p:cNvPr>
          <p:cNvSpPr/>
          <p:nvPr userDrawn="1"/>
        </p:nvSpPr>
        <p:spPr>
          <a:xfrm>
            <a:off x="9308475" y="6317630"/>
            <a:ext cx="360000" cy="360000"/>
          </a:xfrm>
          <a:prstGeom prst="actionButtonRetur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動作設定ボタン: 最後 9">
            <a:hlinkClick r:id="" action="ppaction://hlinkshowjump?jump=lastslide" highlightClick="1"/>
          </p:cNvPr>
          <p:cNvSpPr/>
          <p:nvPr userDrawn="1"/>
        </p:nvSpPr>
        <p:spPr>
          <a:xfrm>
            <a:off x="9991061" y="6317630"/>
            <a:ext cx="360000" cy="360000"/>
          </a:xfrm>
          <a:prstGeom prst="actionButtonE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動作設定ボタン: 情報 10">
            <a:hlinkClick r:id="rId14" action="ppaction://hlinksldjump" highlightClick="1"/>
          </p:cNvPr>
          <p:cNvSpPr/>
          <p:nvPr userDrawn="1"/>
        </p:nvSpPr>
        <p:spPr>
          <a:xfrm>
            <a:off x="4450340" y="6317630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動作設定ボタン: 情報 10">
            <a:hlinkClick r:id="rId15" action="ppaction://hlinksldjump" highlightClick="1"/>
            <a:extLst>
              <a:ext uri="{FF2B5EF4-FFF2-40B4-BE49-F238E27FC236}">
                <a16:creationId xmlns:a16="http://schemas.microsoft.com/office/drawing/2014/main" id="{354B2BB6-9E54-4774-8AB9-DF044F407EDB}"/>
              </a:ext>
            </a:extLst>
          </p:cNvPr>
          <p:cNvSpPr/>
          <p:nvPr userDrawn="1"/>
        </p:nvSpPr>
        <p:spPr>
          <a:xfrm>
            <a:off x="4916440" y="6317630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動作設定ボタン: 情報 10">
            <a:hlinkClick r:id="rId16" action="ppaction://hlinksldjump" highlightClick="1"/>
            <a:extLst>
              <a:ext uri="{FF2B5EF4-FFF2-40B4-BE49-F238E27FC236}">
                <a16:creationId xmlns:a16="http://schemas.microsoft.com/office/drawing/2014/main" id="{07C93590-6DC4-4010-BFFE-999F4025FCBF}"/>
              </a:ext>
            </a:extLst>
          </p:cNvPr>
          <p:cNvSpPr/>
          <p:nvPr userDrawn="1"/>
        </p:nvSpPr>
        <p:spPr>
          <a:xfrm>
            <a:off x="3697307" y="6317630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21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950" indent="-269875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9238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574676"/>
            <a:ext cx="9144000" cy="2306781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会長の時間 第</a:t>
            </a:r>
            <a:r>
              <a:rPr kumimoji="1" lang="en-US" altLang="ja-JP" sz="4400" dirty="0"/>
              <a:t>1</a:t>
            </a:r>
            <a:r>
              <a:rPr kumimoji="1" lang="ja-JP" altLang="en-US" sz="4400" dirty="0"/>
              <a:t>回</a:t>
            </a:r>
            <a:br>
              <a:rPr kumimoji="1" lang="en-US" altLang="ja-JP" sz="2000" dirty="0"/>
            </a:br>
            <a:br>
              <a:rPr kumimoji="1" lang="en-US" altLang="ja-JP" sz="2000" dirty="0"/>
            </a:br>
            <a:r>
              <a:rPr lang="ja-JP" altLang="en-US" sz="6700" dirty="0"/>
              <a:t>「四つ</a:t>
            </a:r>
            <a:r>
              <a:rPr kumimoji="1" lang="ja-JP" altLang="en-US" sz="6700" dirty="0"/>
              <a:t>のテスト」の意味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751106" y="3465513"/>
            <a:ext cx="7086600" cy="2306781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kumimoji="1" lang="en-US" altLang="ja-JP" sz="3600" dirty="0"/>
              <a:t>RI</a:t>
            </a:r>
            <a:r>
              <a:rPr kumimoji="1" lang="ja-JP" altLang="en-US" sz="3600" dirty="0"/>
              <a:t>第</a:t>
            </a:r>
            <a:r>
              <a:rPr kumimoji="1" lang="en-US" altLang="ja-JP" sz="3600" dirty="0"/>
              <a:t>2720</a:t>
            </a:r>
            <a:r>
              <a:rPr kumimoji="1" lang="ja-JP" altLang="en-US" sz="3600" dirty="0"/>
              <a:t>地区 日出ロータリークラブ</a:t>
            </a:r>
            <a:endParaRPr kumimoji="1" lang="en-US" altLang="ja-JP" sz="3600" dirty="0"/>
          </a:p>
          <a:p>
            <a:pPr marL="0" indent="0" algn="r">
              <a:buNone/>
            </a:pPr>
            <a:r>
              <a:rPr lang="en-US" altLang="ja-JP" sz="3600" dirty="0"/>
              <a:t>2020-2021</a:t>
            </a:r>
            <a:r>
              <a:rPr lang="ja-JP" altLang="en-US" sz="3600" dirty="0"/>
              <a:t>年度 会長</a:t>
            </a:r>
            <a:r>
              <a:rPr kumimoji="1" lang="ja-JP" altLang="en-US" sz="3600" dirty="0"/>
              <a:t>　加賀山 茂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18F020B-4A37-484A-BBF9-6A35DD8C02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94" y="3135457"/>
            <a:ext cx="4611218" cy="263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2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B3539F0B-D065-4365-8A25-B8B2FD41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0" y="365125"/>
            <a:ext cx="8559799" cy="1550458"/>
          </a:xfrm>
        </p:spPr>
        <p:txBody>
          <a:bodyPr>
            <a:normAutofit fontScale="90000"/>
          </a:bodyPr>
          <a:lstStyle/>
          <a:p>
            <a:r>
              <a:rPr lang="ja-JP" altLang="en-US" sz="4800" dirty="0"/>
              <a:t>加賀山年度 会長のテーマ</a:t>
            </a:r>
            <a:br>
              <a:rPr lang="en-US" altLang="ja-JP" sz="4800" dirty="0"/>
            </a:br>
            <a:r>
              <a:rPr lang="ja-JP" altLang="en-US" sz="4800" dirty="0"/>
              <a:t>「①</a:t>
            </a:r>
            <a:r>
              <a:rPr lang="ja-JP" altLang="en-US" dirty="0"/>
              <a:t>和らぎ睦びて，②事を論じ，</a:t>
            </a:r>
            <a:br>
              <a:rPr lang="en-US" altLang="ja-JP" dirty="0"/>
            </a:br>
            <a:r>
              <a:rPr lang="ja-JP" altLang="en-US" dirty="0"/>
              <a:t>③次世代への奉仕活動を実践しよう」</a:t>
            </a:r>
            <a:endParaRPr lang="ja-JP" altLang="en-US" sz="48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A220CE-7854-40F2-BFFE-3AB7B66A2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5F9A88-D2F9-4A38-950F-C0F75632C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706578F-7BA2-425F-AC18-A12E7FB16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2</a:t>
            </a:fld>
            <a:endParaRPr kumimoji="1" lang="ja-JP" altLang="en-US"/>
          </a:p>
        </p:txBody>
      </p:sp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EDED6BDC-6094-4960-956E-C8D01CF151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36395675"/>
              </p:ext>
            </p:extLst>
          </p:nvPr>
        </p:nvGraphicFramePr>
        <p:xfrm>
          <a:off x="558140" y="2968831"/>
          <a:ext cx="11293434" cy="3169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図 8" descr="2020-21 Theme logo - Rotary Opens Opportunities">
            <a:extLst>
              <a:ext uri="{FF2B5EF4-FFF2-40B4-BE49-F238E27FC236}">
                <a16:creationId xmlns:a16="http://schemas.microsoft.com/office/drawing/2014/main" id="{9B606072-5484-439F-92D3-8C6942F097E5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5" y="1152276"/>
            <a:ext cx="2557593" cy="155045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056899D-D181-4116-AAAB-A88771171965}"/>
              </a:ext>
            </a:extLst>
          </p:cNvPr>
          <p:cNvSpPr txBox="1"/>
          <p:nvPr/>
        </p:nvSpPr>
        <p:spPr>
          <a:xfrm>
            <a:off x="3289465" y="2113454"/>
            <a:ext cx="780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上和下睦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r>
              <a:rPr lang="zh-TW" altLang="en-US" sz="2800" dirty="0">
                <a:solidFill>
                  <a:schemeClr val="accent4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諧於論事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，</a:t>
            </a:r>
            <a:r>
              <a:rPr lang="zh-TW" altLang="en-US" sz="2800" dirty="0">
                <a:solidFill>
                  <a:schemeClr val="accent5">
                    <a:lumMod val="75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則事理自通，何事不成</a:t>
            </a:r>
            <a:r>
              <a:rPr lang="ja-JP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。</a:t>
            </a:r>
            <a:endParaRPr kumimoji="1" lang="ja-JP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610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8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 uiExpand="1">
        <p:bldSub>
          <a:bldDgm bld="lvlOne"/>
        </p:bldSub>
      </p:bldGraphic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4A259B-B98D-427F-9238-24F7F0D4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5400" dirty="0"/>
              <a:t>四つのテスト（英文との対比）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AA6C3EB3-F228-40D5-A932-056604712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4635461" cy="823912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日本語</a:t>
            </a:r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BB88953B-15E9-4A59-8BDF-D57C264FF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4635461" cy="368458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ja-JP" altLang="en-US" sz="3200" dirty="0"/>
              <a:t>言行はこれに照らしてから</a:t>
            </a:r>
            <a:endParaRPr lang="en-US" altLang="ja-JP" sz="3200" dirty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sz="2800" dirty="0"/>
              <a:t>真実かどうか</a:t>
            </a:r>
            <a:endParaRPr lang="en-US" altLang="ja-JP" sz="2800" dirty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sz="2800" u="sng" dirty="0"/>
              <a:t>みんな</a:t>
            </a:r>
            <a:r>
              <a:rPr lang="ja-JP" altLang="en-US" sz="2800" dirty="0"/>
              <a:t>に</a:t>
            </a:r>
            <a:r>
              <a:rPr lang="ja-JP" altLang="en-US" sz="2800" dirty="0">
                <a:solidFill>
                  <a:srgbClr val="FF0000"/>
                </a:solidFill>
              </a:rPr>
              <a:t>公平</a:t>
            </a:r>
            <a:r>
              <a:rPr lang="ja-JP" altLang="en-US" sz="2800" dirty="0"/>
              <a:t>か</a:t>
            </a:r>
            <a:br>
              <a:rPr lang="en-US" altLang="ja-JP" sz="2800" dirty="0"/>
            </a:br>
            <a:r>
              <a:rPr lang="ja-JP" altLang="en-US" sz="2800" dirty="0"/>
              <a:t>             ←</a:t>
            </a:r>
            <a:r>
              <a:rPr lang="ja-JP" altLang="en-US" sz="2800" dirty="0">
                <a:solidFill>
                  <a:srgbClr val="0070C0"/>
                </a:solidFill>
              </a:rPr>
              <a:t>公正</a:t>
            </a:r>
            <a:r>
              <a:rPr lang="ja-JP" altLang="en-US" sz="2800" dirty="0"/>
              <a:t>か</a:t>
            </a:r>
            <a:endParaRPr lang="en-US" altLang="ja-JP" sz="2800" dirty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sz="2800" dirty="0"/>
              <a:t>好意と友情を深めるか</a:t>
            </a:r>
            <a:endParaRPr lang="en-US" altLang="ja-JP" sz="2800" dirty="0"/>
          </a:p>
          <a:p>
            <a:pPr marL="820738" lvl="1" indent="-457200">
              <a:buFont typeface="+mj-lt"/>
              <a:buAutoNum type="arabicPeriod"/>
            </a:pPr>
            <a:r>
              <a:rPr lang="ja-JP" altLang="en-US" sz="2800" u="sng" dirty="0"/>
              <a:t>みんな</a:t>
            </a:r>
            <a:r>
              <a:rPr lang="ja-JP" altLang="en-US" sz="2800" dirty="0"/>
              <a:t>のためになるか</a:t>
            </a:r>
            <a:br>
              <a:rPr lang="en-US" altLang="ja-JP" sz="1200" dirty="0"/>
            </a:br>
            <a:br>
              <a:rPr lang="en-US" altLang="ja-JP" sz="1200" dirty="0"/>
            </a:br>
            <a:r>
              <a:rPr lang="ja-JP" altLang="en-US" sz="2800" dirty="0"/>
              <a:t>どうか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6DBFF2F7-1679-42D6-8A75-E30470AABB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10506" y="1681163"/>
            <a:ext cx="5344882" cy="823912"/>
          </a:xfrm>
        </p:spPr>
        <p:txBody>
          <a:bodyPr>
            <a:normAutofit/>
          </a:bodyPr>
          <a:lstStyle/>
          <a:p>
            <a:r>
              <a:rPr lang="ja-JP" altLang="en-US" sz="3600" dirty="0"/>
              <a:t>英語</a:t>
            </a:r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764233EE-85FF-46D3-ADBC-A654323393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10506" y="2505075"/>
            <a:ext cx="5344881" cy="368458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altLang="ja-JP" sz="3200" dirty="0"/>
              <a:t>Of the things we think, say do</a:t>
            </a:r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2800" dirty="0"/>
              <a:t>Is it the</a:t>
            </a:r>
            <a:r>
              <a:rPr lang="ja-JP" altLang="en-US" sz="2800" dirty="0"/>
              <a:t> </a:t>
            </a:r>
            <a:r>
              <a:rPr lang="en-US" altLang="ja-JP" sz="2800" dirty="0"/>
              <a:t>TRUTH?</a:t>
            </a:r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2800" dirty="0"/>
              <a:t>Is it </a:t>
            </a:r>
            <a:r>
              <a:rPr lang="en-US" altLang="ja-JP" sz="2800" dirty="0">
                <a:solidFill>
                  <a:srgbClr val="FF0000"/>
                </a:solidFill>
              </a:rPr>
              <a:t>FAIR</a:t>
            </a:r>
            <a:r>
              <a:rPr lang="en-US" altLang="ja-JP" sz="2800" dirty="0"/>
              <a:t> </a:t>
            </a:r>
            <a:r>
              <a:rPr lang="en-US" altLang="ja-JP" sz="2800" u="sng" dirty="0"/>
              <a:t>to all concerned</a:t>
            </a:r>
            <a:r>
              <a:rPr lang="en-US" altLang="ja-JP" sz="2800" dirty="0"/>
              <a:t>?</a:t>
            </a:r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2800" dirty="0"/>
              <a:t>Will it build GOODWILL and BETTER FRIENDSHIPS?</a:t>
            </a:r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en-US" altLang="ja-JP" sz="2800" dirty="0"/>
              <a:t>Will it be BENEFICIAL </a:t>
            </a:r>
            <a:r>
              <a:rPr lang="en-US" altLang="ja-JP" sz="2800" u="sng" dirty="0"/>
              <a:t>to all concerned</a:t>
            </a:r>
            <a:r>
              <a:rPr lang="en-US" altLang="ja-JP" sz="2800" dirty="0"/>
              <a:t>?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353AB0-26CA-4D28-AF3E-F31D9A613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E2454B-1D69-46F1-884C-060379BAA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176371-94E9-4385-B44C-5674A1C4E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151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75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75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75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75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77BB86-2B17-416E-9024-820CA86C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四つのテスト（反対概念との対比）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7B6BCAF-696A-48A1-8AA2-C15139104C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3600" dirty="0"/>
              <a:t>正文</a:t>
            </a:r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</a:rPr>
              <a:t>（他者への奉仕）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539917A-8F5F-4D47-8684-F5947146C2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3200" dirty="0"/>
              <a:t>言行はこれに照らしてから</a:t>
            </a:r>
            <a:endParaRPr lang="en-US" altLang="ja-JP" sz="32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dirty="0"/>
              <a:t>真実かどうか</a:t>
            </a:r>
            <a:endParaRPr lang="en-US" altLang="ja-JP" sz="28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u="sng" dirty="0"/>
              <a:t>みんな</a:t>
            </a:r>
            <a:r>
              <a:rPr lang="ja-JP" altLang="en-US" sz="2800" dirty="0"/>
              <a:t>に公平（</a:t>
            </a:r>
            <a:r>
              <a:rPr lang="en-US" altLang="ja-JP" sz="2800" dirty="0" err="1"/>
              <a:t>impatial</a:t>
            </a:r>
            <a:r>
              <a:rPr lang="ja-JP" altLang="en-US" sz="2800" dirty="0"/>
              <a:t>）か</a:t>
            </a:r>
            <a:br>
              <a:rPr lang="en-US" altLang="ja-JP" sz="2800" dirty="0"/>
            </a:br>
            <a:r>
              <a:rPr lang="ja-JP" altLang="en-US" sz="2800" dirty="0"/>
              <a:t>みんなに公正（</a:t>
            </a:r>
            <a:r>
              <a:rPr lang="en-US" altLang="ja-JP" sz="2800" dirty="0"/>
              <a:t>Fair</a:t>
            </a:r>
            <a:r>
              <a:rPr lang="ja-JP" altLang="en-US" sz="2800" dirty="0"/>
              <a:t>）か</a:t>
            </a:r>
            <a:endParaRPr lang="en-US" altLang="ja-JP" sz="28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dirty="0"/>
              <a:t>好意と友情を深めるか</a:t>
            </a:r>
            <a:endParaRPr lang="en-US" altLang="ja-JP" sz="28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u="sng" dirty="0"/>
              <a:t>みんな</a:t>
            </a:r>
            <a:r>
              <a:rPr lang="ja-JP" altLang="en-US" sz="2800" dirty="0"/>
              <a:t>のためになるかどうか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43E12B2-1817-4761-942B-5C61C96885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3600" dirty="0"/>
              <a:t>反対文</a:t>
            </a:r>
            <a:r>
              <a:rPr kumimoji="1" lang="ja-JP" altLang="en-US" dirty="0">
                <a:solidFill>
                  <a:schemeClr val="bg1">
                    <a:lumMod val="75000"/>
                  </a:schemeClr>
                </a:solidFill>
              </a:rPr>
              <a:t>（儲けさえすればよい）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B0EB0E1-648F-4207-88EA-BF8588527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511801" cy="36845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ja-JP" altLang="en-US" sz="3200" dirty="0"/>
              <a:t>言行はこれに照らしてから</a:t>
            </a:r>
            <a:endParaRPr lang="en-US" altLang="ja-JP" sz="32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dirty="0"/>
              <a:t>嘘（フェイク）も方便でよい。</a:t>
            </a:r>
            <a:endParaRPr lang="en-US" altLang="ja-JP" sz="28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dirty="0"/>
              <a:t>自由競争（やりたい放題）でいい。</a:t>
            </a:r>
            <a:endParaRPr lang="en-US" altLang="ja-JP" sz="28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dirty="0"/>
              <a:t>悪意と敵対を招いてもいい。</a:t>
            </a:r>
            <a:endParaRPr lang="en-US" altLang="ja-JP" sz="2800" dirty="0"/>
          </a:p>
          <a:p>
            <a:pPr marL="820738" lvl="1" indent="-457200">
              <a:lnSpc>
                <a:spcPct val="100000"/>
              </a:lnSpc>
              <a:buFont typeface="+mj-lt"/>
              <a:buAutoNum type="arabicPeriod"/>
            </a:pPr>
            <a:r>
              <a:rPr lang="ja-JP" altLang="en-US" sz="2800" u="sng" dirty="0"/>
              <a:t>私（あなた）</a:t>
            </a:r>
            <a:r>
              <a:rPr lang="ja-JP" altLang="en-US" sz="2800" dirty="0"/>
              <a:t>のためになれば，それでよい。</a:t>
            </a:r>
            <a:endParaRPr kumimoji="1" lang="ja-JP" altLang="en-US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04C3B91-C949-4710-AAD1-653B3CE61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15D30D-7751-4AEF-9D6D-AF584087A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383C08-EB1C-4926-9CF5-39DE43B81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012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E3F3360A-155C-4F0A-AE7A-542B9C8E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四つのテスト（構造化）</a:t>
            </a:r>
          </a:p>
        </p:txBody>
      </p:sp>
      <p:graphicFrame>
        <p:nvGraphicFramePr>
          <p:cNvPr id="12" name="コンテンツ プレースホルダー 11">
            <a:extLst>
              <a:ext uri="{FF2B5EF4-FFF2-40B4-BE49-F238E27FC236}">
                <a16:creationId xmlns:a16="http://schemas.microsoft.com/office/drawing/2014/main" id="{0F3EAEC9-3716-475C-83F6-2D5651730E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8017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A02DD8D-4A86-40FA-B68B-491585342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458DF1-42D5-4BD9-AB28-8342BB86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6080D89-114C-46F9-8194-030407EB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11" name="図 10" descr="2020-21 Theme logo - Rotary Opens Opportunities">
            <a:extLst>
              <a:ext uri="{FF2B5EF4-FFF2-40B4-BE49-F238E27FC236}">
                <a16:creationId xmlns:a16="http://schemas.microsoft.com/office/drawing/2014/main" id="{2D1C81C2-5624-4983-9542-F3E655BD8641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035" y="1294660"/>
            <a:ext cx="2666365" cy="1999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824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DC4BD9E-22A4-4653-A19C-C3FC547E09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>
                                            <p:graphicEl>
                                              <a:dgm id="{7DC4BD9E-22A4-4653-A19C-C3FC547E09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F3C9DBF-5136-44D0-A5DC-0D8E7120A3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graphicEl>
                                              <a:dgm id="{FF3C9DBF-5136-44D0-A5DC-0D8E7120A3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025A492-3CF3-4AB6-99C6-00415E5A6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>
                                            <p:graphicEl>
                                              <a:dgm id="{7025A492-3CF3-4AB6-99C6-00415E5A68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ACB427F-A2B1-4F1D-8DF9-064A79F9CF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>
                                            <p:graphicEl>
                                              <a:dgm id="{FACB427F-A2B1-4F1D-8DF9-064A79F9CF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6C74FE48-729E-4D56-BE68-50F4B66ECB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>
                                            <p:graphicEl>
                                              <a:dgm id="{6C74FE48-729E-4D56-BE68-50F4B66ECB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D3744840-D556-405C-8B4D-3340B15BB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>
                                            <p:graphicEl>
                                              <a:dgm id="{D3744840-D556-405C-8B4D-3340B15BB3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B2BC6275-3333-4198-A59C-0EAD29342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>
                                            <p:graphicEl>
                                              <a:dgm id="{B2BC6275-3333-4198-A59C-0EAD293421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E7FB2B95-BF8C-45C1-A21D-BF362EAD9C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>
                                            <p:graphicEl>
                                              <a:dgm id="{E7FB2B95-BF8C-45C1-A21D-BF362EAD9C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EBAA4E0-9783-41D7-A4C5-4F9D7F1F0D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">
                                            <p:graphicEl>
                                              <a:dgm id="{2EBAA4E0-9783-41D7-A4C5-4F9D7F1F0D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ABE8A11-EADA-4128-B3F0-CCA9E6EC7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>
                                            <p:graphicEl>
                                              <a:dgm id="{7ABE8A11-EADA-4128-B3F0-CCA9E6EC7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0785994-D397-4418-8440-DB24B50F19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">
                                            <p:graphicEl>
                                              <a:dgm id="{20785994-D397-4418-8440-DB24B50F19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 uiExpand="1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2020/7/7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President Time No.01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8" name="タイトル 2"/>
          <p:cNvSpPr txBox="1">
            <a:spLocks/>
          </p:cNvSpPr>
          <p:nvPr/>
        </p:nvSpPr>
        <p:spPr bwMode="auto">
          <a:xfrm>
            <a:off x="2215129" y="7334225"/>
            <a:ext cx="77724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ja-JP" altLang="en-US" sz="4400" dirty="0">
                <a:solidFill>
                  <a:schemeClr val="tx2"/>
                </a:solidFill>
              </a:rPr>
              <a:t>「四つのテスト」の意味</a:t>
            </a:r>
            <a:br>
              <a:rPr lang="en-US" altLang="ja-JP" sz="4400" dirty="0">
                <a:solidFill>
                  <a:schemeClr val="tx2"/>
                </a:solidFill>
              </a:rPr>
            </a:br>
            <a:br>
              <a:rPr lang="en-US" altLang="ja-JP" sz="4400" dirty="0">
                <a:solidFill>
                  <a:schemeClr val="tx2"/>
                </a:solidFill>
              </a:rPr>
            </a:br>
            <a:r>
              <a:rPr lang="en-US" altLang="ja-JP" sz="3200" dirty="0">
                <a:solidFill>
                  <a:schemeClr val="tx2"/>
                </a:solidFill>
              </a:rPr>
              <a:t>2020</a:t>
            </a:r>
            <a:r>
              <a:rPr lang="ja-JP" altLang="en-US" sz="3200" dirty="0">
                <a:solidFill>
                  <a:schemeClr val="tx2"/>
                </a:solidFill>
              </a:rPr>
              <a:t>年</a:t>
            </a:r>
            <a:r>
              <a:rPr lang="en-US" altLang="ja-JP" sz="3200" dirty="0">
                <a:solidFill>
                  <a:schemeClr val="tx2"/>
                </a:solidFill>
              </a:rPr>
              <a:t>7</a:t>
            </a:r>
            <a:r>
              <a:rPr lang="ja-JP" altLang="en-US" sz="3200" dirty="0">
                <a:solidFill>
                  <a:schemeClr val="tx2"/>
                </a:solidFill>
              </a:rPr>
              <a:t>月</a:t>
            </a:r>
            <a:r>
              <a:rPr lang="en-US" altLang="ja-JP" sz="3200" dirty="0">
                <a:solidFill>
                  <a:schemeClr val="tx2"/>
                </a:solidFill>
              </a:rPr>
              <a:t>7</a:t>
            </a:r>
            <a:r>
              <a:rPr lang="ja-JP" altLang="en-US" sz="3200" dirty="0">
                <a:solidFill>
                  <a:schemeClr val="tx2"/>
                </a:solidFill>
              </a:rPr>
              <a:t>日</a:t>
            </a:r>
            <a:br>
              <a:rPr lang="en-US" altLang="ja-JP" sz="3200" dirty="0">
                <a:solidFill>
                  <a:schemeClr val="tx2"/>
                </a:solidFill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日出ロータリークラブ会長</a:t>
            </a:r>
            <a:br>
              <a:rPr lang="en-US" altLang="ja-JP" sz="3200" dirty="0">
                <a:solidFill>
                  <a:schemeClr val="tx2"/>
                </a:solidFill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加賀山　茂</a:t>
            </a: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ja-JP" altLang="en-US" sz="4000" dirty="0">
                <a:solidFill>
                  <a:schemeClr val="tx2"/>
                </a:solidFill>
              </a:rPr>
              <a:t>ご清聴ありがとうございました。</a:t>
            </a:r>
            <a:br>
              <a:rPr lang="en-US" altLang="ja-JP" sz="4000" dirty="0">
                <a:solidFill>
                  <a:schemeClr val="tx2"/>
                </a:solidFill>
              </a:rPr>
            </a:br>
            <a:br>
              <a:rPr lang="en-US" altLang="ja-JP" sz="4400" dirty="0">
                <a:solidFill>
                  <a:schemeClr val="tx2"/>
                </a:solidFill>
              </a:rPr>
            </a:br>
            <a:endParaRPr lang="ja-JP" altLang="en-US" sz="4400" dirty="0">
              <a:solidFill>
                <a:schemeClr val="tx2"/>
              </a:solidFill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77224B9F-4482-4D71-ADD3-AE062348DE2C}"/>
              </a:ext>
            </a:extLst>
          </p:cNvPr>
          <p:cNvSpPr txBox="1">
            <a:spLocks/>
          </p:cNvSpPr>
          <p:nvPr/>
        </p:nvSpPr>
        <p:spPr>
          <a:xfrm>
            <a:off x="720442" y="1628801"/>
            <a:ext cx="5223158" cy="418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法律家の思考方法</a:t>
            </a:r>
            <a:endParaRPr lang="en-US" altLang="ja-JP" sz="1600" dirty="0"/>
          </a:p>
          <a:p>
            <a:pPr marL="450850" lvl="1" indent="-265113"/>
            <a:r>
              <a:rPr lang="ja-JP" altLang="en-US" sz="1400" dirty="0"/>
              <a:t>イェーリング（小林孝輔</a:t>
            </a:r>
            <a:r>
              <a:rPr lang="en-US" altLang="ja-JP" sz="1400" dirty="0"/>
              <a:t>=</a:t>
            </a:r>
            <a:r>
              <a:rPr lang="ja-JP" altLang="en-US" sz="1400" dirty="0"/>
              <a:t>広沢民生 訳）</a:t>
            </a:r>
            <a:r>
              <a:rPr lang="en-US" altLang="ja-JP" sz="1400" dirty="0"/>
              <a:t>『</a:t>
            </a:r>
            <a:r>
              <a:rPr lang="ja-JP" altLang="en-US" sz="1400" dirty="0"/>
              <a:t>権利のための闘争（原著</a:t>
            </a:r>
            <a:r>
              <a:rPr lang="en-US" altLang="ja-JP" sz="1400" dirty="0"/>
              <a:t>1872</a:t>
            </a:r>
            <a:r>
              <a:rPr lang="ja-JP" altLang="en-US" sz="1400" dirty="0"/>
              <a:t>年）日本評論社（</a:t>
            </a:r>
            <a:r>
              <a:rPr lang="en-US" altLang="ja-JP" sz="1400" dirty="0"/>
              <a:t>1978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カイム・ペレルマン（江口三角 訳</a:t>
            </a:r>
            <a:r>
              <a:rPr lang="en-US" altLang="ja-JP" sz="1400" dirty="0"/>
              <a:t>) 『</a:t>
            </a:r>
            <a:r>
              <a:rPr lang="ja-JP" altLang="en-US" sz="1400" dirty="0"/>
              <a:t>法律家の論理</a:t>
            </a:r>
            <a:r>
              <a:rPr lang="en-US" altLang="ja-JP" sz="1400" dirty="0"/>
              <a:t>―</a:t>
            </a:r>
            <a:r>
              <a:rPr lang="ja-JP" altLang="en-US" sz="1400" dirty="0"/>
              <a:t>新しいレトリック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木鐸社（</a:t>
            </a:r>
            <a:r>
              <a:rPr lang="en-US" altLang="ja-JP" sz="1400" dirty="0"/>
              <a:t>1986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フィッシャー</a:t>
            </a:r>
            <a:r>
              <a:rPr lang="en-US" altLang="ja-JP" sz="1400" dirty="0"/>
              <a:t>=</a:t>
            </a:r>
            <a:r>
              <a:rPr lang="ja-JP" altLang="en-US" sz="1400" dirty="0"/>
              <a:t>ユーリー（金山宣夫，浅井和子訳）</a:t>
            </a:r>
            <a:r>
              <a:rPr lang="en-US" altLang="ja-JP" sz="1400" dirty="0"/>
              <a:t>『</a:t>
            </a:r>
            <a:r>
              <a:rPr lang="ja-JP" altLang="en-US" sz="1400" dirty="0"/>
              <a:t>ハーバード流交渉術</a:t>
            </a:r>
            <a:r>
              <a:rPr lang="en-US" altLang="ja-JP" sz="1400" dirty="0"/>
              <a:t>』</a:t>
            </a:r>
            <a:r>
              <a:rPr lang="ja-JP" altLang="en-US" sz="1400" dirty="0"/>
              <a:t>三笠書房（</a:t>
            </a:r>
            <a:r>
              <a:rPr lang="en-US" altLang="ja-JP" sz="1400" dirty="0"/>
              <a:t>1990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r>
              <a:rPr lang="ja-JP" altLang="en-US" sz="1600" dirty="0"/>
              <a:t>生物・ヒトの本質に迫る</a:t>
            </a:r>
            <a:endParaRPr lang="en-US" altLang="ja-JP" sz="1600" dirty="0"/>
          </a:p>
          <a:p>
            <a:pPr marL="450850" lvl="1" indent="-265113"/>
            <a:r>
              <a:rPr lang="ja-JP" altLang="en-US" sz="1400" dirty="0"/>
              <a:t>福岡伸一</a:t>
            </a:r>
            <a:r>
              <a:rPr lang="en-US" altLang="ja-JP" sz="1400" dirty="0"/>
              <a:t>『</a:t>
            </a:r>
            <a:r>
              <a:rPr lang="ja-JP" altLang="en-US" sz="1400" dirty="0"/>
              <a:t>生物と無生物のあいだ</a:t>
            </a:r>
            <a:r>
              <a:rPr lang="en-US" altLang="ja-JP" sz="1400" dirty="0"/>
              <a:t>』</a:t>
            </a:r>
            <a:r>
              <a:rPr lang="ja-JP" altLang="en-US" sz="1400" dirty="0"/>
              <a:t>講談社現代新書（</a:t>
            </a:r>
            <a:r>
              <a:rPr lang="en-US" altLang="ja-JP" sz="1400" dirty="0"/>
              <a:t>2007/5/20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福岡伸一</a:t>
            </a:r>
            <a:r>
              <a:rPr lang="en-US" altLang="ja-JP" sz="1400" dirty="0"/>
              <a:t>『</a:t>
            </a:r>
            <a:r>
              <a:rPr lang="ja-JP" altLang="en-US" sz="1400" dirty="0"/>
              <a:t>できそこないの男たち</a:t>
            </a:r>
            <a:r>
              <a:rPr lang="en-US" altLang="ja-JP" sz="1400" dirty="0"/>
              <a:t>』</a:t>
            </a:r>
            <a:r>
              <a:rPr lang="ja-JP" altLang="en-US" sz="1400" dirty="0"/>
              <a:t>光文社新書（</a:t>
            </a:r>
            <a:r>
              <a:rPr lang="en-US" altLang="ja-JP" sz="1400" dirty="0"/>
              <a:t>2008/10/20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中屋敷 均</a:t>
            </a:r>
            <a:r>
              <a:rPr lang="en-US" altLang="ja-JP" sz="1400" dirty="0"/>
              <a:t>『</a:t>
            </a:r>
            <a:r>
              <a:rPr lang="ja-JP" altLang="en-US" sz="1400" dirty="0"/>
              <a:t>ウイルスは生きている</a:t>
            </a:r>
            <a:r>
              <a:rPr lang="en-US" altLang="ja-JP" sz="1400" dirty="0"/>
              <a:t>』</a:t>
            </a:r>
            <a:r>
              <a:rPr lang="ja-JP" altLang="en-US" sz="1400" dirty="0"/>
              <a:t>講談社現代新書 </a:t>
            </a:r>
            <a:r>
              <a:rPr lang="en-US" altLang="ja-JP" sz="1400" dirty="0"/>
              <a:t>(2016/3/20)</a:t>
            </a:r>
          </a:p>
          <a:p>
            <a:pPr marL="450850" lvl="1" indent="-265113"/>
            <a:r>
              <a:rPr lang="ja-JP" altLang="en-US" sz="1400" dirty="0"/>
              <a:t>ジェームズ・</a:t>
            </a:r>
            <a:r>
              <a:rPr lang="en-US" altLang="ja-JP" sz="1400" dirty="0"/>
              <a:t>C</a:t>
            </a:r>
            <a:r>
              <a:rPr lang="ja-JP" altLang="en-US" sz="1400" dirty="0"/>
              <a:t>・スコット（立木勝訳）</a:t>
            </a:r>
            <a:r>
              <a:rPr lang="en-US" altLang="ja-JP" sz="1400" dirty="0"/>
              <a:t>『</a:t>
            </a:r>
            <a:r>
              <a:rPr lang="ja-JP" altLang="en-US" sz="1400" dirty="0"/>
              <a:t>反穀物の人類史</a:t>
            </a:r>
            <a:r>
              <a:rPr lang="en-US" altLang="ja-JP" sz="1400" dirty="0"/>
              <a:t>―</a:t>
            </a:r>
            <a:r>
              <a:rPr lang="ja-JP" altLang="en-US" sz="1400" dirty="0"/>
              <a:t>国家誕生のディープヒストリー</a:t>
            </a:r>
            <a:r>
              <a:rPr lang="en-US" altLang="ja-JP" sz="1400" dirty="0"/>
              <a:t>』</a:t>
            </a:r>
            <a:r>
              <a:rPr lang="ja-JP" altLang="en-US" sz="1400" dirty="0"/>
              <a:t>みすず書房（</a:t>
            </a:r>
            <a:r>
              <a:rPr lang="en-US" altLang="ja-JP" sz="1400" dirty="0"/>
              <a:t>2019/12/21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シーナ・アイエンガー（櫻井祐子訳）</a:t>
            </a:r>
            <a:r>
              <a:rPr lang="en-US" altLang="ja-JP" sz="1400" dirty="0"/>
              <a:t>『</a:t>
            </a:r>
            <a:r>
              <a:rPr lang="ja-JP" altLang="en-US" sz="1400" dirty="0"/>
              <a:t>選択の科学（</a:t>
            </a:r>
            <a:r>
              <a:rPr lang="en-US" altLang="ja-JP" sz="1400" dirty="0"/>
              <a:t>The Art of Choosing</a:t>
            </a:r>
            <a:r>
              <a:rPr lang="ja-JP" altLang="en-US" sz="1400" dirty="0"/>
              <a:t>）</a:t>
            </a:r>
            <a:r>
              <a:rPr lang="en-US" altLang="ja-JP" sz="1400" dirty="0"/>
              <a:t>』</a:t>
            </a:r>
            <a:r>
              <a:rPr lang="ja-JP" altLang="en-US" sz="1400" dirty="0"/>
              <a:t>岩波書店（</a:t>
            </a:r>
            <a:r>
              <a:rPr lang="en-US" altLang="ja-JP" sz="1400" dirty="0"/>
              <a:t>2010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endParaRPr lang="en-US" altLang="ja-JP" sz="1400" dirty="0"/>
          </a:p>
        </p:txBody>
      </p:sp>
      <p:sp>
        <p:nvSpPr>
          <p:cNvPr id="10" name="コンテンツ プレースホルダー 4">
            <a:extLst>
              <a:ext uri="{FF2B5EF4-FFF2-40B4-BE49-F238E27FC236}">
                <a16:creationId xmlns:a16="http://schemas.microsoft.com/office/drawing/2014/main" id="{B4F4C88B-9E47-4CE9-823C-59D8C51C7864}"/>
              </a:ext>
            </a:extLst>
          </p:cNvPr>
          <p:cNvSpPr txBox="1">
            <a:spLocks/>
          </p:cNvSpPr>
          <p:nvPr/>
        </p:nvSpPr>
        <p:spPr>
          <a:xfrm>
            <a:off x="6260123" y="1628800"/>
            <a:ext cx="5265862" cy="4114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議論の方法</a:t>
            </a:r>
            <a:endParaRPr lang="en-US" altLang="ja-JP" sz="1600" dirty="0"/>
          </a:p>
          <a:p>
            <a:pPr marL="357188" lvl="1" indent="-171450"/>
            <a:r>
              <a:rPr lang="ja-JP" altLang="en-US" sz="1400" dirty="0"/>
              <a:t>アリストテレス（山本光雄訳）「弁論術」</a:t>
            </a:r>
            <a:r>
              <a:rPr lang="en-US" altLang="ja-JP" sz="1400" dirty="0"/>
              <a:t>『</a:t>
            </a:r>
            <a:r>
              <a:rPr lang="ja-JP" altLang="en-US" sz="1400" dirty="0"/>
              <a:t>アリストテレス全集</a:t>
            </a:r>
            <a:r>
              <a:rPr lang="en-US" altLang="ja-JP" sz="1400" dirty="0"/>
              <a:t>16』</a:t>
            </a:r>
            <a:r>
              <a:rPr lang="ja-JP" altLang="en-US" sz="1400" dirty="0"/>
              <a:t>岩波書店（</a:t>
            </a:r>
            <a:r>
              <a:rPr lang="en-US" altLang="ja-JP" sz="1400" dirty="0"/>
              <a:t>1968/12/10</a:t>
            </a:r>
            <a:r>
              <a:rPr lang="ja-JP" altLang="en-US" sz="1400" dirty="0"/>
              <a:t>）</a:t>
            </a:r>
            <a:r>
              <a:rPr lang="en-US" altLang="ja-JP" sz="1400" dirty="0"/>
              <a:t>1-329</a:t>
            </a:r>
            <a:r>
              <a:rPr lang="ja-JP" altLang="en-US" sz="1400" dirty="0"/>
              <a:t>頁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岩田宗之</a:t>
            </a:r>
            <a:r>
              <a:rPr lang="en-US" altLang="ja-JP" sz="1400" dirty="0"/>
              <a:t>『</a:t>
            </a:r>
            <a:r>
              <a:rPr lang="ja-JP" altLang="en-US" sz="1400" dirty="0"/>
              <a:t>議論のルールブック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新潮新書（</a:t>
            </a:r>
            <a:r>
              <a:rPr lang="en-US" altLang="ja-JP" sz="1400" dirty="0"/>
              <a:t>2007</a:t>
            </a:r>
            <a:r>
              <a:rPr lang="ja-JP" altLang="en-US" sz="1400" dirty="0"/>
              <a:t>）</a:t>
            </a:r>
            <a:r>
              <a:rPr lang="en-US" altLang="ja-JP" sz="1400" dirty="0"/>
              <a:t>206</a:t>
            </a:r>
            <a:r>
              <a:rPr lang="ja-JP" altLang="en-US" sz="1400" dirty="0"/>
              <a:t>頁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スティーヴン・トゥールミン（戸田山和久，福澤一吉訳）</a:t>
            </a:r>
            <a:r>
              <a:rPr lang="en-US" altLang="ja-JP" sz="1400" dirty="0"/>
              <a:t>『</a:t>
            </a:r>
            <a:r>
              <a:rPr lang="ja-JP" altLang="en-US" sz="1400" dirty="0"/>
              <a:t>議論の技法（</a:t>
            </a:r>
            <a:r>
              <a:rPr lang="en-US" altLang="ja-JP" sz="1400" dirty="0"/>
              <a:t>The Uses of Argument(1958, 2003)</a:t>
            </a:r>
            <a:r>
              <a:rPr lang="ja-JP" altLang="en-US" sz="1400" dirty="0"/>
              <a:t>）　トゥールミンモデルの原点</a:t>
            </a:r>
            <a:r>
              <a:rPr lang="en-US" altLang="ja-JP" sz="1400" dirty="0"/>
              <a:t>』</a:t>
            </a:r>
            <a:r>
              <a:rPr lang="ja-JP" altLang="en-US" sz="1400" dirty="0"/>
              <a:t>東京図書（</a:t>
            </a:r>
            <a:r>
              <a:rPr lang="en-US" altLang="ja-JP" sz="1400" dirty="0"/>
              <a:t>2011</a:t>
            </a:r>
            <a:r>
              <a:rPr lang="ja-JP" altLang="en-US" sz="1400" dirty="0"/>
              <a:t>）</a:t>
            </a:r>
          </a:p>
          <a:p>
            <a:r>
              <a:rPr lang="ja-JP" altLang="en-US" sz="1600" dirty="0"/>
              <a:t>学習方法論</a:t>
            </a:r>
            <a:endParaRPr lang="en-US" altLang="ja-JP" sz="1600" dirty="0"/>
          </a:p>
          <a:p>
            <a:pPr marL="357188" lvl="1" indent="-171450"/>
            <a:r>
              <a:rPr lang="ja-JP" altLang="en-US" sz="1400" dirty="0"/>
              <a:t>フリチョフ・ハフト／平野敏彦訳</a:t>
            </a:r>
            <a:r>
              <a:rPr lang="en-US" altLang="ja-JP" sz="1400" dirty="0"/>
              <a:t>『</a:t>
            </a:r>
            <a:r>
              <a:rPr lang="ja-JP" altLang="en-US" sz="1400" dirty="0"/>
              <a:t>レトリック流法律学習法</a:t>
            </a:r>
            <a:r>
              <a:rPr lang="en-US" altLang="ja-JP" sz="1400" dirty="0"/>
              <a:t>』〔</a:t>
            </a:r>
            <a:r>
              <a:rPr lang="ja-JP" altLang="en-US" sz="1400" dirty="0"/>
              <a:t>レトリック研究会叢書</a:t>
            </a:r>
            <a:r>
              <a:rPr lang="en-US" altLang="ja-JP" sz="1400" dirty="0"/>
              <a:t>2〕</a:t>
            </a:r>
            <a:r>
              <a:rPr lang="ja-JP" altLang="en-US" sz="1400" dirty="0"/>
              <a:t>木鐸社（</a:t>
            </a:r>
            <a:r>
              <a:rPr lang="en-US" altLang="ja-JP" sz="1400" dirty="0"/>
              <a:t>1992</a:t>
            </a:r>
            <a:r>
              <a:rPr lang="ja-JP" altLang="en-US" sz="1400" dirty="0"/>
              <a:t>年）</a:t>
            </a:r>
            <a:endParaRPr lang="en-US" altLang="ja-JP" sz="1400" dirty="0"/>
          </a:p>
          <a:p>
            <a:pPr marL="357188" lvl="1" indent="-171450"/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加賀山茂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『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現代民法　学習法入門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』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信山社（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2007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石川一郎</a:t>
            </a:r>
            <a:r>
              <a:rPr lang="en-US" altLang="ja-JP" sz="1400" dirty="0"/>
              <a:t>『2020</a:t>
            </a:r>
            <a:r>
              <a:rPr lang="ja-JP" altLang="en-US" sz="1400" dirty="0"/>
              <a:t>年の大学入試問題</a:t>
            </a:r>
            <a:r>
              <a:rPr lang="en-US" altLang="ja-JP" sz="1400" dirty="0"/>
              <a:t>』</a:t>
            </a:r>
            <a:r>
              <a:rPr lang="ja-JP" altLang="en-US" sz="1400" dirty="0"/>
              <a:t>講談社現代新書（</a:t>
            </a:r>
            <a:r>
              <a:rPr lang="en-US" altLang="ja-JP" sz="1400" dirty="0"/>
              <a:t>2016/2/20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リヒテルズ直子</a:t>
            </a:r>
            <a:r>
              <a:rPr lang="en-US" altLang="ja-JP" sz="1400" dirty="0"/>
              <a:t>『</a:t>
            </a:r>
            <a:r>
              <a:rPr lang="ja-JP" altLang="en-US" sz="1400" dirty="0"/>
              <a:t>今こそ日本の学校に！イエナプラン実践ガイドブック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教育開発研究所（</a:t>
            </a:r>
            <a:r>
              <a:rPr lang="en-US" altLang="ja-JP" sz="1400" dirty="0"/>
              <a:t>2019/9/1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バイロン・リース（古谷美央訳）</a:t>
            </a:r>
            <a:r>
              <a:rPr lang="en-US" altLang="ja-JP" sz="1400" dirty="0"/>
              <a:t>『</a:t>
            </a:r>
            <a:r>
              <a:rPr lang="ja-JP" altLang="en-US" sz="1400" dirty="0"/>
              <a:t>人類の歴史と</a:t>
            </a:r>
            <a:r>
              <a:rPr lang="en-US" altLang="ja-JP" sz="1400" dirty="0"/>
              <a:t>AI</a:t>
            </a:r>
            <a:r>
              <a:rPr lang="ja-JP" altLang="en-US" sz="1400" dirty="0"/>
              <a:t>の未来</a:t>
            </a:r>
            <a:r>
              <a:rPr lang="en-US" altLang="ja-JP" sz="1400" dirty="0"/>
              <a:t>』</a:t>
            </a:r>
            <a:r>
              <a:rPr lang="ja-JP" altLang="en-US" sz="1400" dirty="0"/>
              <a:t>ディスカバー・トゥエンティワン（</a:t>
            </a:r>
            <a:r>
              <a:rPr lang="en-US" altLang="ja-JP" sz="1400" dirty="0"/>
              <a:t>2019/4/30</a:t>
            </a:r>
            <a:r>
              <a:rPr lang="ja-JP" altLang="en-US" sz="1400" dirty="0"/>
              <a:t>）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74812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2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2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25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75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75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75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975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75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uiExpand="1" build="p"/>
      <p:bldP spid="10" grpId="0" uiExpand="1" build="p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2078</TotalTime>
  <Words>800</Words>
  <Application>Microsoft Office PowerPoint</Application>
  <PresentationFormat>ワイド画面</PresentationFormat>
  <Paragraphs>88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ＭＳ Ｐゴシック</vt:lpstr>
      <vt:lpstr>ＭＳ ゴシック</vt:lpstr>
      <vt:lpstr>游ゴシック</vt:lpstr>
      <vt:lpstr>Arial</vt:lpstr>
      <vt:lpstr>Calibri</vt:lpstr>
      <vt:lpstr>Calibri Light</vt:lpstr>
      <vt:lpstr>Tahoma</vt:lpstr>
      <vt:lpstr>Wingdings</vt:lpstr>
      <vt:lpstr>Office テーマ</vt:lpstr>
      <vt:lpstr>会長の時間 第1回  「四つのテスト」の意味</vt:lpstr>
      <vt:lpstr>加賀山年度 会長のテーマ 「①和らぎ睦びて，②事を論じ， ③次世代への奉仕活動を実践しよう」</vt:lpstr>
      <vt:lpstr>四つのテスト（英文との対比）</vt:lpstr>
      <vt:lpstr>四つのテスト（反対概念との対比）</vt:lpstr>
      <vt:lpstr>四つのテスト（構造化）</vt:lpstr>
      <vt:lpstr>参考文献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KAGAYAMA Shigeru</dc:creator>
  <cp:lastModifiedBy>加賀山 茂</cp:lastModifiedBy>
  <cp:revision>36</cp:revision>
  <cp:lastPrinted>2020-07-06T20:59:41Z</cp:lastPrinted>
  <dcterms:created xsi:type="dcterms:W3CDTF">2015-10-20T01:37:12Z</dcterms:created>
  <dcterms:modified xsi:type="dcterms:W3CDTF">2020-07-08T23:52:00Z</dcterms:modified>
</cp:coreProperties>
</file>