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rels" ContentType="application/vnd.openxmlformats-package.relationships+xml"/>
  <Default Extension="tif" ContentType="image/tiff"/>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79" r:id="rId3"/>
    <p:sldId id="289" r:id="rId4"/>
    <p:sldId id="325" r:id="rId5"/>
    <p:sldId id="311" r:id="rId6"/>
    <p:sldId id="307" r:id="rId7"/>
    <p:sldId id="283" r:id="rId8"/>
    <p:sldId id="302" r:id="rId9"/>
    <p:sldId id="324" r:id="rId10"/>
    <p:sldId id="303" r:id="rId11"/>
    <p:sldId id="304" r:id="rId12"/>
    <p:sldId id="312" r:id="rId13"/>
    <p:sldId id="305" r:id="rId14"/>
    <p:sldId id="306" r:id="rId15"/>
    <p:sldId id="323" r:id="rId16"/>
    <p:sldId id="308" r:id="rId17"/>
    <p:sldId id="269" r:id="rId18"/>
    <p:sldId id="270" r:id="rId19"/>
    <p:sldId id="282" r:id="rId20"/>
    <p:sldId id="297" r:id="rId21"/>
    <p:sldId id="296" r:id="rId22"/>
    <p:sldId id="310" r:id="rId23"/>
    <p:sldId id="290" r:id="rId24"/>
    <p:sldId id="291" r:id="rId25"/>
    <p:sldId id="292" r:id="rId26"/>
    <p:sldId id="293" r:id="rId27"/>
    <p:sldId id="294" r:id="rId28"/>
    <p:sldId id="295" r:id="rId29"/>
    <p:sldId id="260" r:id="rId30"/>
    <p:sldId id="281" r:id="rId31"/>
    <p:sldId id="263" r:id="rId32"/>
    <p:sldId id="298" r:id="rId33"/>
    <p:sldId id="299" r:id="rId34"/>
    <p:sldId id="300" r:id="rId35"/>
    <p:sldId id="301" r:id="rId36"/>
    <p:sldId id="268" r:id="rId37"/>
    <p:sldId id="320" r:id="rId38"/>
    <p:sldId id="319" r:id="rId39"/>
    <p:sldId id="287" r:id="rId40"/>
    <p:sldId id="309" r:id="rId4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AEE07BA0-FD2F-4098-B514-E784F2195318}">
          <p14:sldIdLst>
            <p14:sldId id="256"/>
          </p14:sldIdLst>
        </p14:section>
        <p14:section name="目次" id="{990F1628-917F-4046-8C00-6EBF5AF9E77A}">
          <p14:sldIdLst>
            <p14:sldId id="279"/>
          </p14:sldIdLst>
        </p14:section>
        <p14:section name="自己紹介" id="{69356123-9CFC-44C0-AE08-3507FB9897CF}">
          <p14:sldIdLst>
            <p14:sldId id="289"/>
            <p14:sldId id="325"/>
          </p14:sldIdLst>
        </p14:section>
        <p14:section name="問題提起" id="{221E64B9-1AB9-4882-8963-F00C2EA21B83}">
          <p14:sldIdLst>
            <p14:sldId id="311"/>
            <p14:sldId id="307"/>
            <p14:sldId id="283"/>
            <p14:sldId id="302"/>
            <p14:sldId id="324"/>
            <p14:sldId id="303"/>
          </p14:sldIdLst>
        </p14:section>
        <p14:section name="日本人の弱点とその克服" id="{123C28D0-AE7C-4422-8DD1-02A5753A1662}">
          <p14:sldIdLst>
            <p14:sldId id="304"/>
            <p14:sldId id="312"/>
            <p14:sldId id="305"/>
            <p14:sldId id="306"/>
            <p14:sldId id="323"/>
          </p14:sldIdLst>
        </p14:section>
        <p14:section name="法律家の思考方法" id="{EC41976F-3ADD-4124-A315-713DF390B990}">
          <p14:sldIdLst>
            <p14:sldId id="308"/>
            <p14:sldId id="269"/>
            <p14:sldId id="270"/>
            <p14:sldId id="282"/>
            <p14:sldId id="297"/>
            <p14:sldId id="296"/>
            <p14:sldId id="310"/>
          </p14:sldIdLst>
        </p14:section>
        <p14:section name="体系的思考は，XMLで実現できる" id="{D4B08C26-62BF-4788-A402-417E2A96D0D7}">
          <p14:sldIdLst/>
        </p14:section>
        <p14:section name="法解釈の方法（集合論）" id="{EF4AB3DD-F582-4C68-BA1A-5376A1BCC0AA}">
          <p14:sldIdLst>
            <p14:sldId id="290"/>
            <p14:sldId id="291"/>
            <p14:sldId id="292"/>
            <p14:sldId id="293"/>
            <p14:sldId id="294"/>
            <p14:sldId id="295"/>
          </p14:sldIdLst>
        </p14:section>
        <p14:section name="法教育の問題点とその克服方法" id="{E5DC631C-C0FF-4474-A838-730D8C61AD32}">
          <p14:sldIdLst>
            <p14:sldId id="260"/>
            <p14:sldId id="281"/>
            <p14:sldId id="263"/>
          </p14:sldIdLst>
        </p14:section>
        <p14:section name="リーダーシップとフォロワーシップ" id="{088876F9-A9FC-45E9-A828-1FD31853ED62}">
          <p14:sldIdLst>
            <p14:sldId id="298"/>
            <p14:sldId id="299"/>
            <p14:sldId id="300"/>
            <p14:sldId id="301"/>
          </p14:sldIdLst>
        </p14:section>
        <p14:section name="結論" id="{1BCA82C5-3F17-4125-B0F0-600FFAC50064}">
          <p14:sldIdLst>
            <p14:sldId id="268"/>
            <p14:sldId id="320"/>
          </p14:sldIdLst>
        </p14:section>
        <p14:section name="参考文献" id="{A627EE70-9BB9-4CF1-AA37-5EF273F6BA83}">
          <p14:sldIdLst>
            <p14:sldId id="319"/>
            <p14:sldId id="287"/>
          </p14:sldIdLst>
        </p14:section>
        <p14:section name="提出課題" id="{42CC3103-E3C4-4B68-90FB-DD21E9E509ED}">
          <p14:sldIdLst>
            <p14:sldId id="309"/>
          </p14:sldIdLst>
        </p14:section>
      </p14:sectionLst>
    </p:ex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8E4"/>
    <a:srgbClr val="DCF0C6"/>
    <a:srgbClr val="D323D3"/>
    <a:srgbClr val="F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42" autoAdjust="0"/>
    <p:restoredTop sz="91829" autoAdjust="0"/>
  </p:normalViewPr>
  <p:slideViewPr>
    <p:cSldViewPr snapToGrid="0" showGuides="1">
      <p:cViewPr varScale="1">
        <p:scale>
          <a:sx n="43" d="100"/>
          <a:sy n="43" d="100"/>
        </p:scale>
        <p:origin x="52" y="212"/>
      </p:cViewPr>
      <p:guideLst>
        <p:guide orient="horz" pos="2115"/>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34" Type="http://schemas.openxmlformats.org/officeDocument/2006/relationships/slide" Target="slides/slide36.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40.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加賀山 茂" userId="8c55a2096077e13e" providerId="LiveId" clId="{37684875-4EF1-49C7-AE41-569FA50DAF17}"/>
    <pc:docChg chg="undo redo custSel addSld delSld modSld sldOrd modSection">
      <pc:chgData name="加賀山 茂" userId="8c55a2096077e13e" providerId="LiveId" clId="{37684875-4EF1-49C7-AE41-569FA50DAF17}" dt="2020-11-03T23:45:32.256" v="533"/>
      <pc:docMkLst>
        <pc:docMk/>
      </pc:docMkLst>
      <pc:sldChg chg="mod modShow">
        <pc:chgData name="加賀山 茂" userId="8c55a2096077e13e" providerId="LiveId" clId="{37684875-4EF1-49C7-AE41-569FA50DAF17}" dt="2020-11-03T19:10:04.062" v="7" actId="729"/>
        <pc:sldMkLst>
          <pc:docMk/>
          <pc:sldMk cId="1163929482" sldId="260"/>
        </pc:sldMkLst>
      </pc:sldChg>
      <pc:sldChg chg="del">
        <pc:chgData name="加賀山 茂" userId="8c55a2096077e13e" providerId="LiveId" clId="{37684875-4EF1-49C7-AE41-569FA50DAF17}" dt="2020-11-03T19:09:33.727" v="6" actId="47"/>
        <pc:sldMkLst>
          <pc:docMk/>
          <pc:sldMk cId="1716172810" sldId="262"/>
        </pc:sldMkLst>
      </pc:sldChg>
      <pc:sldChg chg="mod modShow">
        <pc:chgData name="加賀山 茂" userId="8c55a2096077e13e" providerId="LiveId" clId="{37684875-4EF1-49C7-AE41-569FA50DAF17}" dt="2020-11-03T19:10:41.083" v="9" actId="729"/>
        <pc:sldMkLst>
          <pc:docMk/>
          <pc:sldMk cId="2533355393" sldId="263"/>
        </pc:sldMkLst>
      </pc:sldChg>
      <pc:sldChg chg="modSp mod">
        <pc:chgData name="加賀山 茂" userId="8c55a2096077e13e" providerId="LiveId" clId="{37684875-4EF1-49C7-AE41-569FA50DAF17}" dt="2020-11-03T23:45:32.256" v="533"/>
        <pc:sldMkLst>
          <pc:docMk/>
          <pc:sldMk cId="681178322" sldId="279"/>
        </pc:sldMkLst>
        <pc:spChg chg="mod">
          <ac:chgData name="加賀山 茂" userId="8c55a2096077e13e" providerId="LiveId" clId="{37684875-4EF1-49C7-AE41-569FA50DAF17}" dt="2020-11-03T23:45:32.256" v="533"/>
          <ac:spMkLst>
            <pc:docMk/>
            <pc:sldMk cId="681178322" sldId="279"/>
            <ac:spMk id="9" creationId="{00000000-0000-0000-0000-000000000000}"/>
          </ac:spMkLst>
        </pc:spChg>
      </pc:sldChg>
      <pc:sldChg chg="mod modShow">
        <pc:chgData name="加賀山 茂" userId="8c55a2096077e13e" providerId="LiveId" clId="{37684875-4EF1-49C7-AE41-569FA50DAF17}" dt="2020-11-03T19:10:09.802" v="8" actId="729"/>
        <pc:sldMkLst>
          <pc:docMk/>
          <pc:sldMk cId="1464895033" sldId="281"/>
        </pc:sldMkLst>
      </pc:sldChg>
      <pc:sldChg chg="delSp modSp mod modAnim">
        <pc:chgData name="加賀山 茂" userId="8c55a2096077e13e" providerId="LiveId" clId="{37684875-4EF1-49C7-AE41-569FA50DAF17}" dt="2020-11-03T22:49:23.391" v="273"/>
        <pc:sldMkLst>
          <pc:docMk/>
          <pc:sldMk cId="3715084263" sldId="287"/>
        </pc:sldMkLst>
        <pc:spChg chg="mod">
          <ac:chgData name="加賀山 茂" userId="8c55a2096077e13e" providerId="LiveId" clId="{37684875-4EF1-49C7-AE41-569FA50DAF17}" dt="2020-11-03T22:46:23.093" v="262" actId="27636"/>
          <ac:spMkLst>
            <pc:docMk/>
            <pc:sldMk cId="3715084263" sldId="287"/>
            <ac:spMk id="7" creationId="{00000000-0000-0000-0000-000000000000}"/>
          </ac:spMkLst>
        </pc:spChg>
        <pc:spChg chg="mod">
          <ac:chgData name="加賀山 茂" userId="8c55a2096077e13e" providerId="LiveId" clId="{37684875-4EF1-49C7-AE41-569FA50DAF17}" dt="2020-11-03T22:47:08.794" v="266" actId="14"/>
          <ac:spMkLst>
            <pc:docMk/>
            <pc:sldMk cId="3715084263" sldId="287"/>
            <ac:spMk id="8" creationId="{00000000-0000-0000-0000-000000000000}"/>
          </ac:spMkLst>
        </pc:spChg>
        <pc:spChg chg="del mod">
          <ac:chgData name="加賀山 茂" userId="8c55a2096077e13e" providerId="LiveId" clId="{37684875-4EF1-49C7-AE41-569FA50DAF17}" dt="2020-11-03T19:28:20.636" v="60" actId="478"/>
          <ac:spMkLst>
            <pc:docMk/>
            <pc:sldMk cId="3715084263" sldId="287"/>
            <ac:spMk id="9" creationId="{00000000-0000-0000-0000-000000000000}"/>
          </ac:spMkLst>
        </pc:spChg>
      </pc:sldChg>
      <pc:sldChg chg="del">
        <pc:chgData name="加賀山 茂" userId="8c55a2096077e13e" providerId="LiveId" clId="{37684875-4EF1-49C7-AE41-569FA50DAF17}" dt="2020-11-03T19:10:51.077" v="10" actId="47"/>
        <pc:sldMkLst>
          <pc:docMk/>
          <pc:sldMk cId="3097372786" sldId="288"/>
        </pc:sldMkLst>
      </pc:sldChg>
      <pc:sldChg chg="modAnim">
        <pc:chgData name="加賀山 茂" userId="8c55a2096077e13e" providerId="LiveId" clId="{37684875-4EF1-49C7-AE41-569FA50DAF17}" dt="2020-11-03T23:38:28.356" v="500"/>
        <pc:sldMkLst>
          <pc:docMk/>
          <pc:sldMk cId="2692531974" sldId="289"/>
        </pc:sldMkLst>
      </pc:sldChg>
      <pc:sldChg chg="ord">
        <pc:chgData name="加賀山 茂" userId="8c55a2096077e13e" providerId="LiveId" clId="{37684875-4EF1-49C7-AE41-569FA50DAF17}" dt="2020-11-03T19:12:36.789" v="14"/>
        <pc:sldMkLst>
          <pc:docMk/>
          <pc:sldMk cId="1497645439" sldId="303"/>
        </pc:sldMkLst>
      </pc:sldChg>
      <pc:sldChg chg="modSp mod">
        <pc:chgData name="加賀山 茂" userId="8c55a2096077e13e" providerId="LiveId" clId="{37684875-4EF1-49C7-AE41-569FA50DAF17}" dt="2020-11-03T22:29:56.186" v="159"/>
        <pc:sldMkLst>
          <pc:docMk/>
          <pc:sldMk cId="643724026" sldId="305"/>
        </pc:sldMkLst>
        <pc:spChg chg="mod">
          <ac:chgData name="加賀山 茂" userId="8c55a2096077e13e" providerId="LiveId" clId="{37684875-4EF1-49C7-AE41-569FA50DAF17}" dt="2020-11-03T22:29:56.186" v="159"/>
          <ac:spMkLst>
            <pc:docMk/>
            <pc:sldMk cId="643724026" sldId="305"/>
            <ac:spMk id="7" creationId="{00000000-0000-0000-0000-000000000000}"/>
          </ac:spMkLst>
        </pc:spChg>
      </pc:sldChg>
      <pc:sldChg chg="addSp modSp mod modAnim">
        <pc:chgData name="加賀山 茂" userId="8c55a2096077e13e" providerId="LiveId" clId="{37684875-4EF1-49C7-AE41-569FA50DAF17}" dt="2020-11-03T23:45:16.222" v="518"/>
        <pc:sldMkLst>
          <pc:docMk/>
          <pc:sldMk cId="1355274337" sldId="309"/>
        </pc:sldMkLst>
        <pc:spChg chg="mod">
          <ac:chgData name="加賀山 茂" userId="8c55a2096077e13e" providerId="LiveId" clId="{37684875-4EF1-49C7-AE41-569FA50DAF17}" dt="2020-11-03T23:45:16.222" v="518"/>
          <ac:spMkLst>
            <pc:docMk/>
            <pc:sldMk cId="1355274337" sldId="309"/>
            <ac:spMk id="8" creationId="{00000000-0000-0000-0000-000000000000}"/>
          </ac:spMkLst>
        </pc:spChg>
        <pc:spChg chg="mod">
          <ac:chgData name="加賀山 茂" userId="8c55a2096077e13e" providerId="LiveId" clId="{37684875-4EF1-49C7-AE41-569FA50DAF17}" dt="2020-11-03T19:17:26.633" v="53" actId="14100"/>
          <ac:spMkLst>
            <pc:docMk/>
            <pc:sldMk cId="1355274337" sldId="309"/>
            <ac:spMk id="9" creationId="{00000000-0000-0000-0000-000000000000}"/>
          </ac:spMkLst>
        </pc:spChg>
        <pc:spChg chg="mod">
          <ac:chgData name="加賀山 茂" userId="8c55a2096077e13e" providerId="LiveId" clId="{37684875-4EF1-49C7-AE41-569FA50DAF17}" dt="2020-11-03T19:17:31.872" v="54" actId="14100"/>
          <ac:spMkLst>
            <pc:docMk/>
            <pc:sldMk cId="1355274337" sldId="309"/>
            <ac:spMk id="10" creationId="{00000000-0000-0000-0000-000000000000}"/>
          </ac:spMkLst>
        </pc:spChg>
        <pc:spChg chg="mod">
          <ac:chgData name="加賀山 茂" userId="8c55a2096077e13e" providerId="LiveId" clId="{37684875-4EF1-49C7-AE41-569FA50DAF17}" dt="2020-11-03T23:27:57.672" v="495" actId="27636"/>
          <ac:spMkLst>
            <pc:docMk/>
            <pc:sldMk cId="1355274337" sldId="309"/>
            <ac:spMk id="11" creationId="{00000000-0000-0000-0000-000000000000}"/>
          </ac:spMkLst>
        </pc:spChg>
        <pc:spChg chg="add mod">
          <ac:chgData name="加賀山 茂" userId="8c55a2096077e13e" providerId="LiveId" clId="{37684875-4EF1-49C7-AE41-569FA50DAF17}" dt="2020-11-03T19:27:52.109" v="58"/>
          <ac:spMkLst>
            <pc:docMk/>
            <pc:sldMk cId="1355274337" sldId="309"/>
            <ac:spMk id="12" creationId="{8CB434F2-1370-4783-8862-7832ECEA6022}"/>
          </ac:spMkLst>
        </pc:spChg>
      </pc:sldChg>
      <pc:sldChg chg="modSp">
        <pc:chgData name="加賀山 茂" userId="8c55a2096077e13e" providerId="LiveId" clId="{37684875-4EF1-49C7-AE41-569FA50DAF17}" dt="2020-11-03T22:25:39.919" v="123"/>
        <pc:sldMkLst>
          <pc:docMk/>
          <pc:sldMk cId="1067709147" sldId="311"/>
        </pc:sldMkLst>
        <pc:spChg chg="mod">
          <ac:chgData name="加賀山 茂" userId="8c55a2096077e13e" providerId="LiveId" clId="{37684875-4EF1-49C7-AE41-569FA50DAF17}" dt="2020-11-03T22:25:39.919" v="123"/>
          <ac:spMkLst>
            <pc:docMk/>
            <pc:sldMk cId="1067709147" sldId="311"/>
            <ac:spMk id="8" creationId="{00000000-0000-0000-0000-000000000000}"/>
          </ac:spMkLst>
        </pc:spChg>
      </pc:sldChg>
      <pc:sldChg chg="del">
        <pc:chgData name="加賀山 茂" userId="8c55a2096077e13e" providerId="LiveId" clId="{37684875-4EF1-49C7-AE41-569FA50DAF17}" dt="2020-11-03T19:09:17.717" v="0" actId="47"/>
        <pc:sldMkLst>
          <pc:docMk/>
          <pc:sldMk cId="3055797182" sldId="313"/>
        </pc:sldMkLst>
      </pc:sldChg>
      <pc:sldChg chg="del">
        <pc:chgData name="加賀山 茂" userId="8c55a2096077e13e" providerId="LiveId" clId="{37684875-4EF1-49C7-AE41-569FA50DAF17}" dt="2020-11-03T19:09:19.156" v="1" actId="47"/>
        <pc:sldMkLst>
          <pc:docMk/>
          <pc:sldMk cId="3331946518" sldId="314"/>
        </pc:sldMkLst>
      </pc:sldChg>
      <pc:sldChg chg="del">
        <pc:chgData name="加賀山 茂" userId="8c55a2096077e13e" providerId="LiveId" clId="{37684875-4EF1-49C7-AE41-569FA50DAF17}" dt="2020-11-03T19:09:19.895" v="2" actId="47"/>
        <pc:sldMkLst>
          <pc:docMk/>
          <pc:sldMk cId="375518783" sldId="315"/>
        </pc:sldMkLst>
      </pc:sldChg>
      <pc:sldChg chg="del">
        <pc:chgData name="加賀山 茂" userId="8c55a2096077e13e" providerId="LiveId" clId="{37684875-4EF1-49C7-AE41-569FA50DAF17}" dt="2020-11-03T19:09:20.959" v="3" actId="47"/>
        <pc:sldMkLst>
          <pc:docMk/>
          <pc:sldMk cId="75076384" sldId="316"/>
        </pc:sldMkLst>
      </pc:sldChg>
      <pc:sldChg chg="del">
        <pc:chgData name="加賀山 茂" userId="8c55a2096077e13e" providerId="LiveId" clId="{37684875-4EF1-49C7-AE41-569FA50DAF17}" dt="2020-11-03T19:09:21.711" v="4" actId="47"/>
        <pc:sldMkLst>
          <pc:docMk/>
          <pc:sldMk cId="2964697673" sldId="317"/>
        </pc:sldMkLst>
      </pc:sldChg>
      <pc:sldChg chg="del">
        <pc:chgData name="加賀山 茂" userId="8c55a2096077e13e" providerId="LiveId" clId="{37684875-4EF1-49C7-AE41-569FA50DAF17}" dt="2020-11-03T19:09:22.418" v="5" actId="47"/>
        <pc:sldMkLst>
          <pc:docMk/>
          <pc:sldMk cId="405187707" sldId="318"/>
        </pc:sldMkLst>
      </pc:sldChg>
      <pc:sldChg chg="del">
        <pc:chgData name="加賀山 茂" userId="8c55a2096077e13e" providerId="LiveId" clId="{37684875-4EF1-49C7-AE41-569FA50DAF17}" dt="2020-11-03T19:11:14.457" v="11" actId="47"/>
        <pc:sldMkLst>
          <pc:docMk/>
          <pc:sldMk cId="911590967" sldId="321"/>
        </pc:sldMkLst>
      </pc:sldChg>
      <pc:sldChg chg="del">
        <pc:chgData name="加賀山 茂" userId="8c55a2096077e13e" providerId="LiveId" clId="{37684875-4EF1-49C7-AE41-569FA50DAF17}" dt="2020-11-03T19:11:17.112" v="12" actId="47"/>
        <pc:sldMkLst>
          <pc:docMk/>
          <pc:sldMk cId="262473072" sldId="322"/>
        </pc:sldMkLst>
      </pc:sldChg>
      <pc:sldChg chg="addSp delSp modSp new mod modClrScheme chgLayout">
        <pc:chgData name="加賀山 茂" userId="8c55a2096077e13e" providerId="LiveId" clId="{37684875-4EF1-49C7-AE41-569FA50DAF17}" dt="2020-11-03T22:42:41.084" v="240" actId="1076"/>
        <pc:sldMkLst>
          <pc:docMk/>
          <pc:sldMk cId="4041033499" sldId="325"/>
        </pc:sldMkLst>
        <pc:spChg chg="mod ord">
          <ac:chgData name="加賀山 茂" userId="8c55a2096077e13e" providerId="LiveId" clId="{37684875-4EF1-49C7-AE41-569FA50DAF17}" dt="2020-11-03T22:42:31.574" v="238" actId="27636"/>
          <ac:spMkLst>
            <pc:docMk/>
            <pc:sldMk cId="4041033499" sldId="325"/>
            <ac:spMk id="2" creationId="{4F4CF23D-D3F3-48D6-BD8E-20C206C203C6}"/>
          </ac:spMkLst>
        </pc:spChg>
        <pc:spChg chg="del">
          <ac:chgData name="加賀山 茂" userId="8c55a2096077e13e" providerId="LiveId" clId="{37684875-4EF1-49C7-AE41-569FA50DAF17}" dt="2020-11-03T22:41:23.852" v="221" actId="700"/>
          <ac:spMkLst>
            <pc:docMk/>
            <pc:sldMk cId="4041033499" sldId="325"/>
            <ac:spMk id="3" creationId="{928E255A-88D5-4981-8149-6F094EE5E7D7}"/>
          </ac:spMkLst>
        </pc:spChg>
        <pc:spChg chg="mod ord">
          <ac:chgData name="加賀山 茂" userId="8c55a2096077e13e" providerId="LiveId" clId="{37684875-4EF1-49C7-AE41-569FA50DAF17}" dt="2020-11-03T22:41:23.852" v="221" actId="700"/>
          <ac:spMkLst>
            <pc:docMk/>
            <pc:sldMk cId="4041033499" sldId="325"/>
            <ac:spMk id="4" creationId="{7EE52C56-049E-412F-A501-90495FEBEC92}"/>
          </ac:spMkLst>
        </pc:spChg>
        <pc:spChg chg="mod ord">
          <ac:chgData name="加賀山 茂" userId="8c55a2096077e13e" providerId="LiveId" clId="{37684875-4EF1-49C7-AE41-569FA50DAF17}" dt="2020-11-03T22:41:23.852" v="221" actId="700"/>
          <ac:spMkLst>
            <pc:docMk/>
            <pc:sldMk cId="4041033499" sldId="325"/>
            <ac:spMk id="5" creationId="{0F9F11DB-95C4-4F4D-A5BD-6ADDF28FB6E8}"/>
          </ac:spMkLst>
        </pc:spChg>
        <pc:spChg chg="mod ord">
          <ac:chgData name="加賀山 茂" userId="8c55a2096077e13e" providerId="LiveId" clId="{37684875-4EF1-49C7-AE41-569FA50DAF17}" dt="2020-11-03T22:41:23.852" v="221" actId="700"/>
          <ac:spMkLst>
            <pc:docMk/>
            <pc:sldMk cId="4041033499" sldId="325"/>
            <ac:spMk id="6" creationId="{080865A4-72F9-4542-A7F6-35A6E7C8F07A}"/>
          </ac:spMkLst>
        </pc:spChg>
        <pc:picChg chg="add mod">
          <ac:chgData name="加賀山 茂" userId="8c55a2096077e13e" providerId="LiveId" clId="{37684875-4EF1-49C7-AE41-569FA50DAF17}" dt="2020-11-03T22:42:41.084" v="240" actId="1076"/>
          <ac:picMkLst>
            <pc:docMk/>
            <pc:sldMk cId="4041033499" sldId="325"/>
            <ac:picMk id="8" creationId="{7260C40A-186D-41FF-ABCC-6FA626DEAA09}"/>
          </ac:picMkLst>
        </pc:picChg>
      </pc:sldChg>
    </pc:docChg>
  </pc:docChgLst>
  <pc:docChgLst>
    <pc:chgData name="加賀山 茂" userId="8c55a2096077e13e" providerId="LiveId" clId="{19D4A991-94EC-4668-A1CA-44B8473E3A21}"/>
    <pc:docChg chg="undo custSel addSld delSld modSld sldOrd">
      <pc:chgData name="加賀山 茂" userId="8c55a2096077e13e" providerId="LiveId" clId="{19D4A991-94EC-4668-A1CA-44B8473E3A21}" dt="2019-06-11T00:17:04.455" v="1628"/>
      <pc:docMkLst>
        <pc:docMk/>
      </pc:docMkLst>
      <pc:sldChg chg="modSp">
        <pc:chgData name="加賀山 茂" userId="8c55a2096077e13e" providerId="LiveId" clId="{19D4A991-94EC-4668-A1CA-44B8473E3A21}" dt="2019-06-11T00:17:04.455" v="1628"/>
        <pc:sldMkLst>
          <pc:docMk/>
          <pc:sldMk cId="681178322" sldId="279"/>
        </pc:sldMkLst>
        <pc:spChg chg="mod">
          <ac:chgData name="加賀山 茂" userId="8c55a2096077e13e" providerId="LiveId" clId="{19D4A991-94EC-4668-A1CA-44B8473E3A21}" dt="2019-06-10T07:13:11.786" v="1060" actId="6549"/>
          <ac:spMkLst>
            <pc:docMk/>
            <pc:sldMk cId="681178322" sldId="279"/>
            <ac:spMk id="8" creationId="{00000000-0000-0000-0000-000000000000}"/>
          </ac:spMkLst>
        </pc:spChg>
        <pc:spChg chg="mod">
          <ac:chgData name="加賀山 茂" userId="8c55a2096077e13e" providerId="LiveId" clId="{19D4A991-94EC-4668-A1CA-44B8473E3A21}" dt="2019-06-11T00:17:04.455" v="1628"/>
          <ac:spMkLst>
            <pc:docMk/>
            <pc:sldMk cId="681178322" sldId="279"/>
            <ac:spMk id="9" creationId="{00000000-0000-0000-0000-000000000000}"/>
          </ac:spMkLst>
        </pc:spChg>
      </pc:sldChg>
      <pc:sldChg chg="modSp">
        <pc:chgData name="加賀山 茂" userId="8c55a2096077e13e" providerId="LiveId" clId="{19D4A991-94EC-4668-A1CA-44B8473E3A21}" dt="2019-06-10T21:52:41.813" v="1510"/>
        <pc:sldMkLst>
          <pc:docMk/>
          <pc:sldMk cId="3715084263" sldId="287"/>
        </pc:sldMkLst>
        <pc:spChg chg="mod">
          <ac:chgData name="加賀山 茂" userId="8c55a2096077e13e" providerId="LiveId" clId="{19D4A991-94EC-4668-A1CA-44B8473E3A21}" dt="2019-06-10T21:42:40.150" v="1210" actId="113"/>
          <ac:spMkLst>
            <pc:docMk/>
            <pc:sldMk cId="3715084263" sldId="287"/>
            <ac:spMk id="6" creationId="{00000000-0000-0000-0000-000000000000}"/>
          </ac:spMkLst>
        </pc:spChg>
        <pc:spChg chg="mod">
          <ac:chgData name="加賀山 茂" userId="8c55a2096077e13e" providerId="LiveId" clId="{19D4A991-94EC-4668-A1CA-44B8473E3A21}" dt="2019-06-10T21:52:41.813" v="1510"/>
          <ac:spMkLst>
            <pc:docMk/>
            <pc:sldMk cId="3715084263" sldId="287"/>
            <ac:spMk id="9" creationId="{00000000-0000-0000-0000-000000000000}"/>
          </ac:spMkLst>
        </pc:spChg>
      </pc:sldChg>
      <pc:sldChg chg="modSp">
        <pc:chgData name="加賀山 茂" userId="8c55a2096077e13e" providerId="LiveId" clId="{19D4A991-94EC-4668-A1CA-44B8473E3A21}" dt="2019-06-09T22:25:26.583" v="923"/>
        <pc:sldMkLst>
          <pc:docMk/>
          <pc:sldMk cId="2692531974" sldId="289"/>
        </pc:sldMkLst>
        <pc:spChg chg="mod">
          <ac:chgData name="加賀山 茂" userId="8c55a2096077e13e" providerId="LiveId" clId="{19D4A991-94EC-4668-A1CA-44B8473E3A21}" dt="2019-06-09T22:25:26.583" v="923"/>
          <ac:spMkLst>
            <pc:docMk/>
            <pc:sldMk cId="2692531974" sldId="289"/>
            <ac:spMk id="9" creationId="{00000000-0000-0000-0000-000000000000}"/>
          </ac:spMkLst>
        </pc:spChg>
      </pc:sldChg>
      <pc:sldChg chg="modSp">
        <pc:chgData name="加賀山 茂" userId="8c55a2096077e13e" providerId="LiveId" clId="{19D4A991-94EC-4668-A1CA-44B8473E3A21}" dt="2019-06-10T21:48:06.076" v="1501"/>
        <pc:sldMkLst>
          <pc:docMk/>
          <pc:sldMk cId="1355274337" sldId="309"/>
        </pc:sldMkLst>
        <pc:spChg chg="mod">
          <ac:chgData name="加賀山 茂" userId="8c55a2096077e13e" providerId="LiveId" clId="{19D4A991-94EC-4668-A1CA-44B8473E3A21}" dt="2019-06-10T21:48:06.076" v="1501"/>
          <ac:spMkLst>
            <pc:docMk/>
            <pc:sldMk cId="1355274337" sldId="309"/>
            <ac:spMk id="8" creationId="{00000000-0000-0000-0000-000000000000}"/>
          </ac:spMkLst>
        </pc:spChg>
        <pc:spChg chg="mod">
          <ac:chgData name="加賀山 茂" userId="8c55a2096077e13e" providerId="LiveId" clId="{19D4A991-94EC-4668-A1CA-44B8473E3A21}" dt="2019-06-10T21:46:20.885" v="1440"/>
          <ac:spMkLst>
            <pc:docMk/>
            <pc:sldMk cId="1355274337" sldId="309"/>
            <ac:spMk id="11" creationId="{00000000-0000-0000-0000-000000000000}"/>
          </ac:spMkLst>
        </pc:spChg>
      </pc:sldChg>
      <pc:sldChg chg="addSp delSp modSp add modAnim">
        <pc:chgData name="加賀山 茂" userId="8c55a2096077e13e" providerId="LiveId" clId="{19D4A991-94EC-4668-A1CA-44B8473E3A21}" dt="2019-06-09T21:23:01.713" v="919" actId="1036"/>
        <pc:sldMkLst>
          <pc:docMk/>
          <pc:sldMk cId="3055797182" sldId="313"/>
        </pc:sldMkLst>
        <pc:spChg chg="mod">
          <ac:chgData name="加賀山 茂" userId="8c55a2096077e13e" providerId="LiveId" clId="{19D4A991-94EC-4668-A1CA-44B8473E3A21}" dt="2019-06-09T02:45:38.919" v="779" actId="113"/>
          <ac:spMkLst>
            <pc:docMk/>
            <pc:sldMk cId="3055797182" sldId="313"/>
            <ac:spMk id="2" creationId="{111AFCBA-19F9-46E1-B9EB-A5CD4E7B6002}"/>
          </ac:spMkLst>
        </pc:spChg>
        <pc:spChg chg="add mod">
          <ac:chgData name="加賀山 茂" userId="8c55a2096077e13e" providerId="LiveId" clId="{19D4A991-94EC-4668-A1CA-44B8473E3A21}" dt="2019-06-09T02:44:51.371" v="768" actId="404"/>
          <ac:spMkLst>
            <pc:docMk/>
            <pc:sldMk cId="3055797182" sldId="313"/>
            <ac:spMk id="6" creationId="{8B3D0094-5033-4EC8-B406-55B17B0E20D6}"/>
          </ac:spMkLst>
        </pc:spChg>
        <pc:spChg chg="add mod ord">
          <ac:chgData name="加賀山 茂" userId="8c55a2096077e13e" providerId="LiveId" clId="{19D4A991-94EC-4668-A1CA-44B8473E3A21}" dt="2019-06-09T21:20:10.442" v="899" actId="207"/>
          <ac:spMkLst>
            <pc:docMk/>
            <pc:sldMk cId="3055797182" sldId="313"/>
            <ac:spMk id="7" creationId="{2766341D-52A1-4864-8068-8B3744D09B6D}"/>
          </ac:spMkLst>
        </pc:spChg>
        <pc:spChg chg="add del mod">
          <ac:chgData name="加賀山 茂" userId="8c55a2096077e13e" providerId="LiveId" clId="{19D4A991-94EC-4668-A1CA-44B8473E3A21}" dt="2019-06-08T23:54:58.394" v="154"/>
          <ac:spMkLst>
            <pc:docMk/>
            <pc:sldMk cId="3055797182" sldId="313"/>
            <ac:spMk id="7" creationId="{C36AB441-F77F-4655-86A2-9BE5DF71F0F6}"/>
          </ac:spMkLst>
        </pc:spChg>
        <pc:spChg chg="add mod">
          <ac:chgData name="加賀山 茂" userId="8c55a2096077e13e" providerId="LiveId" clId="{19D4A991-94EC-4668-A1CA-44B8473E3A21}" dt="2019-06-09T02:44:51.371" v="768" actId="404"/>
          <ac:spMkLst>
            <pc:docMk/>
            <pc:sldMk cId="3055797182" sldId="313"/>
            <ac:spMk id="8" creationId="{E0253F4E-0B45-4BA9-BAFA-1ECFC0DF7E4B}"/>
          </ac:spMkLst>
        </pc:spChg>
        <pc:spChg chg="add del mod">
          <ac:chgData name="加賀山 茂" userId="8c55a2096077e13e" providerId="LiveId" clId="{19D4A991-94EC-4668-A1CA-44B8473E3A21}" dt="2019-06-08T23:55:04.283" v="155"/>
          <ac:spMkLst>
            <pc:docMk/>
            <pc:sldMk cId="3055797182" sldId="313"/>
            <ac:spMk id="9" creationId="{0E082910-0909-47E5-B628-D286B866394B}"/>
          </ac:spMkLst>
        </pc:spChg>
        <pc:spChg chg="add mod">
          <ac:chgData name="加賀山 茂" userId="8c55a2096077e13e" providerId="LiveId" clId="{19D4A991-94EC-4668-A1CA-44B8473E3A21}" dt="2019-06-09T21:20:24.689" v="901" actId="1076"/>
          <ac:spMkLst>
            <pc:docMk/>
            <pc:sldMk cId="3055797182" sldId="313"/>
            <ac:spMk id="12" creationId="{91477A0B-C332-46E7-9261-424A194FD98F}"/>
          </ac:spMkLst>
        </pc:spChg>
        <pc:spChg chg="add mod">
          <ac:chgData name="加賀山 茂" userId="8c55a2096077e13e" providerId="LiveId" clId="{19D4A991-94EC-4668-A1CA-44B8473E3A21}" dt="2019-06-09T02:44:38.046" v="766" actId="1076"/>
          <ac:spMkLst>
            <pc:docMk/>
            <pc:sldMk cId="3055797182" sldId="313"/>
            <ac:spMk id="14" creationId="{49BA2DCB-B743-4072-B93E-F72E28F5A43D}"/>
          </ac:spMkLst>
        </pc:spChg>
        <pc:spChg chg="add mod">
          <ac:chgData name="加賀山 茂" userId="8c55a2096077e13e" providerId="LiveId" clId="{19D4A991-94EC-4668-A1CA-44B8473E3A21}" dt="2019-06-09T21:21:55.651" v="915" actId="1076"/>
          <ac:spMkLst>
            <pc:docMk/>
            <pc:sldMk cId="3055797182" sldId="313"/>
            <ac:spMk id="15" creationId="{2F131D8A-7325-4294-AEB4-F5569A2D6178}"/>
          </ac:spMkLst>
        </pc:spChg>
        <pc:spChg chg="add mod">
          <ac:chgData name="加賀山 茂" userId="8c55a2096077e13e" providerId="LiveId" clId="{19D4A991-94EC-4668-A1CA-44B8473E3A21}" dt="2019-06-09T21:23:01.713" v="919" actId="1036"/>
          <ac:spMkLst>
            <pc:docMk/>
            <pc:sldMk cId="3055797182" sldId="313"/>
            <ac:spMk id="16" creationId="{7AEE861A-476B-4D9C-B2E9-F9BB9FFFC1BB}"/>
          </ac:spMkLst>
        </pc:spChg>
        <pc:picChg chg="add mod">
          <ac:chgData name="加賀山 茂" userId="8c55a2096077e13e" providerId="LiveId" clId="{19D4A991-94EC-4668-A1CA-44B8473E3A21}" dt="2019-06-08T23:55:11.953" v="156" actId="1076"/>
          <ac:picMkLst>
            <pc:docMk/>
            <pc:sldMk cId="3055797182" sldId="313"/>
            <ac:picMk id="11" creationId="{9473B256-E731-45B9-92D0-F719D26A2D25}"/>
          </ac:picMkLst>
        </pc:picChg>
        <pc:picChg chg="add mod">
          <ac:chgData name="加賀山 茂" userId="8c55a2096077e13e" providerId="LiveId" clId="{19D4A991-94EC-4668-A1CA-44B8473E3A21}" dt="2019-06-08T23:55:15.374" v="157" actId="1076"/>
          <ac:picMkLst>
            <pc:docMk/>
            <pc:sldMk cId="3055797182" sldId="313"/>
            <ac:picMk id="13" creationId="{179FF4F6-246E-4392-A5CB-77026A9DF6B6}"/>
          </ac:picMkLst>
        </pc:picChg>
      </pc:sldChg>
      <pc:sldChg chg="addSp delSp modSp add modAnim">
        <pc:chgData name="加賀山 茂" userId="8c55a2096077e13e" providerId="LiveId" clId="{19D4A991-94EC-4668-A1CA-44B8473E3A21}" dt="2019-06-09T02:53:21.899" v="818" actId="14100"/>
        <pc:sldMkLst>
          <pc:docMk/>
          <pc:sldMk cId="3331946518" sldId="314"/>
        </pc:sldMkLst>
        <pc:spChg chg="del">
          <ac:chgData name="加賀山 茂" userId="8c55a2096077e13e" providerId="LiveId" clId="{19D4A991-94EC-4668-A1CA-44B8473E3A21}" dt="2019-06-08T23:59:24.594" v="178"/>
          <ac:spMkLst>
            <pc:docMk/>
            <pc:sldMk cId="3331946518" sldId="314"/>
            <ac:spMk id="2" creationId="{3D48E239-293F-45C0-ABC1-F56AE49CA999}"/>
          </ac:spMkLst>
        </pc:spChg>
        <pc:spChg chg="del">
          <ac:chgData name="加賀山 茂" userId="8c55a2096077e13e" providerId="LiveId" clId="{19D4A991-94EC-4668-A1CA-44B8473E3A21}" dt="2019-06-08T23:59:24.594" v="178"/>
          <ac:spMkLst>
            <pc:docMk/>
            <pc:sldMk cId="3331946518" sldId="314"/>
            <ac:spMk id="3" creationId="{EC10FAD2-45BC-4422-87E4-9F6648F3D6DA}"/>
          </ac:spMkLst>
        </pc:spChg>
        <pc:spChg chg="del">
          <ac:chgData name="加賀山 茂" userId="8c55a2096077e13e" providerId="LiveId" clId="{19D4A991-94EC-4668-A1CA-44B8473E3A21}" dt="2019-06-08T23:57:27.660" v="159"/>
          <ac:spMkLst>
            <pc:docMk/>
            <pc:sldMk cId="3331946518" sldId="314"/>
            <ac:spMk id="4" creationId="{BC5F6404-BE37-4A7C-AA5F-09281544AC55}"/>
          </ac:spMkLst>
        </pc:spChg>
        <pc:spChg chg="del">
          <ac:chgData name="加賀山 茂" userId="8c55a2096077e13e" providerId="LiveId" clId="{19D4A991-94EC-4668-A1CA-44B8473E3A21}" dt="2019-06-08T23:59:24.594" v="178"/>
          <ac:spMkLst>
            <pc:docMk/>
            <pc:sldMk cId="3331946518" sldId="314"/>
            <ac:spMk id="5" creationId="{00E93DA4-3F42-48A3-8D2D-77DBD4022D07}"/>
          </ac:spMkLst>
        </pc:spChg>
        <pc:spChg chg="del">
          <ac:chgData name="加賀山 茂" userId="8c55a2096077e13e" providerId="LiveId" clId="{19D4A991-94EC-4668-A1CA-44B8473E3A21}" dt="2019-06-08T23:57:36.783" v="161"/>
          <ac:spMkLst>
            <pc:docMk/>
            <pc:sldMk cId="3331946518" sldId="314"/>
            <ac:spMk id="6" creationId="{F8A78FAB-36E0-4FD6-BB6B-F6FC35C99A5C}"/>
          </ac:spMkLst>
        </pc:spChg>
        <pc:spChg chg="add mod">
          <ac:chgData name="加賀山 茂" userId="8c55a2096077e13e" providerId="LiveId" clId="{19D4A991-94EC-4668-A1CA-44B8473E3A21}" dt="2019-06-09T02:40:32.293" v="657" actId="1076"/>
          <ac:spMkLst>
            <pc:docMk/>
            <pc:sldMk cId="3331946518" sldId="314"/>
            <ac:spMk id="16" creationId="{45B79A18-2CD0-4E3D-91CC-37859112CC02}"/>
          </ac:spMkLst>
        </pc:spChg>
        <pc:spChg chg="add mod ord">
          <ac:chgData name="加賀山 茂" userId="8c55a2096077e13e" providerId="LiveId" clId="{19D4A991-94EC-4668-A1CA-44B8473E3A21}" dt="2019-06-09T02:51:43.765" v="813" actId="166"/>
          <ac:spMkLst>
            <pc:docMk/>
            <pc:sldMk cId="3331946518" sldId="314"/>
            <ac:spMk id="30" creationId="{9565E1C3-2FBE-491A-8EFB-4B88F1FDD310}"/>
          </ac:spMkLst>
        </pc:spChg>
        <pc:spChg chg="add del mod ord">
          <ac:chgData name="加賀山 茂" userId="8c55a2096077e13e" providerId="LiveId" clId="{19D4A991-94EC-4668-A1CA-44B8473E3A21}" dt="2019-06-09T02:52:00.650" v="815" actId="478"/>
          <ac:spMkLst>
            <pc:docMk/>
            <pc:sldMk cId="3331946518" sldId="314"/>
            <ac:spMk id="32" creationId="{967442E1-73D6-4D39-8CDA-31F96344F61E}"/>
          </ac:spMkLst>
        </pc:spChg>
        <pc:picChg chg="add mod">
          <ac:chgData name="加賀山 茂" userId="8c55a2096077e13e" providerId="LiveId" clId="{19D4A991-94EC-4668-A1CA-44B8473E3A21}" dt="2019-06-09T00:00:02.882" v="187" actId="1076"/>
          <ac:picMkLst>
            <pc:docMk/>
            <pc:sldMk cId="3331946518" sldId="314"/>
            <ac:picMk id="11" creationId="{DDAC21FB-A9FD-40AA-9FF7-FEA393FF5525}"/>
          </ac:picMkLst>
        </pc:picChg>
        <pc:picChg chg="add del mod">
          <ac:chgData name="加賀山 茂" userId="8c55a2096077e13e" providerId="LiveId" clId="{19D4A991-94EC-4668-A1CA-44B8473E3A21}" dt="2019-06-09T02:50:36.270" v="807" actId="478"/>
          <ac:picMkLst>
            <pc:docMk/>
            <pc:sldMk cId="3331946518" sldId="314"/>
            <ac:picMk id="13" creationId="{60751ADC-0A07-4AD0-9E7E-DF75C4D33F5A}"/>
          </ac:picMkLst>
        </pc:picChg>
        <pc:picChg chg="add mod ord">
          <ac:chgData name="加賀山 茂" userId="8c55a2096077e13e" providerId="LiveId" clId="{19D4A991-94EC-4668-A1CA-44B8473E3A21}" dt="2019-06-09T02:51:33.769" v="812" actId="167"/>
          <ac:picMkLst>
            <pc:docMk/>
            <pc:sldMk cId="3331946518" sldId="314"/>
            <ac:picMk id="15" creationId="{906B4C77-EC50-4BCD-B610-542466C6AC91}"/>
          </ac:picMkLst>
        </pc:picChg>
        <pc:picChg chg="add mod ord">
          <ac:chgData name="加賀山 茂" userId="8c55a2096077e13e" providerId="LiveId" clId="{19D4A991-94EC-4668-A1CA-44B8473E3A21}" dt="2019-06-09T02:51:27.114" v="811" actId="167"/>
          <ac:picMkLst>
            <pc:docMk/>
            <pc:sldMk cId="3331946518" sldId="314"/>
            <ac:picMk id="18" creationId="{DF5AA604-88BD-41F8-AB83-00F2D2515716}"/>
          </ac:picMkLst>
        </pc:picChg>
        <pc:cxnChg chg="add mod ord">
          <ac:chgData name="加賀山 茂" userId="8c55a2096077e13e" providerId="LiveId" clId="{19D4A991-94EC-4668-A1CA-44B8473E3A21}" dt="2019-06-09T02:53:21.899" v="818" actId="14100"/>
          <ac:cxnSpMkLst>
            <pc:docMk/>
            <pc:sldMk cId="3331946518" sldId="314"/>
            <ac:cxnSpMk id="19" creationId="{D31C86F5-9F31-431A-9180-AE70FA9CA4C6}"/>
          </ac:cxnSpMkLst>
        </pc:cxnChg>
        <pc:cxnChg chg="add mod ord">
          <ac:chgData name="加賀山 茂" userId="8c55a2096077e13e" providerId="LiveId" clId="{19D4A991-94EC-4668-A1CA-44B8473E3A21}" dt="2019-06-09T02:51:43.765" v="813" actId="166"/>
          <ac:cxnSpMkLst>
            <pc:docMk/>
            <pc:sldMk cId="3331946518" sldId="314"/>
            <ac:cxnSpMk id="22" creationId="{346D224A-630F-48F3-B34E-E5B2B67043CB}"/>
          </ac:cxnSpMkLst>
        </pc:cxnChg>
      </pc:sldChg>
      <pc:sldChg chg="addSp delSp modSp add modAnim">
        <pc:chgData name="加賀山 茂" userId="8c55a2096077e13e" providerId="LiveId" clId="{19D4A991-94EC-4668-A1CA-44B8473E3A21}" dt="2019-06-09T02:54:50.567" v="826"/>
        <pc:sldMkLst>
          <pc:docMk/>
          <pc:sldMk cId="375518783" sldId="315"/>
        </pc:sldMkLst>
        <pc:spChg chg="mod">
          <ac:chgData name="加賀山 茂" userId="8c55a2096077e13e" providerId="LiveId" clId="{19D4A991-94EC-4668-A1CA-44B8473E3A21}" dt="2019-06-09T02:09:16.075" v="334" actId="113"/>
          <ac:spMkLst>
            <pc:docMk/>
            <pc:sldMk cId="375518783" sldId="315"/>
            <ac:spMk id="2" creationId="{DE93E648-203B-481D-A568-D0421B878498}"/>
          </ac:spMkLst>
        </pc:spChg>
        <pc:spChg chg="del">
          <ac:chgData name="加賀山 茂" userId="8c55a2096077e13e" providerId="LiveId" clId="{19D4A991-94EC-4668-A1CA-44B8473E3A21}" dt="2019-06-09T00:01:41.359" v="263"/>
          <ac:spMkLst>
            <pc:docMk/>
            <pc:sldMk cId="375518783" sldId="315"/>
            <ac:spMk id="3" creationId="{704B06D0-0D3A-4E02-BC63-21888699BC03}"/>
          </ac:spMkLst>
        </pc:spChg>
        <pc:spChg chg="del">
          <ac:chgData name="加賀山 茂" userId="8c55a2096077e13e" providerId="LiveId" clId="{19D4A991-94EC-4668-A1CA-44B8473E3A21}" dt="2019-06-09T00:01:59.167" v="267"/>
          <ac:spMkLst>
            <pc:docMk/>
            <pc:sldMk cId="375518783" sldId="315"/>
            <ac:spMk id="4" creationId="{C058B78A-7843-4FA3-A4FA-67CA3CF823C8}"/>
          </ac:spMkLst>
        </pc:spChg>
        <pc:spChg chg="add mod ord">
          <ac:chgData name="加賀山 茂" userId="8c55a2096077e13e" providerId="LiveId" clId="{19D4A991-94EC-4668-A1CA-44B8473E3A21}" dt="2019-06-09T02:54:00.282" v="819" actId="166"/>
          <ac:spMkLst>
            <pc:docMk/>
            <pc:sldMk cId="375518783" sldId="315"/>
            <ac:spMk id="24" creationId="{9148293F-F674-45AA-8003-8A0973B6D6D8}"/>
          </ac:spMkLst>
        </pc:spChg>
        <pc:picChg chg="add mod">
          <ac:chgData name="加賀山 茂" userId="8c55a2096077e13e" providerId="LiveId" clId="{19D4A991-94EC-4668-A1CA-44B8473E3A21}" dt="2019-06-09T02:23:40.823" v="363" actId="1076"/>
          <ac:picMkLst>
            <pc:docMk/>
            <pc:sldMk cId="375518783" sldId="315"/>
            <ac:picMk id="9" creationId="{B57AE525-9697-4E5C-B1B0-E0577A40CDC1}"/>
          </ac:picMkLst>
        </pc:picChg>
        <pc:picChg chg="add mod">
          <ac:chgData name="加賀山 茂" userId="8c55a2096077e13e" providerId="LiveId" clId="{19D4A991-94EC-4668-A1CA-44B8473E3A21}" dt="2019-06-09T00:04:01.034" v="274" actId="1076"/>
          <ac:picMkLst>
            <pc:docMk/>
            <pc:sldMk cId="375518783" sldId="315"/>
            <ac:picMk id="11" creationId="{EBBB223D-418A-4407-AAAE-8EEC9E57377F}"/>
          </ac:picMkLst>
        </pc:picChg>
        <pc:cxnChg chg="add mod ord">
          <ac:chgData name="加賀山 茂" userId="8c55a2096077e13e" providerId="LiveId" clId="{19D4A991-94EC-4668-A1CA-44B8473E3A21}" dt="2019-06-09T02:54:00.282" v="819" actId="166"/>
          <ac:cxnSpMkLst>
            <pc:docMk/>
            <pc:sldMk cId="375518783" sldId="315"/>
            <ac:cxnSpMk id="12" creationId="{268598B4-1121-4622-BBA4-A2D5247C5882}"/>
          </ac:cxnSpMkLst>
        </pc:cxnChg>
        <pc:cxnChg chg="add mod ord">
          <ac:chgData name="加賀山 茂" userId="8c55a2096077e13e" providerId="LiveId" clId="{19D4A991-94EC-4668-A1CA-44B8473E3A21}" dt="2019-06-09T02:54:00.282" v="819" actId="166"/>
          <ac:cxnSpMkLst>
            <pc:docMk/>
            <pc:sldMk cId="375518783" sldId="315"/>
            <ac:cxnSpMk id="18" creationId="{09D347D2-D930-4BDB-9931-413589C4D569}"/>
          </ac:cxnSpMkLst>
        </pc:cxnChg>
      </pc:sldChg>
      <pc:sldChg chg="addSp delSp modSp add modAnim">
        <pc:chgData name="加賀山 茂" userId="8c55a2096077e13e" providerId="LiveId" clId="{19D4A991-94EC-4668-A1CA-44B8473E3A21}" dt="2019-06-09T02:58:57.373" v="838"/>
        <pc:sldMkLst>
          <pc:docMk/>
          <pc:sldMk cId="75076384" sldId="316"/>
        </pc:sldMkLst>
        <pc:spChg chg="mod">
          <ac:chgData name="加賀山 茂" userId="8c55a2096077e13e" providerId="LiveId" clId="{19D4A991-94EC-4668-A1CA-44B8473E3A21}" dt="2019-06-09T02:09:38.488" v="338" actId="113"/>
          <ac:spMkLst>
            <pc:docMk/>
            <pc:sldMk cId="75076384" sldId="316"/>
            <ac:spMk id="2" creationId="{13A48240-5A65-4090-A99B-11C5B16D4772}"/>
          </ac:spMkLst>
        </pc:spChg>
        <pc:spChg chg="del">
          <ac:chgData name="加賀山 茂" userId="8c55a2096077e13e" providerId="LiveId" clId="{19D4A991-94EC-4668-A1CA-44B8473E3A21}" dt="2019-06-09T00:04:56.958" v="285"/>
          <ac:spMkLst>
            <pc:docMk/>
            <pc:sldMk cId="75076384" sldId="316"/>
            <ac:spMk id="3" creationId="{13DF5047-0499-4100-8E7B-83AA4DC457FA}"/>
          </ac:spMkLst>
        </pc:spChg>
        <pc:spChg chg="del">
          <ac:chgData name="加賀山 茂" userId="8c55a2096077e13e" providerId="LiveId" clId="{19D4A991-94EC-4668-A1CA-44B8473E3A21}" dt="2019-06-09T00:05:03.457" v="286"/>
          <ac:spMkLst>
            <pc:docMk/>
            <pc:sldMk cId="75076384" sldId="316"/>
            <ac:spMk id="4" creationId="{C39113F0-254F-4476-BE6A-0EA171CF93DA}"/>
          </ac:spMkLst>
        </pc:spChg>
        <pc:spChg chg="add mod ord">
          <ac:chgData name="加賀山 茂" userId="8c55a2096077e13e" providerId="LiveId" clId="{19D4A991-94EC-4668-A1CA-44B8473E3A21}" dt="2019-06-09T02:56:51.360" v="828" actId="166"/>
          <ac:spMkLst>
            <pc:docMk/>
            <pc:sldMk cId="75076384" sldId="316"/>
            <ac:spMk id="24" creationId="{2497060D-A6C2-4C15-BD08-7826DFB23CBA}"/>
          </ac:spMkLst>
        </pc:spChg>
        <pc:spChg chg="add mod">
          <ac:chgData name="加賀山 茂" userId="8c55a2096077e13e" providerId="LiveId" clId="{19D4A991-94EC-4668-A1CA-44B8473E3A21}" dt="2019-06-09T02:38:50.012" v="644" actId="1076"/>
          <ac:spMkLst>
            <pc:docMk/>
            <pc:sldMk cId="75076384" sldId="316"/>
            <ac:spMk id="25" creationId="{7B21AD59-076A-4C58-8D4A-3B959BE85A43}"/>
          </ac:spMkLst>
        </pc:spChg>
        <pc:picChg chg="add mod">
          <ac:chgData name="加賀山 茂" userId="8c55a2096077e13e" providerId="LiveId" clId="{19D4A991-94EC-4668-A1CA-44B8473E3A21}" dt="2019-06-09T00:05:35.136" v="288" actId="14100"/>
          <ac:picMkLst>
            <pc:docMk/>
            <pc:sldMk cId="75076384" sldId="316"/>
            <ac:picMk id="9" creationId="{E1B500A4-967F-499C-ACC3-B81BA8E6864E}"/>
          </ac:picMkLst>
        </pc:picChg>
        <pc:picChg chg="add mod">
          <ac:chgData name="加賀山 茂" userId="8c55a2096077e13e" providerId="LiveId" clId="{19D4A991-94EC-4668-A1CA-44B8473E3A21}" dt="2019-06-09T00:06:00.161" v="291" actId="1076"/>
          <ac:picMkLst>
            <pc:docMk/>
            <pc:sldMk cId="75076384" sldId="316"/>
            <ac:picMk id="11" creationId="{CA7E61AB-036F-4876-8274-8CB549211531}"/>
          </ac:picMkLst>
        </pc:picChg>
        <pc:cxnChg chg="add mod ord">
          <ac:chgData name="加賀山 茂" userId="8c55a2096077e13e" providerId="LiveId" clId="{19D4A991-94EC-4668-A1CA-44B8473E3A21}" dt="2019-06-09T02:56:51.360" v="828" actId="166"/>
          <ac:cxnSpMkLst>
            <pc:docMk/>
            <pc:sldMk cId="75076384" sldId="316"/>
            <ac:cxnSpMk id="12" creationId="{8DA89782-32F7-4A48-9B26-9BE767D5DCE1}"/>
          </ac:cxnSpMkLst>
        </pc:cxnChg>
        <pc:cxnChg chg="add mod ord">
          <ac:chgData name="加賀山 茂" userId="8c55a2096077e13e" providerId="LiveId" clId="{19D4A991-94EC-4668-A1CA-44B8473E3A21}" dt="2019-06-09T02:56:51.360" v="828" actId="166"/>
          <ac:cxnSpMkLst>
            <pc:docMk/>
            <pc:sldMk cId="75076384" sldId="316"/>
            <ac:cxnSpMk id="15" creationId="{3B6A4A79-4181-423D-9CFD-238854F45034}"/>
          </ac:cxnSpMkLst>
        </pc:cxnChg>
        <pc:cxnChg chg="add mod">
          <ac:chgData name="加賀山 茂" userId="8c55a2096077e13e" providerId="LiveId" clId="{19D4A991-94EC-4668-A1CA-44B8473E3A21}" dt="2019-06-09T02:27:07.552" v="381" actId="14100"/>
          <ac:cxnSpMkLst>
            <pc:docMk/>
            <pc:sldMk cId="75076384" sldId="316"/>
            <ac:cxnSpMk id="18" creationId="{1B60E18A-6868-44EC-82E5-59D705AB3D74}"/>
          </ac:cxnSpMkLst>
        </pc:cxnChg>
        <pc:cxnChg chg="add mod">
          <ac:chgData name="加賀山 茂" userId="8c55a2096077e13e" providerId="LiveId" clId="{19D4A991-94EC-4668-A1CA-44B8473E3A21}" dt="2019-06-09T02:27:24.001" v="384" actId="14100"/>
          <ac:cxnSpMkLst>
            <pc:docMk/>
            <pc:sldMk cId="75076384" sldId="316"/>
            <ac:cxnSpMk id="21" creationId="{69C99565-CE61-489A-934A-E366D386A21F}"/>
          </ac:cxnSpMkLst>
        </pc:cxnChg>
      </pc:sldChg>
      <pc:sldChg chg="addSp delSp modSp add modAnim">
        <pc:chgData name="加賀山 茂" userId="8c55a2096077e13e" providerId="LiveId" clId="{19D4A991-94EC-4668-A1CA-44B8473E3A21}" dt="2019-06-09T03:00:00.573" v="844"/>
        <pc:sldMkLst>
          <pc:docMk/>
          <pc:sldMk cId="2964697673" sldId="317"/>
        </pc:sldMkLst>
        <pc:spChg chg="mod">
          <ac:chgData name="加賀山 茂" userId="8c55a2096077e13e" providerId="LiveId" clId="{19D4A991-94EC-4668-A1CA-44B8473E3A21}" dt="2019-06-09T02:35:48.502" v="470"/>
          <ac:spMkLst>
            <pc:docMk/>
            <pc:sldMk cId="2964697673" sldId="317"/>
            <ac:spMk id="2" creationId="{AE0C12E2-4F33-4972-B493-5F23D571460F}"/>
          </ac:spMkLst>
        </pc:spChg>
        <pc:spChg chg="del">
          <ac:chgData name="加賀山 茂" userId="8c55a2096077e13e" providerId="LiveId" clId="{19D4A991-94EC-4668-A1CA-44B8473E3A21}" dt="2019-06-09T00:06:36.012" v="298"/>
          <ac:spMkLst>
            <pc:docMk/>
            <pc:sldMk cId="2964697673" sldId="317"/>
            <ac:spMk id="3" creationId="{91AB0B39-3331-4823-A4D3-07F5E889E14F}"/>
          </ac:spMkLst>
        </pc:spChg>
        <pc:spChg chg="del">
          <ac:chgData name="加賀山 茂" userId="8c55a2096077e13e" providerId="LiveId" clId="{19D4A991-94EC-4668-A1CA-44B8473E3A21}" dt="2019-06-09T00:06:49.321" v="300"/>
          <ac:spMkLst>
            <pc:docMk/>
            <pc:sldMk cId="2964697673" sldId="317"/>
            <ac:spMk id="4" creationId="{519AC154-4CE2-40D8-88EC-BAE514FB65C5}"/>
          </ac:spMkLst>
        </pc:spChg>
        <pc:spChg chg="add mod">
          <ac:chgData name="加賀山 茂" userId="8c55a2096077e13e" providerId="LiveId" clId="{19D4A991-94EC-4668-A1CA-44B8473E3A21}" dt="2019-06-09T02:39:27.313" v="653" actId="1076"/>
          <ac:spMkLst>
            <pc:docMk/>
            <pc:sldMk cId="2964697673" sldId="317"/>
            <ac:spMk id="20" creationId="{5867700B-AC28-404D-BD03-F05394819F70}"/>
          </ac:spMkLst>
        </pc:spChg>
        <pc:picChg chg="add mod">
          <ac:chgData name="加賀山 茂" userId="8c55a2096077e13e" providerId="LiveId" clId="{19D4A991-94EC-4668-A1CA-44B8473E3A21}" dt="2019-06-09T00:07:07.014" v="303" actId="1076"/>
          <ac:picMkLst>
            <pc:docMk/>
            <pc:sldMk cId="2964697673" sldId="317"/>
            <ac:picMk id="9" creationId="{47126571-97F0-4EAC-B0EF-1B64CFE81615}"/>
          </ac:picMkLst>
        </pc:picChg>
        <pc:picChg chg="add mod">
          <ac:chgData name="加賀山 茂" userId="8c55a2096077e13e" providerId="LiveId" clId="{19D4A991-94EC-4668-A1CA-44B8473E3A21}" dt="2019-06-09T00:07:01.277" v="302" actId="1076"/>
          <ac:picMkLst>
            <pc:docMk/>
            <pc:sldMk cId="2964697673" sldId="317"/>
            <ac:picMk id="11" creationId="{77FE0DDB-3BF2-4A5F-A0D1-64A8D694804B}"/>
          </ac:picMkLst>
        </pc:picChg>
        <pc:cxnChg chg="add mod">
          <ac:chgData name="加賀山 茂" userId="8c55a2096077e13e" providerId="LiveId" clId="{19D4A991-94EC-4668-A1CA-44B8473E3A21}" dt="2019-06-09T02:28:24.722" v="392" actId="14100"/>
          <ac:cxnSpMkLst>
            <pc:docMk/>
            <pc:sldMk cId="2964697673" sldId="317"/>
            <ac:cxnSpMk id="12" creationId="{6042BC24-E09E-4859-A500-AD1A179DF1F6}"/>
          </ac:cxnSpMkLst>
        </pc:cxnChg>
        <pc:cxnChg chg="add mod">
          <ac:chgData name="加賀山 茂" userId="8c55a2096077e13e" providerId="LiveId" clId="{19D4A991-94EC-4668-A1CA-44B8473E3A21}" dt="2019-06-09T02:28:11.959" v="390" actId="14100"/>
          <ac:cxnSpMkLst>
            <pc:docMk/>
            <pc:sldMk cId="2964697673" sldId="317"/>
            <ac:cxnSpMk id="14" creationId="{4F118E51-930D-493B-BA55-5ACC9372B336}"/>
          </ac:cxnSpMkLst>
        </pc:cxnChg>
      </pc:sldChg>
      <pc:sldChg chg="addSp delSp modSp add modAnim">
        <pc:chgData name="加賀山 茂" userId="8c55a2096077e13e" providerId="LiveId" clId="{19D4A991-94EC-4668-A1CA-44B8473E3A21}" dt="2019-06-09T03:00:44.113" v="850"/>
        <pc:sldMkLst>
          <pc:docMk/>
          <pc:sldMk cId="405187707" sldId="318"/>
        </pc:sldMkLst>
        <pc:spChg chg="mod">
          <ac:chgData name="加賀山 茂" userId="8c55a2096077e13e" providerId="LiveId" clId="{19D4A991-94EC-4668-A1CA-44B8473E3A21}" dt="2019-06-09T02:10:22.718" v="344" actId="113"/>
          <ac:spMkLst>
            <pc:docMk/>
            <pc:sldMk cId="405187707" sldId="318"/>
            <ac:spMk id="2" creationId="{8C8FF918-84B5-4FC6-8588-80F7BDE2D395}"/>
          </ac:spMkLst>
        </pc:spChg>
        <pc:spChg chg="add del">
          <ac:chgData name="加賀山 茂" userId="8c55a2096077e13e" providerId="LiveId" clId="{19D4A991-94EC-4668-A1CA-44B8473E3A21}" dt="2019-06-09T00:08:00.643" v="309"/>
          <ac:spMkLst>
            <pc:docMk/>
            <pc:sldMk cId="405187707" sldId="318"/>
            <ac:spMk id="3" creationId="{F6448CA0-78CF-4A68-8E42-3425019FBE1B}"/>
          </ac:spMkLst>
        </pc:spChg>
        <pc:spChg chg="del">
          <ac:chgData name="加賀山 茂" userId="8c55a2096077e13e" providerId="LiveId" clId="{19D4A991-94EC-4668-A1CA-44B8473E3A21}" dt="2019-06-09T00:08:16.014" v="310"/>
          <ac:spMkLst>
            <pc:docMk/>
            <pc:sldMk cId="405187707" sldId="318"/>
            <ac:spMk id="4" creationId="{628D238A-8F20-4EA6-A855-0D9DFC552436}"/>
          </ac:spMkLst>
        </pc:spChg>
        <pc:spChg chg="add mod">
          <ac:chgData name="加賀山 茂" userId="8c55a2096077e13e" providerId="LiveId" clId="{19D4A991-94EC-4668-A1CA-44B8473E3A21}" dt="2019-06-09T02:36:57.736" v="546"/>
          <ac:spMkLst>
            <pc:docMk/>
            <pc:sldMk cId="405187707" sldId="318"/>
            <ac:spMk id="21" creationId="{20E99C5D-D08D-4DF0-9E1E-172F490EDFC9}"/>
          </ac:spMkLst>
        </pc:spChg>
        <pc:picChg chg="add del mod">
          <ac:chgData name="加賀山 茂" userId="8c55a2096077e13e" providerId="LiveId" clId="{19D4A991-94EC-4668-A1CA-44B8473E3A21}" dt="2019-06-09T00:07:45.193" v="308"/>
          <ac:picMkLst>
            <pc:docMk/>
            <pc:sldMk cId="405187707" sldId="318"/>
            <ac:picMk id="9" creationId="{D303FD15-FB24-4280-8FCA-4CE9C453BF5F}"/>
          </ac:picMkLst>
        </pc:picChg>
        <pc:picChg chg="add mod">
          <ac:chgData name="加賀山 茂" userId="8c55a2096077e13e" providerId="LiveId" clId="{19D4A991-94EC-4668-A1CA-44B8473E3A21}" dt="2019-06-09T00:08:41.863" v="311" actId="1076"/>
          <ac:picMkLst>
            <pc:docMk/>
            <pc:sldMk cId="405187707" sldId="318"/>
            <ac:picMk id="11" creationId="{6A968CCD-500B-4C4E-91CD-3E91214E7BEC}"/>
          </ac:picMkLst>
        </pc:picChg>
        <pc:picChg chg="add mod">
          <ac:chgData name="加賀山 茂" userId="8c55a2096077e13e" providerId="LiveId" clId="{19D4A991-94EC-4668-A1CA-44B8473E3A21}" dt="2019-06-09T00:09:09.430" v="316" actId="1076"/>
          <ac:picMkLst>
            <pc:docMk/>
            <pc:sldMk cId="405187707" sldId="318"/>
            <ac:picMk id="13" creationId="{1B0653A0-FAD7-4C3B-8FCE-04CA8273CF0E}"/>
          </ac:picMkLst>
        </pc:picChg>
        <pc:cxnChg chg="add mod">
          <ac:chgData name="加賀山 茂" userId="8c55a2096077e13e" providerId="LiveId" clId="{19D4A991-94EC-4668-A1CA-44B8473E3A21}" dt="2019-06-09T02:11:40.011" v="349" actId="1582"/>
          <ac:cxnSpMkLst>
            <pc:docMk/>
            <pc:sldMk cId="405187707" sldId="318"/>
            <ac:cxnSpMk id="15" creationId="{44F5307E-5618-4529-ACBF-14225A833C1B}"/>
          </ac:cxnSpMkLst>
        </pc:cxnChg>
        <pc:cxnChg chg="add mod">
          <ac:chgData name="加賀山 茂" userId="8c55a2096077e13e" providerId="LiveId" clId="{19D4A991-94EC-4668-A1CA-44B8473E3A21}" dt="2019-06-09T02:29:14.792" v="396" actId="14100"/>
          <ac:cxnSpMkLst>
            <pc:docMk/>
            <pc:sldMk cId="405187707" sldId="318"/>
            <ac:cxnSpMk id="17" creationId="{0C58C8E2-9D31-49ED-817B-EEDA547500A8}"/>
          </ac:cxnSpMkLst>
        </pc:cxnChg>
      </pc:sldChg>
      <pc:sldChg chg="addSp delSp modSp add ord modAnim">
        <pc:chgData name="加賀山 茂" userId="8c55a2096077e13e" providerId="LiveId" clId="{19D4A991-94EC-4668-A1CA-44B8473E3A21}" dt="2019-06-10T21:41:50.053" v="1176"/>
        <pc:sldMkLst>
          <pc:docMk/>
          <pc:sldMk cId="2411885592" sldId="319"/>
        </pc:sldMkLst>
        <pc:spChg chg="mod">
          <ac:chgData name="加賀山 茂" userId="8c55a2096077e13e" providerId="LiveId" clId="{19D4A991-94EC-4668-A1CA-44B8473E3A21}" dt="2019-06-10T21:41:50.053" v="1176"/>
          <ac:spMkLst>
            <pc:docMk/>
            <pc:sldMk cId="2411885592" sldId="319"/>
            <ac:spMk id="2" creationId="{92CCD1ED-15B9-4451-A897-E095547766C0}"/>
          </ac:spMkLst>
        </pc:spChg>
        <pc:spChg chg="del">
          <ac:chgData name="加賀山 茂" userId="8c55a2096077e13e" providerId="LiveId" clId="{19D4A991-94EC-4668-A1CA-44B8473E3A21}" dt="2019-06-10T21:36:39.632" v="1087" actId="478"/>
          <ac:spMkLst>
            <pc:docMk/>
            <pc:sldMk cId="2411885592" sldId="319"/>
            <ac:spMk id="3" creationId="{2CCA6A4E-47B9-468A-B198-6DB0F0DC63CF}"/>
          </ac:spMkLst>
        </pc:spChg>
        <pc:spChg chg="del">
          <ac:chgData name="加賀山 茂" userId="8c55a2096077e13e" providerId="LiveId" clId="{19D4A991-94EC-4668-A1CA-44B8473E3A21}" dt="2019-06-10T21:36:43.035" v="1088" actId="478"/>
          <ac:spMkLst>
            <pc:docMk/>
            <pc:sldMk cId="2411885592" sldId="319"/>
            <ac:spMk id="4" creationId="{3868F8B8-C97A-4B6E-B048-5ED6C1A76D2E}"/>
          </ac:spMkLst>
        </pc:spChg>
        <pc:spChg chg="add">
          <ac:chgData name="加賀山 茂" userId="8c55a2096077e13e" providerId="LiveId" clId="{19D4A991-94EC-4668-A1CA-44B8473E3A21}" dt="2019-06-10T21:36:45.425" v="1089"/>
          <ac:spMkLst>
            <pc:docMk/>
            <pc:sldMk cId="2411885592" sldId="319"/>
            <ac:spMk id="8" creationId="{CADFBD08-0F0F-47D4-B21F-9CE0334A795D}"/>
          </ac:spMkLst>
        </pc:spChg>
        <pc:spChg chg="add">
          <ac:chgData name="加賀山 茂" userId="8c55a2096077e13e" providerId="LiveId" clId="{19D4A991-94EC-4668-A1CA-44B8473E3A21}" dt="2019-06-10T21:36:45.425" v="1089"/>
          <ac:spMkLst>
            <pc:docMk/>
            <pc:sldMk cId="2411885592" sldId="319"/>
            <ac:spMk id="9" creationId="{DAD3DF61-8590-4E01-9B6B-93308F569AA1}"/>
          </ac:spMkLst>
        </pc:spChg>
      </pc:sldChg>
      <pc:sldChg chg="add del">
        <pc:chgData name="加賀山 茂" userId="8c55a2096077e13e" providerId="LiveId" clId="{19D4A991-94EC-4668-A1CA-44B8473E3A21}" dt="2019-06-10T04:31:58.163" v="925"/>
        <pc:sldMkLst>
          <pc:docMk/>
          <pc:sldMk cId="2778841459" sldId="319"/>
        </pc:sldMkLst>
      </pc:sldChg>
      <pc:sldChg chg="addSp delSp modSp add modAnim">
        <pc:chgData name="加賀山 茂" userId="8c55a2096077e13e" providerId="LiveId" clId="{19D4A991-94EC-4668-A1CA-44B8473E3A21}" dt="2019-06-10T21:42:53.319" v="1211" actId="113"/>
        <pc:sldMkLst>
          <pc:docMk/>
          <pc:sldMk cId="639223648" sldId="320"/>
        </pc:sldMkLst>
        <pc:spChg chg="del">
          <ac:chgData name="加賀山 茂" userId="8c55a2096077e13e" providerId="LiveId" clId="{19D4A991-94EC-4668-A1CA-44B8473E3A21}" dt="2019-06-10T21:40:07.557" v="1117"/>
          <ac:spMkLst>
            <pc:docMk/>
            <pc:sldMk cId="639223648" sldId="320"/>
            <ac:spMk id="2" creationId="{AFE69778-13F8-4591-9BA4-F1EBD814BCAC}"/>
          </ac:spMkLst>
        </pc:spChg>
        <pc:spChg chg="del">
          <ac:chgData name="加賀山 茂" userId="8c55a2096077e13e" providerId="LiveId" clId="{19D4A991-94EC-4668-A1CA-44B8473E3A21}" dt="2019-06-10T21:40:07.557" v="1117"/>
          <ac:spMkLst>
            <pc:docMk/>
            <pc:sldMk cId="639223648" sldId="320"/>
            <ac:spMk id="3" creationId="{84FF3883-FD26-4D3E-B9B5-9B998FFD2F56}"/>
          </ac:spMkLst>
        </pc:spChg>
        <pc:spChg chg="del">
          <ac:chgData name="加賀山 茂" userId="8c55a2096077e13e" providerId="LiveId" clId="{19D4A991-94EC-4668-A1CA-44B8473E3A21}" dt="2019-06-10T21:40:07.557" v="1117"/>
          <ac:spMkLst>
            <pc:docMk/>
            <pc:sldMk cId="639223648" sldId="320"/>
            <ac:spMk id="4" creationId="{63139C14-3FD4-4067-8263-EC4DD135080E}"/>
          </ac:spMkLst>
        </pc:spChg>
        <pc:spChg chg="del">
          <ac:chgData name="加賀山 茂" userId="8c55a2096077e13e" providerId="LiveId" clId="{19D4A991-94EC-4668-A1CA-44B8473E3A21}" dt="2019-06-10T21:40:07.557" v="1117"/>
          <ac:spMkLst>
            <pc:docMk/>
            <pc:sldMk cId="639223648" sldId="320"/>
            <ac:spMk id="5" creationId="{960D86A9-EC17-441B-9803-709CAD28B515}"/>
          </ac:spMkLst>
        </pc:spChg>
        <pc:spChg chg="del">
          <ac:chgData name="加賀山 茂" userId="8c55a2096077e13e" providerId="LiveId" clId="{19D4A991-94EC-4668-A1CA-44B8473E3A21}" dt="2019-06-10T21:40:07.557" v="1117"/>
          <ac:spMkLst>
            <pc:docMk/>
            <pc:sldMk cId="639223648" sldId="320"/>
            <ac:spMk id="6" creationId="{C92270CF-4554-48D1-A79A-889420E35A18}"/>
          </ac:spMkLst>
        </pc:spChg>
        <pc:spChg chg="add mod">
          <ac:chgData name="加賀山 茂" userId="8c55a2096077e13e" providerId="LiveId" clId="{19D4A991-94EC-4668-A1CA-44B8473E3A21}" dt="2019-06-10T21:42:53.319" v="1211" actId="113"/>
          <ac:spMkLst>
            <pc:docMk/>
            <pc:sldMk cId="639223648" sldId="320"/>
            <ac:spMk id="10" creationId="{FCF946B2-7C41-4AAD-9A8D-7CC59C486C59}"/>
          </ac:spMkLst>
        </pc:spChg>
        <pc:spChg chg="add">
          <ac:chgData name="加賀山 茂" userId="8c55a2096077e13e" providerId="LiveId" clId="{19D4A991-94EC-4668-A1CA-44B8473E3A21}" dt="2019-06-10T21:40:14.399" v="1119"/>
          <ac:spMkLst>
            <pc:docMk/>
            <pc:sldMk cId="639223648" sldId="320"/>
            <ac:spMk id="11" creationId="{F021C35C-FDAC-45AF-810D-C7431FB91781}"/>
          </ac:spMkLst>
        </pc:spChg>
        <pc:spChg chg="add">
          <ac:chgData name="加賀山 茂" userId="8c55a2096077e13e" providerId="LiveId" clId="{19D4A991-94EC-4668-A1CA-44B8473E3A21}" dt="2019-06-10T21:40:14.399" v="1119"/>
          <ac:spMkLst>
            <pc:docMk/>
            <pc:sldMk cId="639223648" sldId="320"/>
            <ac:spMk id="12" creationId="{F13407A1-B474-41CA-9D04-964EE1C628DD}"/>
          </ac:spMkLst>
        </pc:spChg>
      </pc:sldChg>
      <pc:sldChg chg="addSp modSp add modAnim">
        <pc:chgData name="加賀山 茂" userId="8c55a2096077e13e" providerId="LiveId" clId="{19D4A991-94EC-4668-A1CA-44B8473E3A21}" dt="2019-06-10T22:22:18.098" v="1514" actId="27636"/>
        <pc:sldMkLst>
          <pc:docMk/>
          <pc:sldMk cId="911590967" sldId="321"/>
        </pc:sldMkLst>
        <pc:spChg chg="mod">
          <ac:chgData name="加賀山 茂" userId="8c55a2096077e13e" providerId="LiveId" clId="{19D4A991-94EC-4668-A1CA-44B8473E3A21}" dt="2019-06-10T22:22:18.098" v="1514" actId="27636"/>
          <ac:spMkLst>
            <pc:docMk/>
            <pc:sldMk cId="911590967" sldId="321"/>
            <ac:spMk id="2" creationId="{EBCFAFC0-F7D5-4FEF-A0D1-4FCE152742B3}"/>
          </ac:spMkLst>
        </pc:spChg>
        <pc:graphicFrameChg chg="add">
          <ac:chgData name="加賀山 茂" userId="8c55a2096077e13e" providerId="LiveId" clId="{19D4A991-94EC-4668-A1CA-44B8473E3A21}" dt="2019-06-10T22:21:55.758" v="1512"/>
          <ac:graphicFrameMkLst>
            <pc:docMk/>
            <pc:sldMk cId="911590967" sldId="321"/>
            <ac:graphicFrameMk id="6" creationId="{F0984F51-FB6C-4F23-8B7C-F033C17DF7B7}"/>
          </ac:graphicFrameMkLst>
        </pc:graphicFrameChg>
      </pc:sldChg>
      <pc:sldChg chg="addSp modSp add modAnim">
        <pc:chgData name="加賀山 茂" userId="8c55a2096077e13e" providerId="LiveId" clId="{19D4A991-94EC-4668-A1CA-44B8473E3A21}" dt="2019-06-10T22:23:16.010" v="1517"/>
        <pc:sldMkLst>
          <pc:docMk/>
          <pc:sldMk cId="262473072" sldId="322"/>
        </pc:sldMkLst>
        <pc:spChg chg="mod">
          <ac:chgData name="加賀山 茂" userId="8c55a2096077e13e" providerId="LiveId" clId="{19D4A991-94EC-4668-A1CA-44B8473E3A21}" dt="2019-06-10T22:22:53.449" v="1516"/>
          <ac:spMkLst>
            <pc:docMk/>
            <pc:sldMk cId="262473072" sldId="322"/>
            <ac:spMk id="2" creationId="{09B3CE96-7E3B-4440-BF05-66473C6AC01B}"/>
          </ac:spMkLst>
        </pc:spChg>
        <pc:graphicFrameChg chg="add">
          <ac:chgData name="加賀山 茂" userId="8c55a2096077e13e" providerId="LiveId" clId="{19D4A991-94EC-4668-A1CA-44B8473E3A21}" dt="2019-06-10T22:23:16.010" v="1517"/>
          <ac:graphicFrameMkLst>
            <pc:docMk/>
            <pc:sldMk cId="262473072" sldId="322"/>
            <ac:graphicFrameMk id="6" creationId="{E85BE477-D5C0-4828-A223-2E0B71717898}"/>
          </ac:graphicFrameMkLst>
        </pc:graphicFrameChg>
      </pc:sldChg>
    </pc:docChg>
  </pc:docChgLst>
  <pc:docChgLst>
    <pc:chgData name="加賀山 茂" userId="8c55a2096077e13e" providerId="LiveId" clId="{EED33FDE-0BDE-4E97-9BC7-EC2A93651963}"/>
    <pc:docChg chg="undo custSel modSld">
      <pc:chgData name="加賀山 茂" userId="8c55a2096077e13e" providerId="LiveId" clId="{EED33FDE-0BDE-4E97-9BC7-EC2A93651963}" dt="2020-05-27T10:24:25.131" v="875" actId="167"/>
      <pc:docMkLst>
        <pc:docMk/>
      </pc:docMkLst>
      <pc:sldChg chg="modSp mod setBg modAnim">
        <pc:chgData name="加賀山 茂" userId="8c55a2096077e13e" providerId="LiveId" clId="{EED33FDE-0BDE-4E97-9BC7-EC2A93651963}" dt="2020-05-27T10:24:25.131" v="875" actId="167"/>
        <pc:sldMkLst>
          <pc:docMk/>
          <pc:sldMk cId="2692531974" sldId="289"/>
        </pc:sldMkLst>
        <pc:spChg chg="ord">
          <ac:chgData name="加賀山 茂" userId="8c55a2096077e13e" providerId="LiveId" clId="{EED33FDE-0BDE-4E97-9BC7-EC2A93651963}" dt="2020-05-27T10:22:34.381" v="830" actId="171"/>
          <ac:spMkLst>
            <pc:docMk/>
            <pc:sldMk cId="2692531974" sldId="289"/>
            <ac:spMk id="8" creationId="{00000000-0000-0000-0000-000000000000}"/>
          </ac:spMkLst>
        </pc:spChg>
        <pc:spChg chg="mod ord">
          <ac:chgData name="加賀山 茂" userId="8c55a2096077e13e" providerId="LiveId" clId="{EED33FDE-0BDE-4E97-9BC7-EC2A93651963}" dt="2020-05-27T10:15:59.555" v="146" actId="1076"/>
          <ac:spMkLst>
            <pc:docMk/>
            <pc:sldMk cId="2692531974" sldId="289"/>
            <ac:spMk id="9" creationId="{00000000-0000-0000-0000-000000000000}"/>
          </ac:spMkLst>
        </pc:spChg>
        <pc:picChg chg="mod ord">
          <ac:chgData name="加賀山 茂" userId="8c55a2096077e13e" providerId="LiveId" clId="{EED33FDE-0BDE-4E97-9BC7-EC2A93651963}" dt="2020-05-27T10:24:25.131" v="875" actId="167"/>
          <ac:picMkLst>
            <pc:docMk/>
            <pc:sldMk cId="2692531974" sldId="289"/>
            <ac:picMk id="3" creationId="{00000000-0000-0000-0000-000000000000}"/>
          </ac:picMkLst>
        </pc:picChg>
        <pc:picChg chg="mod ord">
          <ac:chgData name="加賀山 茂" userId="8c55a2096077e13e" providerId="LiveId" clId="{EED33FDE-0BDE-4E97-9BC7-EC2A93651963}" dt="2020-05-27T10:24:19.366" v="874" actId="167"/>
          <ac:picMkLst>
            <pc:docMk/>
            <pc:sldMk cId="2692531974" sldId="289"/>
            <ac:picMk id="13" creationId="{00000000-0000-0000-0000-000000000000}"/>
          </ac:picMkLst>
        </pc:picChg>
      </pc:sldChg>
    </pc:docChg>
  </pc:docChgLst>
  <pc:docChgLst>
    <pc:chgData name="加賀山 茂" userId="8c55a2096077e13e" providerId="LiveId" clId="{868F0BCE-7315-4033-8371-E0C8BAEEAEBE}"/>
    <pc:docChg chg="undo custSel addSld delSld modSld modSection">
      <pc:chgData name="加賀山 茂" userId="8c55a2096077e13e" providerId="LiveId" clId="{868F0BCE-7315-4033-8371-E0C8BAEEAEBE}" dt="2020-11-03T19:02:59.578" v="1490" actId="20577"/>
      <pc:docMkLst>
        <pc:docMk/>
      </pc:docMkLst>
      <pc:sldChg chg="mod modShow">
        <pc:chgData name="加賀山 茂" userId="8c55a2096077e13e" providerId="LiveId" clId="{868F0BCE-7315-4033-8371-E0C8BAEEAEBE}" dt="2020-11-03T19:01:55.878" v="1487" actId="729"/>
        <pc:sldMkLst>
          <pc:docMk/>
          <pc:sldMk cId="1163929482" sldId="260"/>
        </pc:sldMkLst>
      </pc:sldChg>
      <pc:sldChg chg="del">
        <pc:chgData name="加賀山 茂" userId="8c55a2096077e13e" providerId="LiveId" clId="{868F0BCE-7315-4033-8371-E0C8BAEEAEBE}" dt="2020-11-03T19:00:29.258" v="1485" actId="47"/>
        <pc:sldMkLst>
          <pc:docMk/>
          <pc:sldMk cId="2387232283" sldId="261"/>
        </pc:sldMkLst>
      </pc:sldChg>
      <pc:sldChg chg="mod modShow">
        <pc:chgData name="加賀山 茂" userId="8c55a2096077e13e" providerId="LiveId" clId="{868F0BCE-7315-4033-8371-E0C8BAEEAEBE}" dt="2020-11-03T19:01:55.878" v="1487" actId="729"/>
        <pc:sldMkLst>
          <pc:docMk/>
          <pc:sldMk cId="1716172810" sldId="262"/>
        </pc:sldMkLst>
      </pc:sldChg>
      <pc:sldChg chg="mod modShow">
        <pc:chgData name="加賀山 茂" userId="8c55a2096077e13e" providerId="LiveId" clId="{868F0BCE-7315-4033-8371-E0C8BAEEAEBE}" dt="2020-11-03T19:01:55.878" v="1487" actId="729"/>
        <pc:sldMkLst>
          <pc:docMk/>
          <pc:sldMk cId="2533355393" sldId="263"/>
        </pc:sldMkLst>
      </pc:sldChg>
      <pc:sldChg chg="modSp mod">
        <pc:chgData name="加賀山 茂" userId="8c55a2096077e13e" providerId="LiveId" clId="{868F0BCE-7315-4033-8371-E0C8BAEEAEBE}" dt="2020-11-03T19:02:59.578" v="1490" actId="20577"/>
        <pc:sldMkLst>
          <pc:docMk/>
          <pc:sldMk cId="681178322" sldId="279"/>
        </pc:sldMkLst>
        <pc:spChg chg="mod">
          <ac:chgData name="加賀山 茂" userId="8c55a2096077e13e" providerId="LiveId" clId="{868F0BCE-7315-4033-8371-E0C8BAEEAEBE}" dt="2020-11-03T19:02:41.998" v="1489" actId="6549"/>
          <ac:spMkLst>
            <pc:docMk/>
            <pc:sldMk cId="681178322" sldId="279"/>
            <ac:spMk id="8" creationId="{00000000-0000-0000-0000-000000000000}"/>
          </ac:spMkLst>
        </pc:spChg>
        <pc:spChg chg="mod">
          <ac:chgData name="加賀山 茂" userId="8c55a2096077e13e" providerId="LiveId" clId="{868F0BCE-7315-4033-8371-E0C8BAEEAEBE}" dt="2020-11-03T19:02:59.578" v="1490" actId="20577"/>
          <ac:spMkLst>
            <pc:docMk/>
            <pc:sldMk cId="681178322" sldId="279"/>
            <ac:spMk id="9" creationId="{00000000-0000-0000-0000-000000000000}"/>
          </ac:spMkLst>
        </pc:spChg>
      </pc:sldChg>
      <pc:sldChg chg="mod modShow">
        <pc:chgData name="加賀山 茂" userId="8c55a2096077e13e" providerId="LiveId" clId="{868F0BCE-7315-4033-8371-E0C8BAEEAEBE}" dt="2020-11-03T19:01:55.878" v="1487" actId="729"/>
        <pc:sldMkLst>
          <pc:docMk/>
          <pc:sldMk cId="1464895033" sldId="281"/>
        </pc:sldMkLst>
      </pc:sldChg>
      <pc:sldChg chg="mod modShow">
        <pc:chgData name="加賀山 茂" userId="8c55a2096077e13e" providerId="LiveId" clId="{868F0BCE-7315-4033-8371-E0C8BAEEAEBE}" dt="2020-11-03T19:01:55.878" v="1487" actId="729"/>
        <pc:sldMkLst>
          <pc:docMk/>
          <pc:sldMk cId="3097372786" sldId="288"/>
        </pc:sldMkLst>
      </pc:sldChg>
      <pc:sldChg chg="modSp mod modAnim">
        <pc:chgData name="加賀山 茂" userId="8c55a2096077e13e" providerId="LiveId" clId="{868F0BCE-7315-4033-8371-E0C8BAEEAEBE}" dt="2020-11-03T12:59:55.922" v="90" actId="1076"/>
        <pc:sldMkLst>
          <pc:docMk/>
          <pc:sldMk cId="2692531974" sldId="289"/>
        </pc:sldMkLst>
        <pc:spChg chg="mod">
          <ac:chgData name="加賀山 茂" userId="8c55a2096077e13e" providerId="LiveId" clId="{868F0BCE-7315-4033-8371-E0C8BAEEAEBE}" dt="2020-11-03T12:59:45.641" v="89" actId="1076"/>
          <ac:spMkLst>
            <pc:docMk/>
            <pc:sldMk cId="2692531974" sldId="289"/>
            <ac:spMk id="6" creationId="{00000000-0000-0000-0000-000000000000}"/>
          </ac:spMkLst>
        </pc:spChg>
        <pc:spChg chg="mod">
          <ac:chgData name="加賀山 茂" userId="8c55a2096077e13e" providerId="LiveId" clId="{868F0BCE-7315-4033-8371-E0C8BAEEAEBE}" dt="2020-11-03T12:59:37.057" v="87" actId="1076"/>
          <ac:spMkLst>
            <pc:docMk/>
            <pc:sldMk cId="2692531974" sldId="289"/>
            <ac:spMk id="9" creationId="{00000000-0000-0000-0000-000000000000}"/>
          </ac:spMkLst>
        </pc:spChg>
        <pc:picChg chg="mod">
          <ac:chgData name="加賀山 茂" userId="8c55a2096077e13e" providerId="LiveId" clId="{868F0BCE-7315-4033-8371-E0C8BAEEAEBE}" dt="2020-11-03T12:59:55.922" v="90" actId="1076"/>
          <ac:picMkLst>
            <pc:docMk/>
            <pc:sldMk cId="2692531974" sldId="289"/>
            <ac:picMk id="3" creationId="{00000000-0000-0000-0000-000000000000}"/>
          </ac:picMkLst>
        </pc:picChg>
      </pc:sldChg>
      <pc:sldChg chg="addSp delSp modSp mod delAnim modAnim">
        <pc:chgData name="加賀山 茂" userId="8c55a2096077e13e" providerId="LiveId" clId="{868F0BCE-7315-4033-8371-E0C8BAEEAEBE}" dt="2020-11-03T18:48:50.279" v="1472" actId="1037"/>
        <pc:sldMkLst>
          <pc:docMk/>
          <pc:sldMk cId="3438958210" sldId="302"/>
        </pc:sldMkLst>
        <pc:spChg chg="del">
          <ac:chgData name="加賀山 茂" userId="8c55a2096077e13e" providerId="LiveId" clId="{868F0BCE-7315-4033-8371-E0C8BAEEAEBE}" dt="2020-11-03T18:45:28.977" v="1421" actId="478"/>
          <ac:spMkLst>
            <pc:docMk/>
            <pc:sldMk cId="3438958210" sldId="302"/>
            <ac:spMk id="8" creationId="{00000000-0000-0000-0000-000000000000}"/>
          </ac:spMkLst>
        </pc:spChg>
        <pc:spChg chg="del mod">
          <ac:chgData name="加賀山 茂" userId="8c55a2096077e13e" providerId="LiveId" clId="{868F0BCE-7315-4033-8371-E0C8BAEEAEBE}" dt="2020-11-03T18:45:35.677" v="1423" actId="478"/>
          <ac:spMkLst>
            <pc:docMk/>
            <pc:sldMk cId="3438958210" sldId="302"/>
            <ac:spMk id="9" creationId="{00000000-0000-0000-0000-000000000000}"/>
          </ac:spMkLst>
        </pc:spChg>
        <pc:graphicFrameChg chg="add mod">
          <ac:chgData name="加賀山 茂" userId="8c55a2096077e13e" providerId="LiveId" clId="{868F0BCE-7315-4033-8371-E0C8BAEEAEBE}" dt="2020-11-03T18:48:50.279" v="1472" actId="1037"/>
          <ac:graphicFrameMkLst>
            <pc:docMk/>
            <pc:sldMk cId="3438958210" sldId="302"/>
            <ac:graphicFrameMk id="10" creationId="{EA127DF1-58CC-4FE0-8EC3-28FA046F224A}"/>
          </ac:graphicFrameMkLst>
        </pc:graphicFrameChg>
      </pc:sldChg>
      <pc:sldChg chg="modSp mod modAnim">
        <pc:chgData name="加賀山 茂" userId="8c55a2096077e13e" providerId="LiveId" clId="{868F0BCE-7315-4033-8371-E0C8BAEEAEBE}" dt="2020-11-03T18:52:17.948" v="1484"/>
        <pc:sldMkLst>
          <pc:docMk/>
          <pc:sldMk cId="643724026" sldId="305"/>
        </pc:sldMkLst>
        <pc:spChg chg="mod">
          <ac:chgData name="加賀山 茂" userId="8c55a2096077e13e" providerId="LiveId" clId="{868F0BCE-7315-4033-8371-E0C8BAEEAEBE}" dt="2020-11-03T18:12:01.968" v="465" actId="20577"/>
          <ac:spMkLst>
            <pc:docMk/>
            <pc:sldMk cId="643724026" sldId="305"/>
            <ac:spMk id="2" creationId="{00000000-0000-0000-0000-000000000000}"/>
          </ac:spMkLst>
        </pc:spChg>
        <pc:spChg chg="mod">
          <ac:chgData name="加賀山 茂" userId="8c55a2096077e13e" providerId="LiveId" clId="{868F0BCE-7315-4033-8371-E0C8BAEEAEBE}" dt="2020-11-03T18:52:17.948" v="1484"/>
          <ac:spMkLst>
            <pc:docMk/>
            <pc:sldMk cId="643724026" sldId="305"/>
            <ac:spMk id="7" creationId="{00000000-0000-0000-0000-000000000000}"/>
          </ac:spMkLst>
        </pc:spChg>
      </pc:sldChg>
      <pc:sldChg chg="modSp mod modAnim">
        <pc:chgData name="加賀山 茂" userId="8c55a2096077e13e" providerId="LiveId" clId="{868F0BCE-7315-4033-8371-E0C8BAEEAEBE}" dt="2020-11-03T18:35:07.440" v="1420" actId="2711"/>
        <pc:sldMkLst>
          <pc:docMk/>
          <pc:sldMk cId="1067709147" sldId="311"/>
        </pc:sldMkLst>
        <pc:spChg chg="mod">
          <ac:chgData name="加賀山 茂" userId="8c55a2096077e13e" providerId="LiveId" clId="{868F0BCE-7315-4033-8371-E0C8BAEEAEBE}" dt="2020-11-03T18:35:07.440" v="1420" actId="2711"/>
          <ac:spMkLst>
            <pc:docMk/>
            <pc:sldMk cId="1067709147" sldId="311"/>
            <ac:spMk id="8" creationId="{00000000-0000-0000-0000-000000000000}"/>
          </ac:spMkLst>
        </pc:spChg>
      </pc:sldChg>
      <pc:sldChg chg="mod modShow">
        <pc:chgData name="加賀山 茂" userId="8c55a2096077e13e" providerId="LiveId" clId="{868F0BCE-7315-4033-8371-E0C8BAEEAEBE}" dt="2020-11-03T19:01:27.061" v="1486" actId="729"/>
        <pc:sldMkLst>
          <pc:docMk/>
          <pc:sldMk cId="3055797182" sldId="313"/>
        </pc:sldMkLst>
      </pc:sldChg>
      <pc:sldChg chg="mod modShow">
        <pc:chgData name="加賀山 茂" userId="8c55a2096077e13e" providerId="LiveId" clId="{868F0BCE-7315-4033-8371-E0C8BAEEAEBE}" dt="2020-11-03T19:01:27.061" v="1486" actId="729"/>
        <pc:sldMkLst>
          <pc:docMk/>
          <pc:sldMk cId="3331946518" sldId="314"/>
        </pc:sldMkLst>
      </pc:sldChg>
      <pc:sldChg chg="mod modShow">
        <pc:chgData name="加賀山 茂" userId="8c55a2096077e13e" providerId="LiveId" clId="{868F0BCE-7315-4033-8371-E0C8BAEEAEBE}" dt="2020-11-03T19:01:27.061" v="1486" actId="729"/>
        <pc:sldMkLst>
          <pc:docMk/>
          <pc:sldMk cId="375518783" sldId="315"/>
        </pc:sldMkLst>
      </pc:sldChg>
      <pc:sldChg chg="mod modShow">
        <pc:chgData name="加賀山 茂" userId="8c55a2096077e13e" providerId="LiveId" clId="{868F0BCE-7315-4033-8371-E0C8BAEEAEBE}" dt="2020-11-03T19:01:27.061" v="1486" actId="729"/>
        <pc:sldMkLst>
          <pc:docMk/>
          <pc:sldMk cId="75076384" sldId="316"/>
        </pc:sldMkLst>
      </pc:sldChg>
      <pc:sldChg chg="mod modShow">
        <pc:chgData name="加賀山 茂" userId="8c55a2096077e13e" providerId="LiveId" clId="{868F0BCE-7315-4033-8371-E0C8BAEEAEBE}" dt="2020-11-03T19:01:27.061" v="1486" actId="729"/>
        <pc:sldMkLst>
          <pc:docMk/>
          <pc:sldMk cId="2964697673" sldId="317"/>
        </pc:sldMkLst>
      </pc:sldChg>
      <pc:sldChg chg="mod modShow">
        <pc:chgData name="加賀山 茂" userId="8c55a2096077e13e" providerId="LiveId" clId="{868F0BCE-7315-4033-8371-E0C8BAEEAEBE}" dt="2020-11-03T19:01:27.061" v="1486" actId="729"/>
        <pc:sldMkLst>
          <pc:docMk/>
          <pc:sldMk cId="405187707" sldId="318"/>
        </pc:sldMkLst>
      </pc:sldChg>
      <pc:sldChg chg="addSp delSp modSp new mod modClrScheme modAnim chgLayout">
        <pc:chgData name="加賀山 茂" userId="8c55a2096077e13e" providerId="LiveId" clId="{868F0BCE-7315-4033-8371-E0C8BAEEAEBE}" dt="2020-11-03T18:33:20.366" v="1419" actId="403"/>
        <pc:sldMkLst>
          <pc:docMk/>
          <pc:sldMk cId="2224620965" sldId="323"/>
        </pc:sldMkLst>
        <pc:spChg chg="del mod ord">
          <ac:chgData name="加賀山 茂" userId="8c55a2096077e13e" providerId="LiveId" clId="{868F0BCE-7315-4033-8371-E0C8BAEEAEBE}" dt="2020-11-03T18:14:10.187" v="488" actId="700"/>
          <ac:spMkLst>
            <pc:docMk/>
            <pc:sldMk cId="2224620965" sldId="323"/>
            <ac:spMk id="2" creationId="{097ABF62-3A3C-4513-9B67-C992B4BD2972}"/>
          </ac:spMkLst>
        </pc:spChg>
        <pc:spChg chg="mod ord">
          <ac:chgData name="加賀山 茂" userId="8c55a2096077e13e" providerId="LiveId" clId="{868F0BCE-7315-4033-8371-E0C8BAEEAEBE}" dt="2020-11-03T18:14:10.187" v="488" actId="700"/>
          <ac:spMkLst>
            <pc:docMk/>
            <pc:sldMk cId="2224620965" sldId="323"/>
            <ac:spMk id="3" creationId="{0AEAF399-282D-479D-8F32-91F60CEA6112}"/>
          </ac:spMkLst>
        </pc:spChg>
        <pc:spChg chg="mod ord">
          <ac:chgData name="加賀山 茂" userId="8c55a2096077e13e" providerId="LiveId" clId="{868F0BCE-7315-4033-8371-E0C8BAEEAEBE}" dt="2020-11-03T18:14:10.187" v="488" actId="700"/>
          <ac:spMkLst>
            <pc:docMk/>
            <pc:sldMk cId="2224620965" sldId="323"/>
            <ac:spMk id="4" creationId="{5BF350FF-5F26-46BC-A878-7190E5066372}"/>
          </ac:spMkLst>
        </pc:spChg>
        <pc:spChg chg="mod ord">
          <ac:chgData name="加賀山 茂" userId="8c55a2096077e13e" providerId="LiveId" clId="{868F0BCE-7315-4033-8371-E0C8BAEEAEBE}" dt="2020-11-03T18:14:10.187" v="488" actId="700"/>
          <ac:spMkLst>
            <pc:docMk/>
            <pc:sldMk cId="2224620965" sldId="323"/>
            <ac:spMk id="5" creationId="{B46B11CC-2147-4B0F-AEBB-FDCDD1AE6E32}"/>
          </ac:spMkLst>
        </pc:spChg>
        <pc:spChg chg="add mod ord">
          <ac:chgData name="加賀山 茂" userId="8c55a2096077e13e" providerId="LiveId" clId="{868F0BCE-7315-4033-8371-E0C8BAEEAEBE}" dt="2020-11-03T18:33:20.366" v="1419" actId="403"/>
          <ac:spMkLst>
            <pc:docMk/>
            <pc:sldMk cId="2224620965" sldId="323"/>
            <ac:spMk id="6" creationId="{AAEB90AF-B8CC-4B70-ACDE-47B72058751A}"/>
          </ac:spMkLst>
        </pc:spChg>
        <pc:spChg chg="add mod ord">
          <ac:chgData name="加賀山 茂" userId="8c55a2096077e13e" providerId="LiveId" clId="{868F0BCE-7315-4033-8371-E0C8BAEEAEBE}" dt="2020-11-03T18:24:36.163" v="1390"/>
          <ac:spMkLst>
            <pc:docMk/>
            <pc:sldMk cId="2224620965" sldId="323"/>
            <ac:spMk id="7" creationId="{D2F193B6-475A-4D70-BEBA-A9655CD276DC}"/>
          </ac:spMkLst>
        </pc:spChg>
      </pc:sldChg>
      <pc:sldChg chg="addSp delSp modSp add mod delAnim modAnim">
        <pc:chgData name="加賀山 茂" userId="8c55a2096077e13e" providerId="LiveId" clId="{868F0BCE-7315-4033-8371-E0C8BAEEAEBE}" dt="2020-11-03T18:48:40.558" v="1461" actId="1037"/>
        <pc:sldMkLst>
          <pc:docMk/>
          <pc:sldMk cId="2695610562" sldId="324"/>
        </pc:sldMkLst>
        <pc:spChg chg="mod">
          <ac:chgData name="加賀山 茂" userId="8c55a2096077e13e" providerId="LiveId" clId="{868F0BCE-7315-4033-8371-E0C8BAEEAEBE}" dt="2020-11-03T18:48:22.609" v="1446" actId="404"/>
          <ac:spMkLst>
            <pc:docMk/>
            <pc:sldMk cId="2695610562" sldId="324"/>
            <ac:spMk id="7" creationId="{00000000-0000-0000-0000-000000000000}"/>
          </ac:spMkLst>
        </pc:spChg>
        <pc:graphicFrameChg chg="add mod">
          <ac:chgData name="加賀山 茂" userId="8c55a2096077e13e" providerId="LiveId" clId="{868F0BCE-7315-4033-8371-E0C8BAEEAEBE}" dt="2020-11-03T18:48:40.558" v="1461" actId="1037"/>
          <ac:graphicFrameMkLst>
            <pc:docMk/>
            <pc:sldMk cId="2695610562" sldId="324"/>
            <ac:graphicFrameMk id="8" creationId="{140802F2-60CE-49AB-A6DE-91A55EC87B2C}"/>
          </ac:graphicFrameMkLst>
        </pc:graphicFrameChg>
        <pc:graphicFrameChg chg="del mod">
          <ac:chgData name="加賀山 茂" userId="8c55a2096077e13e" providerId="LiveId" clId="{868F0BCE-7315-4033-8371-E0C8BAEEAEBE}" dt="2020-11-03T18:47:02.537" v="1427" actId="478"/>
          <ac:graphicFrameMkLst>
            <pc:docMk/>
            <pc:sldMk cId="2695610562" sldId="324"/>
            <ac:graphicFrameMk id="10" creationId="{EA127DF1-58CC-4FE0-8EC3-28FA046F224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extLst>
            <c:ext xmlns:c16="http://schemas.microsoft.com/office/drawing/2014/chart" uri="{C3380CC4-5D6E-409C-BE32-E72D297353CC}">
              <c16:uniqueId val="{00000000-E4D9-4DE3-A2F3-FFC9C11E1DEF}"/>
            </c:ext>
          </c:extLst>
        </c:ser>
        <c:dLbls>
          <c:showLegendKey val="0"/>
          <c:showVal val="0"/>
          <c:showCatName val="0"/>
          <c:showSerName val="0"/>
          <c:showPercent val="0"/>
          <c:showBubbleSize val="0"/>
        </c:dLbls>
        <c:axId val="455272880"/>
        <c:axId val="455278368"/>
      </c:scatterChart>
      <c:valAx>
        <c:axId val="455272880"/>
        <c:scaling>
          <c:orientation val="minMax"/>
        </c:scaling>
        <c:delete val="1"/>
        <c:axPos val="b"/>
        <c:majorTickMark val="none"/>
        <c:minorTickMark val="none"/>
        <c:tickLblPos val="nextTo"/>
        <c:crossAx val="455278368"/>
        <c:crosses val="autoZero"/>
        <c:crossBetween val="midCat"/>
      </c:valAx>
      <c:valAx>
        <c:axId val="455278368"/>
        <c:scaling>
          <c:orientation val="minMax"/>
        </c:scaling>
        <c:delete val="1"/>
        <c:axPos val="l"/>
        <c:numFmt formatCode="General" sourceLinked="1"/>
        <c:majorTickMark val="none"/>
        <c:minorTickMark val="none"/>
        <c:tickLblPos val="nextTo"/>
        <c:crossAx val="4552728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extLst>
            <c:ext xmlns:c16="http://schemas.microsoft.com/office/drawing/2014/chart" uri="{C3380CC4-5D6E-409C-BE32-E72D297353CC}">
              <c16:uniqueId val="{00000000-D76C-4094-B9F4-6EFFA82D3E12}"/>
            </c:ext>
          </c:extLst>
        </c:ser>
        <c:dLbls>
          <c:showLegendKey val="0"/>
          <c:showVal val="0"/>
          <c:showCatName val="0"/>
          <c:showSerName val="0"/>
          <c:showPercent val="0"/>
          <c:showBubbleSize val="0"/>
        </c:dLbls>
        <c:axId val="455276016"/>
        <c:axId val="455274840"/>
      </c:scatterChart>
      <c:valAx>
        <c:axId val="455276016"/>
        <c:scaling>
          <c:orientation val="minMax"/>
        </c:scaling>
        <c:delete val="1"/>
        <c:axPos val="b"/>
        <c:majorTickMark val="none"/>
        <c:minorTickMark val="none"/>
        <c:tickLblPos val="nextTo"/>
        <c:crossAx val="455274840"/>
        <c:crosses val="autoZero"/>
        <c:crossBetween val="midCat"/>
      </c:valAx>
      <c:valAx>
        <c:axId val="455274840"/>
        <c:scaling>
          <c:orientation val="minMax"/>
        </c:scaling>
        <c:delete val="1"/>
        <c:axPos val="l"/>
        <c:numFmt formatCode="General" sourceLinked="1"/>
        <c:majorTickMark val="none"/>
        <c:minorTickMark val="none"/>
        <c:tickLblPos val="nextTo"/>
        <c:crossAx val="455276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自己実現</a:t>
          </a:r>
          <a:br>
            <a:rPr kumimoji="1" lang="en-US" altLang="ja-JP" sz="2000" dirty="0"/>
          </a:br>
          <a:r>
            <a:rPr kumimoji="1" lang="ja-JP" altLang="en-US" sz="2000" dirty="0"/>
            <a:t>の欲求</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承認・尊厳欲求</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社会的欲求</a:t>
          </a:r>
          <a:br>
            <a:rPr kumimoji="1" lang="en-US" altLang="ja-JP" sz="2000" dirty="0"/>
          </a:br>
          <a:r>
            <a:rPr kumimoji="1" lang="ja-JP" altLang="en-US" sz="2000" dirty="0"/>
            <a:t>（帰属と愛の欲求）</a:t>
          </a:r>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安全欲求</a:t>
          </a:r>
          <a:br>
            <a:rPr kumimoji="1" lang="en-US" altLang="ja-JP" sz="2000" dirty="0"/>
          </a:br>
          <a:r>
            <a:rPr kumimoji="1" lang="ja-JP" altLang="en-US" sz="2000" dirty="0"/>
            <a:t>（健康で文化的な生活の維持）</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生理的欲求（生物的な動的平衡）</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ja-JP" altLang="en-US" sz="2000" dirty="0"/>
            <a:t>未来</a:t>
          </a:r>
          <a:br>
            <a:rPr kumimoji="1" lang="en-US" altLang="ja-JP" sz="2000" dirty="0"/>
          </a:br>
          <a:r>
            <a:rPr kumimoji="1" lang="ja-JP" altLang="en-US" sz="2000" dirty="0"/>
            <a:t>志向</a:t>
          </a:r>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ja-JP" altLang="en-US" sz="2000" dirty="0"/>
            <a:t>プロフェッショナル</a:t>
          </a:r>
          <a:br>
            <a:rPr kumimoji="1" lang="en-US" altLang="ja-JP" sz="2000" dirty="0"/>
          </a:br>
          <a:r>
            <a:rPr kumimoji="1" lang="ja-JP" altLang="en-US" sz="2000" dirty="0"/>
            <a:t>（天職を楽しむ）</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ja-JP" altLang="en-US" sz="2000" dirty="0"/>
            <a:t>団体への帰属と人間関係</a:t>
          </a:r>
          <a:br>
            <a:rPr kumimoji="1" lang="en-US" altLang="ja-JP" sz="2000" dirty="0"/>
          </a:br>
          <a:r>
            <a:rPr kumimoji="1" lang="ja-JP" altLang="en-US" sz="2000" dirty="0"/>
            <a:t>（礼節の</a:t>
          </a:r>
          <a:r>
            <a:rPr kumimoji="1" lang="ja-JP" altLang="en-US" sz="2000"/>
            <a:t>習得と起業）</a:t>
          </a:r>
          <a:endParaRPr kumimoji="1" lang="ja-JP" altLang="en-US" sz="2000" dirty="0"/>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ja-JP" altLang="en-US" sz="2000" dirty="0"/>
            <a:t>健康で文化的な生活の維持</a:t>
          </a:r>
          <a:br>
            <a:rPr kumimoji="1" lang="en-US" altLang="ja-JP" sz="2000" dirty="0"/>
          </a:br>
          <a:r>
            <a:rPr kumimoji="1" lang="ja-JP" altLang="en-US" sz="2000" dirty="0"/>
            <a:t>（収支をバランスさせる生活習慣の習得）</a:t>
          </a:r>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ja-JP" altLang="en-US" sz="2000" dirty="0"/>
            <a:t>食う，寝る，住むことの重要性の認識</a:t>
          </a:r>
          <a:br>
            <a:rPr kumimoji="1" lang="en-US" altLang="ja-JP" sz="2000" dirty="0"/>
          </a:br>
          <a:r>
            <a:rPr kumimoji="1" lang="ja-JP" altLang="en-US" sz="2000" dirty="0"/>
            <a:t>（衣・食・住の基本知識・実技の習得）</a:t>
          </a:r>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32A88A-51E9-4895-9D09-49D62DF1C95E}"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74403E9E-C075-48FF-A145-54D38596E33F}">
      <dgm:prSet phldrT="[テキスト]" custT="1"/>
      <dgm:spPr/>
      <dgm:t>
        <a:bodyPr/>
        <a:lstStyle/>
        <a:p>
          <a:br>
            <a:rPr kumimoji="1" lang="en-US" altLang="ja-JP" sz="2000" b="1" dirty="0"/>
          </a:br>
          <a:r>
            <a:rPr kumimoji="1" lang="ja-JP" altLang="en-US" sz="2000" b="1" dirty="0"/>
            <a:t>問題提起</a:t>
          </a:r>
        </a:p>
      </dgm:t>
    </dgm:pt>
    <dgm:pt modelId="{E31FA72B-EB02-4A64-A312-8D6044A5B32E}" type="parTrans" cxnId="{42DA6963-9425-4AF2-8157-063F8BDFB245}">
      <dgm:prSet/>
      <dgm:spPr/>
      <dgm:t>
        <a:bodyPr/>
        <a:lstStyle/>
        <a:p>
          <a:endParaRPr kumimoji="1" lang="ja-JP" altLang="en-US"/>
        </a:p>
      </dgm:t>
    </dgm:pt>
    <dgm:pt modelId="{5DEE64B9-0DE0-423E-B62F-CC896B5161DD}" type="sibTrans" cxnId="{42DA6963-9425-4AF2-8157-063F8BDFB245}">
      <dgm:prSet/>
      <dgm:spPr/>
      <dgm:t>
        <a:bodyPr/>
        <a:lstStyle/>
        <a:p>
          <a:endParaRPr kumimoji="1" lang="ja-JP" altLang="en-US"/>
        </a:p>
      </dgm:t>
    </dgm:pt>
    <dgm:pt modelId="{269C2561-9B23-4A33-8579-B30A388F25EE}">
      <dgm:prSet phldrT="[テキスト]"/>
      <dgm:spPr/>
      <dgm:t>
        <a:bodyPr/>
        <a:lstStyle/>
        <a:p>
          <a:r>
            <a:rPr kumimoji="1" lang="en-US" altLang="ja-JP" dirty="0"/>
            <a:t>I:</a:t>
          </a:r>
          <a:r>
            <a:rPr kumimoji="1" lang="ja-JP" altLang="en-US" dirty="0"/>
            <a:t>重要な問題を発見したことの経緯を述べる。</a:t>
          </a:r>
        </a:p>
      </dgm:t>
    </dgm:pt>
    <dgm:pt modelId="{F126F082-E4BA-4D90-8BCE-D80129D8DF03}" type="parTrans" cxnId="{81AD38FF-F3E9-4408-98EB-D65A17092256}">
      <dgm:prSet/>
      <dgm:spPr/>
      <dgm:t>
        <a:bodyPr/>
        <a:lstStyle/>
        <a:p>
          <a:endParaRPr kumimoji="1" lang="ja-JP" altLang="en-US"/>
        </a:p>
      </dgm:t>
    </dgm:pt>
    <dgm:pt modelId="{DB5467FC-5D75-450C-9467-E4BB215D213A}" type="sibTrans" cxnId="{81AD38FF-F3E9-4408-98EB-D65A17092256}">
      <dgm:prSet/>
      <dgm:spPr/>
      <dgm:t>
        <a:bodyPr/>
        <a:lstStyle/>
        <a:p>
          <a:endParaRPr kumimoji="1" lang="ja-JP" altLang="en-US"/>
        </a:p>
      </dgm:t>
    </dgm:pt>
    <dgm:pt modelId="{ADDCD6FB-3FA1-4A7F-9B5A-8A3C28734F1F}">
      <dgm:prSet phldrT="[テキスト]"/>
      <dgm:spPr/>
      <dgm:t>
        <a:bodyPr/>
        <a:lstStyle/>
        <a:p>
          <a:r>
            <a:rPr kumimoji="1" lang="en-US" altLang="ja-JP" dirty="0"/>
            <a:t>R:</a:t>
          </a:r>
          <a:r>
            <a:rPr kumimoji="1" lang="ja-JP" altLang="en-US" dirty="0"/>
            <a:t>その問題を解決する視点と仮説を提示する。</a:t>
          </a:r>
        </a:p>
      </dgm:t>
    </dgm:pt>
    <dgm:pt modelId="{85688FA1-78CF-4F30-BA2B-AE39AB8F3DB7}" type="parTrans" cxnId="{A4B4D846-8E33-4F08-B8CD-CCFB5913B05E}">
      <dgm:prSet/>
      <dgm:spPr/>
      <dgm:t>
        <a:bodyPr/>
        <a:lstStyle/>
        <a:p>
          <a:endParaRPr kumimoji="1" lang="ja-JP" altLang="en-US"/>
        </a:p>
      </dgm:t>
    </dgm:pt>
    <dgm:pt modelId="{219BA73B-8E51-4C6D-A004-03D119ECD04D}" type="sibTrans" cxnId="{A4B4D846-8E33-4F08-B8CD-CCFB5913B05E}">
      <dgm:prSet/>
      <dgm:spPr/>
      <dgm:t>
        <a:bodyPr/>
        <a:lstStyle/>
        <a:p>
          <a:endParaRPr kumimoji="1" lang="ja-JP" altLang="en-US"/>
        </a:p>
      </dgm:t>
    </dgm:pt>
    <dgm:pt modelId="{1C590FBC-6D3D-4D93-8A20-AE786E00DEE7}">
      <dgm:prSet phldrT="[テキスト]" custT="1"/>
      <dgm:spPr/>
      <dgm:t>
        <a:bodyPr/>
        <a:lstStyle/>
        <a:p>
          <a:br>
            <a:rPr kumimoji="1" lang="en-US" altLang="ja-JP" sz="2000" b="1" dirty="0"/>
          </a:br>
          <a:r>
            <a:rPr kumimoji="1" lang="ja-JP" altLang="en-US" sz="2000" b="1" dirty="0"/>
            <a:t>本論</a:t>
          </a:r>
        </a:p>
      </dgm:t>
    </dgm:pt>
    <dgm:pt modelId="{1397D0FB-422A-4C94-A549-0B77E54A187A}" type="parTrans" cxnId="{AC248767-1168-4234-905C-3D1AC4B5D445}">
      <dgm:prSet/>
      <dgm:spPr/>
      <dgm:t>
        <a:bodyPr/>
        <a:lstStyle/>
        <a:p>
          <a:endParaRPr kumimoji="1" lang="ja-JP" altLang="en-US"/>
        </a:p>
      </dgm:t>
    </dgm:pt>
    <dgm:pt modelId="{B602CFDD-6FCC-418E-8968-B40C43FC1236}" type="sibTrans" cxnId="{AC248767-1168-4234-905C-3D1AC4B5D445}">
      <dgm:prSet/>
      <dgm:spPr/>
      <dgm:t>
        <a:bodyPr/>
        <a:lstStyle/>
        <a:p>
          <a:endParaRPr kumimoji="1" lang="ja-JP" altLang="en-US"/>
        </a:p>
      </dgm:t>
    </dgm:pt>
    <dgm:pt modelId="{7DB5144B-B420-4A45-85B0-7B729A62E10E}">
      <dgm:prSet phldrT="[テキスト]"/>
      <dgm:spPr/>
      <dgm:t>
        <a:bodyPr/>
        <a:lstStyle/>
        <a:p>
          <a:r>
            <a:rPr kumimoji="1" lang="en-US" altLang="ja-JP" dirty="0"/>
            <a:t>A:</a:t>
          </a:r>
          <a:r>
            <a:rPr kumimoji="1" lang="ja-JP" altLang="en-US" dirty="0"/>
            <a:t>問題をいくつかのブロックへと分割する。</a:t>
          </a:r>
        </a:p>
      </dgm:t>
    </dgm:pt>
    <dgm:pt modelId="{F02EAE73-9EB1-4036-AB6D-63528C3880EA}" type="parTrans" cxnId="{8B0E4F9B-4EA8-44BD-951E-5C1EC920C0DB}">
      <dgm:prSet/>
      <dgm:spPr/>
      <dgm:t>
        <a:bodyPr/>
        <a:lstStyle/>
        <a:p>
          <a:endParaRPr kumimoji="1" lang="ja-JP" altLang="en-US"/>
        </a:p>
      </dgm:t>
    </dgm:pt>
    <dgm:pt modelId="{D500DCC7-569F-4981-8AD1-D5E159AF4209}" type="sibTrans" cxnId="{8B0E4F9B-4EA8-44BD-951E-5C1EC920C0DB}">
      <dgm:prSet/>
      <dgm:spPr/>
      <dgm:t>
        <a:bodyPr/>
        <a:lstStyle/>
        <a:p>
          <a:endParaRPr kumimoji="1" lang="ja-JP" altLang="en-US"/>
        </a:p>
      </dgm:t>
    </dgm:pt>
    <dgm:pt modelId="{B841E9AC-1898-463C-ACE4-239FAD822A12}">
      <dgm:prSet phldrT="[テキスト]"/>
      <dgm:spPr/>
      <dgm:t>
        <a:bodyPr/>
        <a:lstStyle/>
        <a:p>
          <a:r>
            <a:rPr kumimoji="1" lang="en-US" altLang="ja-JP" dirty="0"/>
            <a:t>A:</a:t>
          </a:r>
          <a:r>
            <a:rPr kumimoji="1" lang="ja-JP" altLang="en-US" dirty="0"/>
            <a:t>ブロックごとに問題を展開し，議論してすべてを解明する。</a:t>
          </a:r>
        </a:p>
      </dgm:t>
    </dgm:pt>
    <dgm:pt modelId="{9C610E07-3664-4BAE-AA71-BA142668320D}" type="parTrans" cxnId="{B358BFB3-D060-4F36-A87A-55A8355F7A5A}">
      <dgm:prSet/>
      <dgm:spPr/>
      <dgm:t>
        <a:bodyPr/>
        <a:lstStyle/>
        <a:p>
          <a:endParaRPr kumimoji="1" lang="ja-JP" altLang="en-US"/>
        </a:p>
      </dgm:t>
    </dgm:pt>
    <dgm:pt modelId="{8FD10A22-479F-4186-96D2-1351BF73996D}" type="sibTrans" cxnId="{B358BFB3-D060-4F36-A87A-55A8355F7A5A}">
      <dgm:prSet/>
      <dgm:spPr/>
      <dgm:t>
        <a:bodyPr/>
        <a:lstStyle/>
        <a:p>
          <a:endParaRPr kumimoji="1" lang="ja-JP" altLang="en-US"/>
        </a:p>
      </dgm:t>
    </dgm:pt>
    <dgm:pt modelId="{469BE03B-950D-4314-94FC-7EF7CEE0F496}">
      <dgm:prSet phldrT="[テキスト]" custT="1"/>
      <dgm:spPr/>
      <dgm:t>
        <a:bodyPr/>
        <a:lstStyle/>
        <a:p>
          <a:br>
            <a:rPr kumimoji="1" lang="en-US" altLang="ja-JP" sz="2000" b="1" dirty="0"/>
          </a:br>
          <a:r>
            <a:rPr kumimoji="1" lang="ja-JP" altLang="en-US" sz="2000" b="1" dirty="0"/>
            <a:t>結論・展望</a:t>
          </a:r>
        </a:p>
      </dgm:t>
    </dgm:pt>
    <dgm:pt modelId="{17B77F28-B6CC-460A-B338-B5DAE68BE5A3}" type="parTrans" cxnId="{D529A827-933C-43EE-9008-7CF5A8ED49EA}">
      <dgm:prSet/>
      <dgm:spPr/>
      <dgm:t>
        <a:bodyPr/>
        <a:lstStyle/>
        <a:p>
          <a:endParaRPr kumimoji="1" lang="ja-JP" altLang="en-US"/>
        </a:p>
      </dgm:t>
    </dgm:pt>
    <dgm:pt modelId="{33D18487-B63C-4A83-9CB3-4F850E0F15C8}" type="sibTrans" cxnId="{D529A827-933C-43EE-9008-7CF5A8ED49EA}">
      <dgm:prSet/>
      <dgm:spPr/>
      <dgm:t>
        <a:bodyPr/>
        <a:lstStyle/>
        <a:p>
          <a:endParaRPr kumimoji="1" lang="ja-JP" altLang="en-US"/>
        </a:p>
      </dgm:t>
    </dgm:pt>
    <dgm:pt modelId="{C4E6D41F-438A-4F0A-8BDE-BB974705C1D3}">
      <dgm:prSet phldrT="[テキスト]"/>
      <dgm:spPr/>
      <dgm:t>
        <a:bodyPr/>
        <a:lstStyle/>
        <a:p>
          <a:r>
            <a:rPr kumimoji="1" lang="en-US" altLang="ja-JP" dirty="0"/>
            <a:t>C:</a:t>
          </a:r>
          <a:r>
            <a:rPr kumimoji="1" lang="ja-JP" altLang="en-US" dirty="0"/>
            <a:t>問題を展開して得られた答えを１つにまとめる。</a:t>
          </a:r>
        </a:p>
      </dgm:t>
    </dgm:pt>
    <dgm:pt modelId="{806510B6-C567-4AE6-9744-56C278A62E0F}" type="parTrans" cxnId="{86C39D5A-23CC-44B8-8848-BC74957201B8}">
      <dgm:prSet/>
      <dgm:spPr/>
      <dgm:t>
        <a:bodyPr/>
        <a:lstStyle/>
        <a:p>
          <a:endParaRPr kumimoji="1" lang="ja-JP" altLang="en-US"/>
        </a:p>
      </dgm:t>
    </dgm:pt>
    <dgm:pt modelId="{D545FAF2-50EA-46A3-9787-57B70D1E531B}" type="sibTrans" cxnId="{86C39D5A-23CC-44B8-8848-BC74957201B8}">
      <dgm:prSet/>
      <dgm:spPr/>
      <dgm:t>
        <a:bodyPr/>
        <a:lstStyle/>
        <a:p>
          <a:endParaRPr kumimoji="1" lang="ja-JP" altLang="en-US"/>
        </a:p>
      </dgm:t>
    </dgm:pt>
    <dgm:pt modelId="{5155D43F-8E5B-4ED9-8633-94F4DA8A800F}">
      <dgm:prSet phldrT="[テキスト]"/>
      <dgm:spPr/>
      <dgm:t>
        <a:bodyPr/>
        <a:lstStyle/>
        <a:p>
          <a:r>
            <a:rPr kumimoji="1" lang="en-US" altLang="ja-JP" dirty="0"/>
            <a:t>I:</a:t>
          </a:r>
          <a:r>
            <a:rPr kumimoji="1" lang="ja-JP" altLang="en-US" dirty="0"/>
            <a:t>残された問題に対する展望を行う。</a:t>
          </a:r>
        </a:p>
      </dgm:t>
    </dgm:pt>
    <dgm:pt modelId="{6937FF32-C34F-4829-9BE3-BD57BE0653B6}" type="parTrans" cxnId="{EF724629-1F66-45F8-B3BD-86A55DF6ECF3}">
      <dgm:prSet/>
      <dgm:spPr/>
      <dgm:t>
        <a:bodyPr/>
        <a:lstStyle/>
        <a:p>
          <a:endParaRPr kumimoji="1" lang="ja-JP" altLang="en-US"/>
        </a:p>
      </dgm:t>
    </dgm:pt>
    <dgm:pt modelId="{58994A4C-EDB7-490C-BBA9-EF2F84032431}" type="sibTrans" cxnId="{EF724629-1F66-45F8-B3BD-86A55DF6ECF3}">
      <dgm:prSet/>
      <dgm:spPr/>
      <dgm:t>
        <a:bodyPr/>
        <a:lstStyle/>
        <a:p>
          <a:endParaRPr kumimoji="1" lang="ja-JP" altLang="en-US"/>
        </a:p>
      </dgm:t>
    </dgm:pt>
    <dgm:pt modelId="{AB46C8C9-1270-428D-9D3F-21DD54004C18}" type="pres">
      <dgm:prSet presAssocID="{C732A88A-51E9-4895-9D09-49D62DF1C95E}" presName="linearFlow" presStyleCnt="0">
        <dgm:presLayoutVars>
          <dgm:dir/>
          <dgm:animLvl val="lvl"/>
          <dgm:resizeHandles val="exact"/>
        </dgm:presLayoutVars>
      </dgm:prSet>
      <dgm:spPr/>
    </dgm:pt>
    <dgm:pt modelId="{77B47685-B482-4289-8184-43648DB875BC}" type="pres">
      <dgm:prSet presAssocID="{74403E9E-C075-48FF-A145-54D38596E33F}" presName="composite" presStyleCnt="0"/>
      <dgm:spPr/>
    </dgm:pt>
    <dgm:pt modelId="{59C2C91D-7155-4D15-BE01-0721067F2B51}" type="pres">
      <dgm:prSet presAssocID="{74403E9E-C075-48FF-A145-54D38596E33F}" presName="parentText" presStyleLbl="alignNode1" presStyleIdx="0" presStyleCnt="3" custScaleX="119444">
        <dgm:presLayoutVars>
          <dgm:chMax val="1"/>
          <dgm:bulletEnabled val="1"/>
        </dgm:presLayoutVars>
      </dgm:prSet>
      <dgm:spPr/>
    </dgm:pt>
    <dgm:pt modelId="{0B6375C0-D9F1-4BEE-BA33-0DE9030257BA}" type="pres">
      <dgm:prSet presAssocID="{74403E9E-C075-48FF-A145-54D38596E33F}" presName="descendantText" presStyleLbl="alignAcc1" presStyleIdx="0" presStyleCnt="3" custScaleX="90909" custLinFactNeighborX="-2838">
        <dgm:presLayoutVars>
          <dgm:bulletEnabled val="1"/>
        </dgm:presLayoutVars>
      </dgm:prSet>
      <dgm:spPr/>
    </dgm:pt>
    <dgm:pt modelId="{87DF69D0-46AE-4430-95F7-E1A3EFCA99FE}" type="pres">
      <dgm:prSet presAssocID="{5DEE64B9-0DE0-423E-B62F-CC896B5161DD}" presName="sp" presStyleCnt="0"/>
      <dgm:spPr/>
    </dgm:pt>
    <dgm:pt modelId="{4932ED92-1037-48E0-B221-C2C9E368D608}" type="pres">
      <dgm:prSet presAssocID="{1C590FBC-6D3D-4D93-8A20-AE786E00DEE7}" presName="composite" presStyleCnt="0"/>
      <dgm:spPr/>
    </dgm:pt>
    <dgm:pt modelId="{D7074474-BAF7-4174-B48F-FAFF64AA391B}" type="pres">
      <dgm:prSet presAssocID="{1C590FBC-6D3D-4D93-8A20-AE786E00DEE7}" presName="parentText" presStyleLbl="alignNode1" presStyleIdx="1" presStyleCnt="3" custScaleX="119444">
        <dgm:presLayoutVars>
          <dgm:chMax val="1"/>
          <dgm:bulletEnabled val="1"/>
        </dgm:presLayoutVars>
      </dgm:prSet>
      <dgm:spPr/>
    </dgm:pt>
    <dgm:pt modelId="{220C33FA-A79A-4F22-8D5A-8ADA250A8B33}" type="pres">
      <dgm:prSet presAssocID="{1C590FBC-6D3D-4D93-8A20-AE786E00DEE7}" presName="descendantText" presStyleLbl="alignAcc1" presStyleIdx="1" presStyleCnt="3" custScaleX="90909" custLinFactNeighborX="-2838">
        <dgm:presLayoutVars>
          <dgm:bulletEnabled val="1"/>
        </dgm:presLayoutVars>
      </dgm:prSet>
      <dgm:spPr/>
    </dgm:pt>
    <dgm:pt modelId="{F050BF75-703D-4F3D-8F54-DF1F396EA84A}" type="pres">
      <dgm:prSet presAssocID="{B602CFDD-6FCC-418E-8968-B40C43FC1236}" presName="sp" presStyleCnt="0"/>
      <dgm:spPr/>
    </dgm:pt>
    <dgm:pt modelId="{B221112E-6EEC-4E12-893D-D66C1EA1D727}" type="pres">
      <dgm:prSet presAssocID="{469BE03B-950D-4314-94FC-7EF7CEE0F496}" presName="composite" presStyleCnt="0"/>
      <dgm:spPr/>
    </dgm:pt>
    <dgm:pt modelId="{4FF4026D-C8BC-4031-826C-B313B0A62D64}" type="pres">
      <dgm:prSet presAssocID="{469BE03B-950D-4314-94FC-7EF7CEE0F496}" presName="parentText" presStyleLbl="alignNode1" presStyleIdx="2" presStyleCnt="3" custScaleX="119444">
        <dgm:presLayoutVars>
          <dgm:chMax val="1"/>
          <dgm:bulletEnabled val="1"/>
        </dgm:presLayoutVars>
      </dgm:prSet>
      <dgm:spPr/>
    </dgm:pt>
    <dgm:pt modelId="{9718F893-8380-4336-9B1E-1BADEFE17EA2}" type="pres">
      <dgm:prSet presAssocID="{469BE03B-950D-4314-94FC-7EF7CEE0F496}" presName="descendantText" presStyleLbl="alignAcc1" presStyleIdx="2" presStyleCnt="3" custScaleX="90909" custLinFactNeighborX="-2838">
        <dgm:presLayoutVars>
          <dgm:bulletEnabled val="1"/>
        </dgm:presLayoutVars>
      </dgm:prSet>
      <dgm:spPr/>
    </dgm:pt>
  </dgm:ptLst>
  <dgm:cxnLst>
    <dgm:cxn modelId="{63E14115-16DA-4BAB-AD74-4CD43DB32440}" type="presOf" srcId="{5155D43F-8E5B-4ED9-8633-94F4DA8A800F}" destId="{9718F893-8380-4336-9B1E-1BADEFE17EA2}" srcOrd="0" destOrd="1" presId="urn:microsoft.com/office/officeart/2005/8/layout/chevron2"/>
    <dgm:cxn modelId="{5D02BC1B-354F-4459-BD61-4885F2FD218A}" type="presOf" srcId="{C4E6D41F-438A-4F0A-8BDE-BB974705C1D3}" destId="{9718F893-8380-4336-9B1E-1BADEFE17EA2}" srcOrd="0" destOrd="0" presId="urn:microsoft.com/office/officeart/2005/8/layout/chevron2"/>
    <dgm:cxn modelId="{D529A827-933C-43EE-9008-7CF5A8ED49EA}" srcId="{C732A88A-51E9-4895-9D09-49D62DF1C95E}" destId="{469BE03B-950D-4314-94FC-7EF7CEE0F496}" srcOrd="2" destOrd="0" parTransId="{17B77F28-B6CC-460A-B338-B5DAE68BE5A3}" sibTransId="{33D18487-B63C-4A83-9CB3-4F850E0F15C8}"/>
    <dgm:cxn modelId="{EF724629-1F66-45F8-B3BD-86A55DF6ECF3}" srcId="{469BE03B-950D-4314-94FC-7EF7CEE0F496}" destId="{5155D43F-8E5B-4ED9-8633-94F4DA8A800F}" srcOrd="1" destOrd="0" parTransId="{6937FF32-C34F-4829-9BE3-BD57BE0653B6}" sibTransId="{58994A4C-EDB7-490C-BBA9-EF2F84032431}"/>
    <dgm:cxn modelId="{42DA6963-9425-4AF2-8157-063F8BDFB245}" srcId="{C732A88A-51E9-4895-9D09-49D62DF1C95E}" destId="{74403E9E-C075-48FF-A145-54D38596E33F}" srcOrd="0" destOrd="0" parTransId="{E31FA72B-EB02-4A64-A312-8D6044A5B32E}" sibTransId="{5DEE64B9-0DE0-423E-B62F-CC896B5161DD}"/>
    <dgm:cxn modelId="{A4B4D846-8E33-4F08-B8CD-CCFB5913B05E}" srcId="{74403E9E-C075-48FF-A145-54D38596E33F}" destId="{ADDCD6FB-3FA1-4A7F-9B5A-8A3C28734F1F}" srcOrd="1" destOrd="0" parTransId="{85688FA1-78CF-4F30-BA2B-AE39AB8F3DB7}" sibTransId="{219BA73B-8E51-4C6D-A004-03D119ECD04D}"/>
    <dgm:cxn modelId="{AC248767-1168-4234-905C-3D1AC4B5D445}" srcId="{C732A88A-51E9-4895-9D09-49D62DF1C95E}" destId="{1C590FBC-6D3D-4D93-8A20-AE786E00DEE7}" srcOrd="1" destOrd="0" parTransId="{1397D0FB-422A-4C94-A549-0B77E54A187A}" sibTransId="{B602CFDD-6FCC-418E-8968-B40C43FC1236}"/>
    <dgm:cxn modelId="{3688A76B-34D6-45BE-99E2-9E9A70BB796A}" type="presOf" srcId="{C732A88A-51E9-4895-9D09-49D62DF1C95E}" destId="{AB46C8C9-1270-428D-9D3F-21DD54004C18}" srcOrd="0" destOrd="0" presId="urn:microsoft.com/office/officeart/2005/8/layout/chevron2"/>
    <dgm:cxn modelId="{86C39D5A-23CC-44B8-8848-BC74957201B8}" srcId="{469BE03B-950D-4314-94FC-7EF7CEE0F496}" destId="{C4E6D41F-438A-4F0A-8BDE-BB974705C1D3}" srcOrd="0" destOrd="0" parTransId="{806510B6-C567-4AE6-9744-56C278A62E0F}" sibTransId="{D545FAF2-50EA-46A3-9787-57B70D1E531B}"/>
    <dgm:cxn modelId="{022D6188-0E3F-4D8B-9B10-8387D00455C6}" type="presOf" srcId="{7DB5144B-B420-4A45-85B0-7B729A62E10E}" destId="{220C33FA-A79A-4F22-8D5A-8ADA250A8B33}" srcOrd="0" destOrd="0" presId="urn:microsoft.com/office/officeart/2005/8/layout/chevron2"/>
    <dgm:cxn modelId="{8545C088-8B36-4610-A565-EE53DE01BF9D}" type="presOf" srcId="{74403E9E-C075-48FF-A145-54D38596E33F}" destId="{59C2C91D-7155-4D15-BE01-0721067F2B51}" srcOrd="0" destOrd="0" presId="urn:microsoft.com/office/officeart/2005/8/layout/chevron2"/>
    <dgm:cxn modelId="{DF102E8D-C65E-4E12-9E4E-2BE17E9116A6}" type="presOf" srcId="{469BE03B-950D-4314-94FC-7EF7CEE0F496}" destId="{4FF4026D-C8BC-4031-826C-B313B0A62D64}" srcOrd="0" destOrd="0" presId="urn:microsoft.com/office/officeart/2005/8/layout/chevron2"/>
    <dgm:cxn modelId="{8B0E4F9B-4EA8-44BD-951E-5C1EC920C0DB}" srcId="{1C590FBC-6D3D-4D93-8A20-AE786E00DEE7}" destId="{7DB5144B-B420-4A45-85B0-7B729A62E10E}" srcOrd="0" destOrd="0" parTransId="{F02EAE73-9EB1-4036-AB6D-63528C3880EA}" sibTransId="{D500DCC7-569F-4981-8AD1-D5E159AF4209}"/>
    <dgm:cxn modelId="{876A14A4-1E30-4463-8EC7-D16F395C91D3}" type="presOf" srcId="{1C590FBC-6D3D-4D93-8A20-AE786E00DEE7}" destId="{D7074474-BAF7-4174-B48F-FAFF64AA391B}" srcOrd="0" destOrd="0" presId="urn:microsoft.com/office/officeart/2005/8/layout/chevron2"/>
    <dgm:cxn modelId="{B358BFB3-D060-4F36-A87A-55A8355F7A5A}" srcId="{1C590FBC-6D3D-4D93-8A20-AE786E00DEE7}" destId="{B841E9AC-1898-463C-ACE4-239FAD822A12}" srcOrd="1" destOrd="0" parTransId="{9C610E07-3664-4BAE-AA71-BA142668320D}" sibTransId="{8FD10A22-479F-4186-96D2-1351BF73996D}"/>
    <dgm:cxn modelId="{5DF425BB-EB41-4FB5-869E-6D5CCA62D582}" type="presOf" srcId="{269C2561-9B23-4A33-8579-B30A388F25EE}" destId="{0B6375C0-D9F1-4BEE-BA33-0DE9030257BA}" srcOrd="0" destOrd="0" presId="urn:microsoft.com/office/officeart/2005/8/layout/chevron2"/>
    <dgm:cxn modelId="{803F48E7-703D-4D96-BF6A-BFE30D3F7FDB}" type="presOf" srcId="{B841E9AC-1898-463C-ACE4-239FAD822A12}" destId="{220C33FA-A79A-4F22-8D5A-8ADA250A8B33}" srcOrd="0" destOrd="1" presId="urn:microsoft.com/office/officeart/2005/8/layout/chevron2"/>
    <dgm:cxn modelId="{1725E4F0-6FAB-496E-A7E5-35A388DD2DB3}" type="presOf" srcId="{ADDCD6FB-3FA1-4A7F-9B5A-8A3C28734F1F}" destId="{0B6375C0-D9F1-4BEE-BA33-0DE9030257BA}" srcOrd="0" destOrd="1" presId="urn:microsoft.com/office/officeart/2005/8/layout/chevron2"/>
    <dgm:cxn modelId="{81AD38FF-F3E9-4408-98EB-D65A17092256}" srcId="{74403E9E-C075-48FF-A145-54D38596E33F}" destId="{269C2561-9B23-4A33-8579-B30A388F25EE}" srcOrd="0" destOrd="0" parTransId="{F126F082-E4BA-4D90-8BCE-D80129D8DF03}" sibTransId="{DB5467FC-5D75-450C-9467-E4BB215D213A}"/>
    <dgm:cxn modelId="{6E12A5B1-B132-4E34-97B0-D96443CFE196}" type="presParOf" srcId="{AB46C8C9-1270-428D-9D3F-21DD54004C18}" destId="{77B47685-B482-4289-8184-43648DB875BC}" srcOrd="0" destOrd="0" presId="urn:microsoft.com/office/officeart/2005/8/layout/chevron2"/>
    <dgm:cxn modelId="{E61AD4D7-AA3F-49E9-877B-0F88FA669284}" type="presParOf" srcId="{77B47685-B482-4289-8184-43648DB875BC}" destId="{59C2C91D-7155-4D15-BE01-0721067F2B51}" srcOrd="0" destOrd="0" presId="urn:microsoft.com/office/officeart/2005/8/layout/chevron2"/>
    <dgm:cxn modelId="{5E9B9DFC-56D3-4F4E-884D-95383B542903}" type="presParOf" srcId="{77B47685-B482-4289-8184-43648DB875BC}" destId="{0B6375C0-D9F1-4BEE-BA33-0DE9030257BA}" srcOrd="1" destOrd="0" presId="urn:microsoft.com/office/officeart/2005/8/layout/chevron2"/>
    <dgm:cxn modelId="{0A2D0242-B7CD-4E93-8A92-6CAF974CEDAF}" type="presParOf" srcId="{AB46C8C9-1270-428D-9D3F-21DD54004C18}" destId="{87DF69D0-46AE-4430-95F7-E1A3EFCA99FE}" srcOrd="1" destOrd="0" presId="urn:microsoft.com/office/officeart/2005/8/layout/chevron2"/>
    <dgm:cxn modelId="{C0771814-C138-4A76-9EE5-412F429C27F8}" type="presParOf" srcId="{AB46C8C9-1270-428D-9D3F-21DD54004C18}" destId="{4932ED92-1037-48E0-B221-C2C9E368D608}" srcOrd="2" destOrd="0" presId="urn:microsoft.com/office/officeart/2005/8/layout/chevron2"/>
    <dgm:cxn modelId="{8D461541-A81E-4778-B844-07F70F5E6378}" type="presParOf" srcId="{4932ED92-1037-48E0-B221-C2C9E368D608}" destId="{D7074474-BAF7-4174-B48F-FAFF64AA391B}" srcOrd="0" destOrd="0" presId="urn:microsoft.com/office/officeart/2005/8/layout/chevron2"/>
    <dgm:cxn modelId="{5401E726-AD84-414B-8FAE-7E48C6BC5E47}" type="presParOf" srcId="{4932ED92-1037-48E0-B221-C2C9E368D608}" destId="{220C33FA-A79A-4F22-8D5A-8ADA250A8B33}" srcOrd="1" destOrd="0" presId="urn:microsoft.com/office/officeart/2005/8/layout/chevron2"/>
    <dgm:cxn modelId="{9C704272-40EC-4A22-A995-6577BE2EA0EB}" type="presParOf" srcId="{AB46C8C9-1270-428D-9D3F-21DD54004C18}" destId="{F050BF75-703D-4F3D-8F54-DF1F396EA84A}" srcOrd="3" destOrd="0" presId="urn:microsoft.com/office/officeart/2005/8/layout/chevron2"/>
    <dgm:cxn modelId="{698732CF-AC65-46D1-8A97-844FDCAEDFCC}" type="presParOf" srcId="{AB46C8C9-1270-428D-9D3F-21DD54004C18}" destId="{B221112E-6EEC-4E12-893D-D66C1EA1D727}" srcOrd="4" destOrd="0" presId="urn:microsoft.com/office/officeart/2005/8/layout/chevron2"/>
    <dgm:cxn modelId="{ECC1722E-E224-4734-910B-052A5A076212}" type="presParOf" srcId="{B221112E-6EEC-4E12-893D-D66C1EA1D727}" destId="{4FF4026D-C8BC-4031-826C-B313B0A62D64}" srcOrd="0" destOrd="0" presId="urn:microsoft.com/office/officeart/2005/8/layout/chevron2"/>
    <dgm:cxn modelId="{2C116319-0973-4AF4-B7E5-F3A42473E147}" type="presParOf" srcId="{B221112E-6EEC-4E12-893D-D66C1EA1D727}" destId="{9718F893-8380-4336-9B1E-1BADEFE17E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14821" y="0"/>
          <a:ext cx="1807410" cy="873938"/>
        </a:xfrm>
        <a:prstGeom prst="trapezoid">
          <a:avLst>
            <a:gd name="adj" fmla="val 103406"/>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自己実現</a:t>
          </a:r>
          <a:br>
            <a:rPr kumimoji="1" lang="en-US" altLang="ja-JP" sz="2000" kern="1200" dirty="0"/>
          </a:br>
          <a:r>
            <a:rPr kumimoji="1" lang="ja-JP" altLang="en-US" sz="2000" kern="1200" dirty="0"/>
            <a:t>の欲求</a:t>
          </a:r>
        </a:p>
      </dsp:txBody>
      <dsp:txXfrm>
        <a:off x="3614821" y="0"/>
        <a:ext cx="1807410" cy="873938"/>
      </dsp:txXfrm>
    </dsp:sp>
    <dsp:sp modelId="{1E55308E-5570-4563-814E-ABACE92F4A60}">
      <dsp:nvSpPr>
        <dsp:cNvPr id="0" name=""/>
        <dsp:cNvSpPr/>
      </dsp:nvSpPr>
      <dsp:spPr>
        <a:xfrm>
          <a:off x="2711115" y="873938"/>
          <a:ext cx="3614821" cy="873938"/>
        </a:xfrm>
        <a:prstGeom prst="trapezoid">
          <a:avLst>
            <a:gd name="adj" fmla="val 103406"/>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承認・尊厳欲求</a:t>
          </a:r>
        </a:p>
      </dsp:txBody>
      <dsp:txXfrm>
        <a:off x="3343709" y="873938"/>
        <a:ext cx="2349633" cy="873938"/>
      </dsp:txXfrm>
    </dsp:sp>
    <dsp:sp modelId="{57AA368C-E308-4751-BDDB-C4743D6AFE7B}">
      <dsp:nvSpPr>
        <dsp:cNvPr id="0" name=""/>
        <dsp:cNvSpPr/>
      </dsp:nvSpPr>
      <dsp:spPr>
        <a:xfrm>
          <a:off x="1807410" y="1747876"/>
          <a:ext cx="5422231" cy="873938"/>
        </a:xfrm>
        <a:prstGeom prst="trapezoid">
          <a:avLst>
            <a:gd name="adj" fmla="val 103406"/>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社会的欲求</a:t>
          </a:r>
          <a:br>
            <a:rPr kumimoji="1" lang="en-US" altLang="ja-JP" sz="2000" kern="1200" dirty="0"/>
          </a:br>
          <a:r>
            <a:rPr kumimoji="1" lang="ja-JP" altLang="en-US" sz="2000" kern="1200" dirty="0"/>
            <a:t>（帰属と愛の欲求）</a:t>
          </a:r>
        </a:p>
      </dsp:txBody>
      <dsp:txXfrm>
        <a:off x="2756301" y="1747876"/>
        <a:ext cx="3524450" cy="873938"/>
      </dsp:txXfrm>
    </dsp:sp>
    <dsp:sp modelId="{FC5E55E5-CF3D-4BEC-BE2B-A9D00B1E28B0}">
      <dsp:nvSpPr>
        <dsp:cNvPr id="0" name=""/>
        <dsp:cNvSpPr/>
      </dsp:nvSpPr>
      <dsp:spPr>
        <a:xfrm>
          <a:off x="903705" y="2621815"/>
          <a:ext cx="7229642" cy="873938"/>
        </a:xfrm>
        <a:prstGeom prst="trapezoid">
          <a:avLst>
            <a:gd name="adj" fmla="val 103406"/>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安全欲求</a:t>
          </a:r>
          <a:br>
            <a:rPr kumimoji="1" lang="en-US" altLang="ja-JP" sz="2000" kern="1200" dirty="0"/>
          </a:br>
          <a:r>
            <a:rPr kumimoji="1" lang="ja-JP" altLang="en-US" sz="2000" kern="1200" dirty="0"/>
            <a:t>（健康で文化的な生活の維持）</a:t>
          </a:r>
        </a:p>
      </dsp:txBody>
      <dsp:txXfrm>
        <a:off x="2168892" y="2621815"/>
        <a:ext cx="4699267" cy="873938"/>
      </dsp:txXfrm>
    </dsp:sp>
    <dsp:sp modelId="{47F52DEE-2E22-47D9-8022-367684AA4E7F}">
      <dsp:nvSpPr>
        <dsp:cNvPr id="0" name=""/>
        <dsp:cNvSpPr/>
      </dsp:nvSpPr>
      <dsp:spPr>
        <a:xfrm>
          <a:off x="0" y="3495753"/>
          <a:ext cx="9037053" cy="873938"/>
        </a:xfrm>
        <a:prstGeom prst="trapezoid">
          <a:avLst>
            <a:gd name="adj" fmla="val 103406"/>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生理的欲求（生物的な動的平衡）</a:t>
          </a:r>
        </a:p>
      </dsp:txBody>
      <dsp:txXfrm>
        <a:off x="1581484" y="3495753"/>
        <a:ext cx="5874084" cy="87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62947" y="0"/>
          <a:ext cx="1831473" cy="873938"/>
        </a:xfrm>
        <a:prstGeom prst="trapezoid">
          <a:avLst>
            <a:gd name="adj" fmla="val 104783"/>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ja-JP" altLang="en-US" sz="2000" kern="1200" dirty="0"/>
            <a:t>未来</a:t>
          </a:r>
          <a:br>
            <a:rPr kumimoji="1" lang="en-US" altLang="ja-JP" sz="2000" kern="1200" dirty="0"/>
          </a:br>
          <a:r>
            <a:rPr kumimoji="1" lang="ja-JP" altLang="en-US" sz="2000" kern="1200" dirty="0"/>
            <a:t>志向</a:t>
          </a:r>
        </a:p>
      </dsp:txBody>
      <dsp:txXfrm>
        <a:off x="3662947" y="0"/>
        <a:ext cx="1831473" cy="873938"/>
      </dsp:txXfrm>
    </dsp:sp>
    <dsp:sp modelId="{1E55308E-5570-4563-814E-ABACE92F4A60}">
      <dsp:nvSpPr>
        <dsp:cNvPr id="0" name=""/>
        <dsp:cNvSpPr/>
      </dsp:nvSpPr>
      <dsp:spPr>
        <a:xfrm>
          <a:off x="2747210" y="873938"/>
          <a:ext cx="3662947" cy="873938"/>
        </a:xfrm>
        <a:prstGeom prst="trapezoid">
          <a:avLst>
            <a:gd name="adj" fmla="val 104783"/>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プロフェッショナル</a:t>
          </a:r>
          <a:br>
            <a:rPr kumimoji="1" lang="en-US" altLang="ja-JP" sz="2000" kern="1200" dirty="0"/>
          </a:br>
          <a:r>
            <a:rPr kumimoji="1" lang="ja-JP" altLang="en-US" sz="2000" kern="1200" dirty="0"/>
            <a:t>（天職を楽しむ）</a:t>
          </a:r>
        </a:p>
      </dsp:txBody>
      <dsp:txXfrm>
        <a:off x="3388226" y="873938"/>
        <a:ext cx="2380915" cy="873938"/>
      </dsp:txXfrm>
    </dsp:sp>
    <dsp:sp modelId="{57AA368C-E308-4751-BDDB-C4743D6AFE7B}">
      <dsp:nvSpPr>
        <dsp:cNvPr id="0" name=""/>
        <dsp:cNvSpPr/>
      </dsp:nvSpPr>
      <dsp:spPr>
        <a:xfrm>
          <a:off x="1831473" y="1747876"/>
          <a:ext cx="5494420" cy="873938"/>
        </a:xfrm>
        <a:prstGeom prst="trapezoid">
          <a:avLst>
            <a:gd name="adj" fmla="val 104783"/>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団体への帰属と人間関係</a:t>
          </a:r>
          <a:br>
            <a:rPr kumimoji="1" lang="en-US" altLang="ja-JP" sz="2000" kern="1200" dirty="0"/>
          </a:br>
          <a:r>
            <a:rPr kumimoji="1" lang="ja-JP" altLang="en-US" sz="2000" kern="1200" dirty="0"/>
            <a:t>（礼節の</a:t>
          </a:r>
          <a:r>
            <a:rPr kumimoji="1" lang="ja-JP" altLang="en-US" sz="2000" kern="1200"/>
            <a:t>習得と起業）</a:t>
          </a:r>
          <a:endParaRPr kumimoji="1" lang="ja-JP" altLang="en-US" sz="2000" kern="1200" dirty="0"/>
        </a:p>
      </dsp:txBody>
      <dsp:txXfrm>
        <a:off x="2792997" y="1747876"/>
        <a:ext cx="3571373" cy="873938"/>
      </dsp:txXfrm>
    </dsp:sp>
    <dsp:sp modelId="{FC5E55E5-CF3D-4BEC-BE2B-A9D00B1E28B0}">
      <dsp:nvSpPr>
        <dsp:cNvPr id="0" name=""/>
        <dsp:cNvSpPr/>
      </dsp:nvSpPr>
      <dsp:spPr>
        <a:xfrm>
          <a:off x="915736" y="2621815"/>
          <a:ext cx="7325894" cy="873938"/>
        </a:xfrm>
        <a:prstGeom prst="trapezoid">
          <a:avLst>
            <a:gd name="adj" fmla="val 104783"/>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健康で文化的な生活の維持</a:t>
          </a:r>
          <a:br>
            <a:rPr kumimoji="1" lang="en-US" altLang="ja-JP" sz="2000" kern="1200" dirty="0"/>
          </a:br>
          <a:r>
            <a:rPr kumimoji="1" lang="ja-JP" altLang="en-US" sz="2000" kern="1200" dirty="0"/>
            <a:t>（収支をバランスさせる生活習慣の習得）</a:t>
          </a:r>
        </a:p>
      </dsp:txBody>
      <dsp:txXfrm>
        <a:off x="2197768" y="2621815"/>
        <a:ext cx="4761831" cy="873938"/>
      </dsp:txXfrm>
    </dsp:sp>
    <dsp:sp modelId="{47F52DEE-2E22-47D9-8022-367684AA4E7F}">
      <dsp:nvSpPr>
        <dsp:cNvPr id="0" name=""/>
        <dsp:cNvSpPr/>
      </dsp:nvSpPr>
      <dsp:spPr>
        <a:xfrm>
          <a:off x="0" y="3495753"/>
          <a:ext cx="9157368" cy="873938"/>
        </a:xfrm>
        <a:prstGeom prst="trapezoid">
          <a:avLst>
            <a:gd name="adj" fmla="val 104783"/>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食う，寝る，住むことの重要性の認識</a:t>
          </a:r>
          <a:br>
            <a:rPr kumimoji="1" lang="en-US" altLang="ja-JP" sz="2000" kern="1200" dirty="0"/>
          </a:br>
          <a:r>
            <a:rPr kumimoji="1" lang="ja-JP" altLang="en-US" sz="2000" kern="1200" dirty="0"/>
            <a:t>（衣・食・住の基本知識・実技の習得）</a:t>
          </a:r>
        </a:p>
      </dsp:txBody>
      <dsp:txXfrm>
        <a:off x="1602539" y="3495753"/>
        <a:ext cx="5952289" cy="873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C91D-7155-4D15-BE01-0721067F2B51}">
      <dsp:nvSpPr>
        <dsp:cNvPr id="0" name=""/>
        <dsp:cNvSpPr/>
      </dsp:nvSpPr>
      <dsp:spPr>
        <a:xfrm rot="5400000">
          <a:off x="37485" y="13009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問題提起</a:t>
          </a:r>
        </a:p>
      </dsp:txBody>
      <dsp:txXfrm rot="-5400000">
        <a:off x="162844" y="644262"/>
        <a:ext cx="1279047" cy="250716"/>
      </dsp:txXfrm>
    </dsp:sp>
    <dsp:sp modelId="{0B6375C0-D9F1-4BEE-BA33-0DE9030257BA}">
      <dsp:nvSpPr>
        <dsp:cNvPr id="0" name=""/>
        <dsp:cNvSpPr/>
      </dsp:nvSpPr>
      <dsp:spPr>
        <a:xfrm rot="5400000">
          <a:off x="5299697" y="-3795723"/>
          <a:ext cx="994869"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I:</a:t>
          </a:r>
          <a:r>
            <a:rPr kumimoji="1" lang="ja-JP" altLang="en-US" sz="2600" kern="1200" dirty="0"/>
            <a:t>重要な問題を発見したことの経緯を述べる。</a:t>
          </a:r>
        </a:p>
        <a:p>
          <a:pPr marL="228600" lvl="1" indent="-228600" algn="l" defTabSz="1155700">
            <a:lnSpc>
              <a:spcPct val="90000"/>
            </a:lnSpc>
            <a:spcBef>
              <a:spcPct val="0"/>
            </a:spcBef>
            <a:spcAft>
              <a:spcPct val="15000"/>
            </a:spcAft>
            <a:buChar char="•"/>
          </a:pPr>
          <a:r>
            <a:rPr kumimoji="1" lang="en-US" altLang="ja-JP" sz="2600" kern="1200" dirty="0"/>
            <a:t>R:</a:t>
          </a:r>
          <a:r>
            <a:rPr kumimoji="1" lang="ja-JP" altLang="en-US" sz="2600" kern="1200" dirty="0"/>
            <a:t>その問題を解決する視点と仮説を提示する。</a:t>
          </a:r>
        </a:p>
      </dsp:txBody>
      <dsp:txXfrm rot="-5400000">
        <a:off x="1499236" y="53304"/>
        <a:ext cx="8547226" cy="897737"/>
      </dsp:txXfrm>
    </dsp:sp>
    <dsp:sp modelId="{D7074474-BAF7-4174-B48F-FAFF64AA391B}">
      <dsp:nvSpPr>
        <dsp:cNvPr id="0" name=""/>
        <dsp:cNvSpPr/>
      </dsp:nvSpPr>
      <dsp:spPr>
        <a:xfrm rot="5400000">
          <a:off x="37485" y="146518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本論</a:t>
          </a:r>
        </a:p>
      </dsp:txBody>
      <dsp:txXfrm rot="-5400000">
        <a:off x="162844" y="1979352"/>
        <a:ext cx="1279047" cy="250716"/>
      </dsp:txXfrm>
    </dsp:sp>
    <dsp:sp modelId="{220C33FA-A79A-4F22-8D5A-8ADA250A8B33}">
      <dsp:nvSpPr>
        <dsp:cNvPr id="0" name=""/>
        <dsp:cNvSpPr/>
      </dsp:nvSpPr>
      <dsp:spPr>
        <a:xfrm rot="5400000">
          <a:off x="5299958" y="-246089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A:</a:t>
          </a:r>
          <a:r>
            <a:rPr kumimoji="1" lang="ja-JP" altLang="en-US" sz="2600" kern="1200" dirty="0"/>
            <a:t>問題をいくつかのブロックへと分割する。</a:t>
          </a:r>
        </a:p>
        <a:p>
          <a:pPr marL="228600" lvl="1" indent="-228600" algn="l" defTabSz="1155700">
            <a:lnSpc>
              <a:spcPct val="90000"/>
            </a:lnSpc>
            <a:spcBef>
              <a:spcPct val="0"/>
            </a:spcBef>
            <a:spcAft>
              <a:spcPct val="15000"/>
            </a:spcAft>
            <a:buChar char="•"/>
          </a:pPr>
          <a:r>
            <a:rPr kumimoji="1" lang="en-US" altLang="ja-JP" sz="2600" kern="1200" dirty="0"/>
            <a:t>A:</a:t>
          </a:r>
          <a:r>
            <a:rPr kumimoji="1" lang="ja-JP" altLang="en-US" sz="2600" kern="1200" dirty="0"/>
            <a:t>ブロックごとに問題を展開し，議論してすべてを解明する。</a:t>
          </a:r>
        </a:p>
      </dsp:txBody>
      <dsp:txXfrm rot="-5400000">
        <a:off x="1499235" y="1388369"/>
        <a:ext cx="8547252" cy="897266"/>
      </dsp:txXfrm>
    </dsp:sp>
    <dsp:sp modelId="{4FF4026D-C8BC-4031-826C-B313B0A62D64}">
      <dsp:nvSpPr>
        <dsp:cNvPr id="0" name=""/>
        <dsp:cNvSpPr/>
      </dsp:nvSpPr>
      <dsp:spPr>
        <a:xfrm rot="5400000">
          <a:off x="37485" y="280027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結論・展望</a:t>
          </a:r>
        </a:p>
      </dsp:txBody>
      <dsp:txXfrm rot="-5400000">
        <a:off x="162844" y="3314442"/>
        <a:ext cx="1279047" cy="250716"/>
      </dsp:txXfrm>
    </dsp:sp>
    <dsp:sp modelId="{9718F893-8380-4336-9B1E-1BADEFE17EA2}">
      <dsp:nvSpPr>
        <dsp:cNvPr id="0" name=""/>
        <dsp:cNvSpPr/>
      </dsp:nvSpPr>
      <dsp:spPr>
        <a:xfrm rot="5400000">
          <a:off x="5299958" y="-112580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a:t>C:</a:t>
          </a:r>
          <a:r>
            <a:rPr kumimoji="1" lang="ja-JP" altLang="en-US" sz="2600" kern="1200" dirty="0"/>
            <a:t>問題を展開して得られた答えを１つにまとめる。</a:t>
          </a:r>
        </a:p>
        <a:p>
          <a:pPr marL="228600" lvl="1" indent="-228600" algn="l" defTabSz="1155700">
            <a:lnSpc>
              <a:spcPct val="90000"/>
            </a:lnSpc>
            <a:spcBef>
              <a:spcPct val="0"/>
            </a:spcBef>
            <a:spcAft>
              <a:spcPct val="15000"/>
            </a:spcAft>
            <a:buChar char="•"/>
          </a:pPr>
          <a:r>
            <a:rPr kumimoji="1" lang="en-US" altLang="ja-JP" sz="2600" kern="1200" dirty="0"/>
            <a:t>I:</a:t>
          </a:r>
          <a:r>
            <a:rPr kumimoji="1" lang="ja-JP" altLang="en-US" sz="2600" kern="1200" dirty="0"/>
            <a:t>残された問題に対する展望を行う。</a:t>
          </a:r>
        </a:p>
      </dsp:txBody>
      <dsp:txXfrm rot="-5400000">
        <a:off x="1499235" y="2723459"/>
        <a:ext cx="8547252" cy="8972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a:extLst xmlns:a="http://schemas.openxmlformats.org/drawingml/2006/main">
            <a:ext uri="{FF2B5EF4-FFF2-40B4-BE49-F238E27FC236}">
              <a16:creationId xmlns:a16="http://schemas.microsoft.com/office/drawing/2014/main" id="{0FF740C5-A7AC-4A87-8B94-1ED565BEABB0}"/>
            </a:ext>
          </a:extLst>
        </cdr:cNvPr>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a:extLst xmlns:a="http://schemas.openxmlformats.org/drawingml/2006/main">
            <a:ext uri="{FF2B5EF4-FFF2-40B4-BE49-F238E27FC236}">
              <a16:creationId xmlns:a16="http://schemas.microsoft.com/office/drawing/2014/main" id="{FEC644B0-DB9A-4170-BDFD-817036133A2B}"/>
            </a:ext>
          </a:extLst>
        </cdr:cNvPr>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0.36134</cdr:x>
      <cdr:y>0.50782</cdr:y>
    </cdr:from>
    <cdr:to>
      <cdr:x>0.71419</cdr:x>
      <cdr:y>0.77207</cdr:y>
    </cdr:to>
    <cdr:sp macro="" textlink="">
      <cdr:nvSpPr>
        <cdr:cNvPr id="3" name="円/楕円 2"/>
        <cdr:cNvSpPr/>
      </cdr:nvSpPr>
      <cdr:spPr>
        <a:xfrm xmlns:a="http://schemas.openxmlformats.org/drawingml/2006/main" rot="1064742">
          <a:off x="3122287" y="2669411"/>
          <a:ext cx="3048962" cy="1389052"/>
        </a:xfrm>
        <a:prstGeom xmlns:a="http://schemas.openxmlformats.org/drawingml/2006/main" prst="ellipse">
          <a:avLst/>
        </a:prstGeom>
        <a:solidFill xmlns:a="http://schemas.openxmlformats.org/drawingml/2006/main">
          <a:schemeClr val="bg1">
            <a:lumMod val="95000"/>
          </a:schemeClr>
        </a:solidFill>
        <a:ln xmlns:a="http://schemas.openxmlformats.org/drawingml/2006/main">
          <a:solidFill>
            <a:schemeClr val="bg2">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a:extLst xmlns:a="http://schemas.openxmlformats.org/drawingml/2006/main">
            <a:ext uri="{FF2B5EF4-FFF2-40B4-BE49-F238E27FC236}">
              <a16:creationId xmlns:a16="http://schemas.microsoft.com/office/drawing/2014/main" id="{C6EB393A-232B-4C3F-A754-5CB0A0EAAE4A}"/>
            </a:ext>
          </a:extLst>
        </cdr:cNvPr>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a:extLst xmlns:a="http://schemas.openxmlformats.org/drawingml/2006/main">
            <a:ext uri="{FF2B5EF4-FFF2-40B4-BE49-F238E27FC236}">
              <a16:creationId xmlns:a16="http://schemas.microsoft.com/office/drawing/2014/main" id="{B3364447-1F37-43AD-AE2E-2B7322D7CB03}"/>
            </a:ext>
          </a:extLst>
        </cdr:cNvPr>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Active learning in the legal education</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2019/5/28</a:t>
            </a:r>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92CA2-40E2-4811-A5F6-251ABA458810}" type="slidenum">
              <a:rPr kumimoji="1" lang="ja-JP" altLang="en-US" smtClean="0"/>
              <a:t>‹#›</a:t>
            </a:fld>
            <a:endParaRPr kumimoji="1" lang="ja-JP" altLang="en-US"/>
          </a:p>
        </p:txBody>
      </p:sp>
    </p:spTree>
    <p:extLst>
      <p:ext uri="{BB962C8B-B14F-4D97-AF65-F5344CB8AC3E}">
        <p14:creationId xmlns:p14="http://schemas.microsoft.com/office/powerpoint/2010/main" val="22372928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a:t>Active learning in the legal education</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a:t>2019/5/28</a:t>
            </a:r>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7F6F5-DA96-4321-81E1-950FB7E3183C}" type="slidenum">
              <a:rPr kumimoji="1" lang="ja-JP" altLang="en-US" smtClean="0"/>
              <a:t>‹#›</a:t>
            </a:fld>
            <a:endParaRPr kumimoji="1" lang="ja-JP" altLang="en-US"/>
          </a:p>
        </p:txBody>
      </p:sp>
    </p:spTree>
    <p:extLst>
      <p:ext uri="{BB962C8B-B14F-4D97-AF65-F5344CB8AC3E}">
        <p14:creationId xmlns:p14="http://schemas.microsoft.com/office/powerpoint/2010/main" val="2882281175"/>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a:t>
            </a:fld>
            <a:endParaRPr kumimoji="1" lang="ja-JP" altLang="en-US"/>
          </a:p>
        </p:txBody>
      </p:sp>
    </p:spTree>
    <p:extLst>
      <p:ext uri="{BB962C8B-B14F-4D97-AF65-F5344CB8AC3E}">
        <p14:creationId xmlns:p14="http://schemas.microsoft.com/office/powerpoint/2010/main" val="67926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11</a:t>
            </a:fld>
            <a:endParaRPr kumimoji="1" lang="ja-JP" altLang="en-US"/>
          </a:p>
        </p:txBody>
      </p:sp>
    </p:spTree>
    <p:extLst>
      <p:ext uri="{BB962C8B-B14F-4D97-AF65-F5344CB8AC3E}">
        <p14:creationId xmlns:p14="http://schemas.microsoft.com/office/powerpoint/2010/main" val="41340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日本人は，欧米の人々に比べて，同調圧力に弱いといわれています。</a:t>
            </a:r>
            <a:endParaRPr kumimoji="1" lang="en-US" altLang="ja-JP" dirty="0"/>
          </a:p>
          <a:p>
            <a:r>
              <a:rPr kumimoji="1" lang="ja-JP" altLang="en-US" dirty="0"/>
              <a:t>　「皆さんもされていますよ」といわれると，つい同じようにしてしまう。多くの人が賛成することには，自分も賛成するという傾向が強いのです。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★確かに，</a:t>
            </a:r>
            <a:r>
              <a:rPr lang="ja-JP" altLang="en-US" sz="1200" dirty="0"/>
              <a:t>正しい観察によって得られた事実からしっかりした論理展開によって導き出された結論には，多くの人が賛成するので，</a:t>
            </a:r>
            <a:r>
              <a:rPr lang="ja-JP" altLang="en-US" sz="1200" b="1" dirty="0">
                <a:solidFill>
                  <a:srgbClr val="002060"/>
                </a:solidFill>
              </a:rPr>
              <a:t>正しいことと多くの人が賛成することには相関関係があります</a:t>
            </a:r>
            <a:r>
              <a:rPr lang="ja-JP" altLang="en-US" sz="1200" dirty="0">
                <a:solidFill>
                  <a:schemeClr val="tx2"/>
                </a:solidFill>
              </a:rPr>
              <a:t>。</a:t>
            </a:r>
            <a:r>
              <a:rPr lang="ja-JP" altLang="en-US" sz="1200" dirty="0"/>
              <a:t>つまり，「</a:t>
            </a:r>
            <a:r>
              <a:rPr lang="ja-JP" altLang="en-US" sz="1200" b="1" dirty="0">
                <a:solidFill>
                  <a:srgbClr val="002060"/>
                </a:solidFill>
              </a:rPr>
              <a:t>賛成する人の数が多ければそれは正しい可能性が高い」</a:t>
            </a:r>
            <a:r>
              <a:rPr lang="ja-JP" altLang="en-US" sz="1200" b="0" dirty="0">
                <a:solidFill>
                  <a:srgbClr val="002060"/>
                </a:solidFill>
              </a:rPr>
              <a:t>のですが，それを逆にして，</a:t>
            </a:r>
            <a:r>
              <a:rPr lang="ja-JP" altLang="en-US" sz="1200" b="1" dirty="0">
                <a:solidFill>
                  <a:srgbClr val="002060"/>
                </a:solidFill>
              </a:rPr>
              <a:t>「賛成する人が多いから賛成しておこう」と思って賛成している人が多いと</a:t>
            </a:r>
            <a:r>
              <a:rPr lang="ja-JP" altLang="en-US" sz="1200" b="1" dirty="0">
                <a:solidFill>
                  <a:schemeClr val="tx2"/>
                </a:solidFill>
              </a:rPr>
              <a:t>，</a:t>
            </a:r>
            <a:r>
              <a:rPr lang="ja-JP" altLang="en-US" sz="1200" dirty="0"/>
              <a:t>そのような人の一票は，他人の意見のコピーなので，その人の一票を単純に一票としてカウントできなくなり，民主主義の多数決原理が機能しなくなってしまうのです。</a:t>
            </a:r>
            <a:endParaRPr lang="en-US" altLang="ja-JP" sz="1200" dirty="0"/>
          </a:p>
        </p:txBody>
      </p:sp>
      <p:sp>
        <p:nvSpPr>
          <p:cNvPr id="4" name="ヘッダー プレースホルダー 3"/>
          <p:cNvSpPr>
            <a:spLocks noGrp="1"/>
          </p:cNvSpPr>
          <p:nvPr>
            <p:ph type="hdr" sz="quarter" idx="10"/>
          </p:nvPr>
        </p:nvSpPr>
        <p:spPr/>
        <p:txBody>
          <a:bodyPr/>
          <a:lstStyle/>
          <a:p>
            <a:r>
              <a:rPr kumimoji="1" lang="en-US" altLang="ja-JP"/>
              <a:t>Lecture on Obligation, 2015</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817EC7A2-DCFF-4874-A38D-C5AEF563B38D}" type="slidenum">
              <a:rPr kumimoji="1" lang="ja-JP" altLang="en-US" smtClean="0"/>
              <a:t>12</a:t>
            </a:fld>
            <a:endParaRPr kumimoji="1" lang="ja-JP" altLang="en-US"/>
          </a:p>
        </p:txBody>
      </p:sp>
    </p:spTree>
    <p:extLst>
      <p:ext uri="{BB962C8B-B14F-4D97-AF65-F5344CB8AC3E}">
        <p14:creationId xmlns:p14="http://schemas.microsoft.com/office/powerpoint/2010/main" val="299937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13</a:t>
            </a:fld>
            <a:endParaRPr kumimoji="1" lang="ja-JP" altLang="en-US"/>
          </a:p>
        </p:txBody>
      </p:sp>
    </p:spTree>
    <p:extLst>
      <p:ext uri="{BB962C8B-B14F-4D97-AF65-F5344CB8AC3E}">
        <p14:creationId xmlns:p14="http://schemas.microsoft.com/office/powerpoint/2010/main" val="238399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14</a:t>
            </a:fld>
            <a:endParaRPr kumimoji="1" lang="ja-JP" altLang="en-US"/>
          </a:p>
        </p:txBody>
      </p:sp>
    </p:spTree>
    <p:extLst>
      <p:ext uri="{BB962C8B-B14F-4D97-AF65-F5344CB8AC3E}">
        <p14:creationId xmlns:p14="http://schemas.microsoft.com/office/powerpoint/2010/main" val="125071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16</a:t>
            </a:fld>
            <a:endParaRPr kumimoji="1" lang="ja-JP" altLang="en-US"/>
          </a:p>
        </p:txBody>
      </p:sp>
    </p:spTree>
    <p:extLst>
      <p:ext uri="{BB962C8B-B14F-4D97-AF65-F5344CB8AC3E}">
        <p14:creationId xmlns:p14="http://schemas.microsoft.com/office/powerpoint/2010/main" val="74669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17</a:t>
            </a:fld>
            <a:endParaRPr kumimoji="1" lang="ja-JP" altLang="en-US"/>
          </a:p>
        </p:txBody>
      </p:sp>
    </p:spTree>
    <p:extLst>
      <p:ext uri="{BB962C8B-B14F-4D97-AF65-F5344CB8AC3E}">
        <p14:creationId xmlns:p14="http://schemas.microsoft.com/office/powerpoint/2010/main" val="117262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18</a:t>
            </a:fld>
            <a:endParaRPr kumimoji="1" lang="ja-JP" altLang="en-US"/>
          </a:p>
        </p:txBody>
      </p:sp>
    </p:spTree>
    <p:extLst>
      <p:ext uri="{BB962C8B-B14F-4D97-AF65-F5344CB8AC3E}">
        <p14:creationId xmlns:p14="http://schemas.microsoft.com/office/powerpoint/2010/main" val="4230487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19</a:t>
            </a:fld>
            <a:endParaRPr kumimoji="1" lang="ja-JP" altLang="en-US"/>
          </a:p>
        </p:txBody>
      </p:sp>
    </p:spTree>
    <p:extLst>
      <p:ext uri="{BB962C8B-B14F-4D97-AF65-F5344CB8AC3E}">
        <p14:creationId xmlns:p14="http://schemas.microsoft.com/office/powerpoint/2010/main" val="347897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20</a:t>
            </a:fld>
            <a:endParaRPr kumimoji="1" lang="ja-JP" altLang="en-US"/>
          </a:p>
        </p:txBody>
      </p:sp>
    </p:spTree>
    <p:extLst>
      <p:ext uri="{BB962C8B-B14F-4D97-AF65-F5344CB8AC3E}">
        <p14:creationId xmlns:p14="http://schemas.microsoft.com/office/powerpoint/2010/main" val="188022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21</a:t>
            </a:fld>
            <a:endParaRPr kumimoji="1" lang="ja-JP" altLang="en-US"/>
          </a:p>
        </p:txBody>
      </p:sp>
    </p:spTree>
    <p:extLst>
      <p:ext uri="{BB962C8B-B14F-4D97-AF65-F5344CB8AC3E}">
        <p14:creationId xmlns:p14="http://schemas.microsoft.com/office/powerpoint/2010/main" val="425044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a:t>
            </a:fld>
            <a:endParaRPr kumimoji="1" lang="ja-JP" altLang="en-US"/>
          </a:p>
        </p:txBody>
      </p:sp>
    </p:spTree>
    <p:extLst>
      <p:ext uri="{BB962C8B-B14F-4D97-AF65-F5344CB8AC3E}">
        <p14:creationId xmlns:p14="http://schemas.microsoft.com/office/powerpoint/2010/main" val="320733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22</a:t>
            </a:fld>
            <a:endParaRPr kumimoji="1" lang="ja-JP" altLang="en-US"/>
          </a:p>
        </p:txBody>
      </p:sp>
    </p:spTree>
    <p:extLst>
      <p:ext uri="{BB962C8B-B14F-4D97-AF65-F5344CB8AC3E}">
        <p14:creationId xmlns:p14="http://schemas.microsoft.com/office/powerpoint/2010/main" val="33747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23</a:t>
            </a:fld>
            <a:endParaRPr kumimoji="1" lang="ja-JP" altLang="en-US"/>
          </a:p>
        </p:txBody>
      </p:sp>
    </p:spTree>
    <p:extLst>
      <p:ext uri="{BB962C8B-B14F-4D97-AF65-F5344CB8AC3E}">
        <p14:creationId xmlns:p14="http://schemas.microsoft.com/office/powerpoint/2010/main" val="1392738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24</a:t>
            </a:fld>
            <a:endParaRPr kumimoji="1" lang="ja-JP" altLang="en-US"/>
          </a:p>
        </p:txBody>
      </p:sp>
    </p:spTree>
    <p:extLst>
      <p:ext uri="{BB962C8B-B14F-4D97-AF65-F5344CB8AC3E}">
        <p14:creationId xmlns:p14="http://schemas.microsoft.com/office/powerpoint/2010/main" val="246295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25</a:t>
            </a:fld>
            <a:endParaRPr kumimoji="1" lang="ja-JP" altLang="en-US"/>
          </a:p>
        </p:txBody>
      </p:sp>
    </p:spTree>
    <p:extLst>
      <p:ext uri="{BB962C8B-B14F-4D97-AF65-F5344CB8AC3E}">
        <p14:creationId xmlns:p14="http://schemas.microsoft.com/office/powerpoint/2010/main" val="122370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26</a:t>
            </a:fld>
            <a:endParaRPr kumimoji="1" lang="ja-JP" altLang="en-US"/>
          </a:p>
        </p:txBody>
      </p:sp>
    </p:spTree>
    <p:extLst>
      <p:ext uri="{BB962C8B-B14F-4D97-AF65-F5344CB8AC3E}">
        <p14:creationId xmlns:p14="http://schemas.microsoft.com/office/powerpoint/2010/main" val="324284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27</a:t>
            </a:fld>
            <a:endParaRPr kumimoji="1" lang="ja-JP" altLang="en-US"/>
          </a:p>
        </p:txBody>
      </p:sp>
    </p:spTree>
    <p:extLst>
      <p:ext uri="{BB962C8B-B14F-4D97-AF65-F5344CB8AC3E}">
        <p14:creationId xmlns:p14="http://schemas.microsoft.com/office/powerpoint/2010/main" val="314766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28</a:t>
            </a:fld>
            <a:endParaRPr kumimoji="1" lang="ja-JP" altLang="en-US"/>
          </a:p>
        </p:txBody>
      </p:sp>
    </p:spTree>
    <p:extLst>
      <p:ext uri="{BB962C8B-B14F-4D97-AF65-F5344CB8AC3E}">
        <p14:creationId xmlns:p14="http://schemas.microsoft.com/office/powerpoint/2010/main" val="1293473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29</a:t>
            </a:fld>
            <a:endParaRPr kumimoji="1" lang="ja-JP" altLang="en-US"/>
          </a:p>
        </p:txBody>
      </p:sp>
    </p:spTree>
    <p:extLst>
      <p:ext uri="{BB962C8B-B14F-4D97-AF65-F5344CB8AC3E}">
        <p14:creationId xmlns:p14="http://schemas.microsoft.com/office/powerpoint/2010/main" val="369751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30</a:t>
            </a:fld>
            <a:endParaRPr kumimoji="1" lang="ja-JP" altLang="en-US"/>
          </a:p>
        </p:txBody>
      </p:sp>
    </p:spTree>
    <p:extLst>
      <p:ext uri="{BB962C8B-B14F-4D97-AF65-F5344CB8AC3E}">
        <p14:creationId xmlns:p14="http://schemas.microsoft.com/office/powerpoint/2010/main" val="1303857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31</a:t>
            </a:fld>
            <a:endParaRPr kumimoji="1" lang="ja-JP" altLang="en-US"/>
          </a:p>
        </p:txBody>
      </p:sp>
    </p:spTree>
    <p:extLst>
      <p:ext uri="{BB962C8B-B14F-4D97-AF65-F5344CB8AC3E}">
        <p14:creationId xmlns:p14="http://schemas.microsoft.com/office/powerpoint/2010/main" val="192410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a:t>
            </a:fld>
            <a:endParaRPr kumimoji="1" lang="ja-JP" altLang="en-US"/>
          </a:p>
        </p:txBody>
      </p:sp>
    </p:spTree>
    <p:extLst>
      <p:ext uri="{BB962C8B-B14F-4D97-AF65-F5344CB8AC3E}">
        <p14:creationId xmlns:p14="http://schemas.microsoft.com/office/powerpoint/2010/main" val="103930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32</a:t>
            </a:fld>
            <a:endParaRPr kumimoji="1" lang="ja-JP" altLang="en-US"/>
          </a:p>
        </p:txBody>
      </p:sp>
    </p:spTree>
    <p:extLst>
      <p:ext uri="{BB962C8B-B14F-4D97-AF65-F5344CB8AC3E}">
        <p14:creationId xmlns:p14="http://schemas.microsoft.com/office/powerpoint/2010/main" val="3250394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33</a:t>
            </a:fld>
            <a:endParaRPr kumimoji="1" lang="ja-JP" altLang="en-US"/>
          </a:p>
        </p:txBody>
      </p:sp>
    </p:spTree>
    <p:extLst>
      <p:ext uri="{BB962C8B-B14F-4D97-AF65-F5344CB8AC3E}">
        <p14:creationId xmlns:p14="http://schemas.microsoft.com/office/powerpoint/2010/main" val="1513426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34</a:t>
            </a:fld>
            <a:endParaRPr kumimoji="1" lang="ja-JP" altLang="en-US"/>
          </a:p>
        </p:txBody>
      </p:sp>
    </p:spTree>
    <p:extLst>
      <p:ext uri="{BB962C8B-B14F-4D97-AF65-F5344CB8AC3E}">
        <p14:creationId xmlns:p14="http://schemas.microsoft.com/office/powerpoint/2010/main" val="1855326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35</a:t>
            </a:fld>
            <a:endParaRPr kumimoji="1" lang="ja-JP" altLang="en-US"/>
          </a:p>
        </p:txBody>
      </p:sp>
    </p:spTree>
    <p:extLst>
      <p:ext uri="{BB962C8B-B14F-4D97-AF65-F5344CB8AC3E}">
        <p14:creationId xmlns:p14="http://schemas.microsoft.com/office/powerpoint/2010/main" val="358501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37F6F5-DA96-4321-81E1-950FB7E3183C}" type="slidenum">
              <a:rPr kumimoji="1" lang="ja-JP" altLang="en-US" smtClean="0"/>
              <a:t>36</a:t>
            </a:fld>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a:t>Active learning in the legal education</a:t>
            </a:r>
            <a:endParaRPr kumimoji="1" lang="ja-JP" altLang="en-US"/>
          </a:p>
        </p:txBody>
      </p:sp>
    </p:spTree>
    <p:extLst>
      <p:ext uri="{BB962C8B-B14F-4D97-AF65-F5344CB8AC3E}">
        <p14:creationId xmlns:p14="http://schemas.microsoft.com/office/powerpoint/2010/main" val="3457132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39</a:t>
            </a:fld>
            <a:endParaRPr kumimoji="1" lang="ja-JP" altLang="en-US"/>
          </a:p>
        </p:txBody>
      </p:sp>
    </p:spTree>
    <p:extLst>
      <p:ext uri="{BB962C8B-B14F-4D97-AF65-F5344CB8AC3E}">
        <p14:creationId xmlns:p14="http://schemas.microsoft.com/office/powerpoint/2010/main" val="3678440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40</a:t>
            </a:fld>
            <a:endParaRPr kumimoji="1" lang="ja-JP" altLang="en-US"/>
          </a:p>
        </p:txBody>
      </p:sp>
    </p:spTree>
    <p:extLst>
      <p:ext uri="{BB962C8B-B14F-4D97-AF65-F5344CB8AC3E}">
        <p14:creationId xmlns:p14="http://schemas.microsoft.com/office/powerpoint/2010/main" val="321997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5</a:t>
            </a:fld>
            <a:endParaRPr kumimoji="1" lang="ja-JP" altLang="en-US"/>
          </a:p>
        </p:txBody>
      </p:sp>
    </p:spTree>
    <p:extLst>
      <p:ext uri="{BB962C8B-B14F-4D97-AF65-F5344CB8AC3E}">
        <p14:creationId xmlns:p14="http://schemas.microsoft.com/office/powerpoint/2010/main" val="304226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6</a:t>
            </a:fld>
            <a:endParaRPr kumimoji="1" lang="ja-JP" altLang="en-US"/>
          </a:p>
        </p:txBody>
      </p:sp>
    </p:spTree>
    <p:extLst>
      <p:ext uri="{BB962C8B-B14F-4D97-AF65-F5344CB8AC3E}">
        <p14:creationId xmlns:p14="http://schemas.microsoft.com/office/powerpoint/2010/main" val="42434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7</a:t>
            </a:fld>
            <a:endParaRPr kumimoji="1" lang="ja-JP" altLang="en-US"/>
          </a:p>
        </p:txBody>
      </p:sp>
    </p:spTree>
    <p:extLst>
      <p:ext uri="{BB962C8B-B14F-4D97-AF65-F5344CB8AC3E}">
        <p14:creationId xmlns:p14="http://schemas.microsoft.com/office/powerpoint/2010/main" val="399031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8</a:t>
            </a:fld>
            <a:endParaRPr kumimoji="1" lang="ja-JP" altLang="en-US"/>
          </a:p>
        </p:txBody>
      </p:sp>
    </p:spTree>
    <p:extLst>
      <p:ext uri="{BB962C8B-B14F-4D97-AF65-F5344CB8AC3E}">
        <p14:creationId xmlns:p14="http://schemas.microsoft.com/office/powerpoint/2010/main" val="74102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9</a:t>
            </a:fld>
            <a:endParaRPr kumimoji="1" lang="ja-JP" altLang="en-US"/>
          </a:p>
        </p:txBody>
      </p:sp>
    </p:spTree>
    <p:extLst>
      <p:ext uri="{BB962C8B-B14F-4D97-AF65-F5344CB8AC3E}">
        <p14:creationId xmlns:p14="http://schemas.microsoft.com/office/powerpoint/2010/main" val="103219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a:t>2019/5/28</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a:t>KAGAYAMA Shigeru, 2019</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10</a:t>
            </a:fld>
            <a:endParaRPr kumimoji="1" lang="ja-JP" altLang="en-US"/>
          </a:p>
        </p:txBody>
      </p:sp>
    </p:spTree>
    <p:extLst>
      <p:ext uri="{BB962C8B-B14F-4D97-AF65-F5344CB8AC3E}">
        <p14:creationId xmlns:p14="http://schemas.microsoft.com/office/powerpoint/2010/main" val="40996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67891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90335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70514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8601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p:txBody>
          <a:bodyPr/>
          <a:lstStyle>
            <a:lvl1pPr>
              <a:defRPr/>
            </a:lvl1pPr>
          </a:lstStyle>
          <a:p>
            <a:pPr>
              <a:defRPr/>
            </a:pPr>
            <a:r>
              <a:rPr lang="en-US" altLang="ja-JP"/>
              <a:t>2020/11/04</a:t>
            </a:r>
          </a:p>
        </p:txBody>
      </p:sp>
      <p:sp>
        <p:nvSpPr>
          <p:cNvPr id="6" name="Rectangle 12"/>
          <p:cNvSpPr>
            <a:spLocks noGrp="1" noChangeArrowheads="1"/>
          </p:cNvSpPr>
          <p:nvPr>
            <p:ph type="ftr" sz="quarter" idx="11"/>
          </p:nvPr>
        </p:nvSpPr>
        <p:spPr/>
        <p:txBody>
          <a:bodyPr/>
          <a:lstStyle>
            <a:lvl1pPr>
              <a:defRPr/>
            </a:lvl1pPr>
          </a:lstStyle>
          <a:p>
            <a:pPr>
              <a:defRPr/>
            </a:pPr>
            <a:r>
              <a:rPr lang="en-US" altLang="ja-JP"/>
              <a:t>Law &amp; Leadership2020</a:t>
            </a:r>
          </a:p>
        </p:txBody>
      </p:sp>
      <p:sp>
        <p:nvSpPr>
          <p:cNvPr id="7" name="Rectangle 13"/>
          <p:cNvSpPr>
            <a:spLocks noGrp="1" noChangeArrowheads="1"/>
          </p:cNvSpPr>
          <p:nvPr>
            <p:ph type="sldNum" sz="quarter" idx="12"/>
          </p:nvPr>
        </p:nvSpPr>
        <p:spPr/>
        <p:txBody>
          <a:bodyPr/>
          <a:lstStyle>
            <a:lvl1pPr>
              <a:defRPr/>
            </a:lvl1pPr>
          </a:lstStyle>
          <a:p>
            <a:fld id="{C2E94B34-2129-4F2E-95FE-77680D8A1D86}" type="slidenum">
              <a:rPr lang="ja-JP" altLang="en-US"/>
              <a:pPr/>
              <a:t>‹#›</a:t>
            </a:fld>
            <a:endParaRPr lang="en-US" altLang="ja-JP"/>
          </a:p>
        </p:txBody>
      </p:sp>
    </p:spTree>
    <p:extLst>
      <p:ext uri="{BB962C8B-B14F-4D97-AF65-F5344CB8AC3E}">
        <p14:creationId xmlns:p14="http://schemas.microsoft.com/office/powerpoint/2010/main" val="252766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860117" y="2017713"/>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860117" y="4151313"/>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p:txBody>
          <a:bodyPr/>
          <a:lstStyle>
            <a:lvl1pPr>
              <a:defRPr/>
            </a:lvl1pPr>
          </a:lstStyle>
          <a:p>
            <a:pPr>
              <a:defRPr/>
            </a:pPr>
            <a:r>
              <a:rPr lang="en-US" altLang="ja-JP"/>
              <a:t>2020/11/04</a:t>
            </a:r>
          </a:p>
        </p:txBody>
      </p:sp>
      <p:sp>
        <p:nvSpPr>
          <p:cNvPr id="7" name="Rectangle 12"/>
          <p:cNvSpPr>
            <a:spLocks noGrp="1" noChangeArrowheads="1"/>
          </p:cNvSpPr>
          <p:nvPr>
            <p:ph type="ftr" sz="quarter" idx="11"/>
          </p:nvPr>
        </p:nvSpPr>
        <p:spPr/>
        <p:txBody>
          <a:bodyPr/>
          <a:lstStyle>
            <a:lvl1pPr>
              <a:defRPr/>
            </a:lvl1pPr>
          </a:lstStyle>
          <a:p>
            <a:pPr>
              <a:defRPr/>
            </a:pPr>
            <a:r>
              <a:rPr lang="en-US" altLang="ja-JP"/>
              <a:t>Law &amp; Leadership2020</a:t>
            </a:r>
          </a:p>
        </p:txBody>
      </p:sp>
      <p:sp>
        <p:nvSpPr>
          <p:cNvPr id="8" name="Rectangle 13"/>
          <p:cNvSpPr>
            <a:spLocks noGrp="1" noChangeArrowheads="1"/>
          </p:cNvSpPr>
          <p:nvPr>
            <p:ph type="sldNum" sz="quarter" idx="12"/>
          </p:nvPr>
        </p:nvSpPr>
        <p:spPr/>
        <p:txBody>
          <a:bodyPr/>
          <a:lstStyle>
            <a:lvl1pPr>
              <a:defRPr/>
            </a:lvl1pPr>
          </a:lstStyle>
          <a:p>
            <a:fld id="{634AEC60-CE3A-4C27-A6C3-85A2D6666868}" type="slidenum">
              <a:rPr lang="ja-JP" altLang="en-US"/>
              <a:pPr/>
              <a:t>‹#›</a:t>
            </a:fld>
            <a:endParaRPr lang="en-US" altLang="ja-JP"/>
          </a:p>
        </p:txBody>
      </p:sp>
    </p:spTree>
    <p:extLst>
      <p:ext uri="{BB962C8B-B14F-4D97-AF65-F5344CB8AC3E}">
        <p14:creationId xmlns:p14="http://schemas.microsoft.com/office/powerpoint/2010/main" val="358444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482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540328"/>
            <a:ext cx="10515600" cy="1676398"/>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2729340"/>
            <a:ext cx="10515600" cy="2867896"/>
          </a:xfrm>
        </p:spPr>
        <p:txBody>
          <a:bodyPr>
            <a:normAutofit/>
          </a:bodyPr>
          <a:lstStyle>
            <a:lvl1pPr marL="342900" indent="-342900">
              <a:buClr>
                <a:srgbClr val="002060"/>
              </a:buClr>
              <a:buFont typeface="Wingdings" panose="05000000000000000000" pitchFamily="2" charset="2"/>
              <a:buChar char="n"/>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13049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7385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2020/11/04</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Law &amp; Leadership2020</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6823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14316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2020/11/04</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Law &amp; Leadership2020</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281609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600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42155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20.xml"/><Relationship Id="rId2" Type="http://schemas.openxmlformats.org/officeDocument/2006/relationships/slideLayout" Target="../slideLayouts/slideLayout2.xml"/><Relationship Id="rId16" Type="http://schemas.openxmlformats.org/officeDocument/2006/relationships/slide" Target="../slides/slide3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2020/11/04</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542F-C35A-41EC-80CF-01AB155FDC20}"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931311" y="6357738"/>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5" action="ppaction://hlinksldjump" highlightClick="1"/>
          </p:cNvPr>
          <p:cNvSpPr/>
          <p:nvPr userDrawn="1"/>
        </p:nvSpPr>
        <p:spPr>
          <a:xfrm>
            <a:off x="3637570" y="6353609"/>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 action="ppaction://hlinkshowjump?jump=lastslide" highlightClick="1"/>
          </p:cNvPr>
          <p:cNvSpPr/>
          <p:nvPr userDrawn="1"/>
        </p:nvSpPr>
        <p:spPr>
          <a:xfrm>
            <a:off x="10058400" y="6353609"/>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情報 9">
            <a:hlinkClick r:id="rId16" action="ppaction://hlinksldjump" highlightClick="1"/>
          </p:cNvPr>
          <p:cNvSpPr/>
          <p:nvPr userDrawn="1"/>
        </p:nvSpPr>
        <p:spPr>
          <a:xfrm>
            <a:off x="7793400" y="6353609"/>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戻る 10">
            <a:hlinkClick r:id="" action="ppaction://hlinkshowjump?jump=lastslideviewed" highlightClick="1"/>
          </p:cNvPr>
          <p:cNvSpPr/>
          <p:nvPr userDrawn="1"/>
        </p:nvSpPr>
        <p:spPr>
          <a:xfrm>
            <a:off x="8610600" y="6361475"/>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1">
            <a:hlinkClick r:id="rId17" action="ppaction://hlinksldjump" highlightClick="1"/>
          </p:cNvPr>
          <p:cNvSpPr/>
          <p:nvPr userDrawn="1"/>
        </p:nvSpPr>
        <p:spPr>
          <a:xfrm>
            <a:off x="4285270" y="6361475"/>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37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yberlawschool.jp/kagayama/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Sound%20of%20Silence.mp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18" Type="http://schemas.openxmlformats.org/officeDocument/2006/relationships/slide" Target="slide27.xml"/><Relationship Id="rId26" Type="http://schemas.openxmlformats.org/officeDocument/2006/relationships/slide" Target="slide39.xml"/><Relationship Id="rId3" Type="http://schemas.openxmlformats.org/officeDocument/2006/relationships/slide" Target="slide3.xml"/><Relationship Id="rId21" Type="http://schemas.openxmlformats.org/officeDocument/2006/relationships/slide" Target="slide33.xml"/><Relationship Id="rId7" Type="http://schemas.openxmlformats.org/officeDocument/2006/relationships/slide" Target="slide11.xml"/><Relationship Id="rId12" Type="http://schemas.openxmlformats.org/officeDocument/2006/relationships/slide" Target="slide20.xml"/><Relationship Id="rId17" Type="http://schemas.openxmlformats.org/officeDocument/2006/relationships/slide" Target="slide26.xml"/><Relationship Id="rId25"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2.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18.xml"/><Relationship Id="rId24" Type="http://schemas.openxmlformats.org/officeDocument/2006/relationships/slide" Target="slide10.xml"/><Relationship Id="rId5" Type="http://schemas.openxmlformats.org/officeDocument/2006/relationships/slide" Target="slide7.xml"/><Relationship Id="rId15" Type="http://schemas.openxmlformats.org/officeDocument/2006/relationships/slide" Target="slide24.xml"/><Relationship Id="rId23" Type="http://schemas.openxmlformats.org/officeDocument/2006/relationships/slide" Target="slide35.xml"/><Relationship Id="rId10" Type="http://schemas.openxmlformats.org/officeDocument/2006/relationships/slide" Target="slide16.xml"/><Relationship Id="rId19" Type="http://schemas.openxmlformats.org/officeDocument/2006/relationships/slide" Target="slide28.xml"/><Relationship Id="rId4" Type="http://schemas.openxmlformats.org/officeDocument/2006/relationships/slide" Target="slide6.xml"/><Relationship Id="rId9" Type="http://schemas.openxmlformats.org/officeDocument/2006/relationships/slide" Target="slide14.xml"/><Relationship Id="rId14" Type="http://schemas.openxmlformats.org/officeDocument/2006/relationships/slide" Target="slide23.xml"/><Relationship Id="rId22" Type="http://schemas.openxmlformats.org/officeDocument/2006/relationships/slide" Target="slide34.xml"/><Relationship Id="rId27" Type="http://schemas.openxmlformats.org/officeDocument/2006/relationships/slide" Target="slide40.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24.xml"/><Relationship Id="rId7" Type="http://schemas.openxmlformats.org/officeDocument/2006/relationships/slide" Target="slide2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3.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24.xml"/><Relationship Id="rId7"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8.emf"/><Relationship Id="rId10" Type="http://schemas.openxmlformats.org/officeDocument/2006/relationships/image" Target="../media/image21.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5.xml"/><Relationship Id="rId7" Type="http://schemas.openxmlformats.org/officeDocument/2006/relationships/image" Target="../media/image23.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4" y="3043079"/>
            <a:ext cx="2286000" cy="3048000"/>
          </a:xfrm>
          <a:prstGeom prst="rect">
            <a:avLst/>
          </a:prstGeom>
        </p:spPr>
      </p:pic>
      <p:sp>
        <p:nvSpPr>
          <p:cNvPr id="4" name="タイトル 3"/>
          <p:cNvSpPr>
            <a:spLocks noGrp="1"/>
          </p:cNvSpPr>
          <p:nvPr>
            <p:ph type="ctrTitle"/>
          </p:nvPr>
        </p:nvSpPr>
        <p:spPr>
          <a:xfrm>
            <a:off x="563880" y="566928"/>
            <a:ext cx="11064240" cy="2943035"/>
          </a:xfrm>
        </p:spPr>
        <p:txBody>
          <a:bodyPr>
            <a:normAutofit/>
          </a:bodyPr>
          <a:lstStyle/>
          <a:p>
            <a:pPr>
              <a:lnSpc>
                <a:spcPct val="100000"/>
              </a:lnSpc>
            </a:pPr>
            <a:r>
              <a:rPr lang="ja-JP" altLang="en-US" sz="8000" dirty="0"/>
              <a:t>法学とリーダーシップ</a:t>
            </a:r>
            <a:br>
              <a:rPr lang="en-US" altLang="ja-JP" sz="3600" dirty="0"/>
            </a:br>
            <a:br>
              <a:rPr lang="en-US" altLang="ja-JP" sz="1600" dirty="0"/>
            </a:br>
            <a:r>
              <a:rPr lang="ja-JP" altLang="en-US" sz="4000" dirty="0"/>
              <a:t>各国のリーダーに法学部出身が多いのはなぜか？</a:t>
            </a:r>
            <a:endParaRPr kumimoji="1" lang="ja-JP" altLang="en-US" sz="1600" dirty="0"/>
          </a:p>
        </p:txBody>
      </p:sp>
      <p:sp>
        <p:nvSpPr>
          <p:cNvPr id="5" name="サブタイトル 4"/>
          <p:cNvSpPr>
            <a:spLocks noGrp="1"/>
          </p:cNvSpPr>
          <p:nvPr>
            <p:ph type="subTitle" idx="1"/>
          </p:nvPr>
        </p:nvSpPr>
        <p:spPr>
          <a:xfrm>
            <a:off x="1524000" y="3602038"/>
            <a:ext cx="9144000" cy="2326322"/>
          </a:xfrm>
        </p:spPr>
        <p:txBody>
          <a:bodyPr>
            <a:normAutofit/>
          </a:bodyPr>
          <a:lstStyle/>
          <a:p>
            <a:r>
              <a:rPr kumimoji="1" lang="ja-JP" altLang="en-US" sz="3600" dirty="0"/>
              <a:t>名古屋大学・明治学院大学 名誉教授</a:t>
            </a:r>
            <a:endParaRPr kumimoji="1" lang="en-US" altLang="ja-JP" sz="3600" dirty="0"/>
          </a:p>
          <a:p>
            <a:r>
              <a:rPr lang="ja-JP" altLang="en-US" sz="3600" dirty="0"/>
              <a:t>加賀山　茂</a:t>
            </a:r>
            <a:endParaRPr lang="en-US" altLang="ja-JP" sz="3600" dirty="0"/>
          </a:p>
          <a:p>
            <a:r>
              <a:rPr kumimoji="1" lang="en-US" altLang="ja-JP" sz="3200" b="1" dirty="0">
                <a:latin typeface="Times New Roman" panose="02020603050405020304" pitchFamily="18" charset="0"/>
                <a:cs typeface="Times New Roman" panose="02020603050405020304" pitchFamily="18" charset="0"/>
                <a:hlinkClick r:id="rId4"/>
              </a:rPr>
              <a:t>http://cyberlawschool.jp/kagayama/</a:t>
            </a:r>
            <a:endParaRPr kumimoji="1" lang="ja-JP" altLang="en-US" sz="3200" b="1" dirty="0">
              <a:latin typeface="Times New Roman" panose="02020603050405020304" pitchFamily="18" charset="0"/>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r>
              <a:rPr kumimoji="1" lang="en-US" altLang="ja-JP"/>
              <a:t>2020/11/04</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a:t>
            </a:fld>
            <a:endParaRPr kumimoji="1" lang="ja-JP" altLang="en-US"/>
          </a:p>
        </p:txBody>
      </p:sp>
    </p:spTree>
    <p:extLst>
      <p:ext uri="{BB962C8B-B14F-4D97-AF65-F5344CB8AC3E}">
        <p14:creationId xmlns:p14="http://schemas.microsoft.com/office/powerpoint/2010/main" val="403942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グローバル人材育成の目標</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10</a:t>
            </a:fld>
            <a:endParaRPr kumimoji="1" lang="ja-JP" altLang="en-US"/>
          </a:p>
        </p:txBody>
      </p:sp>
      <p:sp>
        <p:nvSpPr>
          <p:cNvPr id="7" name="コンテンツ プレースホルダー 4"/>
          <p:cNvSpPr txBox="1">
            <a:spLocks/>
          </p:cNvSpPr>
          <p:nvPr/>
        </p:nvSpPr>
        <p:spPr>
          <a:xfrm>
            <a:off x="838200" y="1825625"/>
            <a:ext cx="5257800" cy="435133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b="1" dirty="0"/>
              <a:t>１．自立力</a:t>
            </a:r>
            <a:endParaRPr lang="en-US" altLang="ja-JP" sz="3200" b="1" dirty="0"/>
          </a:p>
          <a:p>
            <a:pPr lvl="1">
              <a:lnSpc>
                <a:spcPct val="100000"/>
              </a:lnSpc>
            </a:pPr>
            <a:r>
              <a:rPr lang="ja-JP" altLang="en-US" sz="3000" b="1" dirty="0"/>
              <a:t>個人としての起業力を獲得する（就活革命）</a:t>
            </a:r>
            <a:endParaRPr lang="en-US" altLang="ja-JP" sz="3000" b="1" dirty="0"/>
          </a:p>
          <a:p>
            <a:pPr>
              <a:lnSpc>
                <a:spcPct val="100000"/>
              </a:lnSpc>
            </a:pPr>
            <a:r>
              <a:rPr lang="ja-JP" altLang="en-US" sz="3200" dirty="0"/>
              <a:t>２．交渉力</a:t>
            </a:r>
            <a:endParaRPr lang="en-US" altLang="ja-JP" sz="3200" dirty="0"/>
          </a:p>
          <a:p>
            <a:pPr lvl="1">
              <a:lnSpc>
                <a:spcPct val="100000"/>
              </a:lnSpc>
            </a:pPr>
            <a:r>
              <a:rPr lang="ja-JP" altLang="en-US" sz="3000" b="1" dirty="0"/>
              <a:t>組織におけるフォロワー力（指導力革命）</a:t>
            </a:r>
            <a:endParaRPr lang="en-US" altLang="ja-JP" sz="3000" b="1" dirty="0"/>
          </a:p>
          <a:p>
            <a:pPr lvl="1">
              <a:lnSpc>
                <a:spcPct val="100000"/>
              </a:lnSpc>
            </a:pPr>
            <a:r>
              <a:rPr lang="ja-JP" altLang="en-US" sz="3000" b="1" dirty="0"/>
              <a:t>記録に残っても恥ずかしくないよう「法の支配」を忘れず，空気に流されない（空気破壊革命）</a:t>
            </a:r>
            <a:endParaRPr lang="en-US" altLang="ja-JP" sz="3000" b="1" dirty="0"/>
          </a:p>
          <a:p>
            <a:pPr marL="360362" lvl="1" indent="0">
              <a:lnSpc>
                <a:spcPct val="100000"/>
              </a:lnSpc>
              <a:buNone/>
            </a:pPr>
            <a:endParaRPr lang="en-US" altLang="ja-JP" sz="2800" b="1" dirty="0"/>
          </a:p>
          <a:p>
            <a:pPr>
              <a:lnSpc>
                <a:spcPct val="100000"/>
              </a:lnSpc>
            </a:pPr>
            <a:endParaRPr lang="en-US" altLang="ja-JP" sz="3200" b="1" dirty="0"/>
          </a:p>
          <a:p>
            <a:pPr>
              <a:lnSpc>
                <a:spcPct val="100000"/>
              </a:lnSpc>
            </a:pPr>
            <a:endParaRPr lang="en-US" altLang="ja-JP" sz="3200" b="1" dirty="0"/>
          </a:p>
          <a:p>
            <a:pPr>
              <a:lnSpc>
                <a:spcPct val="100000"/>
              </a:lnSpc>
            </a:pPr>
            <a:endParaRPr lang="ja-JP" altLang="en-US" sz="3200" dirty="0"/>
          </a:p>
        </p:txBody>
      </p:sp>
      <p:sp>
        <p:nvSpPr>
          <p:cNvPr id="8" name="コンテンツ プレースホルダー 5"/>
          <p:cNvSpPr txBox="1">
            <a:spLocks/>
          </p:cNvSpPr>
          <p:nvPr/>
        </p:nvSpPr>
        <p:spPr>
          <a:xfrm>
            <a:off x="6370320" y="1825625"/>
            <a:ext cx="5257800"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dirty="0"/>
              <a:t>３．紛争解決力</a:t>
            </a:r>
            <a:endParaRPr lang="en-US" altLang="ja-JP" sz="3200" dirty="0"/>
          </a:p>
          <a:p>
            <a:pPr lvl="1">
              <a:lnSpc>
                <a:spcPct val="100000"/>
              </a:lnSpc>
            </a:pPr>
            <a:r>
              <a:rPr lang="ja-JP" altLang="en-US" sz="2800" b="1" dirty="0"/>
              <a:t>当事者も，専門家も，世論も，いずれも納得する着地点があるとの信念（着地点革命）</a:t>
            </a:r>
            <a:endParaRPr lang="en-US" altLang="ja-JP" sz="2800" dirty="0"/>
          </a:p>
          <a:p>
            <a:pPr>
              <a:lnSpc>
                <a:spcPct val="100000"/>
              </a:lnSpc>
            </a:pPr>
            <a:r>
              <a:rPr lang="ja-JP" altLang="en-US" sz="3200" dirty="0"/>
              <a:t>４．目標デザイン力</a:t>
            </a:r>
            <a:endParaRPr lang="en-US" altLang="ja-JP" sz="3200" dirty="0"/>
          </a:p>
          <a:p>
            <a:pPr lvl="1">
              <a:lnSpc>
                <a:spcPct val="100000"/>
              </a:lnSpc>
            </a:pPr>
            <a:r>
              <a:rPr lang="ja-JP" altLang="en-US" sz="2800" b="1" dirty="0"/>
              <a:t>将来のあらゆる可能性を想定してシミュレーションすることを怠らない（ルール・デザイン革命）</a:t>
            </a:r>
            <a:endParaRPr lang="en-US" altLang="ja-JP" sz="2800" dirty="0"/>
          </a:p>
        </p:txBody>
      </p:sp>
    </p:spTree>
    <p:extLst>
      <p:ext uri="{BB962C8B-B14F-4D97-AF65-F5344CB8AC3E}">
        <p14:creationId xmlns:p14="http://schemas.microsoft.com/office/powerpoint/2010/main" val="14976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2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12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世界中が知っている日本人の弱点？</a:t>
            </a:r>
            <a:br>
              <a:rPr kumimoji="1" lang="en-US" altLang="ja-JP" dirty="0"/>
            </a:br>
            <a:r>
              <a:rPr kumimoji="1" lang="ja-JP" altLang="en-US" sz="3200" dirty="0"/>
              <a:t>海に飛び込ませる言葉（</a:t>
            </a:r>
            <a:r>
              <a:rPr lang="ja-JP" altLang="en-US" sz="3200" dirty="0"/>
              <a:t>各国の男性の気質を捉えたジョーク）</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11</a:t>
            </a:fld>
            <a:endParaRPr kumimoji="1" lang="ja-JP" altLang="en-US"/>
          </a:p>
        </p:txBody>
      </p:sp>
      <p:sp>
        <p:nvSpPr>
          <p:cNvPr id="6" name="コンテンツ プレースホルダー 2"/>
          <p:cNvSpPr txBox="1">
            <a:spLocks/>
          </p:cNvSpPr>
          <p:nvPr/>
        </p:nvSpPr>
        <p:spPr>
          <a:xfrm>
            <a:off x="817240" y="1711349"/>
            <a:ext cx="4834880" cy="4525963"/>
          </a:xfrm>
          <a:prstGeom prst="rect">
            <a:avLst/>
          </a:prstGeom>
        </p:spPr>
        <p:txBody>
          <a:bodyPr>
            <a:normAutofit/>
          </a:bodyPr>
          <a:lstStyle>
            <a:lvl1pPr marL="361950" indent="-361950"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85800" indent="-3238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937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66700"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8763"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イギリス人</a:t>
            </a:r>
            <a:endParaRPr lang="en-US" altLang="ja-JP" dirty="0"/>
          </a:p>
          <a:p>
            <a:pPr lvl="1"/>
            <a:r>
              <a:rPr lang="ja-JP" altLang="en-US" dirty="0"/>
              <a:t>紳士は飛び込むものです。</a:t>
            </a:r>
            <a:endParaRPr lang="en-US" altLang="ja-JP" dirty="0"/>
          </a:p>
          <a:p>
            <a:r>
              <a:rPr lang="ja-JP" altLang="en-US" dirty="0"/>
              <a:t>フランス人</a:t>
            </a:r>
            <a:endParaRPr lang="en-US" altLang="ja-JP" dirty="0"/>
          </a:p>
          <a:p>
            <a:pPr lvl="1"/>
            <a:r>
              <a:rPr lang="ja-JP" altLang="en-US" dirty="0"/>
              <a:t>飛び込んではいけません。</a:t>
            </a:r>
            <a:endParaRPr lang="en-US" altLang="ja-JP" dirty="0"/>
          </a:p>
          <a:p>
            <a:r>
              <a:rPr lang="ja-JP" altLang="en-US" dirty="0"/>
              <a:t>ドイツ人</a:t>
            </a:r>
            <a:endParaRPr lang="en-US" altLang="ja-JP" dirty="0"/>
          </a:p>
          <a:p>
            <a:pPr lvl="1"/>
            <a:r>
              <a:rPr lang="ja-JP" altLang="en-US" dirty="0"/>
              <a:t>命令だから飛び込みなさい。</a:t>
            </a:r>
            <a:endParaRPr lang="en-US" altLang="ja-JP" dirty="0"/>
          </a:p>
          <a:p>
            <a:r>
              <a:rPr lang="ja-JP" altLang="en-US" dirty="0"/>
              <a:t>イタリア人</a:t>
            </a:r>
            <a:endParaRPr lang="en-US" altLang="ja-JP" dirty="0"/>
          </a:p>
          <a:p>
            <a:pPr lvl="1"/>
            <a:r>
              <a:rPr lang="ja-JP" altLang="en-US" dirty="0"/>
              <a:t>さっき美女が飛び込んだぞ。</a:t>
            </a:r>
            <a:endParaRPr lang="en-US" altLang="ja-JP" dirty="0"/>
          </a:p>
          <a:p>
            <a:r>
              <a:rPr lang="ja-JP" altLang="en-US" dirty="0"/>
              <a:t>日本人</a:t>
            </a:r>
            <a:endParaRPr lang="en-US" altLang="ja-JP" dirty="0"/>
          </a:p>
          <a:p>
            <a:pPr lvl="1"/>
            <a:r>
              <a:rPr lang="en-US" altLang="ja-JP" dirty="0"/>
              <a:t> </a:t>
            </a:r>
            <a:r>
              <a:rPr lang="ja-JP" altLang="en-US" dirty="0"/>
              <a:t>皆さん飛び込んでいますよ。</a:t>
            </a:r>
            <a:endParaRPr lang="en-US" altLang="ja-JP" dirty="0"/>
          </a:p>
          <a:p>
            <a:pPr lvl="3"/>
            <a:endParaRPr lang="en-US" altLang="ja-JP" dirty="0"/>
          </a:p>
        </p:txBody>
      </p:sp>
      <p:pic>
        <p:nvPicPr>
          <p:cNvPr id="7" name="Picture 4" descr="http://www.abysse.co.jp/world/flag/europe/flagimages/uk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99" y="203746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bysse.co.jp/world/flag/europe/flagimages/fr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299" y="286774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abysse.co.jp/world/flag/europe/flagimages/de5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970" y="3696405"/>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abysse.co.jp/world/flag/europe/flagimages/it5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299" y="4597320"/>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242082" y="2059047"/>
            <a:ext cx="1839119" cy="461665"/>
          </a:xfrm>
          <a:prstGeom prst="rect">
            <a:avLst/>
          </a:prstGeom>
          <a:noFill/>
        </p:spPr>
        <p:txBody>
          <a:bodyPr wrap="square" rtlCol="0">
            <a:spAutoFit/>
          </a:bodyPr>
          <a:lstStyle/>
          <a:p>
            <a:r>
              <a:rPr kumimoji="1" lang="ja-JP" altLang="en-US" sz="2400" dirty="0"/>
              <a:t>騎士道</a:t>
            </a:r>
            <a:r>
              <a:rPr lang="ja-JP" altLang="en-US" sz="2400" dirty="0"/>
              <a:t>精神</a:t>
            </a:r>
          </a:p>
        </p:txBody>
      </p:sp>
      <p:sp>
        <p:nvSpPr>
          <p:cNvPr id="14" name="テキスト ボックス 13"/>
          <p:cNvSpPr txBox="1"/>
          <p:nvPr/>
        </p:nvSpPr>
        <p:spPr>
          <a:xfrm>
            <a:off x="9242082" y="2889327"/>
            <a:ext cx="1839119" cy="461665"/>
          </a:xfrm>
          <a:prstGeom prst="rect">
            <a:avLst/>
          </a:prstGeom>
          <a:noFill/>
        </p:spPr>
        <p:txBody>
          <a:bodyPr wrap="square" rtlCol="0">
            <a:spAutoFit/>
          </a:bodyPr>
          <a:lstStyle/>
          <a:p>
            <a:r>
              <a:rPr lang="ja-JP" altLang="en-US" sz="2400" dirty="0"/>
              <a:t>反骨精神</a:t>
            </a:r>
          </a:p>
        </p:txBody>
      </p:sp>
      <p:sp>
        <p:nvSpPr>
          <p:cNvPr id="15" name="テキスト ボックス 14"/>
          <p:cNvSpPr txBox="1"/>
          <p:nvPr/>
        </p:nvSpPr>
        <p:spPr>
          <a:xfrm>
            <a:off x="9242082" y="3774628"/>
            <a:ext cx="1839119" cy="461665"/>
          </a:xfrm>
          <a:prstGeom prst="rect">
            <a:avLst/>
          </a:prstGeom>
          <a:noFill/>
        </p:spPr>
        <p:txBody>
          <a:bodyPr wrap="square" rtlCol="0">
            <a:spAutoFit/>
          </a:bodyPr>
          <a:lstStyle/>
          <a:p>
            <a:r>
              <a:rPr kumimoji="1" lang="ja-JP" altLang="en-US" sz="2400" dirty="0"/>
              <a:t>遵法</a:t>
            </a:r>
            <a:r>
              <a:rPr lang="ja-JP" altLang="en-US" sz="2400" dirty="0"/>
              <a:t>精神</a:t>
            </a:r>
          </a:p>
        </p:txBody>
      </p:sp>
      <p:sp>
        <p:nvSpPr>
          <p:cNvPr id="16" name="テキスト ボックス 15"/>
          <p:cNvSpPr txBox="1"/>
          <p:nvPr/>
        </p:nvSpPr>
        <p:spPr>
          <a:xfrm>
            <a:off x="9242082" y="4612934"/>
            <a:ext cx="1839119" cy="461665"/>
          </a:xfrm>
          <a:prstGeom prst="rect">
            <a:avLst/>
          </a:prstGeom>
          <a:noFill/>
        </p:spPr>
        <p:txBody>
          <a:bodyPr wrap="square" rtlCol="0">
            <a:spAutoFit/>
          </a:bodyPr>
          <a:lstStyle/>
          <a:p>
            <a:r>
              <a:rPr kumimoji="1" lang="ja-JP" altLang="en-US" sz="2400" dirty="0"/>
              <a:t>エロス</a:t>
            </a:r>
            <a:r>
              <a:rPr lang="ja-JP" altLang="en-US" sz="2400" dirty="0"/>
              <a:t>精神</a:t>
            </a:r>
          </a:p>
        </p:txBody>
      </p:sp>
      <p:pic>
        <p:nvPicPr>
          <p:cNvPr id="17" name="図 16" descr="C:\Documents and Settings\KAGAYAMA Shigeru\My Documents\Temp\Illust\s-titanic2.jpg"/>
          <p:cNvPicPr/>
          <p:nvPr/>
        </p:nvPicPr>
        <p:blipFill>
          <a:blip r:embed="rId8">
            <a:extLst>
              <a:ext uri="{28A0092B-C50C-407E-A947-70E740481C1C}">
                <a14:useLocalDpi xmlns:a14="http://schemas.microsoft.com/office/drawing/2010/main" val="0"/>
              </a:ext>
            </a:extLst>
          </a:blip>
          <a:srcRect/>
          <a:stretch>
            <a:fillRect/>
          </a:stretch>
        </p:blipFill>
        <p:spPr bwMode="auto">
          <a:xfrm>
            <a:off x="10141394" y="307327"/>
            <a:ext cx="980708" cy="720481"/>
          </a:xfrm>
          <a:prstGeom prst="rect">
            <a:avLst/>
          </a:prstGeom>
          <a:noFill/>
          <a:ln>
            <a:noFill/>
          </a:ln>
        </p:spPr>
      </p:pic>
      <p:pic>
        <p:nvPicPr>
          <p:cNvPr id="18" name="Picture 6" descr="http://www.abysse.co.jp/world/flag/asia/flagimages/jp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0299" y="5425978"/>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9258411" y="5447558"/>
            <a:ext cx="1839119" cy="461665"/>
          </a:xfrm>
          <a:prstGeom prst="rect">
            <a:avLst/>
          </a:prstGeom>
          <a:noFill/>
        </p:spPr>
        <p:txBody>
          <a:bodyPr wrap="square" rtlCol="0">
            <a:spAutoFit/>
          </a:bodyPr>
          <a:lstStyle/>
          <a:p>
            <a:r>
              <a:rPr kumimoji="1" lang="ja-JP" altLang="en-US" sz="2400" dirty="0"/>
              <a:t>同調精神</a:t>
            </a:r>
          </a:p>
        </p:txBody>
      </p:sp>
    </p:spTree>
    <p:extLst>
      <p:ext uri="{BB962C8B-B14F-4D97-AF65-F5344CB8AC3E}">
        <p14:creationId xmlns:p14="http://schemas.microsoft.com/office/powerpoint/2010/main" val="3031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750"/>
                                        <p:tgtEl>
                                          <p:spTgt spid="6">
                                            <p:txEl>
                                              <p:pRg st="1" end="1"/>
                                            </p:txEl>
                                          </p:spTgt>
                                        </p:tgtEl>
                                      </p:cBhvr>
                                    </p:animEffect>
                                  </p:childTnLst>
                                </p:cTn>
                              </p:par>
                            </p:childTnLst>
                          </p:cTn>
                        </p:par>
                        <p:par>
                          <p:cTn id="13" fill="hold">
                            <p:stCondLst>
                              <p:cond delay="750"/>
                            </p:stCondLst>
                            <p:childTnLst>
                              <p:par>
                                <p:cTn id="14" presetID="2" presetClass="exit" presetSubtype="4" fill="remove" nodeType="afterEffect">
                                  <p:stCondLst>
                                    <p:cond delay="250"/>
                                  </p:stCondLst>
                                  <p:childTnLst>
                                    <p:anim calcmode="lin" valueType="num">
                                      <p:cBhvr additive="base">
                                        <p:cTn id="15" dur="75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75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749"/>
                                          </p:stCondLst>
                                        </p:cTn>
                                        <p:tgtEl>
                                          <p:spTgt spid="6">
                                            <p:txEl>
                                              <p:pRg st="0" end="0"/>
                                            </p:txEl>
                                          </p:spTgt>
                                        </p:tgtEl>
                                        <p:attrNameLst>
                                          <p:attrName>style.visibility</p:attrName>
                                        </p:attrNameLst>
                                      </p:cBhvr>
                                      <p:to>
                                        <p:strVal val="hidden"/>
                                      </p:to>
                                    </p:set>
                                  </p:childTnLst>
                                </p:cTn>
                              </p:par>
                            </p:childTnLst>
                          </p:cTn>
                        </p:par>
                        <p:par>
                          <p:cTn id="18" fill="hold">
                            <p:stCondLst>
                              <p:cond delay="1750"/>
                            </p:stCondLst>
                            <p:childTnLst>
                              <p:par>
                                <p:cTn id="19" presetID="1" presetClass="exit"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SplashA1@22.wav"/>
                                        </p:tgtEl>
                                      </p:cMediaNode>
                                    </p:audio>
                                  </p:subTnLst>
                                </p:cTn>
                              </p:par>
                            </p:childTnLst>
                          </p:cTn>
                        </p:par>
                        <p:par>
                          <p:cTn id="21" fill="hold">
                            <p:stCondLst>
                              <p:cond delay="1750"/>
                            </p:stCondLst>
                            <p:childTnLst>
                              <p:par>
                                <p:cTn id="22" presetID="22" presetClass="entr" presetSubtype="8" fill="hold" grpId="0" nodeType="afterEffect">
                                  <p:stCondLst>
                                    <p:cond delay="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par>
                          <p:cTn id="30" fill="hold">
                            <p:stCondLst>
                              <p:cond delay="750"/>
                            </p:stCondLst>
                            <p:childTnLst>
                              <p:par>
                                <p:cTn id="31" presetID="2" presetClass="exit" presetSubtype="4" fill="remove" nodeType="afterEffect">
                                  <p:stCondLst>
                                    <p:cond delay="250"/>
                                  </p:stCondLst>
                                  <p:childTnLst>
                                    <p:anim calcmode="lin" valueType="num">
                                      <p:cBhvr additive="base">
                                        <p:cTn id="32" dur="500"/>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2" end="2"/>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2" end="2"/>
                                            </p:txEl>
                                          </p:spTgt>
                                        </p:tgtEl>
                                        <p:attrNameLst>
                                          <p:attrName>style.visibility</p:attrName>
                                        </p:attrNameLst>
                                      </p:cBhvr>
                                      <p:to>
                                        <p:strVal val="hidden"/>
                                      </p:to>
                                    </p:set>
                                  </p:childTnLst>
                                </p:cTn>
                              </p:par>
                            </p:childTnLst>
                          </p:cTn>
                        </p:par>
                        <p:par>
                          <p:cTn id="35" fill="hold">
                            <p:stCondLst>
                              <p:cond delay="1500"/>
                            </p:stCondLst>
                            <p:childTnLst>
                              <p:par>
                                <p:cTn id="36" presetID="1" presetClass="exit"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plashA1@22.wav"/>
                                        </p:tgtEl>
                                      </p:cMediaNode>
                                    </p:audio>
                                  </p:subTnLst>
                                </p:cTn>
                              </p:par>
                            </p:childTnLst>
                          </p:cTn>
                        </p:par>
                        <p:par>
                          <p:cTn id="38" fill="hold">
                            <p:stCondLst>
                              <p:cond delay="1500"/>
                            </p:stCondLst>
                            <p:childTnLst>
                              <p:par>
                                <p:cTn id="39" presetID="22" presetClass="entr" presetSubtype="8" fill="hold" grpId="0" nodeType="after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left)">
                                      <p:cBhvr>
                                        <p:cTn id="46" dur="750"/>
                                        <p:tgtEl>
                                          <p:spTgt spid="6">
                                            <p:txEl>
                                              <p:pRg st="5" end="5"/>
                                            </p:txEl>
                                          </p:spTgt>
                                        </p:tgtEl>
                                      </p:cBhvr>
                                    </p:animEffect>
                                  </p:childTnLst>
                                </p:cTn>
                              </p:par>
                            </p:childTnLst>
                          </p:cTn>
                        </p:par>
                        <p:par>
                          <p:cTn id="47" fill="hold">
                            <p:stCondLst>
                              <p:cond delay="750"/>
                            </p:stCondLst>
                            <p:childTnLst>
                              <p:par>
                                <p:cTn id="48" presetID="2" presetClass="exit" presetSubtype="4" fill="remove" nodeType="afterEffect">
                                  <p:stCondLst>
                                    <p:cond delay="250"/>
                                  </p:stCondLst>
                                  <p:childTnLst>
                                    <p:anim calcmode="lin" valueType="num">
                                      <p:cBhvr additive="base">
                                        <p:cTn id="49" dur="500"/>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p:tgtEl>
                                          <p:spTgt spid="6">
                                            <p:txEl>
                                              <p:pRg st="4" end="4"/>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6">
                                            <p:txEl>
                                              <p:pRg st="4" end="4"/>
                                            </p:txEl>
                                          </p:spTgt>
                                        </p:tgtEl>
                                        <p:attrNameLst>
                                          <p:attrName>style.visibility</p:attrName>
                                        </p:attrNameLst>
                                      </p:cBhvr>
                                      <p:to>
                                        <p:strVal val="hidden"/>
                                      </p:to>
                                    </p:set>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6">
                                            <p:txEl>
                                              <p:pRg st="4" end="4"/>
                                            </p:txEl>
                                          </p:spTgt>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SplashA1@22.wav"/>
                                        </p:tgtEl>
                                      </p:cMediaNode>
                                    </p:audio>
                                  </p:subTnLst>
                                </p:cTn>
                              </p:par>
                            </p:childTnLst>
                          </p:cTn>
                        </p:par>
                        <p:par>
                          <p:cTn id="55" fill="hold">
                            <p:stCondLst>
                              <p:cond delay="1500"/>
                            </p:stCondLst>
                            <p:childTnLst>
                              <p:par>
                                <p:cTn id="56" presetID="22" presetClass="entr" presetSubtype="8" fill="hold" grpId="0" nodeType="afterEffect">
                                  <p:stCondLst>
                                    <p:cond delay="50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wipe(left)">
                                      <p:cBhvr>
                                        <p:cTn id="63" dur="750"/>
                                        <p:tgtEl>
                                          <p:spTgt spid="6">
                                            <p:txEl>
                                              <p:pRg st="7" end="7"/>
                                            </p:txEl>
                                          </p:spTgt>
                                        </p:tgtEl>
                                      </p:cBhvr>
                                    </p:animEffect>
                                  </p:childTnLst>
                                </p:cTn>
                              </p:par>
                            </p:childTnLst>
                          </p:cTn>
                        </p:par>
                        <p:par>
                          <p:cTn id="64" fill="hold">
                            <p:stCondLst>
                              <p:cond delay="750"/>
                            </p:stCondLst>
                            <p:childTnLst>
                              <p:par>
                                <p:cTn id="65" presetID="2" presetClass="exit" presetSubtype="4" fill="hold" nodeType="afterEffect">
                                  <p:stCondLst>
                                    <p:cond delay="250"/>
                                  </p:stCondLst>
                                  <p:childTnLst>
                                    <p:anim calcmode="lin" valueType="num">
                                      <p:cBhvr additive="base">
                                        <p:cTn id="66" dur="500"/>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7" dur="500"/>
                                        <p:tgtEl>
                                          <p:spTgt spid="6">
                                            <p:txEl>
                                              <p:pRg st="6" end="6"/>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6">
                                            <p:txEl>
                                              <p:pRg st="6" end="6"/>
                                            </p:txEl>
                                          </p:spTgt>
                                        </p:tgtEl>
                                        <p:attrNameLst>
                                          <p:attrName>style.visibility</p:attrName>
                                        </p:attrNameLst>
                                      </p:cBhvr>
                                      <p:to>
                                        <p:strVal val="hidden"/>
                                      </p:to>
                                    </p:set>
                                  </p:childTnLst>
                                </p:cTn>
                              </p:par>
                            </p:childTnLst>
                          </p:cTn>
                        </p:par>
                        <p:par>
                          <p:cTn id="69" fill="hold">
                            <p:stCondLst>
                              <p:cond delay="1500"/>
                            </p:stCondLst>
                            <p:childTnLst>
                              <p:par>
                                <p:cTn id="70" presetID="1" presetClass="exit" presetSubtype="0" fill="hold"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SplashA1@22.wav"/>
                                        </p:tgtEl>
                                      </p:cMediaNode>
                                    </p:audio>
                                  </p:sub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left)">
                                      <p:cBhvr>
                                        <p:cTn id="75" dur="500"/>
                                        <p:tgtEl>
                                          <p:spTgt spid="1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Effect transition="in" filter="wipe(left)">
                                      <p:cBhvr>
                                        <p:cTn id="80" dur="750"/>
                                        <p:tgtEl>
                                          <p:spTgt spid="6">
                                            <p:txEl>
                                              <p:pRg st="9" end="9"/>
                                            </p:txEl>
                                          </p:spTgt>
                                        </p:tgtEl>
                                      </p:cBhvr>
                                    </p:animEffect>
                                  </p:childTnLst>
                                </p:cTn>
                              </p:par>
                            </p:childTnLst>
                          </p:cTn>
                        </p:par>
                        <p:par>
                          <p:cTn id="81" fill="hold">
                            <p:stCondLst>
                              <p:cond delay="750"/>
                            </p:stCondLst>
                            <p:childTnLst>
                              <p:par>
                                <p:cTn id="82" presetID="2" presetClass="exit" presetSubtype="4" fill="hold" nodeType="afterEffect">
                                  <p:stCondLst>
                                    <p:cond delay="250"/>
                                  </p:stCondLst>
                                  <p:childTnLst>
                                    <p:anim calcmode="lin" valueType="num">
                                      <p:cBhvr additive="base">
                                        <p:cTn id="83" dur="500"/>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p:tgtEl>
                                          <p:spTgt spid="6">
                                            <p:txEl>
                                              <p:pRg st="8" end="8"/>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6">
                                            <p:txEl>
                                              <p:pRg st="8" end="8"/>
                                            </p:txEl>
                                          </p:spTgt>
                                        </p:tgtEl>
                                        <p:attrNameLst>
                                          <p:attrName>style.visibility</p:attrName>
                                        </p:attrNameLst>
                                      </p:cBhvr>
                                      <p:to>
                                        <p:strVal val="hidden"/>
                                      </p:to>
                                    </p:set>
                                  </p:childTnLst>
                                </p:cTn>
                              </p:par>
                            </p:childTnLst>
                          </p:cTn>
                        </p:par>
                        <p:par>
                          <p:cTn id="86" fill="hold">
                            <p:stCondLst>
                              <p:cond delay="1500"/>
                            </p:stCondLst>
                            <p:childTnLst>
                              <p:par>
                                <p:cTn id="87" presetID="1" presetClass="exit" presetSubtype="0" fill="hold" nodeType="afterEffect">
                                  <p:stCondLst>
                                    <p:cond delay="0"/>
                                  </p:stCondLst>
                                  <p:childTnLst>
                                    <p:set>
                                      <p:cBhvr>
                                        <p:cTn id="88" dur="1" fill="hold">
                                          <p:stCondLst>
                                            <p:cond delay="0"/>
                                          </p:stCondLst>
                                        </p:cTn>
                                        <p:tgtEl>
                                          <p:spTgt spid="6">
                                            <p:txEl>
                                              <p:pRg st="8" end="8"/>
                                            </p:txEl>
                                          </p:spTgt>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SplashA1@22.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wipe(left)">
                                      <p:cBhvr>
                                        <p:cTn id="9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uiExpand="1" build="p"/>
      <p:bldP spid="14" grpId="0" uiExpand="1" build="p"/>
      <p:bldP spid="15" grpId="0" uiExpand="1" build="p"/>
      <p:bldP spid="16" grpId="0" uiExpand="1"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365126"/>
            <a:ext cx="10515600" cy="1004890"/>
          </a:xfrm>
        </p:spPr>
        <p:txBody>
          <a:bodyPr>
            <a:normAutofit/>
          </a:bodyPr>
          <a:lstStyle/>
          <a:p>
            <a:r>
              <a:rPr lang="ja-JP" altLang="en-US" dirty="0"/>
              <a:t>民主主義の前提を破壊する同調精神</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8" name="コンテンツ プレースホルダー 5"/>
          <p:cNvSpPr>
            <a:spLocks noGrp="1"/>
          </p:cNvSpPr>
          <p:nvPr>
            <p:ph idx="1"/>
          </p:nvPr>
        </p:nvSpPr>
        <p:spPr>
          <a:xfrm>
            <a:off x="314144" y="1508627"/>
            <a:ext cx="11596961" cy="4700844"/>
          </a:xfrm>
        </p:spPr>
        <p:txBody>
          <a:bodyPr>
            <a:noAutofit/>
          </a:bodyPr>
          <a:lstStyle/>
          <a:p>
            <a:pPr>
              <a:lnSpc>
                <a:spcPct val="100000"/>
              </a:lnSpc>
            </a:pPr>
            <a:r>
              <a:rPr lang="ja-JP" altLang="en-US" sz="2400" dirty="0"/>
              <a:t>正しい観察によって得られた事実からしっかりした論理展開によって導き出された結論には，多くの人が賛成するので，</a:t>
            </a:r>
            <a:r>
              <a:rPr lang="ja-JP" altLang="en-US" sz="2400" b="1" dirty="0">
                <a:solidFill>
                  <a:srgbClr val="002060"/>
                </a:solidFill>
              </a:rPr>
              <a:t>正しいことと多くの人が賛成することには相関関係がある</a:t>
            </a:r>
            <a:r>
              <a:rPr lang="ja-JP" altLang="en-US" sz="2400" dirty="0">
                <a:solidFill>
                  <a:schemeClr val="tx2"/>
                </a:solidFill>
              </a:rPr>
              <a:t>。</a:t>
            </a:r>
            <a:r>
              <a:rPr lang="ja-JP" altLang="en-US" sz="2400" dirty="0"/>
              <a:t>つまり，「</a:t>
            </a:r>
            <a:r>
              <a:rPr lang="ja-JP" altLang="en-US" sz="2400" b="1" dirty="0">
                <a:solidFill>
                  <a:srgbClr val="002060"/>
                </a:solidFill>
              </a:rPr>
              <a:t>賛成する人の数が多ければそれは正しい可能性が高い</a:t>
            </a:r>
            <a:r>
              <a:rPr lang="ja-JP" altLang="en-US" sz="2400" dirty="0"/>
              <a:t>」。</a:t>
            </a:r>
          </a:p>
          <a:p>
            <a:pPr>
              <a:lnSpc>
                <a:spcPct val="100000"/>
              </a:lnSpc>
            </a:pPr>
            <a:r>
              <a:rPr lang="ja-JP" altLang="en-US" sz="2400" dirty="0"/>
              <a:t>しかし，このことは，他の人がきちんと事実や論理展開を見極めて導き出したという仮定のもとでのみ成り立つ。</a:t>
            </a:r>
            <a:r>
              <a:rPr lang="ja-JP" altLang="en-US" sz="2400" b="1" dirty="0">
                <a:solidFill>
                  <a:srgbClr val="002060"/>
                </a:solidFill>
              </a:rPr>
              <a:t>「賛成する人が多いから賛成しておこう」と思って賛成している人が多いと</a:t>
            </a:r>
            <a:r>
              <a:rPr lang="ja-JP" altLang="en-US" sz="2400" b="1" dirty="0">
                <a:solidFill>
                  <a:schemeClr val="tx2"/>
                </a:solidFill>
              </a:rPr>
              <a:t>，</a:t>
            </a:r>
            <a:r>
              <a:rPr lang="ja-JP" altLang="en-US" sz="2400" b="1" dirty="0">
                <a:solidFill>
                  <a:srgbClr val="FF0000"/>
                </a:solidFill>
              </a:rPr>
              <a:t>その前提が崩れてしまう</a:t>
            </a:r>
            <a:r>
              <a:rPr lang="ja-JP" altLang="en-US" sz="2400" dirty="0"/>
              <a:t>（一票を単純に一票としてカウントできない）。</a:t>
            </a:r>
            <a:endParaRPr lang="en-US" altLang="ja-JP" sz="2400" dirty="0"/>
          </a:p>
          <a:p>
            <a:pPr>
              <a:lnSpc>
                <a:spcPct val="100000"/>
              </a:lnSpc>
            </a:pPr>
            <a:r>
              <a:rPr lang="ja-JP" altLang="en-US" sz="2400" dirty="0"/>
              <a:t>「</a:t>
            </a:r>
            <a:r>
              <a:rPr lang="ja-JP" altLang="en-US" sz="2400" b="1" dirty="0">
                <a:solidFill>
                  <a:srgbClr val="FF0000"/>
                </a:solidFill>
              </a:rPr>
              <a:t>多くの人が賛成しているから正しい</a:t>
            </a:r>
            <a:r>
              <a:rPr lang="ja-JP" altLang="en-US" sz="2400" dirty="0"/>
              <a:t>」という考え方をもとに賛成してしまうことは，</a:t>
            </a:r>
            <a:r>
              <a:rPr lang="ja-JP" altLang="en-US" sz="2400" b="1" dirty="0">
                <a:solidFill>
                  <a:srgbClr val="FF0000"/>
                </a:solidFill>
              </a:rPr>
              <a:t>誤った結論を導く可能性を増大させる</a:t>
            </a:r>
            <a:r>
              <a:rPr lang="ja-JP" altLang="en-US" sz="2400" dirty="0"/>
              <a:t>だけである。</a:t>
            </a:r>
            <a:br>
              <a:rPr lang="en-US" altLang="ja-JP" sz="2400" dirty="0"/>
            </a:br>
            <a:r>
              <a:rPr lang="ja-JP" altLang="en-US" sz="2400" dirty="0"/>
              <a:t>この考え方は自己矛盾を含んでいる。だからこそ，多くの人が賛成している</a:t>
            </a:r>
            <a:br>
              <a:rPr lang="en-US" altLang="ja-JP" sz="2400" dirty="0"/>
            </a:br>
            <a:r>
              <a:rPr lang="ja-JP" altLang="en-US" sz="2400" dirty="0"/>
              <a:t>から正しいという論理は，たとえその結論が正しくても，使ってはいけない。</a:t>
            </a:r>
            <a:endParaRPr lang="en-US" altLang="ja-JP" sz="2400" dirty="0"/>
          </a:p>
          <a:p>
            <a:pPr lvl="1">
              <a:lnSpc>
                <a:spcPct val="100000"/>
              </a:lnSpc>
            </a:pPr>
            <a:r>
              <a:rPr lang="ja-JP" altLang="en-US" sz="2000" dirty="0"/>
              <a:t>岩田宗之</a:t>
            </a:r>
            <a:r>
              <a:rPr lang="en-US" altLang="ja-JP" sz="2000" dirty="0"/>
              <a:t>『</a:t>
            </a:r>
            <a:r>
              <a:rPr lang="ja-JP" altLang="en-US" sz="2000" dirty="0"/>
              <a:t>議論のルールブック</a:t>
            </a:r>
            <a:r>
              <a:rPr lang="en-US" altLang="ja-JP" sz="2000" dirty="0"/>
              <a:t>』</a:t>
            </a:r>
            <a:r>
              <a:rPr lang="ja-JP" altLang="en-US" sz="2000" dirty="0"/>
              <a:t>新潮新書（</a:t>
            </a:r>
            <a:r>
              <a:rPr lang="en-US" altLang="ja-JP" sz="2000" dirty="0"/>
              <a:t>2007/10</a:t>
            </a:r>
            <a:r>
              <a:rPr lang="ja-JP" altLang="en-US" sz="2000" dirty="0"/>
              <a:t>） </a:t>
            </a:r>
            <a:r>
              <a:rPr lang="en-US" altLang="ja-JP" sz="2000" dirty="0"/>
              <a:t>18-19</a:t>
            </a:r>
            <a:r>
              <a:rPr lang="ja-JP" altLang="en-US" sz="2000" dirty="0"/>
              <a:t>頁。</a:t>
            </a:r>
          </a:p>
        </p:txBody>
      </p:sp>
      <p:pic>
        <p:nvPicPr>
          <p:cNvPr id="9" name="Picture 2" descr="商品の詳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977" y="4456236"/>
            <a:ext cx="1378496" cy="1378497"/>
          </a:xfrm>
          <a:prstGeom prst="rect">
            <a:avLst/>
          </a:prstGeom>
          <a:noFill/>
          <a:extLst>
            <a:ext uri="{909E8E84-426E-40DD-AFC4-6F175D3DCCD1}">
              <a14:hiddenFill xmlns:a14="http://schemas.microsoft.com/office/drawing/2010/main">
                <a:solidFill>
                  <a:srgbClr val="FFFFFF"/>
                </a:solidFill>
              </a14:hiddenFill>
            </a:ext>
          </a:extLst>
        </p:spPr>
      </p:pic>
      <p:sp>
        <p:nvSpPr>
          <p:cNvPr id="2" name="日付プレースホルダー 1"/>
          <p:cNvSpPr>
            <a:spLocks noGrp="1"/>
          </p:cNvSpPr>
          <p:nvPr>
            <p:ph type="dt" sz="half" idx="10"/>
          </p:nvPr>
        </p:nvSpPr>
        <p:spPr/>
        <p:txBody>
          <a:bodyPr/>
          <a:lstStyle/>
          <a:p>
            <a:r>
              <a:rPr kumimoji="1" lang="en-US" altLang="ja-JP"/>
              <a:t>2020/11/04</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a:t>Law &amp; Leadership2020</a:t>
            </a:r>
            <a:endParaRPr kumimoji="1" lang="ja-JP" altLang="en-US"/>
          </a:p>
        </p:txBody>
      </p:sp>
    </p:spTree>
    <p:extLst>
      <p:ext uri="{BB962C8B-B14F-4D97-AF65-F5344CB8AC3E}">
        <p14:creationId xmlns:p14="http://schemas.microsoft.com/office/powerpoint/2010/main" val="34977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2000"/>
                                        <p:tgtEl>
                                          <p:spTgt spid="8">
                                            <p:txEl>
                                              <p:pRg st="2" end="2"/>
                                            </p:txEl>
                                          </p:spTgt>
                                        </p:tgtEl>
                                      </p:cBhvr>
                                    </p:animEffect>
                                  </p:childTnLst>
                                </p:cTn>
                              </p:par>
                            </p:childTnLst>
                          </p:cTn>
                        </p:par>
                        <p:par>
                          <p:cTn id="18" fill="hold">
                            <p:stCondLst>
                              <p:cond delay="2000"/>
                            </p:stCondLst>
                            <p:childTnLst>
                              <p:par>
                                <p:cTn id="19" presetID="22" presetClass="entr" presetSubtype="8" fill="hold" grpId="0" nodeType="afterEffect">
                                  <p:stCondLst>
                                    <p:cond delay="25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left)">
                                      <p:cBhvr>
                                        <p:cTn id="21" dur="750"/>
                                        <p:tgtEl>
                                          <p:spTgt spid="8">
                                            <p:txEl>
                                              <p:pRg st="3" end="3"/>
                                            </p:txEl>
                                          </p:spTgt>
                                        </p:tgtEl>
                                      </p:cBhvr>
                                    </p:animEffect>
                                  </p:childTnLst>
                                </p:cTn>
                              </p:par>
                              <p:par>
                                <p:cTn id="22" presetID="16" presetClass="entr" presetSubtype="37"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同調圧力とは異なる「</a:t>
            </a:r>
            <a:r>
              <a:rPr lang="ja-JP" altLang="en-US" dirty="0">
                <a:hlinkClick r:id="rId3" action="ppaction://hlinkfile"/>
              </a:rPr>
              <a:t>和の精神</a:t>
            </a:r>
            <a:r>
              <a:rPr lang="ja-JP" altLang="en-US" dirty="0"/>
              <a:t>」とは何か</a:t>
            </a:r>
            <a:endParaRPr kumimoji="1" lang="ja-JP" altLang="en-US" sz="3100"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13</a:t>
            </a:fld>
            <a:endParaRPr kumimoji="1" lang="ja-JP" altLang="en-US"/>
          </a:p>
        </p:txBody>
      </p:sp>
      <p:sp>
        <p:nvSpPr>
          <p:cNvPr id="6" name="コンテンツ プレースホルダー 5"/>
          <p:cNvSpPr txBox="1">
            <a:spLocks/>
          </p:cNvSpPr>
          <p:nvPr/>
        </p:nvSpPr>
        <p:spPr>
          <a:xfrm>
            <a:off x="838200" y="1825625"/>
            <a:ext cx="402408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a:t>第</a:t>
            </a:r>
            <a:r>
              <a:rPr lang="en-US" altLang="ja-JP" dirty="0"/>
              <a:t>1</a:t>
            </a:r>
            <a:r>
              <a:rPr lang="ja-JP" altLang="en-US" dirty="0"/>
              <a:t>条</a:t>
            </a:r>
            <a:r>
              <a:rPr lang="en-US" altLang="ja-JP" dirty="0"/>
              <a:t>〔</a:t>
            </a:r>
            <a:r>
              <a:rPr lang="ja-JP" altLang="en-US" dirty="0"/>
              <a:t>和の精神</a:t>
            </a:r>
            <a:r>
              <a:rPr lang="en-US" altLang="ja-JP" dirty="0"/>
              <a:t>〕</a:t>
            </a:r>
          </a:p>
          <a:p>
            <a:pPr lvl="1">
              <a:lnSpc>
                <a:spcPct val="100000"/>
              </a:lnSpc>
            </a:pPr>
            <a:r>
              <a:rPr lang="ja-JP" altLang="en-US" sz="2000" b="1" dirty="0">
                <a:solidFill>
                  <a:schemeClr val="tx2"/>
                </a:solidFill>
              </a:rPr>
              <a:t>和をもつて貴（とうと）</a:t>
            </a:r>
            <a:r>
              <a:rPr lang="ja-JP" altLang="en-US" sz="2000" b="1" dirty="0" err="1">
                <a:solidFill>
                  <a:schemeClr val="tx2"/>
                </a:solidFill>
              </a:rPr>
              <a:t>しとな</a:t>
            </a:r>
            <a:r>
              <a:rPr lang="ja-JP" altLang="en-US" sz="2000" b="1" dirty="0">
                <a:solidFill>
                  <a:schemeClr val="tx2"/>
                </a:solidFill>
              </a:rPr>
              <a:t>し</a:t>
            </a:r>
            <a:r>
              <a:rPr lang="en-US" altLang="ja-JP" sz="2000" dirty="0"/>
              <a:t>〔</a:t>
            </a:r>
            <a:r>
              <a:rPr lang="ja-JP" altLang="en-US" sz="2000" dirty="0"/>
              <a:t>孔子</a:t>
            </a:r>
            <a:r>
              <a:rPr lang="en-US" altLang="ja-JP" sz="2000" dirty="0"/>
              <a:t>〕</a:t>
            </a:r>
            <a:r>
              <a:rPr lang="ja-JP" altLang="en-US" sz="2000" dirty="0" err="1"/>
              <a:t>，</a:t>
            </a:r>
            <a:r>
              <a:rPr lang="ja-JP" altLang="en-US" sz="2000" dirty="0"/>
              <a:t>忤（さから）</a:t>
            </a:r>
            <a:r>
              <a:rPr lang="ja-JP" altLang="en-US" sz="2000" dirty="0" err="1"/>
              <a:t>う</a:t>
            </a:r>
            <a:r>
              <a:rPr lang="ja-JP" altLang="en-US" sz="2000" dirty="0"/>
              <a:t>ことなきを宗とせよ。</a:t>
            </a:r>
          </a:p>
          <a:p>
            <a:pPr lvl="1">
              <a:lnSpc>
                <a:spcPct val="100000"/>
              </a:lnSpc>
            </a:pPr>
            <a:r>
              <a:rPr lang="ja-JP" altLang="en-US" sz="2000" dirty="0"/>
              <a:t>人みな党（たむら）あり，また達（さと）</a:t>
            </a:r>
            <a:r>
              <a:rPr lang="ja-JP" altLang="en-US" sz="2000" dirty="0" err="1"/>
              <a:t>れる</a:t>
            </a:r>
            <a:r>
              <a:rPr lang="ja-JP" altLang="en-US" sz="2000" dirty="0"/>
              <a:t>者少なし。ここをもつて，あるいは君父に順わず，また隣里に違（たが）う。</a:t>
            </a:r>
            <a:endParaRPr lang="en-US" altLang="ja-JP" sz="2000" dirty="0"/>
          </a:p>
          <a:p>
            <a:pPr lvl="1">
              <a:lnSpc>
                <a:spcPct val="100000"/>
              </a:lnSpc>
            </a:pPr>
            <a:r>
              <a:rPr lang="ja-JP" altLang="en-US" sz="2000" dirty="0"/>
              <a:t>しかれども，</a:t>
            </a:r>
            <a:r>
              <a:rPr lang="ja-JP" altLang="en-US" sz="2000" b="1" dirty="0">
                <a:solidFill>
                  <a:schemeClr val="tx2"/>
                </a:solidFill>
              </a:rPr>
              <a:t>上和（かみやわら）ぎ，下睦（しもむつ）びて，事を論ずるに諧（かな）うときは，すなわち事理（じり）自ら通ず。何事か成ら</a:t>
            </a:r>
            <a:r>
              <a:rPr lang="ja-JP" altLang="en-US" sz="2000" b="1" dirty="0" err="1">
                <a:solidFill>
                  <a:schemeClr val="tx2"/>
                </a:solidFill>
              </a:rPr>
              <a:t>ざらん</a:t>
            </a:r>
            <a:r>
              <a:rPr lang="ja-JP" altLang="en-US" sz="2000" b="1" dirty="0">
                <a:solidFill>
                  <a:schemeClr val="tx2"/>
                </a:solidFill>
              </a:rPr>
              <a:t>。</a:t>
            </a:r>
            <a:endParaRPr lang="en-US" altLang="ja-JP" sz="2000" b="1" dirty="0">
              <a:solidFill>
                <a:schemeClr val="tx2"/>
              </a:solidFill>
            </a:endParaRPr>
          </a:p>
          <a:p>
            <a:pPr marL="0" indent="0">
              <a:lnSpc>
                <a:spcPct val="100000"/>
              </a:lnSpc>
              <a:buFont typeface="Wingdings" panose="05000000000000000000" pitchFamily="2" charset="2"/>
              <a:buNone/>
            </a:pPr>
            <a:endParaRPr lang="ja-JP" altLang="en-US" sz="3200" dirty="0"/>
          </a:p>
        </p:txBody>
      </p:sp>
      <p:sp>
        <p:nvSpPr>
          <p:cNvPr id="7" name="コンテンツ プレースホルダー 6"/>
          <p:cNvSpPr txBox="1">
            <a:spLocks/>
          </p:cNvSpPr>
          <p:nvPr/>
        </p:nvSpPr>
        <p:spPr>
          <a:xfrm>
            <a:off x="4862286" y="1825625"/>
            <a:ext cx="6491514" cy="4351338"/>
          </a:xfrm>
          <a:prstGeom prst="rect">
            <a:avLst/>
          </a:prstGeom>
        </p:spPr>
        <p:txBody>
          <a:bodyPr>
            <a:normAutofit fontScale="925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a:t>参照された</a:t>
            </a:r>
            <a:r>
              <a:rPr lang="en-US" altLang="ja-JP" dirty="0"/>
              <a:t>〔</a:t>
            </a:r>
            <a:r>
              <a:rPr lang="ja-JP" altLang="en-US" dirty="0"/>
              <a:t>孔子</a:t>
            </a:r>
            <a:r>
              <a:rPr lang="en-US" altLang="ja-JP" dirty="0"/>
              <a:t>〕</a:t>
            </a:r>
            <a:r>
              <a:rPr lang="ja-JP" altLang="en-US" dirty="0"/>
              <a:t>とは？</a:t>
            </a:r>
            <a:endParaRPr lang="en-US" altLang="ja-JP" dirty="0"/>
          </a:p>
          <a:p>
            <a:pPr lvl="1">
              <a:lnSpc>
                <a:spcPct val="100000"/>
              </a:lnSpc>
            </a:pPr>
            <a:r>
              <a:rPr lang="ja-JP" altLang="ja-JP" dirty="0"/>
              <a:t>「</a:t>
            </a:r>
            <a:r>
              <a:rPr lang="ja-JP" altLang="ja-JP" b="1" dirty="0"/>
              <a:t>和をもって貴しとなす</a:t>
            </a:r>
            <a:r>
              <a:rPr lang="ja-JP" altLang="ja-JP" dirty="0"/>
              <a:t>」（学而編第</a:t>
            </a:r>
            <a:r>
              <a:rPr lang="en-US" altLang="ja-JP" dirty="0"/>
              <a:t>12</a:t>
            </a:r>
            <a:r>
              <a:rPr lang="ja-JP" altLang="ja-JP" dirty="0"/>
              <a:t>節）</a:t>
            </a:r>
            <a:endParaRPr lang="en-US" altLang="ja-JP" dirty="0"/>
          </a:p>
          <a:p>
            <a:pPr lvl="1">
              <a:lnSpc>
                <a:spcPct val="100000"/>
              </a:lnSpc>
            </a:pPr>
            <a:r>
              <a:rPr lang="ja-JP" altLang="en-US" dirty="0"/>
              <a:t>子曰く，君子は和して同ぜず，小人は同じて和せず（子路編第</a:t>
            </a:r>
            <a:r>
              <a:rPr lang="en-US" altLang="ja-JP" dirty="0"/>
              <a:t>23</a:t>
            </a:r>
            <a:r>
              <a:rPr lang="ja-JP" altLang="en-US" dirty="0"/>
              <a:t>節）。</a:t>
            </a:r>
            <a:endParaRPr lang="en-US" altLang="ja-JP" dirty="0"/>
          </a:p>
          <a:p>
            <a:pPr lvl="2">
              <a:lnSpc>
                <a:spcPct val="100000"/>
              </a:lnSpc>
            </a:pPr>
            <a:r>
              <a:rPr lang="ja-JP" altLang="en-US" dirty="0"/>
              <a:t>（口語訳）立派な人は，調和を重んじるが雷同はしない。器の小さい人は，雷同ばかりで，調和ができない。</a:t>
            </a:r>
            <a:endParaRPr lang="en-US" altLang="ja-JP" dirty="0"/>
          </a:p>
          <a:p>
            <a:pPr>
              <a:lnSpc>
                <a:spcPct val="100000"/>
              </a:lnSpc>
            </a:pPr>
            <a:r>
              <a:rPr lang="ja-JP" altLang="en-US" dirty="0"/>
              <a:t>わが国の「和の精神」は論語のパクリか？</a:t>
            </a:r>
            <a:endParaRPr lang="en-US" altLang="ja-JP" dirty="0"/>
          </a:p>
          <a:p>
            <a:pPr>
              <a:lnSpc>
                <a:spcPct val="100000"/>
              </a:lnSpc>
            </a:pPr>
            <a:r>
              <a:rPr lang="ja-JP" altLang="en-US" dirty="0"/>
              <a:t>「和」と「同」とは，どこが違うのか？</a:t>
            </a:r>
            <a:endParaRPr lang="en-US" altLang="ja-JP" dirty="0"/>
          </a:p>
          <a:p>
            <a:pPr>
              <a:lnSpc>
                <a:spcPct val="100000"/>
              </a:lnSpc>
            </a:pPr>
            <a:r>
              <a:rPr lang="ja-JP" altLang="en-US" dirty="0"/>
              <a:t>十七条の憲法における「和」と論語の「和」とはどこが異なるのか？</a:t>
            </a:r>
          </a:p>
        </p:txBody>
      </p:sp>
    </p:spTree>
    <p:extLst>
      <p:ext uri="{BB962C8B-B14F-4D97-AF65-F5344CB8AC3E}">
        <p14:creationId xmlns:p14="http://schemas.microsoft.com/office/powerpoint/2010/main" val="6437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2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3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75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1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1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left)">
                                      <p:cBhvr>
                                        <p:cTn id="52" dur="10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left)">
                                      <p:cBhvr>
                                        <p:cTn id="57" dur="75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1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1"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uiExpand="1"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戦うべき敵は，自分の中にある</a:t>
            </a:r>
            <a:endParaRPr kumimoji="1" lang="ja-JP" altLang="en-US" sz="5400"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14</a:t>
            </a:fld>
            <a:endParaRPr kumimoji="1" lang="ja-JP" altLang="en-US"/>
          </a:p>
        </p:txBody>
      </p:sp>
      <p:sp>
        <p:nvSpPr>
          <p:cNvPr id="6" name="テキスト プレースホルダー 5"/>
          <p:cNvSpPr txBox="1">
            <a:spLocks/>
          </p:cNvSpPr>
          <p:nvPr/>
        </p:nvSpPr>
        <p:spPr>
          <a:xfrm>
            <a:off x="620230" y="1681163"/>
            <a:ext cx="6037285" cy="823912"/>
          </a:xfrm>
          <a:prstGeom prst="rect">
            <a:avLst/>
          </a:prstGeom>
        </p:spPr>
        <p:txBody>
          <a:bodyPr anchor="ct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a:solidFill>
                  <a:srgbClr val="FF0000"/>
                </a:solidFill>
              </a:rPr>
              <a:t>言霊信仰（縁起でもない）</a:t>
            </a:r>
            <a:r>
              <a:rPr lang="ja-JP" altLang="en-US" sz="3200" dirty="0"/>
              <a:t>と戦う</a:t>
            </a:r>
          </a:p>
        </p:txBody>
      </p:sp>
      <p:sp>
        <p:nvSpPr>
          <p:cNvPr id="7" name="コンテンツ プレースホルダー 6"/>
          <p:cNvSpPr txBox="1">
            <a:spLocks/>
          </p:cNvSpPr>
          <p:nvPr/>
        </p:nvSpPr>
        <p:spPr>
          <a:xfrm>
            <a:off x="620230" y="2505075"/>
            <a:ext cx="6037285" cy="3684588"/>
          </a:xfrm>
          <a:prstGeom prst="rect">
            <a:avLst/>
          </a:prstGeom>
        </p:spPr>
        <p:txBody>
          <a:bodyPr>
            <a:normAutofit fontScale="925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戦時中は，「中国とアメリカと双方を相手にしたら日本は負ける」とは言えなかった。「負けた場合にどうするか」などと言ったら，命をねらわれた。</a:t>
            </a:r>
            <a:endParaRPr lang="en-US" altLang="ja-JP" dirty="0"/>
          </a:p>
          <a:p>
            <a:pPr>
              <a:lnSpc>
                <a:spcPct val="110000"/>
              </a:lnSpc>
            </a:pPr>
            <a:r>
              <a:rPr lang="ja-JP" altLang="en-US" dirty="0"/>
              <a:t>現在でも，契約条項に，「開発に失敗したときの責任」が盛り込まれないことが多い。</a:t>
            </a:r>
            <a:endParaRPr lang="en-US" altLang="ja-JP" dirty="0"/>
          </a:p>
          <a:p>
            <a:pPr>
              <a:lnSpc>
                <a:spcPct val="110000"/>
              </a:lnSpc>
            </a:pPr>
            <a:r>
              <a:rPr lang="ja-JP" altLang="en-US" dirty="0"/>
              <a:t>これでは，肝心のリスク管理などできるはずがない。</a:t>
            </a:r>
            <a:endParaRPr lang="en-US" altLang="ja-JP" dirty="0"/>
          </a:p>
        </p:txBody>
      </p:sp>
      <p:sp>
        <p:nvSpPr>
          <p:cNvPr id="8" name="テキスト プレースホルダー 7"/>
          <p:cNvSpPr txBox="1">
            <a:spLocks/>
          </p:cNvSpPr>
          <p:nvPr/>
        </p:nvSpPr>
        <p:spPr>
          <a:xfrm>
            <a:off x="6802554" y="1681163"/>
            <a:ext cx="4882018" cy="823912"/>
          </a:xfrm>
          <a:prstGeom prst="rect">
            <a:avLst/>
          </a:prstGeom>
        </p:spPr>
        <p:txBody>
          <a:bodyPr anchor="ct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a:solidFill>
                  <a:srgbClr val="FF0000"/>
                </a:solidFill>
              </a:rPr>
              <a:t>空気・同調圧力</a:t>
            </a:r>
            <a:r>
              <a:rPr lang="ja-JP" altLang="en-US" sz="3200" dirty="0"/>
              <a:t>と戦う</a:t>
            </a:r>
          </a:p>
        </p:txBody>
      </p:sp>
      <p:sp>
        <p:nvSpPr>
          <p:cNvPr id="9" name="コンテンツ プレースホルダー 8"/>
          <p:cNvSpPr txBox="1">
            <a:spLocks/>
          </p:cNvSpPr>
          <p:nvPr/>
        </p:nvSpPr>
        <p:spPr>
          <a:xfrm>
            <a:off x="6802554" y="2505075"/>
            <a:ext cx="4882017" cy="368458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声の大きい者に同調しないと，「空気を読めない」と非難される。</a:t>
            </a:r>
            <a:endParaRPr lang="en-US" altLang="ja-JP" dirty="0"/>
          </a:p>
          <a:p>
            <a:pPr>
              <a:lnSpc>
                <a:spcPct val="110000"/>
              </a:lnSpc>
            </a:pPr>
            <a:r>
              <a:rPr lang="ja-JP" altLang="en-US" dirty="0"/>
              <a:t>「反対をしようと思ったが，まともなことを言える雰囲気ではなかった。」というのが，言い訳として認められている。</a:t>
            </a:r>
            <a:endParaRPr lang="en-US" altLang="ja-JP" dirty="0"/>
          </a:p>
          <a:p>
            <a:pPr>
              <a:lnSpc>
                <a:spcPct val="110000"/>
              </a:lnSpc>
            </a:pPr>
            <a:r>
              <a:rPr lang="ja-JP" altLang="en-US" dirty="0"/>
              <a:t>これでは，いつまでたっても，失敗を繰り返すだけである。</a:t>
            </a:r>
          </a:p>
        </p:txBody>
      </p:sp>
    </p:spTree>
    <p:extLst>
      <p:ext uri="{BB962C8B-B14F-4D97-AF65-F5344CB8AC3E}">
        <p14:creationId xmlns:p14="http://schemas.microsoft.com/office/powerpoint/2010/main" val="655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1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3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AEB90AF-B8CC-4B70-ACDE-47B72058751A}"/>
              </a:ext>
            </a:extLst>
          </p:cNvPr>
          <p:cNvSpPr>
            <a:spLocks noGrp="1"/>
          </p:cNvSpPr>
          <p:nvPr>
            <p:ph type="title"/>
          </p:nvPr>
        </p:nvSpPr>
        <p:spPr/>
        <p:txBody>
          <a:bodyPr>
            <a:normAutofit/>
          </a:bodyPr>
          <a:lstStyle/>
          <a:p>
            <a:r>
              <a:rPr lang="ja-JP" altLang="en-US" sz="5400" dirty="0"/>
              <a:t>リーダーとは何をする人か？</a:t>
            </a:r>
          </a:p>
        </p:txBody>
      </p:sp>
      <p:sp>
        <p:nvSpPr>
          <p:cNvPr id="7" name="コンテンツ プレースホルダー 6">
            <a:extLst>
              <a:ext uri="{FF2B5EF4-FFF2-40B4-BE49-F238E27FC236}">
                <a16:creationId xmlns:a16="http://schemas.microsoft.com/office/drawing/2014/main" id="{D2F193B6-475A-4D70-BEBA-A9655CD276DC}"/>
              </a:ext>
            </a:extLst>
          </p:cNvPr>
          <p:cNvSpPr>
            <a:spLocks noGrp="1"/>
          </p:cNvSpPr>
          <p:nvPr>
            <p:ph idx="1"/>
          </p:nvPr>
        </p:nvSpPr>
        <p:spPr/>
        <p:txBody>
          <a:bodyPr/>
          <a:lstStyle/>
          <a:p>
            <a:r>
              <a:rPr lang="ja-JP" altLang="en-US" dirty="0"/>
              <a:t>集団の空気に流されずに多様な視点から問題を考える。</a:t>
            </a:r>
            <a:endParaRPr lang="en-US" altLang="ja-JP" dirty="0"/>
          </a:p>
          <a:p>
            <a:pPr lvl="1"/>
            <a:r>
              <a:rPr lang="ja-JP" altLang="en-US" dirty="0"/>
              <a:t>同調圧力に屈しない。</a:t>
            </a:r>
            <a:r>
              <a:rPr lang="en-US" altLang="ja-JP" dirty="0"/>
              <a:t>SWOT</a:t>
            </a:r>
            <a:r>
              <a:rPr lang="ja-JP" altLang="en-US" dirty="0"/>
              <a:t>等の多面的な分析を怠らない。</a:t>
            </a:r>
            <a:endParaRPr lang="en-US" altLang="ja-JP" dirty="0"/>
          </a:p>
          <a:p>
            <a:r>
              <a:rPr lang="ja-JP" altLang="en-US" dirty="0"/>
              <a:t>反対意見を尊重する。</a:t>
            </a:r>
            <a:endParaRPr lang="en-US" altLang="ja-JP" dirty="0"/>
          </a:p>
          <a:p>
            <a:pPr lvl="1"/>
            <a:r>
              <a:rPr lang="ja-JP" altLang="en-US" dirty="0"/>
              <a:t>反対意見が出なければ，反対意見をでっちあげてまで，賛成意見の問題点を探究する。</a:t>
            </a:r>
            <a:endParaRPr lang="en-US" altLang="ja-JP" dirty="0"/>
          </a:p>
          <a:p>
            <a:r>
              <a:rPr lang="ja-JP" altLang="en-US" dirty="0"/>
              <a:t>当事者双方が</a:t>
            </a:r>
            <a:r>
              <a:rPr lang="en-US" altLang="ja-JP" dirty="0" err="1"/>
              <a:t>WinWin</a:t>
            </a:r>
            <a:r>
              <a:rPr lang="ja-JP" altLang="en-US" dirty="0"/>
              <a:t>となる問題解決方法があることを信じる</a:t>
            </a:r>
            <a:endParaRPr lang="en-US" altLang="ja-JP" dirty="0"/>
          </a:p>
          <a:p>
            <a:pPr lvl="1"/>
            <a:r>
              <a:rPr lang="ja-JP" altLang="en-US" dirty="0"/>
              <a:t>勝ち負けではなく，問題の平和的で合理的な解決を目指し，両当事者も専門家も納得する解決策を追求する。</a:t>
            </a:r>
            <a:endParaRPr lang="en-US" altLang="ja-JP" dirty="0"/>
          </a:p>
          <a:p>
            <a:r>
              <a:rPr lang="ja-JP" altLang="en-US" dirty="0"/>
              <a:t>方針が決まったら，実行する。失敗したら原因を究明する。</a:t>
            </a:r>
            <a:endParaRPr lang="en-US" altLang="ja-JP" dirty="0"/>
          </a:p>
          <a:p>
            <a:pPr lvl="1"/>
            <a:r>
              <a:rPr lang="ja-JP" altLang="en-US" dirty="0"/>
              <a:t>言行を一致させることによって，フォロワーとの信頼関係を築く。</a:t>
            </a:r>
          </a:p>
        </p:txBody>
      </p:sp>
      <p:sp>
        <p:nvSpPr>
          <p:cNvPr id="3" name="日付プレースホルダー 2">
            <a:extLst>
              <a:ext uri="{FF2B5EF4-FFF2-40B4-BE49-F238E27FC236}">
                <a16:creationId xmlns:a16="http://schemas.microsoft.com/office/drawing/2014/main" id="{0AEAF399-282D-479D-8F32-91F60CEA6112}"/>
              </a:ext>
            </a:extLst>
          </p:cNvPr>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a:extLst>
              <a:ext uri="{FF2B5EF4-FFF2-40B4-BE49-F238E27FC236}">
                <a16:creationId xmlns:a16="http://schemas.microsoft.com/office/drawing/2014/main" id="{5BF350FF-5F26-46BC-A878-7190E5066372}"/>
              </a:ext>
            </a:extLst>
          </p:cNvPr>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a:extLst>
              <a:ext uri="{FF2B5EF4-FFF2-40B4-BE49-F238E27FC236}">
                <a16:creationId xmlns:a16="http://schemas.microsoft.com/office/drawing/2014/main" id="{B46B11CC-2147-4B0F-AEBB-FDCDD1AE6E32}"/>
              </a:ext>
            </a:extLst>
          </p:cNvPr>
          <p:cNvSpPr>
            <a:spLocks noGrp="1"/>
          </p:cNvSpPr>
          <p:nvPr>
            <p:ph type="sldNum" sz="quarter" idx="12"/>
          </p:nvPr>
        </p:nvSpPr>
        <p:spPr/>
        <p:txBody>
          <a:bodyPr/>
          <a:lstStyle/>
          <a:p>
            <a:fld id="{A0C4542F-C35A-41EC-80CF-01AB155FDC20}" type="slidenum">
              <a:rPr kumimoji="1" lang="ja-JP" altLang="en-US" smtClean="0"/>
              <a:t>15</a:t>
            </a:fld>
            <a:endParaRPr kumimoji="1" lang="ja-JP" altLang="en-US"/>
          </a:p>
        </p:txBody>
      </p:sp>
    </p:spTree>
    <p:extLst>
      <p:ext uri="{BB962C8B-B14F-4D97-AF65-F5344CB8AC3E}">
        <p14:creationId xmlns:p14="http://schemas.microsoft.com/office/powerpoint/2010/main" val="222462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up)">
                                      <p:cBhvr>
                                        <p:cTn id="16" dur="500"/>
                                        <p:tgtEl>
                                          <p:spTgt spid="7">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50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wipe(up)">
                                      <p:cBhvr>
                                        <p:cTn id="20" dur="125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left)">
                                      <p:cBhvr>
                                        <p:cTn id="25" dur="1000"/>
                                        <p:tgtEl>
                                          <p:spTgt spid="7">
                                            <p:txEl>
                                              <p:pRg st="4" end="4"/>
                                            </p:txEl>
                                          </p:spTgt>
                                        </p:tgtEl>
                                      </p:cBhvr>
                                    </p:animEffect>
                                  </p:childTnLst>
                                </p:cTn>
                              </p:par>
                            </p:childTnLst>
                          </p:cTn>
                        </p:par>
                        <p:par>
                          <p:cTn id="26" fill="hold">
                            <p:stCondLst>
                              <p:cond delay="1000"/>
                            </p:stCondLst>
                            <p:childTnLst>
                              <p:par>
                                <p:cTn id="27" presetID="22" presetClass="entr" presetSubtype="1" fill="hold" grpId="0" nodeType="afterEffect">
                                  <p:stCondLst>
                                    <p:cond delay="50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20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wipe(left)">
                                      <p:cBhvr>
                                        <p:cTn id="34" dur="1000"/>
                                        <p:tgtEl>
                                          <p:spTgt spid="7">
                                            <p:txEl>
                                              <p:pRg st="6" end="6"/>
                                            </p:txEl>
                                          </p:spTgt>
                                        </p:tgtEl>
                                      </p:cBhvr>
                                    </p:animEffect>
                                  </p:childTnLst>
                                </p:cTn>
                              </p:par>
                            </p:childTnLst>
                          </p:cTn>
                        </p:par>
                        <p:par>
                          <p:cTn id="35" fill="hold">
                            <p:stCondLst>
                              <p:cond delay="1000"/>
                            </p:stCondLst>
                            <p:childTnLst>
                              <p:par>
                                <p:cTn id="36" presetID="22" presetClass="entr" presetSubtype="8" fill="hold" grpId="0" nodeType="afterEffect">
                                  <p:stCondLst>
                                    <p:cond delay="50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left)">
                                      <p:cBhvr>
                                        <p:cTn id="38"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a:t>問題解決能力を</a:t>
            </a:r>
            <a:br>
              <a:rPr kumimoji="1" lang="en-US" altLang="ja-JP" dirty="0"/>
            </a:br>
            <a:r>
              <a:rPr lang="ja-JP" altLang="en-US" dirty="0"/>
              <a:t>法律家の思考方法から学ぶ</a:t>
            </a:r>
            <a:endParaRPr kumimoji="1" lang="ja-JP" altLang="en-US" dirty="0"/>
          </a:p>
        </p:txBody>
      </p:sp>
      <p:sp>
        <p:nvSpPr>
          <p:cNvPr id="7" name="テキスト プレースホルダー 6"/>
          <p:cNvSpPr>
            <a:spLocks noGrp="1"/>
          </p:cNvSpPr>
          <p:nvPr>
            <p:ph type="body" idx="1"/>
          </p:nvPr>
        </p:nvSpPr>
        <p:spPr>
          <a:xfrm>
            <a:off x="831850" y="2706624"/>
            <a:ext cx="10515600" cy="3291840"/>
          </a:xfrm>
        </p:spPr>
        <p:txBody>
          <a:bodyPr>
            <a:normAutofit/>
          </a:bodyPr>
          <a:lstStyle/>
          <a:p>
            <a:r>
              <a:rPr kumimoji="1" lang="ja-JP" altLang="en-US" dirty="0"/>
              <a:t>テミスの像で知る法学の全体像と法学部の売り</a:t>
            </a:r>
            <a:endParaRPr kumimoji="1" lang="en-US" altLang="ja-JP" dirty="0"/>
          </a:p>
          <a:p>
            <a:pPr>
              <a:lnSpc>
                <a:spcPct val="100000"/>
              </a:lnSpc>
            </a:pPr>
            <a:r>
              <a:rPr lang="ja-JP" altLang="en-US" dirty="0"/>
              <a:t>法律家の思考方法（アイラック</a:t>
            </a:r>
            <a:r>
              <a:rPr lang="en-US" altLang="ja-JP" dirty="0">
                <a:latin typeface="Times New Roman" panose="02020603050405020304" pitchFamily="18" charset="0"/>
                <a:cs typeface="Times New Roman" panose="02020603050405020304" pitchFamily="18" charset="0"/>
              </a:rPr>
              <a:t>(IRAC)</a:t>
            </a:r>
            <a:r>
              <a:rPr lang="ja-JP" altLang="en-US" dirty="0"/>
              <a:t>）とは何か？</a:t>
            </a:r>
            <a:endParaRPr lang="en-US" altLang="ja-JP" dirty="0"/>
          </a:p>
          <a:p>
            <a:r>
              <a:rPr kumimoji="1" lang="ja-JP" altLang="en-US" dirty="0"/>
              <a:t>議論の技法としてのトゥールミンの図式とは何か？</a:t>
            </a:r>
            <a:endParaRPr kumimoji="1" lang="en-US" altLang="ja-JP" dirty="0"/>
          </a:p>
          <a:p>
            <a:r>
              <a:rPr kumimoji="1" lang="ja-JP" altLang="en-US" dirty="0"/>
              <a:t>法解釈方法論</a:t>
            </a:r>
            <a:r>
              <a:rPr lang="ja-JP" altLang="en-US" dirty="0"/>
              <a:t>の基礎とは何か？</a:t>
            </a:r>
            <a:endParaRPr lang="en-US" altLang="ja-JP" dirty="0"/>
          </a:p>
          <a:p>
            <a:r>
              <a:rPr kumimoji="1" lang="ja-JP" altLang="en-US" dirty="0"/>
              <a:t>法学と医学に共通の問題点と改革の方法とは何か？</a:t>
            </a:r>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16</a:t>
            </a:fld>
            <a:endParaRPr kumimoji="1" lang="ja-JP" altLang="en-US"/>
          </a:p>
        </p:txBody>
      </p:sp>
    </p:spTree>
    <p:extLst>
      <p:ext uri="{BB962C8B-B14F-4D97-AF65-F5344CB8AC3E}">
        <p14:creationId xmlns:p14="http://schemas.microsoft.com/office/powerpoint/2010/main" val="12576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300" dirty="0"/>
              <a:t>法学部の売り（その</a:t>
            </a:r>
            <a:r>
              <a:rPr kumimoji="1" lang="en-US" altLang="ja-JP" sz="5300" dirty="0"/>
              <a:t>1</a:t>
            </a:r>
            <a:r>
              <a:rPr kumimoji="1" lang="ja-JP" altLang="en-US" sz="5300" dirty="0"/>
              <a:t>）</a:t>
            </a:r>
            <a:br>
              <a:rPr kumimoji="1" lang="en-US" altLang="ja-JP" sz="5300" dirty="0"/>
            </a:br>
            <a:r>
              <a:rPr kumimoji="1" lang="ja-JP" altLang="en-US" sz="5300" dirty="0"/>
              <a:t>法の必要性と機能</a:t>
            </a:r>
          </a:p>
        </p:txBody>
      </p:sp>
      <p:sp>
        <p:nvSpPr>
          <p:cNvPr id="3" name="コンテンツ プレースホルダー 2"/>
          <p:cNvSpPr>
            <a:spLocks noGrp="1"/>
          </p:cNvSpPr>
          <p:nvPr>
            <p:ph idx="1"/>
          </p:nvPr>
        </p:nvSpPr>
        <p:spPr/>
        <p:txBody>
          <a:bodyPr>
            <a:noAutofit/>
          </a:bodyPr>
          <a:lstStyle/>
          <a:p>
            <a:pPr>
              <a:lnSpc>
                <a:spcPct val="100000"/>
              </a:lnSpc>
            </a:pPr>
            <a:r>
              <a:rPr kumimoji="1" lang="ja-JP" altLang="en-US" sz="3600" dirty="0"/>
              <a:t>人間は社会的動物</a:t>
            </a:r>
            <a:r>
              <a:rPr lang="ja-JP" altLang="en-US" sz="3600" dirty="0"/>
              <a:t>。</a:t>
            </a:r>
            <a:r>
              <a:rPr kumimoji="1" lang="ja-JP" altLang="en-US" sz="3600" dirty="0"/>
              <a:t>平和の維持には法が必要</a:t>
            </a:r>
            <a:endParaRPr kumimoji="1" lang="en-US" altLang="ja-JP" sz="3600" dirty="0"/>
          </a:p>
          <a:p>
            <a:pPr lvl="1">
              <a:lnSpc>
                <a:spcPct val="100000"/>
              </a:lnSpc>
            </a:pPr>
            <a:r>
              <a:rPr kumimoji="1" lang="ja-JP" altLang="en-US" sz="3200" dirty="0"/>
              <a:t>人間は，生まれたまま放置されれば，すぐに死ぬ。</a:t>
            </a:r>
            <a:br>
              <a:rPr kumimoji="1" lang="en-US" altLang="ja-JP" sz="3200" dirty="0"/>
            </a:br>
            <a:r>
              <a:rPr kumimoji="1" lang="ja-JP" altLang="en-US" sz="3200" dirty="0"/>
              <a:t>家族等の社会集団を形成することによって</a:t>
            </a:r>
            <a:br>
              <a:rPr kumimoji="1" lang="en-US" altLang="ja-JP" sz="3200" dirty="0"/>
            </a:br>
            <a:r>
              <a:rPr kumimoji="1" lang="ja-JP" altLang="en-US" sz="3200" dirty="0"/>
              <a:t>のみ，生き残ることができる。</a:t>
            </a:r>
            <a:endParaRPr kumimoji="1" lang="en-US" altLang="ja-JP" sz="3200" dirty="0"/>
          </a:p>
          <a:p>
            <a:pPr lvl="1">
              <a:lnSpc>
                <a:spcPct val="100000"/>
              </a:lnSpc>
            </a:pPr>
            <a:r>
              <a:rPr kumimoji="1" lang="ja-JP" altLang="en-US" sz="3200" dirty="0"/>
              <a:t>社会集団が平和を維持するためには，暴力</a:t>
            </a:r>
            <a:br>
              <a:rPr kumimoji="1" lang="en-US" altLang="ja-JP" sz="3200" dirty="0"/>
            </a:br>
            <a:r>
              <a:rPr kumimoji="1" lang="ja-JP" altLang="en-US" sz="3200" dirty="0"/>
              <a:t>や理不尽な行為を制御するルールが必要。</a:t>
            </a:r>
            <a:endParaRPr kumimoji="1" lang="en-US" altLang="ja-JP" sz="3200" dirty="0"/>
          </a:p>
          <a:p>
            <a:pPr lvl="1">
              <a:lnSpc>
                <a:spcPct val="100000"/>
              </a:lnSpc>
            </a:pPr>
            <a:r>
              <a:rPr kumimoji="1" lang="ja-JP" altLang="en-US" sz="3200" dirty="0"/>
              <a:t>法は，社会集団のルールを国家，または，</a:t>
            </a:r>
            <a:br>
              <a:rPr lang="en-US" altLang="ja-JP" sz="3200" dirty="0"/>
            </a:br>
            <a:r>
              <a:rPr lang="ja-JP" altLang="en-US" sz="3200" dirty="0"/>
              <a:t>国家間の条約の</a:t>
            </a:r>
            <a:r>
              <a:rPr kumimoji="1" lang="ja-JP" altLang="en-US" sz="3200" dirty="0"/>
              <a:t>単位でまとめたもの。</a:t>
            </a:r>
            <a:endParaRPr kumimoji="1" lang="en-US" altLang="ja-JP" sz="32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271" y="3224284"/>
            <a:ext cx="1973699" cy="2631599"/>
          </a:xfrm>
          <a:prstGeom prst="rect">
            <a:avLst/>
          </a:prstGeom>
        </p:spPr>
      </p:pic>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17</a:t>
            </a:fld>
            <a:endParaRPr kumimoji="1" lang="ja-JP" altLang="en-US"/>
          </a:p>
        </p:txBody>
      </p:sp>
    </p:spTree>
    <p:extLst>
      <p:ext uri="{BB962C8B-B14F-4D97-AF65-F5344CB8AC3E}">
        <p14:creationId xmlns:p14="http://schemas.microsoft.com/office/powerpoint/2010/main" val="28374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750"/>
                                        <p:tgtEl>
                                          <p:spTgt spid="3">
                                            <p:txEl>
                                              <p:pRg st="3" end="3"/>
                                            </p:txEl>
                                          </p:spTgt>
                                        </p:tgtEl>
                                      </p:cBhvr>
                                    </p:animEffect>
                                  </p:childTnLst>
                                </p:cTn>
                              </p:par>
                              <p:par>
                                <p:cTn id="23" presetID="16" presetClass="entr" presetSubtype="37"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800" dirty="0"/>
              <a:t>法学部の売り（その</a:t>
            </a:r>
            <a:r>
              <a:rPr kumimoji="1" lang="en-US" altLang="ja-JP" sz="4800" dirty="0"/>
              <a:t>2</a:t>
            </a:r>
            <a:r>
              <a:rPr kumimoji="1" lang="ja-JP" altLang="en-US" sz="4800" dirty="0"/>
              <a:t>）</a:t>
            </a:r>
            <a:br>
              <a:rPr kumimoji="1" lang="en-US" altLang="ja-JP" sz="4800" dirty="0"/>
            </a:br>
            <a:r>
              <a:rPr kumimoji="1" lang="ja-JP" altLang="en-US" sz="4800" dirty="0"/>
              <a:t>テミスの能力が法学部生の「売り」となる</a:t>
            </a:r>
          </a:p>
        </p:txBody>
      </p:sp>
      <p:sp>
        <p:nvSpPr>
          <p:cNvPr id="3" name="コンテンツ プレースホルダー 2"/>
          <p:cNvSpPr>
            <a:spLocks noGrp="1"/>
          </p:cNvSpPr>
          <p:nvPr>
            <p:ph idx="1"/>
          </p:nvPr>
        </p:nvSpPr>
        <p:spPr>
          <a:xfrm>
            <a:off x="838200" y="1825624"/>
            <a:ext cx="8210266" cy="4233981"/>
          </a:xfrm>
        </p:spPr>
        <p:txBody>
          <a:bodyPr>
            <a:noAutofit/>
          </a:bodyPr>
          <a:lstStyle/>
          <a:p>
            <a:pPr marL="457200" indent="-457200">
              <a:lnSpc>
                <a:spcPct val="100000"/>
              </a:lnSpc>
              <a:buFont typeface="+mj-lt"/>
              <a:buAutoNum type="arabicPeriod"/>
            </a:pPr>
            <a:r>
              <a:rPr lang="ja-JP" altLang="en-US" sz="2400" dirty="0"/>
              <a:t>目隠し：公平・公正，言い分に耳を傾ける</a:t>
            </a:r>
            <a:endParaRPr lang="en-US" altLang="ja-JP" sz="2400" dirty="0"/>
          </a:p>
          <a:p>
            <a:pPr lvl="1">
              <a:lnSpc>
                <a:spcPct val="100000"/>
              </a:lnSpc>
            </a:pPr>
            <a:r>
              <a:rPr kumimoji="1" lang="ja-JP" altLang="en-US" sz="2000" dirty="0"/>
              <a:t>紛争当事者に対する偏見がなく，あらゆる判断においてフェアであることが必要。フェアでない人の判断は，説得力がなく，信用もされない。</a:t>
            </a:r>
            <a:endParaRPr kumimoji="1" lang="en-US" altLang="ja-JP" sz="2000" dirty="0"/>
          </a:p>
          <a:p>
            <a:pPr lvl="1">
              <a:lnSpc>
                <a:spcPct val="100000"/>
              </a:lnSpc>
            </a:pPr>
            <a:r>
              <a:rPr lang="ja-JP" altLang="en-US" sz="2000" dirty="0"/>
              <a:t>当事者が提出する書面ではなく，当事者が述べる言い分をよく聞く。</a:t>
            </a:r>
            <a:endParaRPr kumimoji="1" lang="en-US" altLang="ja-JP" sz="2000" dirty="0"/>
          </a:p>
          <a:p>
            <a:pPr marL="457200" indent="-457200">
              <a:lnSpc>
                <a:spcPct val="100000"/>
              </a:lnSpc>
              <a:buFont typeface="+mj-lt"/>
              <a:buAutoNum type="arabicPeriod"/>
            </a:pPr>
            <a:r>
              <a:rPr lang="ja-JP" altLang="en-US" sz="2400" dirty="0"/>
              <a:t>天秤：法に照らし，どちらの言い分が合理的か判断する</a:t>
            </a:r>
            <a:endParaRPr lang="en-US" altLang="ja-JP" sz="2400" dirty="0"/>
          </a:p>
          <a:p>
            <a:pPr lvl="1">
              <a:lnSpc>
                <a:spcPct val="100000"/>
              </a:lnSpc>
            </a:pPr>
            <a:r>
              <a:rPr kumimoji="1" lang="ja-JP" altLang="en-US" sz="2000" dirty="0"/>
              <a:t>当事者の言い分を聞き，どちらの言い分が法に基づいて合理的かを天秤の傾きによって示す</a:t>
            </a:r>
            <a:r>
              <a:rPr lang="ja-JP" altLang="en-US" sz="2000" dirty="0"/>
              <a:t>。これが，法律専門家の一番重要な能力。</a:t>
            </a:r>
            <a:endParaRPr lang="en-US" altLang="ja-JP" sz="2000" dirty="0"/>
          </a:p>
          <a:p>
            <a:pPr marL="457200" indent="-457200">
              <a:lnSpc>
                <a:spcPct val="100000"/>
              </a:lnSpc>
              <a:buFont typeface="+mj-lt"/>
              <a:buAutoNum type="arabicPeriod"/>
            </a:pPr>
            <a:r>
              <a:rPr lang="ja-JP" altLang="en-US" sz="2400" dirty="0"/>
              <a:t>剣：裁判所</a:t>
            </a:r>
            <a:r>
              <a:rPr kumimoji="1" lang="ja-JP" altLang="en-US" sz="2400" dirty="0"/>
              <a:t>の判断には強制力がある</a:t>
            </a:r>
            <a:endParaRPr kumimoji="1" lang="en-US" altLang="ja-JP" sz="2400" dirty="0"/>
          </a:p>
          <a:p>
            <a:pPr lvl="1">
              <a:lnSpc>
                <a:spcPct val="100000"/>
              </a:lnSpc>
            </a:pPr>
            <a:r>
              <a:rPr lang="ja-JP" altLang="en-US" sz="2000" dirty="0"/>
              <a:t>道徳とは異なり，法には，強制力がある。これによって，暴力と理不尽な行為から弱者を保護することが可能となる。</a:t>
            </a:r>
            <a:endParaRPr kumimoji="1" lang="ja-JP" altLang="en-US" sz="2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661" y="2275017"/>
            <a:ext cx="2622751" cy="3497003"/>
          </a:xfrm>
          <a:prstGeom prst="rect">
            <a:avLst/>
          </a:prstGeom>
        </p:spPr>
      </p:pic>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18</a:t>
            </a:fld>
            <a:endParaRPr kumimoji="1" lang="ja-JP" altLang="en-US"/>
          </a:p>
        </p:txBody>
      </p:sp>
    </p:spTree>
    <p:extLst>
      <p:ext uri="{BB962C8B-B14F-4D97-AF65-F5344CB8AC3E}">
        <p14:creationId xmlns:p14="http://schemas.microsoft.com/office/powerpoint/2010/main" val="28445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6000" dirty="0"/>
              <a:t>法学部の売り（その</a:t>
            </a:r>
            <a:r>
              <a:rPr kumimoji="1" lang="en-US" altLang="ja-JP" sz="6000" dirty="0"/>
              <a:t>3</a:t>
            </a:r>
            <a:r>
              <a:rPr kumimoji="1" lang="ja-JP" altLang="en-US" sz="6000" dirty="0"/>
              <a:t>）</a:t>
            </a:r>
          </a:p>
        </p:txBody>
      </p:sp>
      <p:sp>
        <p:nvSpPr>
          <p:cNvPr id="8" name="テキスト プレースホルダー 7"/>
          <p:cNvSpPr>
            <a:spLocks noGrp="1"/>
          </p:cNvSpPr>
          <p:nvPr>
            <p:ph type="body" idx="1"/>
          </p:nvPr>
        </p:nvSpPr>
        <p:spPr/>
        <p:txBody>
          <a:bodyPr>
            <a:normAutofit/>
          </a:bodyPr>
          <a:lstStyle/>
          <a:p>
            <a:r>
              <a:rPr kumimoji="1" lang="ja-JP" altLang="en-US" sz="4800" dirty="0"/>
              <a:t>他</a:t>
            </a:r>
            <a:r>
              <a:rPr lang="ja-JP" altLang="en-US" sz="4800" dirty="0"/>
              <a:t>者</a:t>
            </a:r>
            <a:r>
              <a:rPr kumimoji="1" lang="ja-JP" altLang="en-US" sz="4800" dirty="0"/>
              <a:t>への貢献</a:t>
            </a:r>
          </a:p>
        </p:txBody>
      </p:sp>
      <p:sp>
        <p:nvSpPr>
          <p:cNvPr id="9" name="コンテンツ プレースホルダー 8"/>
          <p:cNvSpPr>
            <a:spLocks noGrp="1"/>
          </p:cNvSpPr>
          <p:nvPr>
            <p:ph sz="half" idx="2"/>
          </p:nvPr>
        </p:nvSpPr>
        <p:spPr/>
        <p:txBody>
          <a:bodyPr>
            <a:normAutofit fontScale="85000" lnSpcReduction="10000"/>
          </a:bodyPr>
          <a:lstStyle/>
          <a:p>
            <a:pPr>
              <a:lnSpc>
                <a:spcPct val="120000"/>
              </a:lnSpc>
            </a:pPr>
            <a:r>
              <a:rPr kumimoji="1" lang="ja-JP" altLang="en-US" dirty="0"/>
              <a:t>著作権法第</a:t>
            </a:r>
            <a:r>
              <a:rPr kumimoji="1" lang="en-US" altLang="ja-JP" dirty="0"/>
              <a:t>13</a:t>
            </a:r>
            <a:r>
              <a:rPr kumimoji="1" lang="ja-JP" altLang="en-US" dirty="0"/>
              <a:t>条</a:t>
            </a:r>
            <a:r>
              <a:rPr lang="ja-JP" altLang="en-US" dirty="0"/>
              <a:t>（権利の目的とならない著作物）</a:t>
            </a:r>
            <a:endParaRPr kumimoji="1" lang="en-US" altLang="ja-JP" dirty="0"/>
          </a:p>
          <a:p>
            <a:pPr marL="457200" lvl="1" indent="-285750">
              <a:lnSpc>
                <a:spcPct val="120000"/>
              </a:lnSpc>
            </a:pPr>
            <a:r>
              <a:rPr lang="ja-JP" altLang="en-US" dirty="0"/>
              <a:t>次の各号のいずれかに該当する著作物は，この章</a:t>
            </a:r>
            <a:r>
              <a:rPr lang="ja-JP" altLang="en-US" b="1" dirty="0"/>
              <a:t>（著作者の権利）の規定による権利の目的となることができない</a:t>
            </a:r>
            <a:r>
              <a:rPr lang="ja-JP" altLang="en-US" dirty="0"/>
              <a:t>。</a:t>
            </a:r>
          </a:p>
          <a:p>
            <a:pPr marL="628650" lvl="2" indent="-266700">
              <a:lnSpc>
                <a:spcPct val="120000"/>
              </a:lnSpc>
            </a:pPr>
            <a:r>
              <a:rPr lang="ja-JP" altLang="en-US" sz="2100" dirty="0"/>
              <a:t>一 　</a:t>
            </a:r>
            <a:r>
              <a:rPr lang="ja-JP" altLang="en-US" sz="2400" b="1" dirty="0"/>
              <a:t>憲法その他の法令</a:t>
            </a:r>
          </a:p>
          <a:p>
            <a:pPr marL="628650" lvl="2" indent="-266700">
              <a:lnSpc>
                <a:spcPct val="120000"/>
              </a:lnSpc>
            </a:pPr>
            <a:r>
              <a:rPr lang="ja-JP" altLang="en-US" sz="2100" dirty="0"/>
              <a:t>二 　国，地方公共団体</a:t>
            </a:r>
            <a:r>
              <a:rPr lang="en-US" altLang="ja-JP" sz="2100" dirty="0"/>
              <a:t>…</a:t>
            </a:r>
            <a:r>
              <a:rPr lang="ja-JP" altLang="en-US" sz="2100" dirty="0"/>
              <a:t>が発する</a:t>
            </a:r>
            <a:r>
              <a:rPr lang="en-US" altLang="ja-JP" sz="2100" dirty="0"/>
              <a:t>…</a:t>
            </a:r>
            <a:r>
              <a:rPr lang="ja-JP" altLang="en-US" sz="2100" dirty="0"/>
              <a:t>もの</a:t>
            </a:r>
          </a:p>
          <a:p>
            <a:pPr marL="628650" lvl="2" indent="-266700">
              <a:lnSpc>
                <a:spcPct val="120000"/>
              </a:lnSpc>
            </a:pPr>
            <a:r>
              <a:rPr lang="ja-JP" altLang="en-US" sz="2100" dirty="0"/>
              <a:t>三 　裁判所の判決</a:t>
            </a:r>
            <a:r>
              <a:rPr lang="en-US" altLang="ja-JP" sz="2100" dirty="0"/>
              <a:t>…</a:t>
            </a:r>
            <a:endParaRPr lang="ja-JP" altLang="en-US" sz="2100" dirty="0"/>
          </a:p>
          <a:p>
            <a:pPr marL="628650" lvl="2" indent="-266700">
              <a:lnSpc>
                <a:spcPct val="120000"/>
              </a:lnSpc>
            </a:pPr>
            <a:r>
              <a:rPr lang="ja-JP" altLang="en-US" sz="2100" dirty="0"/>
              <a:t>四 　前三号</a:t>
            </a:r>
            <a:r>
              <a:rPr lang="en-US" altLang="ja-JP" sz="2100" dirty="0"/>
              <a:t>…</a:t>
            </a:r>
            <a:r>
              <a:rPr lang="ja-JP" altLang="en-US" sz="2100" dirty="0"/>
              <a:t>編集物で，国</a:t>
            </a:r>
            <a:r>
              <a:rPr lang="en-US" altLang="ja-JP" sz="2100" dirty="0"/>
              <a:t>…</a:t>
            </a:r>
            <a:r>
              <a:rPr lang="ja-JP" altLang="en-US" sz="2100" dirty="0"/>
              <a:t>が作成するもの</a:t>
            </a:r>
            <a:endParaRPr kumimoji="1" lang="ja-JP" altLang="en-US" sz="2100" dirty="0"/>
          </a:p>
        </p:txBody>
      </p:sp>
      <p:sp>
        <p:nvSpPr>
          <p:cNvPr id="10" name="テキスト プレースホルダー 9"/>
          <p:cNvSpPr>
            <a:spLocks noGrp="1"/>
          </p:cNvSpPr>
          <p:nvPr>
            <p:ph type="body" sz="quarter" idx="3"/>
          </p:nvPr>
        </p:nvSpPr>
        <p:spPr/>
        <p:txBody>
          <a:bodyPr>
            <a:normAutofit/>
          </a:bodyPr>
          <a:lstStyle/>
          <a:p>
            <a:r>
              <a:rPr kumimoji="1" lang="en-US" altLang="ja-JP" sz="4800" dirty="0">
                <a:latin typeface="Times New Roman" panose="02020603050405020304" pitchFamily="18" charset="0"/>
                <a:cs typeface="Times New Roman" panose="02020603050405020304" pitchFamily="18" charset="0"/>
              </a:rPr>
              <a:t>Do for others</a:t>
            </a:r>
            <a:endParaRPr kumimoji="1" lang="ja-JP" altLang="en-US" sz="4800" dirty="0">
              <a:latin typeface="Times New Roman" panose="02020603050405020304" pitchFamily="18" charset="0"/>
              <a:cs typeface="Times New Roman" panose="02020603050405020304" pitchFamily="18" charset="0"/>
            </a:endParaRPr>
          </a:p>
        </p:txBody>
      </p:sp>
      <p:sp>
        <p:nvSpPr>
          <p:cNvPr id="11" name="コンテンツ プレースホルダー 10"/>
          <p:cNvSpPr>
            <a:spLocks noGrp="1"/>
          </p:cNvSpPr>
          <p:nvPr>
            <p:ph sz="quarter" idx="4"/>
          </p:nvPr>
        </p:nvSpPr>
        <p:spPr/>
        <p:txBody>
          <a:bodyPr>
            <a:normAutofit fontScale="92500" lnSpcReduction="10000"/>
          </a:bodyPr>
          <a:lstStyle/>
          <a:p>
            <a:pPr>
              <a:lnSpc>
                <a:spcPct val="110000"/>
              </a:lnSpc>
            </a:pPr>
            <a:r>
              <a:rPr kumimoji="1" lang="ja-JP" altLang="en-US" dirty="0"/>
              <a:t>民法</a:t>
            </a:r>
            <a:r>
              <a:rPr kumimoji="1" lang="en-US" altLang="ja-JP" dirty="0"/>
              <a:t>697</a:t>
            </a:r>
            <a:r>
              <a:rPr kumimoji="1" lang="ja-JP" altLang="en-US" dirty="0"/>
              <a:t>条（事務管理）</a:t>
            </a:r>
            <a:endParaRPr kumimoji="1" lang="en-US" altLang="ja-JP" dirty="0"/>
          </a:p>
          <a:p>
            <a:pPr lvl="1">
              <a:lnSpc>
                <a:spcPct val="110000"/>
              </a:lnSpc>
            </a:pPr>
            <a:r>
              <a:rPr lang="ja-JP" altLang="en-US" dirty="0"/>
              <a:t>①義務なく他人のために事務の管理を始めた者は，その事務の性質に従い，</a:t>
            </a:r>
            <a:r>
              <a:rPr lang="ja-JP" altLang="en-US" b="1" dirty="0"/>
              <a:t>最も本人の利益に適合する方法</a:t>
            </a:r>
            <a:r>
              <a:rPr lang="ja-JP" altLang="en-US" dirty="0"/>
              <a:t>によって，その事務の管理をしなければならない。</a:t>
            </a:r>
            <a:endParaRPr lang="en-US" altLang="ja-JP" dirty="0"/>
          </a:p>
          <a:p>
            <a:pPr lvl="1">
              <a:lnSpc>
                <a:spcPct val="110000"/>
              </a:lnSpc>
            </a:pPr>
            <a:r>
              <a:rPr lang="ja-JP" altLang="en-US" dirty="0"/>
              <a:t>②管理者は，本人の意思を知っているとき，又はこれを推知することができるときは，</a:t>
            </a:r>
            <a:r>
              <a:rPr lang="ja-JP" altLang="en-US" b="1" dirty="0"/>
              <a:t>その意思に従って事務管理をしなければならない</a:t>
            </a:r>
            <a:r>
              <a:rPr lang="ja-JP" altLang="en-US" dirty="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19</a:t>
            </a:fld>
            <a:endParaRPr kumimoji="1" lang="ja-JP" altLang="en-US"/>
          </a:p>
        </p:txBody>
      </p:sp>
    </p:spTree>
    <p:extLst>
      <p:ext uri="{BB962C8B-B14F-4D97-AF65-F5344CB8AC3E}">
        <p14:creationId xmlns:p14="http://schemas.microsoft.com/office/powerpoint/2010/main" val="40154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2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75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75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up)">
                                      <p:cBhvr>
                                        <p:cTn id="42" dur="30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up)">
                                      <p:cBhvr>
                                        <p:cTn id="47" dur="2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38200" y="365126"/>
            <a:ext cx="10515600" cy="834088"/>
          </a:xfrm>
        </p:spPr>
        <p:txBody>
          <a:bodyPr/>
          <a:lstStyle/>
          <a:p>
            <a:r>
              <a:rPr kumimoji="1" lang="ja-JP" altLang="en-US" dirty="0"/>
              <a:t>目次</a:t>
            </a:r>
          </a:p>
        </p:txBody>
      </p:sp>
      <p:sp>
        <p:nvSpPr>
          <p:cNvPr id="8" name="コンテンツ プレースホルダー 7"/>
          <p:cNvSpPr>
            <a:spLocks noGrp="1"/>
          </p:cNvSpPr>
          <p:nvPr>
            <p:ph sz="half" idx="1"/>
          </p:nvPr>
        </p:nvSpPr>
        <p:spPr>
          <a:xfrm>
            <a:off x="748260" y="1375925"/>
            <a:ext cx="5347740" cy="4755052"/>
          </a:xfrm>
        </p:spPr>
        <p:txBody>
          <a:bodyPr>
            <a:noAutofit/>
          </a:bodyPr>
          <a:lstStyle/>
          <a:p>
            <a:pPr>
              <a:lnSpc>
                <a:spcPts val="2500"/>
              </a:lnSpc>
            </a:pPr>
            <a:r>
              <a:rPr kumimoji="1" lang="ja-JP" altLang="en-US" sz="2000" dirty="0">
                <a:hlinkClick r:id="rId3" action="ppaction://hlinksldjump"/>
              </a:rPr>
              <a:t>自己紹介</a:t>
            </a:r>
            <a:endParaRPr kumimoji="1" lang="en-US" altLang="ja-JP" sz="2000" dirty="0"/>
          </a:p>
          <a:p>
            <a:pPr>
              <a:lnSpc>
                <a:spcPts val="2500"/>
              </a:lnSpc>
            </a:pPr>
            <a:r>
              <a:rPr lang="ja-JP" altLang="en-US" sz="2000" dirty="0">
                <a:hlinkClick r:id="rId4" action="ppaction://hlinksldjump"/>
              </a:rPr>
              <a:t>問題提起と仮説</a:t>
            </a:r>
            <a:endParaRPr lang="en-US" altLang="ja-JP" sz="2000" dirty="0"/>
          </a:p>
          <a:p>
            <a:pPr marL="622300" lvl="1" indent="-261938">
              <a:lnSpc>
                <a:spcPts val="2500"/>
              </a:lnSpc>
            </a:pPr>
            <a:r>
              <a:rPr kumimoji="1" lang="ja-JP" altLang="en-US" sz="1600" dirty="0">
                <a:hlinkClick r:id="rId5" action="ppaction://hlinksldjump"/>
              </a:rPr>
              <a:t>面接で「あなたの売り」は何かと問われたらどうする？</a:t>
            </a:r>
            <a:endParaRPr kumimoji="1" lang="en-US" altLang="ja-JP" sz="1600" dirty="0"/>
          </a:p>
          <a:p>
            <a:pPr marL="622300" lvl="1" indent="-261938">
              <a:lnSpc>
                <a:spcPts val="2500"/>
              </a:lnSpc>
            </a:pPr>
            <a:r>
              <a:rPr kumimoji="1" lang="ja-JP" altLang="en-US" sz="1600" dirty="0">
                <a:hlinkClick r:id="rId6" action="ppaction://hlinksldjump"/>
              </a:rPr>
              <a:t>グローバルな人材といえる資質とは何か？</a:t>
            </a:r>
            <a:endParaRPr kumimoji="1" lang="en-US" altLang="ja-JP" sz="1600" dirty="0"/>
          </a:p>
          <a:p>
            <a:pPr marL="622300" lvl="1" indent="-261938">
              <a:lnSpc>
                <a:spcPts val="2500"/>
              </a:lnSpc>
            </a:pPr>
            <a:r>
              <a:rPr lang="ja-JP" altLang="en-US" sz="1600" dirty="0">
                <a:hlinkClick r:id="rId7" action="ppaction://hlinksldjump"/>
              </a:rPr>
              <a:t>日本人の克服すべき弱点とは何か？</a:t>
            </a:r>
            <a:endParaRPr lang="en-US" altLang="ja-JP" sz="1600" dirty="0"/>
          </a:p>
          <a:p>
            <a:pPr marL="885825" lvl="2" indent="-261938">
              <a:lnSpc>
                <a:spcPts val="2500"/>
              </a:lnSpc>
            </a:pPr>
            <a:r>
              <a:rPr kumimoji="1" lang="ja-JP" altLang="en-US" sz="1600" dirty="0">
                <a:hlinkClick r:id="rId8" action="ppaction://hlinksldjump"/>
              </a:rPr>
              <a:t>「同」調精神と「和」の精神とはどう違うのか？</a:t>
            </a:r>
            <a:endParaRPr kumimoji="1" lang="en-US" altLang="ja-JP" sz="1600" dirty="0"/>
          </a:p>
          <a:p>
            <a:pPr marL="885825" lvl="2" indent="-261938">
              <a:lnSpc>
                <a:spcPts val="2500"/>
              </a:lnSpc>
            </a:pPr>
            <a:r>
              <a:rPr lang="ja-JP" altLang="en-US" sz="1600" dirty="0">
                <a:hlinkClick r:id="rId9" action="ppaction://hlinksldjump"/>
              </a:rPr>
              <a:t>同調圧力とどう戦うのか？</a:t>
            </a:r>
            <a:endParaRPr lang="en-US" altLang="ja-JP" sz="1600" dirty="0"/>
          </a:p>
          <a:p>
            <a:pPr marL="365125" indent="-365125">
              <a:lnSpc>
                <a:spcPts val="2500"/>
              </a:lnSpc>
            </a:pPr>
            <a:r>
              <a:rPr kumimoji="1" lang="ja-JP" altLang="en-US" sz="2000" dirty="0">
                <a:hlinkClick r:id="rId10" action="ppaction://hlinksldjump"/>
              </a:rPr>
              <a:t>法律家の思考方法から問題解決力を学ぶ</a:t>
            </a:r>
            <a:endParaRPr kumimoji="1" lang="en-US" altLang="ja-JP" sz="2000" dirty="0"/>
          </a:p>
          <a:p>
            <a:pPr marL="622300" lvl="1" indent="-261938">
              <a:lnSpc>
                <a:spcPts val="2500"/>
              </a:lnSpc>
            </a:pPr>
            <a:r>
              <a:rPr lang="ja-JP" altLang="en-US" sz="1600" dirty="0">
                <a:hlinkClick r:id="rId11" action="ppaction://hlinksldjump"/>
              </a:rPr>
              <a:t>テミス像によって知る法の全体像と「売り」</a:t>
            </a:r>
            <a:endParaRPr lang="en-US" altLang="ja-JP" sz="1600" dirty="0"/>
          </a:p>
          <a:p>
            <a:pPr marL="622300" lvl="1" indent="-261938">
              <a:lnSpc>
                <a:spcPts val="2500"/>
              </a:lnSpc>
            </a:pPr>
            <a:r>
              <a:rPr lang="ja-JP" altLang="en-US" sz="1600" dirty="0">
                <a:hlinkClick r:id="rId12" action="ppaction://hlinksldjump"/>
              </a:rPr>
              <a:t>法律家の思考方法（アイラック</a:t>
            </a:r>
            <a:r>
              <a:rPr lang="en-US" altLang="ja-JP" sz="1600" dirty="0">
                <a:latin typeface="Times New Roman" panose="02020603050405020304" pitchFamily="18" charset="0"/>
                <a:cs typeface="Times New Roman" panose="02020603050405020304" pitchFamily="18" charset="0"/>
                <a:hlinkClick r:id="rId12" action="ppaction://hlinksldjump"/>
              </a:rPr>
              <a:t>(IRAC)</a:t>
            </a:r>
            <a:r>
              <a:rPr lang="ja-JP" altLang="en-US" sz="1600" dirty="0">
                <a:hlinkClick r:id="rId12" action="ppaction://hlinksldjump"/>
              </a:rPr>
              <a:t>）とは何か</a:t>
            </a:r>
            <a:endParaRPr lang="en-US" altLang="ja-JP" sz="1600" dirty="0"/>
          </a:p>
          <a:p>
            <a:pPr marL="622300" lvl="1" indent="-261938">
              <a:lnSpc>
                <a:spcPts val="2500"/>
              </a:lnSpc>
            </a:pPr>
            <a:r>
              <a:rPr kumimoji="1" lang="ja-JP" altLang="en-US" sz="1600" dirty="0">
                <a:hlinkClick r:id="rId13" action="ppaction://hlinksldjump"/>
              </a:rPr>
              <a:t>議論の技法としてのトゥールミンの図式とは何か</a:t>
            </a:r>
            <a:endParaRPr kumimoji="1" lang="en-US" altLang="ja-JP" sz="1600" dirty="0"/>
          </a:p>
        </p:txBody>
      </p:sp>
      <p:sp>
        <p:nvSpPr>
          <p:cNvPr id="9" name="コンテンツ プレースホルダー 8"/>
          <p:cNvSpPr>
            <a:spLocks noGrp="1"/>
          </p:cNvSpPr>
          <p:nvPr>
            <p:ph sz="half" idx="2"/>
          </p:nvPr>
        </p:nvSpPr>
        <p:spPr>
          <a:xfrm>
            <a:off x="6338455" y="1375925"/>
            <a:ext cx="5567033" cy="4755052"/>
          </a:xfrm>
        </p:spPr>
        <p:txBody>
          <a:bodyPr>
            <a:noAutofit/>
          </a:bodyPr>
          <a:lstStyle/>
          <a:p>
            <a:pPr>
              <a:lnSpc>
                <a:spcPct val="100000"/>
              </a:lnSpc>
            </a:pPr>
            <a:r>
              <a:rPr lang="ja-JP" altLang="en-US" sz="1800" dirty="0">
                <a:hlinkClick r:id="rId14" action="ppaction://hlinksldjump"/>
              </a:rPr>
              <a:t>解釈方法論とは何か？</a:t>
            </a:r>
            <a:endParaRPr lang="en-US" altLang="ja-JP" sz="1800" dirty="0"/>
          </a:p>
          <a:p>
            <a:pPr lvl="1">
              <a:lnSpc>
                <a:spcPct val="100000"/>
              </a:lnSpc>
            </a:pPr>
            <a:r>
              <a:rPr lang="ja-JP" altLang="en-US" sz="1600" dirty="0">
                <a:hlinkClick r:id="rId15" action="ppaction://hlinksldjump"/>
              </a:rPr>
              <a:t>文理解釈</a:t>
            </a:r>
            <a:r>
              <a:rPr lang="ja-JP" altLang="en-US" sz="1600" dirty="0"/>
              <a:t>，</a:t>
            </a:r>
            <a:r>
              <a:rPr lang="ja-JP" altLang="en-US" sz="1600" dirty="0">
                <a:hlinkClick r:id="rId16" action="ppaction://hlinksldjump"/>
              </a:rPr>
              <a:t>拡大</a:t>
            </a:r>
            <a:r>
              <a:rPr lang="ja-JP" altLang="en-US" sz="1600" dirty="0"/>
              <a:t>・</a:t>
            </a:r>
            <a:r>
              <a:rPr lang="ja-JP" altLang="en-US" sz="1600" dirty="0">
                <a:hlinkClick r:id="rId17" action="ppaction://hlinksldjump"/>
              </a:rPr>
              <a:t>縮小解釈</a:t>
            </a:r>
            <a:r>
              <a:rPr lang="ja-JP" altLang="en-US" sz="1600" dirty="0"/>
              <a:t>，</a:t>
            </a:r>
            <a:r>
              <a:rPr lang="ja-JP" altLang="en-US" sz="1600" dirty="0">
                <a:hlinkClick r:id="rId18" action="ppaction://hlinksldjump"/>
              </a:rPr>
              <a:t>反対解釈</a:t>
            </a:r>
            <a:r>
              <a:rPr lang="ja-JP" altLang="en-US" sz="1600" dirty="0"/>
              <a:t>，</a:t>
            </a:r>
            <a:r>
              <a:rPr lang="ja-JP" altLang="en-US" sz="1600" dirty="0">
                <a:hlinkClick r:id="rId19" action="ppaction://hlinksldjump"/>
              </a:rPr>
              <a:t>類推解釈</a:t>
            </a:r>
            <a:endParaRPr lang="en-US" altLang="ja-JP" sz="1600" dirty="0"/>
          </a:p>
          <a:p>
            <a:pPr>
              <a:lnSpc>
                <a:spcPct val="100000"/>
              </a:lnSpc>
            </a:pPr>
            <a:r>
              <a:rPr lang="ja-JP" altLang="en-US" sz="1800" dirty="0">
                <a:hlinkClick r:id="rId20" action="ppaction://hlinksldjump"/>
              </a:rPr>
              <a:t>リーダーシップとフォロワーシップ</a:t>
            </a:r>
            <a:endParaRPr lang="en-US" altLang="ja-JP" sz="1800" dirty="0"/>
          </a:p>
          <a:p>
            <a:pPr lvl="1">
              <a:lnSpc>
                <a:spcPct val="100000"/>
              </a:lnSpc>
            </a:pPr>
            <a:r>
              <a:rPr lang="ja-JP" altLang="en-US" sz="1600" dirty="0">
                <a:hlinkClick r:id="rId21" action="ppaction://hlinksldjump"/>
              </a:rPr>
              <a:t>フォロワーあってのリーダー</a:t>
            </a:r>
            <a:endParaRPr lang="en-US" altLang="ja-JP" sz="1600" dirty="0"/>
          </a:p>
          <a:p>
            <a:pPr lvl="1">
              <a:lnSpc>
                <a:spcPct val="100000"/>
              </a:lnSpc>
            </a:pPr>
            <a:r>
              <a:rPr lang="ja-JP" altLang="en-US" sz="1600" dirty="0">
                <a:hlinkClick r:id="rId22" action="ppaction://hlinksldjump"/>
              </a:rPr>
              <a:t>フォロワーの類型</a:t>
            </a:r>
            <a:r>
              <a:rPr lang="ja-JP" altLang="en-US" sz="1600" dirty="0"/>
              <a:t>と</a:t>
            </a:r>
            <a:r>
              <a:rPr lang="ja-JP" altLang="en-US" sz="1600" dirty="0">
                <a:hlinkClick r:id="rId23" action="ppaction://hlinksldjump"/>
              </a:rPr>
              <a:t>流動化</a:t>
            </a:r>
            <a:r>
              <a:rPr lang="ja-JP" altLang="en-US" sz="1600" dirty="0"/>
              <a:t>と</a:t>
            </a:r>
            <a:r>
              <a:rPr lang="ja-JP" altLang="en-US" sz="1600" dirty="0">
                <a:hlinkClick r:id="rId24" action="ppaction://hlinksldjump"/>
              </a:rPr>
              <a:t>まとめ</a:t>
            </a:r>
            <a:endParaRPr lang="en-US" altLang="ja-JP" sz="1600" dirty="0"/>
          </a:p>
          <a:p>
            <a:pPr>
              <a:lnSpc>
                <a:spcPct val="100000"/>
              </a:lnSpc>
            </a:pPr>
            <a:r>
              <a:rPr lang="ja-JP" altLang="en-US" sz="1800" dirty="0">
                <a:hlinkClick r:id="rId25" action="ppaction://hlinksldjump"/>
              </a:rPr>
              <a:t>結論と今後の展望</a:t>
            </a:r>
            <a:endParaRPr lang="en-US" altLang="ja-JP" sz="1800" dirty="0"/>
          </a:p>
          <a:p>
            <a:pPr>
              <a:lnSpc>
                <a:spcPct val="100000"/>
              </a:lnSpc>
            </a:pPr>
            <a:r>
              <a:rPr lang="ja-JP" altLang="en-US" sz="1800" dirty="0">
                <a:hlinkClick r:id="rId26" action="ppaction://hlinksldjump"/>
              </a:rPr>
              <a:t>参考文献</a:t>
            </a:r>
            <a:endParaRPr lang="en-US" altLang="ja-JP" sz="1800" dirty="0"/>
          </a:p>
          <a:p>
            <a:pPr>
              <a:lnSpc>
                <a:spcPct val="100000"/>
              </a:lnSpc>
            </a:pPr>
            <a:r>
              <a:rPr lang="ja-JP" altLang="en-US" sz="1800" b="1" dirty="0">
                <a:hlinkClick r:id="rId27" action="ppaction://hlinksldjump"/>
              </a:rPr>
              <a:t>復習のための提出課題（</a:t>
            </a:r>
            <a:r>
              <a:rPr lang="en-US" altLang="ja-JP" sz="1800" b="1" dirty="0">
                <a:hlinkClick r:id="rId27" action="ppaction://hlinksldjump"/>
              </a:rPr>
              <a:t>1</a:t>
            </a:r>
            <a:r>
              <a:rPr lang="ja-JP" altLang="en-US" sz="1800" b="1" dirty="0">
                <a:hlinkClick r:id="rId27" action="ppaction://hlinksldjump"/>
              </a:rPr>
              <a:t>問選択）</a:t>
            </a:r>
            <a:endParaRPr lang="en-US" altLang="ja-JP" sz="1800" b="1" dirty="0"/>
          </a:p>
          <a:p>
            <a:pPr lvl="1">
              <a:lnSpc>
                <a:spcPct val="100000"/>
              </a:lnSpc>
              <a:buFont typeface="+mj-lt"/>
              <a:buAutoNum type="arabicPeriod"/>
            </a:pPr>
            <a:r>
              <a:rPr lang="ja-JP" altLang="en-US" sz="1600" dirty="0"/>
              <a:t>あなたの所属する学部の売りは何か？</a:t>
            </a:r>
            <a:endParaRPr lang="en-US" altLang="ja-JP" sz="1600" dirty="0"/>
          </a:p>
          <a:p>
            <a:pPr lvl="1">
              <a:lnSpc>
                <a:spcPct val="100000"/>
              </a:lnSpc>
              <a:buFont typeface="+mj-lt"/>
              <a:buAutoNum type="arabicPeriod"/>
            </a:pPr>
            <a:r>
              <a:rPr lang="ja-JP" altLang="en-US" sz="1600" dirty="0"/>
              <a:t>あなたが達成すべき目標は何か（未来から現在へ）？</a:t>
            </a:r>
            <a:endParaRPr lang="en-US" altLang="ja-JP" sz="1600" dirty="0"/>
          </a:p>
          <a:p>
            <a:pPr lvl="1">
              <a:lnSpc>
                <a:spcPct val="100000"/>
              </a:lnSpc>
              <a:buFont typeface="+mj-lt"/>
              <a:buAutoNum type="arabicPeriod"/>
            </a:pPr>
            <a:r>
              <a:rPr lang="ja-JP" altLang="en-US" sz="1600"/>
              <a:t>あなたにとって，和</a:t>
            </a:r>
            <a:r>
              <a:rPr lang="ja-JP" altLang="en-US" sz="1600" dirty="0"/>
              <a:t>の精神（十七条の憲法第</a:t>
            </a:r>
            <a:r>
              <a:rPr lang="en-US" altLang="ja-JP" sz="1600" dirty="0"/>
              <a:t>1</a:t>
            </a:r>
            <a:r>
              <a:rPr lang="ja-JP" altLang="en-US" sz="1600" dirty="0"/>
              <a:t>条）とか，法律家の考え方（アイラック</a:t>
            </a:r>
            <a:r>
              <a:rPr lang="en-US" altLang="ja-JP" sz="1600" dirty="0"/>
              <a:t>(IRAC)</a:t>
            </a:r>
            <a:r>
              <a:rPr lang="ja-JP" altLang="en-US" sz="1600" dirty="0"/>
              <a:t>）とかと，リーダーシップとは親和的か？</a:t>
            </a:r>
            <a:endParaRPr lang="en-US" altLang="ja-JP" sz="1600" dirty="0"/>
          </a:p>
          <a:p>
            <a:pPr lvl="1">
              <a:lnSpc>
                <a:spcPct val="100000"/>
              </a:lnSpc>
            </a:pPr>
            <a:endParaRPr kumimoji="1" lang="en-US" altLang="ja-JP" sz="1200" dirty="0"/>
          </a:p>
          <a:p>
            <a:pPr>
              <a:lnSpc>
                <a:spcPct val="100000"/>
              </a:lnSpc>
            </a:pPr>
            <a:endParaRPr kumimoji="1" lang="ja-JP" altLang="en-US" sz="1400"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2</a:t>
            </a:fld>
            <a:endParaRPr kumimoji="1" lang="ja-JP" altLang="en-US"/>
          </a:p>
        </p:txBody>
      </p:sp>
    </p:spTree>
    <p:extLst>
      <p:ext uri="{BB962C8B-B14F-4D97-AF65-F5344CB8AC3E}">
        <p14:creationId xmlns:p14="http://schemas.microsoft.com/office/powerpoint/2010/main" val="68117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04606"/>
            <a:ext cx="10515600" cy="1325563"/>
          </a:xfrm>
        </p:spPr>
        <p:txBody>
          <a:bodyPr/>
          <a:lstStyle/>
          <a:p>
            <a:r>
              <a:rPr kumimoji="1" lang="ja-JP" altLang="en-US" dirty="0"/>
              <a:t>法律家の思考方法に学ぶ</a:t>
            </a:r>
            <a:br>
              <a:rPr kumimoji="1" lang="en-US" altLang="ja-JP" dirty="0"/>
            </a:br>
            <a:r>
              <a:rPr lang="ja-JP" altLang="en-US" dirty="0"/>
              <a:t>アイラック（</a:t>
            </a:r>
            <a:r>
              <a:rPr lang="en-US" altLang="ja-JP" b="1" dirty="0">
                <a:latin typeface="Times New Roman" panose="02020603050405020304" pitchFamily="18" charset="0"/>
                <a:cs typeface="Times New Roman" panose="02020603050405020304" pitchFamily="18" charset="0"/>
              </a:rPr>
              <a:t>IRAC</a:t>
            </a:r>
            <a:r>
              <a:rPr lang="ja-JP" altLang="en-US" dirty="0"/>
              <a:t>）で考え・書く</a:t>
            </a:r>
            <a:endParaRPr kumimoji="1" lang="ja-JP" altLang="en-US" dirty="0"/>
          </a:p>
        </p:txBody>
      </p:sp>
      <p:graphicFrame>
        <p:nvGraphicFramePr>
          <p:cNvPr id="3" name="Group 39"/>
          <p:cNvGraphicFramePr>
            <a:graphicFrameLocks/>
          </p:cNvGraphicFramePr>
          <p:nvPr>
            <p:extLst>
              <p:ext uri="{D42A27DB-BD31-4B8C-83A1-F6EECF244321}">
                <p14:modId xmlns:p14="http://schemas.microsoft.com/office/powerpoint/2010/main" val="2092396664"/>
              </p:ext>
            </p:extLst>
          </p:nvPr>
        </p:nvGraphicFramePr>
        <p:xfrm>
          <a:off x="2209800" y="2346034"/>
          <a:ext cx="7772400" cy="3281532"/>
        </p:xfrm>
        <a:graphic>
          <a:graphicData uri="http://schemas.openxmlformats.org/drawingml/2006/table">
            <a:tbl>
              <a:tblPr/>
              <a:tblGrid>
                <a:gridCol w="1943100">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2193925">
                  <a:extLst>
                    <a:ext uri="{9D8B030D-6E8A-4147-A177-3AD203B41FA5}">
                      <a16:colId xmlns:a16="http://schemas.microsoft.com/office/drawing/2014/main" val="20002"/>
                    </a:ext>
                  </a:extLst>
                </a:gridCol>
                <a:gridCol w="3275013">
                  <a:extLst>
                    <a:ext uri="{9D8B030D-6E8A-4147-A177-3AD203B41FA5}">
                      <a16:colId xmlns:a16="http://schemas.microsoft.com/office/drawing/2014/main" val="20003"/>
                    </a:ext>
                  </a:extLst>
                </a:gridCol>
              </a:tblGrid>
              <a:tr h="484255">
                <a:tc gridSpan="4">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32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IRAC</a:t>
                      </a: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97021">
                <a:tc rowSpan="3">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hlinkClick r:id="rId3" action="ppaction://hlinksldjump"/>
                        </a:rPr>
                        <a:t>法的分析能力</a:t>
                      </a:r>
                      <a:endPar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290">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endParaRPr kumimoji="1" lang="ja-JP" altLang="en-US"/>
                    </a:p>
                  </a:txBody>
                  <a:tcPr/>
                </a:tc>
                <a:tc row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538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hlinkClick r:id="rId4" action="ppaction://hlinksldjump"/>
                        </a:rPr>
                        <a:t>法的議論の能力</a:t>
                      </a:r>
                      <a:endParaRPr kumimoji="1" lang="ja-JP" altLang="en-US" sz="32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9772">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a:ln>
                            <a:noFill/>
                          </a:ln>
                          <a:solidFill>
                            <a:schemeClr val="tx1"/>
                          </a:solidFill>
                          <a:effectLst/>
                          <a:latin typeface="Tahoma" panose="020B0604030504040204" pitchFamily="34" charset="0"/>
                          <a:ea typeface="ＭＳ Ｐゴシック" panose="020B0600070205080204" pitchFamily="50"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20</a:t>
            </a:fld>
            <a:endParaRPr kumimoji="1" lang="ja-JP" altLang="en-US"/>
          </a:p>
        </p:txBody>
      </p:sp>
    </p:spTree>
    <p:extLst>
      <p:ext uri="{BB962C8B-B14F-4D97-AF65-F5344CB8AC3E}">
        <p14:creationId xmlns:p14="http://schemas.microsoft.com/office/powerpoint/2010/main" val="11487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矢印 22"/>
          <p:cNvSpPr/>
          <p:nvPr/>
        </p:nvSpPr>
        <p:spPr>
          <a:xfrm>
            <a:off x="7924800" y="1964121"/>
            <a:ext cx="724681" cy="6270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上矢印 19"/>
          <p:cNvSpPr/>
          <p:nvPr/>
        </p:nvSpPr>
        <p:spPr>
          <a:xfrm rot="2803829">
            <a:off x="6402124" y="4621781"/>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rot="19068300">
            <a:off x="3983945" y="4637018"/>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6850688" y="2707790"/>
            <a:ext cx="586405" cy="7685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右矢印 13"/>
          <p:cNvSpPr/>
          <p:nvPr/>
        </p:nvSpPr>
        <p:spPr>
          <a:xfrm>
            <a:off x="3384884" y="1953477"/>
            <a:ext cx="2845867"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右矢印 14"/>
          <p:cNvSpPr/>
          <p:nvPr/>
        </p:nvSpPr>
        <p:spPr>
          <a:xfrm>
            <a:off x="7924800" y="1953476"/>
            <a:ext cx="724681"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上矢印 15"/>
          <p:cNvSpPr/>
          <p:nvPr/>
        </p:nvSpPr>
        <p:spPr>
          <a:xfrm>
            <a:off x="3745398" y="2410377"/>
            <a:ext cx="586405" cy="1065922"/>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1" name="円/楕円 20"/>
          <p:cNvSpPr/>
          <p:nvPr/>
        </p:nvSpPr>
        <p:spPr>
          <a:xfrm>
            <a:off x="6230751" y="1866426"/>
            <a:ext cx="1826281" cy="868050"/>
          </a:xfrm>
          <a:prstGeom prst="ellipse">
            <a:avLst/>
          </a:prstGeom>
          <a:solidFill>
            <a:schemeClr val="accent2">
              <a:lumMod val="20000"/>
              <a:lumOff val="80000"/>
            </a:schemeClr>
          </a:solidFill>
          <a:ln w="38100">
            <a:solidFill>
              <a:schemeClr val="accent2"/>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r>
              <a:rPr lang="en-US" altLang="ja-JP" sz="2800" dirty="0">
                <a:latin typeface="Times New Roman" panose="02020603050405020304" pitchFamily="18" charset="0"/>
                <a:cs typeface="Times New Roman" panose="02020603050405020304" pitchFamily="18" charset="0"/>
              </a:rPr>
              <a:t>×</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22" name="円/楕円 21"/>
          <p:cNvSpPr/>
          <p:nvPr/>
        </p:nvSpPr>
        <p:spPr>
          <a:xfrm>
            <a:off x="8644885" y="1632911"/>
            <a:ext cx="2673858" cy="1270911"/>
          </a:xfrm>
          <a:prstGeom prst="ellipse">
            <a:avLst/>
          </a:prstGeom>
          <a:solidFill>
            <a:schemeClr val="accent2">
              <a:lumMod val="20000"/>
              <a:lumOff val="80000"/>
            </a:schemeClr>
          </a:solidFill>
          <a:ln w="28575">
            <a:solidFill>
              <a:schemeClr val="accent2"/>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r>
              <a:rPr kumimoji="1" lang="en-US" altLang="ja-JP" sz="3600" dirty="0">
                <a:latin typeface="Times New Roman" panose="02020603050405020304" pitchFamily="18" charset="0"/>
                <a:cs typeface="Times New Roman" panose="02020603050405020304" pitchFamily="18" charset="0"/>
              </a:rPr>
              <a:t>×</a:t>
            </a: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8" name="タイトル 7"/>
          <p:cNvSpPr>
            <a:spLocks noGrp="1"/>
          </p:cNvSpPr>
          <p:nvPr>
            <p:ph type="title"/>
          </p:nvPr>
        </p:nvSpPr>
        <p:spPr>
          <a:xfrm>
            <a:off x="838200" y="414798"/>
            <a:ext cx="10515600" cy="905377"/>
          </a:xfrm>
        </p:spPr>
        <p:txBody>
          <a:bodyPr/>
          <a:lstStyle/>
          <a:p>
            <a:r>
              <a:rPr kumimoji="1" lang="ja-JP" altLang="en-US" dirty="0">
                <a:hlinkClick r:id="rId3" action="ppaction://hlinksldjump"/>
              </a:rPr>
              <a:t>議論の方法</a:t>
            </a:r>
            <a:r>
              <a:rPr kumimoji="1" lang="ja-JP" altLang="en-US" dirty="0"/>
              <a:t>（トゥールミン図式を使う）</a:t>
            </a:r>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21</a:t>
            </a:fld>
            <a:endParaRPr kumimoji="1" lang="ja-JP" altLang="en-US"/>
          </a:p>
        </p:txBody>
      </p:sp>
      <p:sp>
        <p:nvSpPr>
          <p:cNvPr id="9" name="円/楕円 8"/>
          <p:cNvSpPr/>
          <p:nvPr/>
        </p:nvSpPr>
        <p:spPr>
          <a:xfrm>
            <a:off x="834773" y="1638309"/>
            <a:ext cx="2673858" cy="1270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データ</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(Data)</a:t>
            </a:r>
            <a:endParaRPr kumimoji="1" lang="ja-JP" altLang="en-US" sz="3200" dirty="0">
              <a:latin typeface="Times New Roman" panose="02020603050405020304" pitchFamily="18" charset="0"/>
              <a:cs typeface="Times New Roman" panose="02020603050405020304" pitchFamily="18" charset="0"/>
            </a:endParaRPr>
          </a:p>
        </p:txBody>
      </p:sp>
      <p:sp>
        <p:nvSpPr>
          <p:cNvPr id="10" name="円/楕円 9"/>
          <p:cNvSpPr/>
          <p:nvPr/>
        </p:nvSpPr>
        <p:spPr>
          <a:xfrm>
            <a:off x="8649481" y="1638309"/>
            <a:ext cx="2673858" cy="1270911"/>
          </a:xfrm>
          <a:prstGeom prst="ellipse">
            <a:avLst/>
          </a:prstGeom>
          <a:solidFill>
            <a:srgbClr val="DCF0C6"/>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endParaRPr kumimoji="1" lang="en-US" altLang="ja-JP" sz="3600" dirty="0">
              <a:latin typeface="Times New Roman" panose="02020603050405020304" pitchFamily="18" charset="0"/>
              <a:cs typeface="Times New Roman" panose="02020603050405020304" pitchFamily="18" charset="0"/>
            </a:endParaRP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1" name="円/楕円 10"/>
          <p:cNvSpPr/>
          <p:nvPr/>
        </p:nvSpPr>
        <p:spPr>
          <a:xfrm>
            <a:off x="2701671" y="3476298"/>
            <a:ext cx="2673858" cy="12709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根拠</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(Warrant)</a:t>
            </a:r>
            <a:endParaRPr kumimoji="1" lang="ja-JP" altLang="en-US" sz="3200" dirty="0">
              <a:latin typeface="Times New Roman" panose="02020603050405020304" pitchFamily="18" charset="0"/>
              <a:cs typeface="Times New Roman" panose="02020603050405020304" pitchFamily="18" charset="0"/>
            </a:endParaRPr>
          </a:p>
        </p:txBody>
      </p:sp>
      <p:sp>
        <p:nvSpPr>
          <p:cNvPr id="12" name="円/楕円 11"/>
          <p:cNvSpPr/>
          <p:nvPr/>
        </p:nvSpPr>
        <p:spPr>
          <a:xfrm>
            <a:off x="5806962" y="3455413"/>
            <a:ext cx="2673858" cy="127091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反論</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(Rebuttal)</a:t>
            </a:r>
            <a:endParaRPr kumimoji="1" lang="ja-JP" altLang="en-US" sz="3200" dirty="0">
              <a:latin typeface="Times New Roman" panose="02020603050405020304" pitchFamily="18" charset="0"/>
              <a:cs typeface="Times New Roman" panose="02020603050405020304" pitchFamily="18" charset="0"/>
            </a:endParaRPr>
          </a:p>
        </p:txBody>
      </p:sp>
      <p:sp>
        <p:nvSpPr>
          <p:cNvPr id="13" name="円/楕円 12"/>
          <p:cNvSpPr/>
          <p:nvPr/>
        </p:nvSpPr>
        <p:spPr>
          <a:xfrm>
            <a:off x="6230751" y="1855781"/>
            <a:ext cx="1826281" cy="868050"/>
          </a:xfrm>
          <a:prstGeom prst="ellipse">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8" name="円/楕円 17"/>
          <p:cNvSpPr/>
          <p:nvPr/>
        </p:nvSpPr>
        <p:spPr>
          <a:xfrm>
            <a:off x="4254317" y="4870702"/>
            <a:ext cx="2673858" cy="1270911"/>
          </a:xfrm>
          <a:prstGeom prst="ellipse">
            <a:avLst/>
          </a:prstGeom>
          <a:solidFill>
            <a:srgbClr val="F9DBF9"/>
          </a:solidFill>
          <a:ln w="38100">
            <a:solidFill>
              <a:srgbClr val="D323D3"/>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裏付け</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(Backing)</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9" grpId="0" animBg="1"/>
      <p:bldP spid="17" grpId="0" animBg="1"/>
      <p:bldP spid="14" grpId="0" animBg="1"/>
      <p:bldP spid="15" grpId="0" animBg="1"/>
      <p:bldP spid="15" grpId="1" animBg="1"/>
      <p:bldP spid="16" grpId="0" animBg="1"/>
      <p:bldP spid="21" grpId="0" animBg="1"/>
      <p:bldP spid="22" grpId="0" animBg="1"/>
      <p:bldP spid="9" grpId="0" animBg="1"/>
      <p:bldP spid="10" grpId="0" animBg="1"/>
      <p:bldP spid="10" grpId="1" animBg="1"/>
      <p:bldP spid="11" grpId="0" animBg="1"/>
      <p:bldP spid="12" grpId="0" animBg="1"/>
      <p:bldP spid="13" grpId="0" animBg="1"/>
      <p:bldP spid="13" grpId="1"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sz="4000" dirty="0"/>
              <a:t>すべての論文は，アイラック</a:t>
            </a:r>
            <a:r>
              <a:rPr lang="en-US" altLang="ja-JP" sz="4000" dirty="0">
                <a:latin typeface="Times New Roman" panose="02020603050405020304" pitchFamily="18" charset="0"/>
                <a:cs typeface="Times New Roman" panose="02020603050405020304" pitchFamily="18" charset="0"/>
              </a:rPr>
              <a:t>(IRAC)</a:t>
            </a:r>
            <a:r>
              <a:rPr lang="ja-JP" altLang="en-US" sz="4000" dirty="0"/>
              <a:t>で表現可能</a:t>
            </a:r>
            <a:endParaRPr kumimoji="1" lang="ja-JP" altLang="en-US" sz="4000" dirty="0"/>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22</a:t>
            </a:fld>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21452676"/>
              </p:ext>
            </p:extLst>
          </p:nvPr>
        </p:nvGraphicFramePr>
        <p:xfrm>
          <a:off x="827584" y="1811866"/>
          <a:ext cx="10526216" cy="42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6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59C2C91D-7155-4D15-BE01-0721067F2B51}"/>
                                            </p:graphicEl>
                                          </p:spTgt>
                                        </p:tgtEl>
                                        <p:attrNameLst>
                                          <p:attrName>style.visibility</p:attrName>
                                        </p:attrNameLst>
                                      </p:cBhvr>
                                      <p:to>
                                        <p:strVal val="visible"/>
                                      </p:to>
                                    </p:set>
                                    <p:animEffect transition="in" filter="wipe(left)">
                                      <p:cBhvr>
                                        <p:cTn id="7" dur="750"/>
                                        <p:tgtEl>
                                          <p:spTgt spid="9">
                                            <p:graphicEl>
                                              <a:dgm id="{59C2C91D-7155-4D15-BE01-0721067F2B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D7074474-BAF7-4174-B48F-FAFF64AA391B}"/>
                                            </p:graphicEl>
                                          </p:spTgt>
                                        </p:tgtEl>
                                        <p:attrNameLst>
                                          <p:attrName>style.visibility</p:attrName>
                                        </p:attrNameLst>
                                      </p:cBhvr>
                                      <p:to>
                                        <p:strVal val="visible"/>
                                      </p:to>
                                    </p:set>
                                    <p:animEffect transition="in" filter="wipe(left)">
                                      <p:cBhvr>
                                        <p:cTn id="12" dur="750"/>
                                        <p:tgtEl>
                                          <p:spTgt spid="9">
                                            <p:graphicEl>
                                              <a:dgm id="{D7074474-BAF7-4174-B48F-FAFF64AA39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4FF4026D-C8BC-4031-826C-B313B0A62D64}"/>
                                            </p:graphicEl>
                                          </p:spTgt>
                                        </p:tgtEl>
                                        <p:attrNameLst>
                                          <p:attrName>style.visibility</p:attrName>
                                        </p:attrNameLst>
                                      </p:cBhvr>
                                      <p:to>
                                        <p:strVal val="visible"/>
                                      </p:to>
                                    </p:set>
                                    <p:animEffect transition="in" filter="wipe(left)">
                                      <p:cBhvr>
                                        <p:cTn id="17" dur="750"/>
                                        <p:tgtEl>
                                          <p:spTgt spid="9">
                                            <p:graphicEl>
                                              <a:dgm id="{4FF4026D-C8BC-4031-826C-B313B0A62D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graphicEl>
                                              <a:dgm id="{0B6375C0-D9F1-4BEE-BA33-0DE9030257BA}"/>
                                            </p:graphicEl>
                                          </p:spTgt>
                                        </p:tgtEl>
                                        <p:attrNameLst>
                                          <p:attrName>style.visibility</p:attrName>
                                        </p:attrNameLst>
                                      </p:cBhvr>
                                      <p:to>
                                        <p:strVal val="visible"/>
                                      </p:to>
                                    </p:set>
                                    <p:animEffect transition="in" filter="wipe(up)">
                                      <p:cBhvr>
                                        <p:cTn id="22" dur="1500"/>
                                        <p:tgtEl>
                                          <p:spTgt spid="9">
                                            <p:graphicEl>
                                              <a:dgm id="{0B6375C0-D9F1-4BEE-BA33-0DE9030257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graphicEl>
                                              <a:dgm id="{220C33FA-A79A-4F22-8D5A-8ADA250A8B33}"/>
                                            </p:graphicEl>
                                          </p:spTgt>
                                        </p:tgtEl>
                                        <p:attrNameLst>
                                          <p:attrName>style.visibility</p:attrName>
                                        </p:attrNameLst>
                                      </p:cBhvr>
                                      <p:to>
                                        <p:strVal val="visible"/>
                                      </p:to>
                                    </p:set>
                                    <p:animEffect transition="in" filter="wipe(up)">
                                      <p:cBhvr>
                                        <p:cTn id="27" dur="1500"/>
                                        <p:tgtEl>
                                          <p:spTgt spid="9">
                                            <p:graphicEl>
                                              <a:dgm id="{220C33FA-A79A-4F22-8D5A-8ADA250A8B3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graphicEl>
                                              <a:dgm id="{9718F893-8380-4336-9B1E-1BADEFE17EA2}"/>
                                            </p:graphicEl>
                                          </p:spTgt>
                                        </p:tgtEl>
                                        <p:attrNameLst>
                                          <p:attrName>style.visibility</p:attrName>
                                        </p:attrNameLst>
                                      </p:cBhvr>
                                      <p:to>
                                        <p:strVal val="visible"/>
                                      </p:to>
                                    </p:set>
                                    <p:animEffect transition="in" filter="wipe(up)">
                                      <p:cBhvr>
                                        <p:cTn id="32" dur="1500"/>
                                        <p:tgtEl>
                                          <p:spTgt spid="9">
                                            <p:graphicEl>
                                              <a:dgm id="{9718F893-8380-4336-9B1E-1BADEFE17E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700747-6397-4F66-A5B1-00BC64786702}" type="slidenum">
              <a:rPr kumimoji="0" lang="ja-JP" altLang="en-US"/>
              <a:pPr eaLnBrk="1" hangingPunct="1"/>
              <a:t>23</a:t>
            </a:fld>
            <a:endParaRPr kumimoji="0" lang="en-US" altLang="ja-JP"/>
          </a:p>
        </p:txBody>
      </p:sp>
      <p:sp>
        <p:nvSpPr>
          <p:cNvPr id="22531" name="Rectangle 2"/>
          <p:cNvSpPr>
            <a:spLocks noGrp="1" noChangeArrowheads="1"/>
          </p:cNvSpPr>
          <p:nvPr>
            <p:ph type="title"/>
          </p:nvPr>
        </p:nvSpPr>
        <p:spPr>
          <a:xfrm>
            <a:off x="1120746" y="540879"/>
            <a:ext cx="9806047" cy="1462087"/>
          </a:xfrm>
        </p:spPr>
        <p:txBody>
          <a:bodyPr>
            <a:normAutofit fontScale="90000"/>
          </a:bodyPr>
          <a:lstStyle/>
          <a:p>
            <a:pPr eaLnBrk="1" hangingPunct="1"/>
            <a:r>
              <a:rPr lang="ja-JP" altLang="en-US" sz="4800" dirty="0"/>
              <a:t>法解釈の方法をマスターする</a:t>
            </a:r>
            <a:br>
              <a:rPr lang="en-US" altLang="ja-JP" sz="4800" dirty="0"/>
            </a:br>
            <a:r>
              <a:rPr lang="ja-JP" altLang="en-US" sz="3600" dirty="0"/>
              <a:t>条文に拘束されるが，解釈の余地がある（憲法</a:t>
            </a:r>
            <a:r>
              <a:rPr lang="en-US" altLang="ja-JP" sz="3600" dirty="0"/>
              <a:t>76</a:t>
            </a:r>
            <a:r>
              <a:rPr lang="ja-JP" altLang="en-US" sz="3600" dirty="0"/>
              <a:t>条</a:t>
            </a:r>
            <a:r>
              <a:rPr lang="en-US" altLang="ja-JP" sz="3600" dirty="0"/>
              <a:t>3</a:t>
            </a:r>
            <a:r>
              <a:rPr lang="ja-JP" altLang="en-US" sz="3600" dirty="0"/>
              <a:t>項）</a:t>
            </a:r>
            <a:endParaRPr lang="ja-JP" altLang="en-US" sz="5300" dirty="0"/>
          </a:p>
        </p:txBody>
      </p:sp>
      <p:sp>
        <p:nvSpPr>
          <p:cNvPr id="130051" name="Rectangle 3"/>
          <p:cNvSpPr>
            <a:spLocks noGrp="1" noChangeArrowheads="1"/>
          </p:cNvSpPr>
          <p:nvPr>
            <p:ph type="body" idx="1"/>
          </p:nvPr>
        </p:nvSpPr>
        <p:spPr>
          <a:xfrm>
            <a:off x="920956" y="2188026"/>
            <a:ext cx="10345064" cy="3777343"/>
          </a:xfrm>
        </p:spPr>
        <p:txBody>
          <a:bodyPr>
            <a:noAutofit/>
          </a:bodyPr>
          <a:lstStyle/>
          <a:p>
            <a:pPr eaLnBrk="1" hangingPunct="1">
              <a:lnSpc>
                <a:spcPct val="100000"/>
              </a:lnSpc>
            </a:pPr>
            <a:r>
              <a:rPr lang="ja-JP" altLang="en-US" sz="3200" dirty="0"/>
              <a:t>「車馬通行止め」で理解する法解釈の方法</a:t>
            </a:r>
          </a:p>
          <a:p>
            <a:pPr lvl="1">
              <a:lnSpc>
                <a:spcPct val="100000"/>
              </a:lnSpc>
            </a:pPr>
            <a:r>
              <a:rPr lang="ja-JP" altLang="en-US" sz="2800" dirty="0">
                <a:hlinkClick r:id="rId3" action="ppaction://hlinksldjump"/>
              </a:rPr>
              <a:t>文理解釈</a:t>
            </a:r>
            <a:r>
              <a:rPr lang="ja-JP" altLang="en-US" sz="2800" dirty="0"/>
              <a:t>（結論肯定）</a:t>
            </a:r>
            <a:r>
              <a:rPr lang="en-US" altLang="ja-JP" sz="2800" dirty="0">
                <a:latin typeface="Arial" panose="020B0604020202020204" pitchFamily="34" charset="0"/>
              </a:rPr>
              <a:t>…</a:t>
            </a:r>
            <a:r>
              <a:rPr lang="ja-JP" altLang="en-US" sz="2800" dirty="0">
                <a:latin typeface="Arial" panose="020B0604020202020204" pitchFamily="34" charset="0"/>
              </a:rPr>
              <a:t>車または馬ならば，通行止め</a:t>
            </a:r>
            <a:endParaRPr lang="en-US" altLang="ja-JP" sz="2800" dirty="0">
              <a:latin typeface="Arial" panose="020B0604020202020204" pitchFamily="34" charset="0"/>
            </a:endParaRPr>
          </a:p>
          <a:p>
            <a:pPr lvl="1">
              <a:lnSpc>
                <a:spcPct val="100000"/>
              </a:lnSpc>
            </a:pPr>
            <a:r>
              <a:rPr lang="ja-JP" altLang="en-US" sz="2800" dirty="0">
                <a:hlinkClick r:id="rId4" action="ppaction://hlinksldjump"/>
              </a:rPr>
              <a:t>拡大解釈</a:t>
            </a:r>
            <a:r>
              <a:rPr lang="ja-JP" altLang="en-US" sz="2800" dirty="0"/>
              <a:t>（結論肯定）</a:t>
            </a:r>
            <a:r>
              <a:rPr lang="en-US" altLang="ja-JP" sz="2800" dirty="0">
                <a:latin typeface="Arial" panose="020B0604020202020204" pitchFamily="34" charset="0"/>
              </a:rPr>
              <a:t>…</a:t>
            </a:r>
            <a:r>
              <a:rPr lang="ja-JP" altLang="en-US" sz="2800" dirty="0">
                <a:latin typeface="Arial" panose="020B0604020202020204" pitchFamily="34" charset="0"/>
              </a:rPr>
              <a:t>車馬ではないが，</a:t>
            </a:r>
            <a:r>
              <a:rPr lang="ja-JP" altLang="en-US" sz="2800" dirty="0"/>
              <a:t>○○も，通行止め</a:t>
            </a:r>
            <a:endParaRPr lang="en-US" altLang="ja-JP" sz="2800" dirty="0"/>
          </a:p>
          <a:p>
            <a:pPr lvl="1">
              <a:lnSpc>
                <a:spcPct val="100000"/>
              </a:lnSpc>
            </a:pPr>
            <a:r>
              <a:rPr lang="ja-JP" altLang="en-US" sz="2800" dirty="0">
                <a:hlinkClick r:id="rId5" action="ppaction://hlinksldjump"/>
              </a:rPr>
              <a:t>縮小解釈</a:t>
            </a:r>
            <a:r>
              <a:rPr lang="ja-JP" altLang="en-US" sz="2800" dirty="0"/>
              <a:t>（結論否定）</a:t>
            </a:r>
            <a:r>
              <a:rPr lang="en-US" altLang="ja-JP" sz="2800" dirty="0">
                <a:latin typeface="Arial" panose="020B0604020202020204" pitchFamily="34" charset="0"/>
              </a:rPr>
              <a:t>…</a:t>
            </a:r>
            <a:r>
              <a:rPr lang="ja-JP" altLang="en-US" sz="2800" dirty="0">
                <a:latin typeface="Arial" panose="020B0604020202020204" pitchFamily="34" charset="0"/>
              </a:rPr>
              <a:t>車馬だけど，○○なので，通行許可</a:t>
            </a:r>
            <a:endParaRPr lang="ja-JP" altLang="en-US" sz="2800" dirty="0"/>
          </a:p>
          <a:p>
            <a:pPr lvl="1" eaLnBrk="1" hangingPunct="1">
              <a:lnSpc>
                <a:spcPct val="100000"/>
              </a:lnSpc>
            </a:pPr>
            <a:r>
              <a:rPr lang="ja-JP" altLang="en-US" sz="2800" dirty="0">
                <a:hlinkClick r:id="rId6" action="ppaction://hlinksldjump"/>
              </a:rPr>
              <a:t>反対解釈</a:t>
            </a:r>
            <a:r>
              <a:rPr lang="ja-JP" altLang="en-US" sz="2800" dirty="0"/>
              <a:t>（結論否定）</a:t>
            </a:r>
            <a:r>
              <a:rPr lang="en-US" altLang="ja-JP" sz="2800" dirty="0">
                <a:latin typeface="Arial" panose="020B0604020202020204" pitchFamily="34" charset="0"/>
              </a:rPr>
              <a:t>…</a:t>
            </a:r>
            <a:r>
              <a:rPr lang="ja-JP" altLang="en-US" sz="2800" dirty="0"/>
              <a:t>車馬でない○○ならば，通行許可</a:t>
            </a:r>
          </a:p>
          <a:p>
            <a:pPr lvl="1" eaLnBrk="1" hangingPunct="1">
              <a:lnSpc>
                <a:spcPct val="100000"/>
              </a:lnSpc>
            </a:pPr>
            <a:r>
              <a:rPr lang="ja-JP" altLang="en-US" sz="2800" dirty="0">
                <a:hlinkClick r:id="rId7" action="ppaction://hlinksldjump"/>
              </a:rPr>
              <a:t>類推解釈</a:t>
            </a:r>
            <a:r>
              <a:rPr lang="ja-JP" altLang="en-US" sz="2800" dirty="0"/>
              <a:t>（結論肯定）</a:t>
            </a:r>
            <a:r>
              <a:rPr lang="en-US" altLang="ja-JP" sz="2800" dirty="0">
                <a:latin typeface="Arial" panose="020B0604020202020204" pitchFamily="34" charset="0"/>
              </a:rPr>
              <a:t>…</a:t>
            </a:r>
            <a:r>
              <a:rPr lang="ja-JP" altLang="en-US" sz="2800" dirty="0"/>
              <a:t>車馬ではないが，○○なら，通行止め</a:t>
            </a:r>
          </a:p>
          <a:p>
            <a:pPr lvl="1" eaLnBrk="1" hangingPunct="1">
              <a:lnSpc>
                <a:spcPct val="100000"/>
              </a:lnSpc>
            </a:pPr>
            <a:r>
              <a:rPr lang="ja-JP" altLang="en-US" sz="2800" dirty="0">
                <a:hlinkClick r:id="rId8" action="ppaction://hlinksldjump"/>
              </a:rPr>
              <a:t>例文解釈</a:t>
            </a:r>
            <a:r>
              <a:rPr lang="ja-JP" altLang="en-US" sz="2800" dirty="0"/>
              <a:t>（結論否定）</a:t>
            </a:r>
            <a:r>
              <a:rPr lang="en-US" altLang="ja-JP" sz="2800" dirty="0">
                <a:latin typeface="Arial" panose="020B0604020202020204" pitchFamily="34" charset="0"/>
              </a:rPr>
              <a:t>…</a:t>
            </a:r>
            <a:r>
              <a:rPr lang="ja-JP" altLang="en-US" sz="2800" dirty="0"/>
              <a:t>車馬だけど，○○ならば，通行許可</a:t>
            </a:r>
          </a:p>
        </p:txBody>
      </p:sp>
      <p:sp>
        <p:nvSpPr>
          <p:cNvPr id="2" name="日付プレースホルダー 1"/>
          <p:cNvSpPr>
            <a:spLocks noGrp="1"/>
          </p:cNvSpPr>
          <p:nvPr>
            <p:ph type="dt" sz="half" idx="10"/>
          </p:nvPr>
        </p:nvSpPr>
        <p:spPr/>
        <p:txBody>
          <a:bodyPr/>
          <a:lstStyle/>
          <a:p>
            <a:r>
              <a:rPr kumimoji="1" lang="en-US" altLang="ja-JP"/>
              <a:t>2020/11/04</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Law &amp; Leadership2020</a:t>
            </a:r>
            <a:endParaRPr kumimoji="1" lang="ja-JP" altLang="en-US"/>
          </a:p>
        </p:txBody>
      </p:sp>
    </p:spTree>
    <p:extLst>
      <p:ext uri="{BB962C8B-B14F-4D97-AF65-F5344CB8AC3E}">
        <p14:creationId xmlns:p14="http://schemas.microsoft.com/office/powerpoint/2010/main" val="419470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wipe(left)">
                                      <p:cBhvr>
                                        <p:cTn id="7" dur="1000"/>
                                        <p:tgtEl>
                                          <p:spTgt spid="130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left)">
                                      <p:cBhvr>
                                        <p:cTn id="12" dur="1000"/>
                                        <p:tgtEl>
                                          <p:spTgt spid="130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wipe(left)">
                                      <p:cBhvr>
                                        <p:cTn id="17" dur="1000"/>
                                        <p:tgtEl>
                                          <p:spTgt spid="130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wipe(left)">
                                      <p:cBhvr>
                                        <p:cTn id="22" dur="1000"/>
                                        <p:tgtEl>
                                          <p:spTgt spid="130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animEffect transition="in" filter="wipe(left)">
                                      <p:cBhvr>
                                        <p:cTn id="27" dur="1000"/>
                                        <p:tgtEl>
                                          <p:spTgt spid="130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6" end="6"/>
                                            </p:txEl>
                                          </p:spTgt>
                                        </p:tgtEl>
                                        <p:attrNameLst>
                                          <p:attrName>style.visibility</p:attrName>
                                        </p:attrNameLst>
                                      </p:cBhvr>
                                      <p:to>
                                        <p:strVal val="visible"/>
                                      </p:to>
                                    </p:set>
                                    <p:animEffect transition="in" filter="wipe(left)">
                                      <p:cBhvr>
                                        <p:cTn id="32" dur="10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6"/>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5DE603CC-F12F-48C5-A238-D4A28D028FC5}" type="slidenum">
              <a:rPr kumimoji="0" lang="ja-JP" altLang="en-US"/>
              <a:pPr eaLnBrk="1" hangingPunct="1"/>
              <a:t>24</a:t>
            </a:fld>
            <a:endParaRPr kumimoji="0" lang="en-US" altLang="ja-JP"/>
          </a:p>
        </p:txBody>
      </p:sp>
      <p:sp>
        <p:nvSpPr>
          <p:cNvPr id="23555" name="Rectangle 2"/>
          <p:cNvSpPr>
            <a:spLocks noGrp="1" noChangeArrowheads="1"/>
          </p:cNvSpPr>
          <p:nvPr>
            <p:ph type="title"/>
          </p:nvPr>
        </p:nvSpPr>
        <p:spPr>
          <a:xfrm>
            <a:off x="1007487" y="299374"/>
            <a:ext cx="10252305" cy="1462087"/>
          </a:xfrm>
        </p:spPr>
        <p:txBody>
          <a:bodyPr>
            <a:normAutofit/>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1/7</a:t>
            </a:r>
            <a:r>
              <a:rPr lang="ja-JP" altLang="en-US" sz="4000" dirty="0"/>
              <a:t>）</a:t>
            </a:r>
            <a:br>
              <a:rPr lang="ja-JP" altLang="en-US" sz="4000" dirty="0"/>
            </a:br>
            <a:r>
              <a:rPr lang="ja-JP" altLang="en-US" sz="4000" dirty="0"/>
              <a:t>公園の入口に「車馬通行止め」</a:t>
            </a:r>
          </a:p>
        </p:txBody>
      </p:sp>
      <p:sp>
        <p:nvSpPr>
          <p:cNvPr id="131075" name="Rectangle 3"/>
          <p:cNvSpPr>
            <a:spLocks noGrp="1" noChangeArrowheads="1"/>
          </p:cNvSpPr>
          <p:nvPr>
            <p:ph type="body" sz="half" idx="1"/>
          </p:nvPr>
        </p:nvSpPr>
        <p:spPr>
          <a:xfrm>
            <a:off x="1752600" y="2133600"/>
            <a:ext cx="3119438" cy="4319588"/>
          </a:xfrm>
        </p:spPr>
        <p:txBody>
          <a:bodyPr/>
          <a:lstStyle/>
          <a:p>
            <a:pPr eaLnBrk="1" hangingPunct="1"/>
            <a:r>
              <a:rPr lang="en-US" altLang="ja-JP"/>
              <a:t>I</a:t>
            </a:r>
            <a:r>
              <a:rPr lang="ja-JP" altLang="en-US"/>
              <a:t>：</a:t>
            </a:r>
            <a:r>
              <a:rPr lang="ja-JP" altLang="en-US" u="sng"/>
              <a:t>馬</a:t>
            </a:r>
            <a:r>
              <a:rPr lang="ja-JP" altLang="en-US"/>
              <a:t>に乗った人が通りかかった。公園に入れるだろうか？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：文理解釈</a:t>
            </a:r>
          </a:p>
          <a:p>
            <a:pPr eaLnBrk="1" hangingPunct="1"/>
            <a:r>
              <a:rPr lang="en-US" altLang="ja-JP"/>
              <a:t>C</a:t>
            </a:r>
            <a:r>
              <a:rPr lang="ja-JP" altLang="en-US"/>
              <a:t>：通ることができない</a:t>
            </a:r>
          </a:p>
        </p:txBody>
      </p:sp>
      <p:graphicFrame>
        <p:nvGraphicFramePr>
          <p:cNvPr id="23557" name="Object 4"/>
          <p:cNvGraphicFramePr>
            <a:graphicFrameLocks noGrp="1" noChangeAspect="1"/>
          </p:cNvGraphicFramePr>
          <p:nvPr>
            <p:ph sz="half" idx="2"/>
          </p:nvPr>
        </p:nvGraphicFramePr>
        <p:xfrm>
          <a:off x="5664201" y="1911646"/>
          <a:ext cx="5472113" cy="4051300"/>
        </p:xfrm>
        <a:graphic>
          <a:graphicData uri="http://schemas.openxmlformats.org/presentationml/2006/ole">
            <mc:AlternateContent xmlns:mc="http://schemas.openxmlformats.org/markup-compatibility/2006">
              <mc:Choice xmlns:v="urn:schemas-microsoft-com:vml" Requires="v">
                <p:oleObj spid="_x0000_s1026" name="Visio" r:id="rId4" imgW="2773680" imgH="2053742" progId="Visio.Drawing.11">
                  <p:embed/>
                </p:oleObj>
              </mc:Choice>
              <mc:Fallback>
                <p:oleObj name="Visio" r:id="rId4" imgW="2773680" imgH="2053742" progId="Visio.Drawing.11">
                  <p:embed/>
                  <p:pic>
                    <p:nvPicPr>
                      <p:cNvPr id="2355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1" y="1911646"/>
                        <a:ext cx="547211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1077" name="Picture 5" descr="MCj041599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110134"/>
            <a:ext cx="24241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descr="MCj022219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886" y="3546219"/>
            <a:ext cx="1736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2020/11/04</a:t>
            </a:r>
          </a:p>
        </p:txBody>
      </p:sp>
      <p:sp>
        <p:nvSpPr>
          <p:cNvPr id="3" name="フッター プレースホルダー 2"/>
          <p:cNvSpPr>
            <a:spLocks noGrp="1"/>
          </p:cNvSpPr>
          <p:nvPr>
            <p:ph type="ftr" sz="quarter" idx="11"/>
          </p:nvPr>
        </p:nvSpPr>
        <p:spPr/>
        <p:txBody>
          <a:bodyPr/>
          <a:lstStyle/>
          <a:p>
            <a:pPr>
              <a:defRPr/>
            </a:pPr>
            <a:r>
              <a:rPr lang="en-US" altLang="ja-JP"/>
              <a:t>Law &amp; Leadership2020</a:t>
            </a:r>
          </a:p>
        </p:txBody>
      </p:sp>
    </p:spTree>
    <p:extLst>
      <p:ext uri="{BB962C8B-B14F-4D97-AF65-F5344CB8AC3E}">
        <p14:creationId xmlns:p14="http://schemas.microsoft.com/office/powerpoint/2010/main" val="2651441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1000" fill="hold"/>
                                        <p:tgtEl>
                                          <p:spTgt spid="131077"/>
                                        </p:tgtEl>
                                        <p:attrNameLst>
                                          <p:attrName>ppt_x</p:attrName>
                                        </p:attrNameLst>
                                      </p:cBhvr>
                                      <p:tavLst>
                                        <p:tav tm="0">
                                          <p:val>
                                            <p:strVal val="0-#ppt_w/2"/>
                                          </p:val>
                                        </p:tav>
                                        <p:tav tm="100000">
                                          <p:val>
                                            <p:strVal val="#ppt_x"/>
                                          </p:val>
                                        </p:tav>
                                      </p:tavLst>
                                    </p:anim>
                                    <p:anim calcmode="lin" valueType="num">
                                      <p:cBhvr additive="base">
                                        <p:cTn id="8" dur="10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animEffect transition="in" filter="strips(downRight)">
                                      <p:cBhvr>
                                        <p:cTn id="13" dur="500"/>
                                        <p:tgtEl>
                                          <p:spTgt spid="13107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strips(downRight)">
                                      <p:cBhvr>
                                        <p:cTn id="18" dur="500"/>
                                        <p:tgtEl>
                                          <p:spTgt spid="131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131078"/>
                                        </p:tgtEl>
                                        <p:attrNameLst>
                                          <p:attrName>style.visibility</p:attrName>
                                        </p:attrNameLst>
                                      </p:cBhvr>
                                      <p:to>
                                        <p:strVal val="visible"/>
                                      </p:to>
                                    </p:set>
                                    <p:anim calcmode="lin" valueType="num">
                                      <p:cBhvr additive="base">
                                        <p:cTn id="23" dur="500" fill="hold"/>
                                        <p:tgtEl>
                                          <p:spTgt spid="131078"/>
                                        </p:tgtEl>
                                        <p:attrNameLst>
                                          <p:attrName>ppt_x</p:attrName>
                                        </p:attrNameLst>
                                      </p:cBhvr>
                                      <p:tavLst>
                                        <p:tav tm="0">
                                          <p:val>
                                            <p:strVal val="1+#ppt_w/2"/>
                                          </p:val>
                                        </p:tav>
                                        <p:tav tm="100000">
                                          <p:val>
                                            <p:strVal val="#ppt_x"/>
                                          </p:val>
                                        </p:tav>
                                      </p:tavLst>
                                    </p:anim>
                                    <p:anim calcmode="lin" valueType="num">
                                      <p:cBhvr additive="base">
                                        <p:cTn id="24" dur="500" fill="hold"/>
                                        <p:tgtEl>
                                          <p:spTgt spid="131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AFA36BA2-0D27-499C-8840-B0162CA04E6E}" type="slidenum">
              <a:rPr kumimoji="0" lang="ja-JP" altLang="en-US"/>
              <a:pPr eaLnBrk="1" hangingPunct="1"/>
              <a:t>25</a:t>
            </a:fld>
            <a:endParaRPr kumimoji="0" lang="en-US" altLang="ja-JP"/>
          </a:p>
        </p:txBody>
      </p:sp>
      <p:sp>
        <p:nvSpPr>
          <p:cNvPr id="24579" name="Rectangle 2"/>
          <p:cNvSpPr>
            <a:spLocks noGrp="1" noChangeArrowheads="1"/>
          </p:cNvSpPr>
          <p:nvPr>
            <p:ph type="title"/>
          </p:nvPr>
        </p:nvSpPr>
        <p:spPr>
          <a:xfrm>
            <a:off x="3295372" y="299374"/>
            <a:ext cx="5603875" cy="1462087"/>
          </a:xfrm>
        </p:spPr>
        <p:txBody>
          <a:bodyPr/>
          <a:lstStyle/>
          <a:p>
            <a:pPr eaLnBrk="1" hangingPunct="1"/>
            <a:r>
              <a:rPr lang="ja-JP" altLang="en-US" sz="4000" dirty="0"/>
              <a:t>解釈方法論（</a:t>
            </a:r>
            <a:r>
              <a:rPr lang="en-US" altLang="ja-JP" sz="4000" dirty="0"/>
              <a:t>2/7</a:t>
            </a:r>
            <a:r>
              <a:rPr lang="ja-JP" altLang="en-US" sz="4000" dirty="0"/>
              <a:t>）</a:t>
            </a:r>
            <a:br>
              <a:rPr lang="ja-JP" altLang="en-US" sz="4000" dirty="0"/>
            </a:br>
            <a:r>
              <a:rPr lang="ja-JP" altLang="en-US" sz="4000" dirty="0"/>
              <a:t>公園に「車馬通行止め」</a:t>
            </a:r>
          </a:p>
        </p:txBody>
      </p:sp>
      <p:sp>
        <p:nvSpPr>
          <p:cNvPr id="132099" name="Rectangle 3"/>
          <p:cNvSpPr>
            <a:spLocks noGrp="1" noChangeArrowheads="1"/>
          </p:cNvSpPr>
          <p:nvPr>
            <p:ph type="body" sz="half" idx="1"/>
          </p:nvPr>
        </p:nvSpPr>
        <p:spPr>
          <a:xfrm>
            <a:off x="1905000" y="2133600"/>
            <a:ext cx="3048000" cy="4114800"/>
          </a:xfrm>
        </p:spPr>
        <p:txBody>
          <a:bodyPr/>
          <a:lstStyle/>
          <a:p>
            <a:pPr eaLnBrk="1" hangingPunct="1"/>
            <a:r>
              <a:rPr lang="en-US" altLang="ja-JP"/>
              <a:t>I</a:t>
            </a:r>
            <a:r>
              <a:rPr lang="ja-JP" altLang="en-US"/>
              <a:t>：</a:t>
            </a:r>
            <a:r>
              <a:rPr lang="ja-JP" altLang="en-US" u="sng"/>
              <a:t>牛</a:t>
            </a:r>
            <a:r>
              <a:rPr lang="ja-JP" altLang="en-US"/>
              <a:t>を連れた人が通りかかった。公園に入れるだろうか？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：拡大解釈</a:t>
            </a:r>
          </a:p>
          <a:p>
            <a:pPr eaLnBrk="1" hangingPunct="1"/>
            <a:r>
              <a:rPr lang="en-US" altLang="ja-JP"/>
              <a:t>C</a:t>
            </a:r>
            <a:r>
              <a:rPr lang="ja-JP" altLang="en-US"/>
              <a:t>：通ることができない</a:t>
            </a:r>
          </a:p>
        </p:txBody>
      </p:sp>
      <p:graphicFrame>
        <p:nvGraphicFramePr>
          <p:cNvPr id="24581" name="Object 4"/>
          <p:cNvGraphicFramePr>
            <a:graphicFrameLocks noGrp="1" noChangeAspect="1"/>
          </p:cNvGraphicFramePr>
          <p:nvPr>
            <p:ph sz="quarter" idx="2"/>
          </p:nvPr>
        </p:nvGraphicFramePr>
        <p:xfrm>
          <a:off x="5560161" y="1871444"/>
          <a:ext cx="5616575" cy="4160837"/>
        </p:xfrm>
        <a:graphic>
          <a:graphicData uri="http://schemas.openxmlformats.org/presentationml/2006/ole">
            <mc:AlternateContent xmlns:mc="http://schemas.openxmlformats.org/markup-compatibility/2006">
              <mc:Choice xmlns:v="urn:schemas-microsoft-com:vml" Requires="v">
                <p:oleObj spid="_x0000_s2050" name="Visio" r:id="rId4" imgW="2773680" imgH="2053742" progId="Visio.Drawing.11">
                  <p:embed/>
                </p:oleObj>
              </mc:Choice>
              <mc:Fallback>
                <p:oleObj name="Visio" r:id="rId4" imgW="2773680" imgH="2053742" progId="Visio.Drawing.11">
                  <p:embed/>
                  <p:pic>
                    <p:nvPicPr>
                      <p:cNvPr id="2458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161" y="1871444"/>
                        <a:ext cx="5616575"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2101" name="Object 5"/>
          <p:cNvGraphicFramePr>
            <a:graphicFrameLocks noGrp="1" noChangeAspect="1"/>
          </p:cNvGraphicFramePr>
          <p:nvPr>
            <p:ph sz="quarter" idx="3"/>
          </p:nvPr>
        </p:nvGraphicFramePr>
        <p:xfrm>
          <a:off x="9917113" y="2065005"/>
          <a:ext cx="1150937" cy="1150938"/>
        </p:xfrm>
        <a:graphic>
          <a:graphicData uri="http://schemas.openxmlformats.org/presentationml/2006/ole">
            <mc:AlternateContent xmlns:mc="http://schemas.openxmlformats.org/markup-compatibility/2006">
              <mc:Choice xmlns:v="urn:schemas-microsoft-com:vml" Requires="v">
                <p:oleObj spid="_x0000_s2051" name="Visio" r:id="rId6" imgW="464766" imgH="464748" progId="Visio.Drawing.11">
                  <p:embed/>
                </p:oleObj>
              </mc:Choice>
              <mc:Fallback>
                <p:oleObj name="Visio" r:id="rId6" imgW="464766" imgH="464748" progId="Visio.Drawing.11">
                  <p:embed/>
                  <p:pic>
                    <p:nvPicPr>
                      <p:cNvPr id="132101" name="Object 5"/>
                      <p:cNvPicPr>
                        <a:picLocks noChangeAspect="1" noChangeArrowheads="1"/>
                      </p:cNvPicPr>
                      <p:nvPr/>
                    </p:nvPicPr>
                    <p:blipFill>
                      <a:blip r:embed="rId7"/>
                      <a:srcRect/>
                      <a:stretch>
                        <a:fillRect/>
                      </a:stretch>
                    </p:blipFill>
                    <p:spPr bwMode="auto">
                      <a:xfrm>
                        <a:off x="9917113" y="2065005"/>
                        <a:ext cx="115093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2102" name="Picture 6" descr="MCj043003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3273" y="722759"/>
            <a:ext cx="21955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2020/11/04</a:t>
            </a:r>
          </a:p>
        </p:txBody>
      </p:sp>
      <p:sp>
        <p:nvSpPr>
          <p:cNvPr id="3" name="フッター プレースホルダー 2"/>
          <p:cNvSpPr>
            <a:spLocks noGrp="1"/>
          </p:cNvSpPr>
          <p:nvPr>
            <p:ph type="ftr" sz="quarter" idx="11"/>
          </p:nvPr>
        </p:nvSpPr>
        <p:spPr/>
        <p:txBody>
          <a:bodyPr/>
          <a:lstStyle/>
          <a:p>
            <a:pPr>
              <a:defRPr/>
            </a:pPr>
            <a:r>
              <a:rPr lang="en-US" altLang="ja-JP"/>
              <a:t>Law &amp; Leadership2020</a:t>
            </a:r>
          </a:p>
        </p:txBody>
      </p:sp>
    </p:spTree>
    <p:extLst>
      <p:ext uri="{BB962C8B-B14F-4D97-AF65-F5344CB8AC3E}">
        <p14:creationId xmlns:p14="http://schemas.microsoft.com/office/powerpoint/2010/main" val="2914371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1+#ppt_w/2"/>
                                          </p:val>
                                        </p:tav>
                                        <p:tav tm="100000">
                                          <p:val>
                                            <p:strVal val="#ppt_x"/>
                                          </p:val>
                                        </p:tav>
                                      </p:tavLst>
                                    </p:anim>
                                    <p:anim calcmode="lin" valueType="num">
                                      <p:cBhvr additive="base">
                                        <p:cTn id="8"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animEffect transition="in" filter="strips(downRight)">
                                      <p:cBhvr>
                                        <p:cTn id="13" dur="500"/>
                                        <p:tgtEl>
                                          <p:spTgt spid="13209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fill="hold" nodeType="clickEffect">
                                  <p:stCondLst>
                                    <p:cond delay="0"/>
                                  </p:stCondLst>
                                  <p:childTnLst>
                                    <p:set>
                                      <p:cBhvr>
                                        <p:cTn id="17" dur="1" fill="hold">
                                          <p:stCondLst>
                                            <p:cond delay="0"/>
                                          </p:stCondLst>
                                        </p:cTn>
                                        <p:tgtEl>
                                          <p:spTgt spid="132101"/>
                                        </p:tgtEl>
                                        <p:attrNameLst>
                                          <p:attrName>style.visibility</p:attrName>
                                        </p:attrNameLst>
                                      </p:cBhvr>
                                      <p:to>
                                        <p:strVal val="visible"/>
                                      </p:to>
                                    </p:set>
                                    <p:animEffect transition="in" filter="strips(upRight)">
                                      <p:cBhvr>
                                        <p:cTn id="18" dur="500"/>
                                        <p:tgtEl>
                                          <p:spTgt spid="1321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Effect transition="in" filter="strips(downRight)">
                                      <p:cBhvr>
                                        <p:cTn id="23"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3CC9B88F-EC14-4F1E-973C-8C61B5987E0C}" type="slidenum">
              <a:rPr kumimoji="0" lang="ja-JP" altLang="en-US"/>
              <a:pPr eaLnBrk="1" hangingPunct="1"/>
              <a:t>26</a:t>
            </a:fld>
            <a:endParaRPr kumimoji="0" lang="en-US" altLang="ja-JP"/>
          </a:p>
        </p:txBody>
      </p:sp>
      <p:sp>
        <p:nvSpPr>
          <p:cNvPr id="25603" name="Rectangle 2"/>
          <p:cNvSpPr>
            <a:spLocks noGrp="1" noChangeArrowheads="1"/>
          </p:cNvSpPr>
          <p:nvPr>
            <p:ph type="title"/>
          </p:nvPr>
        </p:nvSpPr>
        <p:spPr>
          <a:xfrm>
            <a:off x="975494" y="341904"/>
            <a:ext cx="10245401" cy="1462087"/>
          </a:xfrm>
        </p:spPr>
        <p:txBody>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3/7</a:t>
            </a:r>
            <a:r>
              <a:rPr lang="ja-JP" altLang="en-US" sz="4000" dirty="0"/>
              <a:t>）</a:t>
            </a:r>
            <a:br>
              <a:rPr lang="ja-JP" altLang="en-US" sz="4000" dirty="0"/>
            </a:br>
            <a:r>
              <a:rPr lang="ja-JP" altLang="en-US" sz="4000" dirty="0"/>
              <a:t>公園に「車馬通行止め」</a:t>
            </a:r>
          </a:p>
        </p:txBody>
      </p:sp>
      <p:sp>
        <p:nvSpPr>
          <p:cNvPr id="133123" name="Rectangle 3"/>
          <p:cNvSpPr>
            <a:spLocks noGrp="1" noChangeArrowheads="1"/>
          </p:cNvSpPr>
          <p:nvPr>
            <p:ph type="body" sz="half" idx="1"/>
          </p:nvPr>
        </p:nvSpPr>
        <p:spPr>
          <a:xfrm>
            <a:off x="1828800" y="2133600"/>
            <a:ext cx="3124200" cy="4114800"/>
          </a:xfrm>
        </p:spPr>
        <p:txBody>
          <a:bodyPr/>
          <a:lstStyle/>
          <a:p>
            <a:pPr eaLnBrk="1" hangingPunct="1">
              <a:lnSpc>
                <a:spcPct val="90000"/>
              </a:lnSpc>
            </a:pPr>
            <a:r>
              <a:rPr lang="en-US" altLang="ja-JP"/>
              <a:t>I</a:t>
            </a:r>
            <a:r>
              <a:rPr lang="ja-JP" altLang="en-US"/>
              <a:t>：</a:t>
            </a:r>
            <a:r>
              <a:rPr lang="ja-JP" altLang="en-US" u="sng"/>
              <a:t>小さい木馬</a:t>
            </a:r>
            <a:r>
              <a:rPr lang="ja-JP" altLang="en-US"/>
              <a:t>を引いた子どもが通りかかった。公園に入れるだろうか？</a:t>
            </a:r>
          </a:p>
          <a:p>
            <a:pPr eaLnBrk="1" hangingPunct="1">
              <a:lnSpc>
                <a:spcPct val="90000"/>
              </a:lnSpc>
            </a:pPr>
            <a:r>
              <a:rPr lang="en-US" altLang="ja-JP"/>
              <a:t>R</a:t>
            </a:r>
            <a:r>
              <a:rPr lang="ja-JP" altLang="en-US"/>
              <a:t>：車馬通行止め</a:t>
            </a:r>
          </a:p>
          <a:p>
            <a:pPr eaLnBrk="1" hangingPunct="1">
              <a:lnSpc>
                <a:spcPct val="90000"/>
              </a:lnSpc>
            </a:pPr>
            <a:r>
              <a:rPr lang="en-US" altLang="ja-JP"/>
              <a:t>A</a:t>
            </a:r>
            <a:r>
              <a:rPr lang="ja-JP" altLang="en-US"/>
              <a:t>：縮小解釈</a:t>
            </a:r>
          </a:p>
          <a:p>
            <a:pPr eaLnBrk="1" hangingPunct="1">
              <a:lnSpc>
                <a:spcPct val="90000"/>
              </a:lnSpc>
            </a:pPr>
            <a:r>
              <a:rPr lang="en-US" altLang="ja-JP"/>
              <a:t>C</a:t>
            </a:r>
            <a:r>
              <a:rPr lang="ja-JP" altLang="en-US"/>
              <a:t>：通ることができる</a:t>
            </a:r>
          </a:p>
        </p:txBody>
      </p:sp>
      <p:graphicFrame>
        <p:nvGraphicFramePr>
          <p:cNvPr id="25605" name="Object 4"/>
          <p:cNvGraphicFramePr>
            <a:graphicFrameLocks noGrp="1" noChangeAspect="1"/>
          </p:cNvGraphicFramePr>
          <p:nvPr>
            <p:ph sz="quarter" idx="2"/>
          </p:nvPr>
        </p:nvGraphicFramePr>
        <p:xfrm>
          <a:off x="5569391" y="1898689"/>
          <a:ext cx="5616575" cy="4232275"/>
        </p:xfrm>
        <a:graphic>
          <a:graphicData uri="http://schemas.openxmlformats.org/presentationml/2006/ole">
            <mc:AlternateContent xmlns:mc="http://schemas.openxmlformats.org/markup-compatibility/2006">
              <mc:Choice xmlns:v="urn:schemas-microsoft-com:vml" Requires="v">
                <p:oleObj spid="_x0000_s3074" name="Visio" r:id="rId4" imgW="2773680" imgH="2053742" progId="Visio.Drawing.11">
                  <p:embed/>
                </p:oleObj>
              </mc:Choice>
              <mc:Fallback>
                <p:oleObj name="Visio" r:id="rId4" imgW="2773680" imgH="2053742" progId="Visio.Drawing.11">
                  <p:embed/>
                  <p:pic>
                    <p:nvPicPr>
                      <p:cNvPr id="2560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391" y="1898689"/>
                        <a:ext cx="5616575" cy="42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25" name="Object 5"/>
          <p:cNvGraphicFramePr>
            <a:graphicFrameLocks noGrp="1" noChangeAspect="1"/>
          </p:cNvGraphicFramePr>
          <p:nvPr>
            <p:ph sz="quarter" idx="3"/>
          </p:nvPr>
        </p:nvGraphicFramePr>
        <p:xfrm>
          <a:off x="8413895" y="4228215"/>
          <a:ext cx="1563688" cy="852488"/>
        </p:xfrm>
        <a:graphic>
          <a:graphicData uri="http://schemas.openxmlformats.org/presentationml/2006/ole">
            <mc:AlternateContent xmlns:mc="http://schemas.openxmlformats.org/markup-compatibility/2006">
              <mc:Choice xmlns:v="urn:schemas-microsoft-com:vml" Requires="v">
                <p:oleObj spid="_x0000_s3075" name="Visio" r:id="rId6" imgW="829666" imgH="469697" progId="Visio.Drawing.11">
                  <p:embed/>
                </p:oleObj>
              </mc:Choice>
              <mc:Fallback>
                <p:oleObj name="Visio" r:id="rId6" imgW="829666" imgH="469697" progId="Visio.Drawing.11">
                  <p:embed/>
                  <p:pic>
                    <p:nvPicPr>
                      <p:cNvPr id="13312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895" y="4228215"/>
                        <a:ext cx="1563688"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6" name="Picture 6" descr="MCj0290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148" y="4761102"/>
            <a:ext cx="12827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27" name="Object 7"/>
          <p:cNvGraphicFramePr>
            <a:graphicFrameLocks noChangeAspect="1"/>
          </p:cNvGraphicFramePr>
          <p:nvPr/>
        </p:nvGraphicFramePr>
        <p:xfrm>
          <a:off x="6475521" y="4186276"/>
          <a:ext cx="1655763" cy="936625"/>
        </p:xfrm>
        <a:graphic>
          <a:graphicData uri="http://schemas.openxmlformats.org/presentationml/2006/ole">
            <mc:AlternateContent xmlns:mc="http://schemas.openxmlformats.org/markup-compatibility/2006">
              <mc:Choice xmlns:v="urn:schemas-microsoft-com:vml" Requires="v">
                <p:oleObj spid="_x0000_s3076" name="Visio" r:id="rId9" imgW="829666" imgH="469697" progId="Visio.Drawing.11">
                  <p:embed/>
                </p:oleObj>
              </mc:Choice>
              <mc:Fallback>
                <p:oleObj name="Visio" r:id="rId9" imgW="829666" imgH="469697" progId="Visio.Drawing.11">
                  <p:embed/>
                  <p:pic>
                    <p:nvPicPr>
                      <p:cNvPr id="13312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521" y="4186276"/>
                        <a:ext cx="16557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8" name="Picture 8" descr="MCj0197894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6959" y="4797795"/>
            <a:ext cx="1728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2020/11/04</a:t>
            </a:r>
          </a:p>
        </p:txBody>
      </p:sp>
      <p:sp>
        <p:nvSpPr>
          <p:cNvPr id="3" name="フッター プレースホルダー 2"/>
          <p:cNvSpPr>
            <a:spLocks noGrp="1"/>
          </p:cNvSpPr>
          <p:nvPr>
            <p:ph type="ftr" sz="quarter" idx="11"/>
          </p:nvPr>
        </p:nvSpPr>
        <p:spPr/>
        <p:txBody>
          <a:bodyPr/>
          <a:lstStyle/>
          <a:p>
            <a:pPr>
              <a:defRPr/>
            </a:pPr>
            <a:r>
              <a:rPr lang="en-US" altLang="ja-JP"/>
              <a:t>Law &amp; Leadership2020</a:t>
            </a:r>
          </a:p>
        </p:txBody>
      </p:sp>
    </p:spTree>
    <p:extLst>
      <p:ext uri="{BB962C8B-B14F-4D97-AF65-F5344CB8AC3E}">
        <p14:creationId xmlns:p14="http://schemas.microsoft.com/office/powerpoint/2010/main" val="190147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1000" fill="hold"/>
                                        <p:tgtEl>
                                          <p:spTgt spid="133126"/>
                                        </p:tgtEl>
                                        <p:attrNameLst>
                                          <p:attrName>ppt_w</p:attrName>
                                        </p:attrNameLst>
                                      </p:cBhvr>
                                      <p:tavLst>
                                        <p:tav tm="0">
                                          <p:val>
                                            <p:strVal val="#ppt_w*0.70"/>
                                          </p:val>
                                        </p:tav>
                                        <p:tav tm="100000">
                                          <p:val>
                                            <p:strVal val="#ppt_w"/>
                                          </p:val>
                                        </p:tav>
                                      </p:tavLst>
                                    </p:anim>
                                    <p:anim calcmode="lin" valueType="num">
                                      <p:cBhvr>
                                        <p:cTn id="8" dur="1000" fill="hold"/>
                                        <p:tgtEl>
                                          <p:spTgt spid="133126"/>
                                        </p:tgtEl>
                                        <p:attrNameLst>
                                          <p:attrName>ppt_h</p:attrName>
                                        </p:attrNameLst>
                                      </p:cBhvr>
                                      <p:tavLst>
                                        <p:tav tm="0">
                                          <p:val>
                                            <p:strVal val="#ppt_h"/>
                                          </p:val>
                                        </p:tav>
                                        <p:tav tm="100000">
                                          <p:val>
                                            <p:strVal val="#ppt_h"/>
                                          </p:val>
                                        </p:tav>
                                      </p:tavLst>
                                    </p:anim>
                                    <p:animEffect transition="in" filter="fade">
                                      <p:cBhvr>
                                        <p:cTn id="9" dur="1000"/>
                                        <p:tgtEl>
                                          <p:spTgt spid="1331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133123">
                                            <p:txEl>
                                              <p:pRg st="3" end="3"/>
                                            </p:txEl>
                                          </p:spTgt>
                                        </p:tgtEl>
                                        <p:attrNameLst>
                                          <p:attrName>style.visibility</p:attrName>
                                        </p:attrNameLst>
                                      </p:cBhvr>
                                      <p:to>
                                        <p:strVal val="visible"/>
                                      </p:to>
                                    </p:set>
                                    <p:animEffect transition="in" filter="strips(downRight)">
                                      <p:cBhvr>
                                        <p:cTn id="14" dur="500"/>
                                        <p:tgtEl>
                                          <p:spTgt spid="13312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33125"/>
                                        </p:tgtEl>
                                        <p:attrNameLst>
                                          <p:attrName>style.visibility</p:attrName>
                                        </p:attrNameLst>
                                      </p:cBhvr>
                                      <p:to>
                                        <p:strVal val="visible"/>
                                      </p:to>
                                    </p:set>
                                    <p:anim calcmode="lin" valueType="num">
                                      <p:cBhvr>
                                        <p:cTn id="19" dur="1000" fill="hold"/>
                                        <p:tgtEl>
                                          <p:spTgt spid="133125"/>
                                        </p:tgtEl>
                                        <p:attrNameLst>
                                          <p:attrName>ppt_w</p:attrName>
                                        </p:attrNameLst>
                                      </p:cBhvr>
                                      <p:tavLst>
                                        <p:tav tm="0">
                                          <p:val>
                                            <p:strVal val="#ppt_w*0.70"/>
                                          </p:val>
                                        </p:tav>
                                        <p:tav tm="100000">
                                          <p:val>
                                            <p:strVal val="#ppt_w"/>
                                          </p:val>
                                        </p:tav>
                                      </p:tavLst>
                                    </p:anim>
                                    <p:anim calcmode="lin" valueType="num">
                                      <p:cBhvr>
                                        <p:cTn id="20" dur="1000" fill="hold"/>
                                        <p:tgtEl>
                                          <p:spTgt spid="133125"/>
                                        </p:tgtEl>
                                        <p:attrNameLst>
                                          <p:attrName>ppt_h</p:attrName>
                                        </p:attrNameLst>
                                      </p:cBhvr>
                                      <p:tavLst>
                                        <p:tav tm="0">
                                          <p:val>
                                            <p:strVal val="#ppt_h"/>
                                          </p:val>
                                        </p:tav>
                                        <p:tav tm="100000">
                                          <p:val>
                                            <p:strVal val="#ppt_h"/>
                                          </p:val>
                                        </p:tav>
                                      </p:tavLst>
                                    </p:anim>
                                    <p:animEffect transition="in" filter="fade">
                                      <p:cBhvr>
                                        <p:cTn id="21" dur="1000"/>
                                        <p:tgtEl>
                                          <p:spTgt spid="1331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33123">
                                            <p:txEl>
                                              <p:pRg st="2" end="2"/>
                                            </p:txEl>
                                          </p:spTgt>
                                        </p:tgtEl>
                                        <p:attrNameLst>
                                          <p:attrName>style.visibility</p:attrName>
                                        </p:attrNameLst>
                                      </p:cBhvr>
                                      <p:to>
                                        <p:strVal val="visible"/>
                                      </p:to>
                                    </p:set>
                                    <p:animEffect transition="in" filter="strips(downRight)">
                                      <p:cBhvr>
                                        <p:cTn id="26" dur="500"/>
                                        <p:tgtEl>
                                          <p:spTgt spid="1331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28"/>
                                        </p:tgtEl>
                                        <p:attrNameLst>
                                          <p:attrName>style.visibility</p:attrName>
                                        </p:attrNameLst>
                                      </p:cBhvr>
                                      <p:to>
                                        <p:strVal val="visible"/>
                                      </p:to>
                                    </p:set>
                                    <p:anim calcmode="lin" valueType="num">
                                      <p:cBhvr additive="base">
                                        <p:cTn id="31" dur="1000" fill="hold"/>
                                        <p:tgtEl>
                                          <p:spTgt spid="133128"/>
                                        </p:tgtEl>
                                        <p:attrNameLst>
                                          <p:attrName>ppt_x</p:attrName>
                                        </p:attrNameLst>
                                      </p:cBhvr>
                                      <p:tavLst>
                                        <p:tav tm="0">
                                          <p:val>
                                            <p:strVal val="0-#ppt_w/2"/>
                                          </p:val>
                                        </p:tav>
                                        <p:tav tm="100000">
                                          <p:val>
                                            <p:strVal val="#ppt_x"/>
                                          </p:val>
                                        </p:tav>
                                      </p:tavLst>
                                    </p:anim>
                                    <p:anim calcmode="lin" valueType="num">
                                      <p:cBhvr additive="base">
                                        <p:cTn id="32" dur="1000" fill="hold"/>
                                        <p:tgtEl>
                                          <p:spTgt spid="1331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33127"/>
                                        </p:tgtEl>
                                        <p:attrNameLst>
                                          <p:attrName>style.visibility</p:attrName>
                                        </p:attrNameLst>
                                      </p:cBhvr>
                                      <p:to>
                                        <p:strVal val="visible"/>
                                      </p:to>
                                    </p:set>
                                    <p:anim calcmode="lin" valueType="num">
                                      <p:cBhvr>
                                        <p:cTn id="37" dur="1000" fill="hold"/>
                                        <p:tgtEl>
                                          <p:spTgt spid="133127"/>
                                        </p:tgtEl>
                                        <p:attrNameLst>
                                          <p:attrName>ppt_w</p:attrName>
                                        </p:attrNameLst>
                                      </p:cBhvr>
                                      <p:tavLst>
                                        <p:tav tm="0">
                                          <p:val>
                                            <p:strVal val="#ppt_w*0.70"/>
                                          </p:val>
                                        </p:tav>
                                        <p:tav tm="100000">
                                          <p:val>
                                            <p:strVal val="#ppt_w"/>
                                          </p:val>
                                        </p:tav>
                                      </p:tavLst>
                                    </p:anim>
                                    <p:anim calcmode="lin" valueType="num">
                                      <p:cBhvr>
                                        <p:cTn id="38" dur="1000" fill="hold"/>
                                        <p:tgtEl>
                                          <p:spTgt spid="133127"/>
                                        </p:tgtEl>
                                        <p:attrNameLst>
                                          <p:attrName>ppt_h</p:attrName>
                                        </p:attrNameLst>
                                      </p:cBhvr>
                                      <p:tavLst>
                                        <p:tav tm="0">
                                          <p:val>
                                            <p:strVal val="#ppt_h"/>
                                          </p:val>
                                        </p:tav>
                                        <p:tav tm="100000">
                                          <p:val>
                                            <p:strVal val="#ppt_h"/>
                                          </p:val>
                                        </p:tav>
                                      </p:tavLst>
                                    </p:anim>
                                    <p:animEffect transition="in" filter="fade">
                                      <p:cBhvr>
                                        <p:cTn id="39" dur="10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ABA950-DC9A-474A-9849-7E6874991386}" type="slidenum">
              <a:rPr kumimoji="0" lang="ja-JP" altLang="en-US"/>
              <a:pPr eaLnBrk="1" hangingPunct="1"/>
              <a:t>27</a:t>
            </a:fld>
            <a:endParaRPr kumimoji="0" lang="en-US" altLang="ja-JP"/>
          </a:p>
        </p:txBody>
      </p:sp>
      <p:graphicFrame>
        <p:nvGraphicFramePr>
          <p:cNvPr id="26627" name="Object 2"/>
          <p:cNvGraphicFramePr>
            <a:graphicFrameLocks noGrp="1" noChangeAspect="1"/>
          </p:cNvGraphicFramePr>
          <p:nvPr>
            <p:ph sz="quarter" idx="2"/>
          </p:nvPr>
        </p:nvGraphicFramePr>
        <p:xfrm>
          <a:off x="5530888" y="1917640"/>
          <a:ext cx="5645150" cy="4181475"/>
        </p:xfrm>
        <a:graphic>
          <a:graphicData uri="http://schemas.openxmlformats.org/presentationml/2006/ole">
            <mc:AlternateContent xmlns:mc="http://schemas.openxmlformats.org/markup-compatibility/2006">
              <mc:Choice xmlns:v="urn:schemas-microsoft-com:vml" Requires="v">
                <p:oleObj spid="_x0000_s4098" name="Visio" r:id="rId4" imgW="2773680" imgH="2053742" progId="Visio.Drawing.11">
                  <p:embed/>
                </p:oleObj>
              </mc:Choice>
              <mc:Fallback>
                <p:oleObj name="Visio" r:id="rId4" imgW="2773680" imgH="2053742" progId="Visio.Drawing.11">
                  <p:embed/>
                  <p:pic>
                    <p:nvPicPr>
                      <p:cNvPr id="2662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88" y="1917640"/>
                        <a:ext cx="56451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28" name="Rectangle 3"/>
          <p:cNvSpPr>
            <a:spLocks noGrp="1" noChangeArrowheads="1"/>
          </p:cNvSpPr>
          <p:nvPr>
            <p:ph type="title"/>
          </p:nvPr>
        </p:nvSpPr>
        <p:spPr>
          <a:xfrm>
            <a:off x="905157" y="368438"/>
            <a:ext cx="10378990" cy="1462087"/>
          </a:xfrm>
        </p:spPr>
        <p:txBody>
          <a:bodyPr/>
          <a:lstStyle/>
          <a:p>
            <a:pPr eaLnBrk="1" hangingPunct="1"/>
            <a:r>
              <a:rPr lang="ja-JP" altLang="en-US" sz="4000" dirty="0"/>
              <a:t>解釈方法論：アイラック</a:t>
            </a:r>
            <a:r>
              <a:rPr lang="en-US" altLang="ja-JP" sz="4000" dirty="0"/>
              <a:t>(IRAC)</a:t>
            </a:r>
            <a:r>
              <a:rPr lang="ja-JP" altLang="en-US" sz="4000" dirty="0"/>
              <a:t>（</a:t>
            </a:r>
            <a:r>
              <a:rPr lang="en-US" altLang="ja-JP" sz="4000" dirty="0"/>
              <a:t>4/7</a:t>
            </a:r>
            <a:r>
              <a:rPr lang="ja-JP" altLang="en-US" sz="4000" dirty="0"/>
              <a:t>）</a:t>
            </a:r>
            <a:br>
              <a:rPr lang="ja-JP" altLang="en-US" sz="4000" dirty="0"/>
            </a:br>
            <a:r>
              <a:rPr lang="ja-JP" altLang="en-US" sz="4000" dirty="0"/>
              <a:t>公園に「車馬通行止め」</a:t>
            </a:r>
          </a:p>
        </p:txBody>
      </p:sp>
      <p:sp>
        <p:nvSpPr>
          <p:cNvPr id="134148" name="Rectangle 4"/>
          <p:cNvSpPr>
            <a:spLocks noGrp="1" noChangeArrowheads="1"/>
          </p:cNvSpPr>
          <p:nvPr>
            <p:ph type="body" sz="half" idx="1"/>
          </p:nvPr>
        </p:nvSpPr>
        <p:spPr>
          <a:xfrm>
            <a:off x="1752600" y="2057400"/>
            <a:ext cx="3200400" cy="4114800"/>
          </a:xfrm>
        </p:spPr>
        <p:txBody>
          <a:bodyPr/>
          <a:lstStyle/>
          <a:p>
            <a:pPr eaLnBrk="1" hangingPunct="1"/>
            <a:r>
              <a:rPr lang="en-US" altLang="ja-JP"/>
              <a:t>I</a:t>
            </a:r>
            <a:r>
              <a:rPr lang="ja-JP" altLang="en-US"/>
              <a:t>：</a:t>
            </a:r>
            <a:r>
              <a:rPr lang="ja-JP" altLang="en-US" u="sng"/>
              <a:t>人</a:t>
            </a:r>
            <a:r>
              <a:rPr lang="ja-JP" altLang="en-US"/>
              <a:t>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：反対解釈</a:t>
            </a:r>
          </a:p>
          <a:p>
            <a:pPr eaLnBrk="1" hangingPunct="1"/>
            <a:r>
              <a:rPr lang="en-US" altLang="ja-JP"/>
              <a:t>C</a:t>
            </a:r>
            <a:r>
              <a:rPr lang="ja-JP" altLang="en-US"/>
              <a:t>：通ることができる</a:t>
            </a:r>
          </a:p>
        </p:txBody>
      </p:sp>
      <p:graphicFrame>
        <p:nvGraphicFramePr>
          <p:cNvPr id="134149" name="Object 5"/>
          <p:cNvGraphicFramePr>
            <a:graphicFrameLocks noGrp="1" noChangeAspect="1"/>
          </p:cNvGraphicFramePr>
          <p:nvPr>
            <p:ph sz="quarter" idx="3"/>
          </p:nvPr>
        </p:nvGraphicFramePr>
        <p:xfrm>
          <a:off x="9081905" y="4681169"/>
          <a:ext cx="731838" cy="915987"/>
        </p:xfrm>
        <a:graphic>
          <a:graphicData uri="http://schemas.openxmlformats.org/presentationml/2006/ole">
            <mc:AlternateContent xmlns:mc="http://schemas.openxmlformats.org/markup-compatibility/2006">
              <mc:Choice xmlns:v="urn:schemas-microsoft-com:vml" Requires="v">
                <p:oleObj spid="_x0000_s4099" name="Visio" r:id="rId6" imgW="181051" imgH="234391" progId="Visio.Drawing.11">
                  <p:embed/>
                </p:oleObj>
              </mc:Choice>
              <mc:Fallback>
                <p:oleObj name="Visio" r:id="rId6" imgW="181051" imgH="234391" progId="Visio.Drawing.11">
                  <p:embed/>
                  <p:pic>
                    <p:nvPicPr>
                      <p:cNvPr id="13414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905" y="4681169"/>
                        <a:ext cx="731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4150" name="Picture 6" descr="MCj0427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8605" y="4155561"/>
            <a:ext cx="16779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a:t>2020/11/04</a:t>
            </a:r>
          </a:p>
        </p:txBody>
      </p:sp>
      <p:sp>
        <p:nvSpPr>
          <p:cNvPr id="3" name="フッター プレースホルダー 2"/>
          <p:cNvSpPr>
            <a:spLocks noGrp="1"/>
          </p:cNvSpPr>
          <p:nvPr>
            <p:ph type="ftr" sz="quarter" idx="11"/>
          </p:nvPr>
        </p:nvSpPr>
        <p:spPr/>
        <p:txBody>
          <a:bodyPr/>
          <a:lstStyle/>
          <a:p>
            <a:pPr>
              <a:defRPr/>
            </a:pPr>
            <a:r>
              <a:rPr lang="en-US" altLang="ja-JP"/>
              <a:t>Law &amp; Leadership2020</a:t>
            </a:r>
          </a:p>
        </p:txBody>
      </p:sp>
      <p:sp>
        <p:nvSpPr>
          <p:cNvPr id="4" name="テキスト ボックス 3"/>
          <p:cNvSpPr txBox="1"/>
          <p:nvPr/>
        </p:nvSpPr>
        <p:spPr>
          <a:xfrm>
            <a:off x="730102" y="5302181"/>
            <a:ext cx="4146698" cy="584775"/>
          </a:xfrm>
          <a:prstGeom prst="rect">
            <a:avLst/>
          </a:prstGeom>
          <a:noFill/>
        </p:spPr>
        <p:txBody>
          <a:bodyPr wrap="square" rtlCol="0">
            <a:spAutoFit/>
          </a:bodyPr>
          <a:lstStyle/>
          <a:p>
            <a:r>
              <a:rPr kumimoji="1" lang="ja-JP" altLang="en-US" sz="3200" dirty="0"/>
              <a:t>法解釈は，集合論だ！</a:t>
            </a:r>
          </a:p>
        </p:txBody>
      </p:sp>
    </p:spTree>
    <p:extLst>
      <p:ext uri="{BB962C8B-B14F-4D97-AF65-F5344CB8AC3E}">
        <p14:creationId xmlns:p14="http://schemas.microsoft.com/office/powerpoint/2010/main" val="255987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2000" fill="hold"/>
                                        <p:tgtEl>
                                          <p:spTgt spid="134150"/>
                                        </p:tgtEl>
                                        <p:attrNameLst>
                                          <p:attrName>ppt_x</p:attrName>
                                        </p:attrNameLst>
                                      </p:cBhvr>
                                      <p:tavLst>
                                        <p:tav tm="0">
                                          <p:val>
                                            <p:strVal val="1+#ppt_w/2"/>
                                          </p:val>
                                        </p:tav>
                                        <p:tav tm="100000">
                                          <p:val>
                                            <p:strVal val="#ppt_x"/>
                                          </p:val>
                                        </p:tav>
                                      </p:tavLst>
                                    </p:anim>
                                    <p:anim calcmode="lin" valueType="num">
                                      <p:cBhvr additive="base">
                                        <p:cTn id="8" dur="2000" fill="hold"/>
                                        <p:tgtEl>
                                          <p:spTgt spid="134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4148">
                                            <p:txEl>
                                              <p:pRg st="3" end="3"/>
                                            </p:txEl>
                                          </p:spTgt>
                                        </p:tgtEl>
                                        <p:attrNameLst>
                                          <p:attrName>style.visibility</p:attrName>
                                        </p:attrNameLst>
                                      </p:cBhvr>
                                      <p:to>
                                        <p:strVal val="visible"/>
                                      </p:to>
                                    </p:set>
                                    <p:animEffect transition="in" filter="strips(downRight)">
                                      <p:cBhvr>
                                        <p:cTn id="13" dur="500"/>
                                        <p:tgtEl>
                                          <p:spTgt spid="13414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34149"/>
                                        </p:tgtEl>
                                        <p:attrNameLst>
                                          <p:attrName>style.visibility</p:attrName>
                                        </p:attrNameLst>
                                      </p:cBhvr>
                                      <p:to>
                                        <p:strVal val="visible"/>
                                      </p:to>
                                    </p:set>
                                    <p:anim calcmode="lin" valueType="num">
                                      <p:cBhvr>
                                        <p:cTn id="18" dur="1000" fill="hold"/>
                                        <p:tgtEl>
                                          <p:spTgt spid="134149"/>
                                        </p:tgtEl>
                                        <p:attrNameLst>
                                          <p:attrName>ppt_w</p:attrName>
                                        </p:attrNameLst>
                                      </p:cBhvr>
                                      <p:tavLst>
                                        <p:tav tm="0">
                                          <p:val>
                                            <p:strVal val="#ppt_w*0.70"/>
                                          </p:val>
                                        </p:tav>
                                        <p:tav tm="100000">
                                          <p:val>
                                            <p:strVal val="#ppt_w"/>
                                          </p:val>
                                        </p:tav>
                                      </p:tavLst>
                                    </p:anim>
                                    <p:anim calcmode="lin" valueType="num">
                                      <p:cBhvr>
                                        <p:cTn id="19" dur="1000" fill="hold"/>
                                        <p:tgtEl>
                                          <p:spTgt spid="134149"/>
                                        </p:tgtEl>
                                        <p:attrNameLst>
                                          <p:attrName>ppt_h</p:attrName>
                                        </p:attrNameLst>
                                      </p:cBhvr>
                                      <p:tavLst>
                                        <p:tav tm="0">
                                          <p:val>
                                            <p:strVal val="#ppt_h"/>
                                          </p:val>
                                        </p:tav>
                                        <p:tav tm="100000">
                                          <p:val>
                                            <p:strVal val="#ppt_h"/>
                                          </p:val>
                                        </p:tav>
                                      </p:tavLst>
                                    </p:anim>
                                    <p:animEffect transition="in" filter="fade">
                                      <p:cBhvr>
                                        <p:cTn id="20" dur="1000"/>
                                        <p:tgtEl>
                                          <p:spTgt spid="134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34148">
                                            <p:txEl>
                                              <p:pRg st="2" end="2"/>
                                            </p:txEl>
                                          </p:spTgt>
                                        </p:tgtEl>
                                        <p:attrNameLst>
                                          <p:attrName>style.visibility</p:attrName>
                                        </p:attrNameLst>
                                      </p:cBhvr>
                                      <p:to>
                                        <p:strVal val="visible"/>
                                      </p:to>
                                    </p:set>
                                    <p:animEffect transition="in" filter="strips(downRight)">
                                      <p:cBhvr>
                                        <p:cTn id="25" dur="500"/>
                                        <p:tgtEl>
                                          <p:spTgt spid="13414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4150"/>
                                        </p:tgtEl>
                                      </p:cBhvr>
                                    </p:animEffect>
                                    <p:set>
                                      <p:cBhvr>
                                        <p:cTn id="30" dur="1" fill="hold">
                                          <p:stCondLst>
                                            <p:cond delay="499"/>
                                          </p:stCondLst>
                                        </p:cTn>
                                        <p:tgtEl>
                                          <p:spTgt spid="134150"/>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2.08333E-7 4.44444E-6 L -0.10612 0.02384 " pathEditMode="relative" rAng="0" ptsTypes="AA">
                                      <p:cBhvr>
                                        <p:cTn id="32" dur="2000" fill="hold"/>
                                        <p:tgtEl>
                                          <p:spTgt spid="134149"/>
                                        </p:tgtEl>
                                        <p:attrNameLst>
                                          <p:attrName>ppt_x</p:attrName>
                                          <p:attrName>ppt_y</p:attrName>
                                        </p:attrNameLst>
                                      </p:cBhvr>
                                      <p:rCtr x="-5313" y="1181"/>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654DA542-3891-4830-A1B6-941D54D62C24}" type="slidenum">
              <a:rPr kumimoji="0" lang="ja-JP" altLang="en-US"/>
              <a:pPr eaLnBrk="1" hangingPunct="1"/>
              <a:t>28</a:t>
            </a:fld>
            <a:endParaRPr kumimoji="0" lang="en-US" altLang="ja-JP"/>
          </a:p>
        </p:txBody>
      </p:sp>
      <p:sp>
        <p:nvSpPr>
          <p:cNvPr id="27651" name="Rectangle 2"/>
          <p:cNvSpPr>
            <a:spLocks noGrp="1" noChangeArrowheads="1"/>
          </p:cNvSpPr>
          <p:nvPr>
            <p:ph type="title"/>
          </p:nvPr>
        </p:nvSpPr>
        <p:spPr>
          <a:xfrm>
            <a:off x="903567" y="320639"/>
            <a:ext cx="10380394" cy="1462087"/>
          </a:xfrm>
        </p:spPr>
        <p:txBody>
          <a:bodyPr/>
          <a:lstStyle/>
          <a:p>
            <a:pPr eaLnBrk="1" hangingPunct="1"/>
            <a:r>
              <a:rPr lang="ja-JP" altLang="en-US" sz="4000" dirty="0"/>
              <a:t>解釈方法論（</a:t>
            </a:r>
            <a:r>
              <a:rPr lang="en-US" altLang="ja-JP" sz="4000" dirty="0"/>
              <a:t>5/7</a:t>
            </a:r>
            <a:r>
              <a:rPr lang="ja-JP" altLang="en-US" sz="4000" dirty="0"/>
              <a:t>）：アイラック</a:t>
            </a:r>
            <a:r>
              <a:rPr lang="en-US" altLang="ja-JP" sz="4000" dirty="0"/>
              <a:t>(IRAC)</a:t>
            </a:r>
            <a:br>
              <a:rPr lang="ja-JP" altLang="en-US" sz="4000" dirty="0"/>
            </a:br>
            <a:r>
              <a:rPr lang="ja-JP" altLang="en-US" sz="4000" dirty="0"/>
              <a:t>つり橋に「車馬通行止め」</a:t>
            </a:r>
          </a:p>
        </p:txBody>
      </p:sp>
      <p:sp>
        <p:nvSpPr>
          <p:cNvPr id="135171" name="Rectangle 3"/>
          <p:cNvSpPr>
            <a:spLocks noGrp="1" noChangeArrowheads="1"/>
          </p:cNvSpPr>
          <p:nvPr>
            <p:ph type="body" idx="1"/>
          </p:nvPr>
        </p:nvSpPr>
        <p:spPr>
          <a:xfrm>
            <a:off x="1956391" y="1947531"/>
            <a:ext cx="8291513" cy="3283687"/>
          </a:xfrm>
        </p:spPr>
        <p:txBody>
          <a:bodyPr/>
          <a:lstStyle/>
          <a:p>
            <a:pPr eaLnBrk="1" hangingPunct="1"/>
            <a:r>
              <a:rPr lang="en-US" altLang="ja-JP" dirty="0"/>
              <a:t>I</a:t>
            </a:r>
            <a:r>
              <a:rPr lang="ja-JP" altLang="en-US" dirty="0"/>
              <a:t>：相撲取り（</a:t>
            </a:r>
            <a:r>
              <a:rPr lang="en-US" altLang="ja-JP" dirty="0"/>
              <a:t>200kg</a:t>
            </a:r>
            <a:r>
              <a:rPr lang="ja-JP" altLang="en-US" dirty="0"/>
              <a:t>）が通りかかった。つり橋を通れるだろうか？</a:t>
            </a:r>
          </a:p>
          <a:p>
            <a:pPr lvl="1" eaLnBrk="1" hangingPunct="1"/>
            <a:r>
              <a:rPr lang="ja-JP" altLang="en-US" dirty="0"/>
              <a:t>つり橋は</a:t>
            </a:r>
            <a:r>
              <a:rPr lang="en-US" altLang="ja-JP" dirty="0"/>
              <a:t>100kg</a:t>
            </a:r>
            <a:r>
              <a:rPr lang="ja-JP" altLang="en-US" dirty="0"/>
              <a:t>以上の重さには耐えられない</a:t>
            </a:r>
          </a:p>
          <a:p>
            <a:pPr eaLnBrk="1" hangingPunct="1"/>
            <a:r>
              <a:rPr lang="en-US" altLang="ja-JP" dirty="0"/>
              <a:t>R</a:t>
            </a:r>
            <a:r>
              <a:rPr lang="ja-JP" altLang="en-US" dirty="0"/>
              <a:t>：車馬通行止め</a:t>
            </a:r>
          </a:p>
          <a:p>
            <a:pPr eaLnBrk="1" hangingPunct="1"/>
            <a:r>
              <a:rPr lang="en-US" altLang="ja-JP" dirty="0"/>
              <a:t>A</a:t>
            </a:r>
            <a:r>
              <a:rPr lang="ja-JP" altLang="en-US" dirty="0"/>
              <a:t>：類推解釈</a:t>
            </a:r>
          </a:p>
          <a:p>
            <a:pPr lvl="1" eaLnBrk="1" hangingPunct="1"/>
            <a:r>
              <a:rPr lang="ja-JP" altLang="en-US" dirty="0"/>
              <a:t>趣旨に遡る→リスクを回避する</a:t>
            </a:r>
          </a:p>
          <a:p>
            <a:pPr eaLnBrk="1" hangingPunct="1"/>
            <a:r>
              <a:rPr lang="en-US" altLang="ja-JP" dirty="0"/>
              <a:t>C</a:t>
            </a:r>
            <a:r>
              <a:rPr lang="ja-JP" altLang="en-US" dirty="0"/>
              <a:t>：通ることができない</a:t>
            </a:r>
          </a:p>
        </p:txBody>
      </p:sp>
      <p:pic>
        <p:nvPicPr>
          <p:cNvPr id="135172" name="Picture 4" descr="MCj02422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76" y="2689031"/>
            <a:ext cx="27765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5888251" y="3244334"/>
            <a:ext cx="415498" cy="369332"/>
          </a:xfrm>
          <a:prstGeom prst="rect">
            <a:avLst/>
          </a:prstGeom>
        </p:spPr>
        <p:txBody>
          <a:bodyPr wrap="none">
            <a:spAutoFit/>
          </a:bodyPr>
          <a:lstStyle/>
          <a:p>
            <a:r>
              <a:rPr lang="en-US" altLang="ja-JP" dirty="0">
                <a:latin typeface="Arial" panose="020B0604020202020204" pitchFamily="34" charset="0"/>
              </a:rPr>
              <a:t>…</a:t>
            </a:r>
            <a:endParaRPr lang="ja-JP" altLang="en-US"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Tree>
    <p:extLst>
      <p:ext uri="{BB962C8B-B14F-4D97-AF65-F5344CB8AC3E}">
        <p14:creationId xmlns:p14="http://schemas.microsoft.com/office/powerpoint/2010/main" val="1572587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additive="base">
                                        <p:cTn id="7" dur="2000" fill="hold"/>
                                        <p:tgtEl>
                                          <p:spTgt spid="135172"/>
                                        </p:tgtEl>
                                        <p:attrNameLst>
                                          <p:attrName>ppt_x</p:attrName>
                                        </p:attrNameLst>
                                      </p:cBhvr>
                                      <p:tavLst>
                                        <p:tav tm="0">
                                          <p:val>
                                            <p:strVal val="1+#ppt_w/2"/>
                                          </p:val>
                                        </p:tav>
                                        <p:tav tm="100000">
                                          <p:val>
                                            <p:strVal val="#ppt_x"/>
                                          </p:val>
                                        </p:tav>
                                      </p:tavLst>
                                    </p:anim>
                                    <p:anim calcmode="lin" valueType="num">
                                      <p:cBhvr additive="base">
                                        <p:cTn id="8" dur="2000" fill="hold"/>
                                        <p:tgtEl>
                                          <p:spTgt spid="1351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5171">
                                            <p:txEl>
                                              <p:pRg st="5" end="5"/>
                                            </p:txEl>
                                          </p:spTgt>
                                        </p:tgtEl>
                                        <p:attrNameLst>
                                          <p:attrName>style.visibility</p:attrName>
                                        </p:attrNameLst>
                                      </p:cBhvr>
                                      <p:to>
                                        <p:strVal val="visible"/>
                                      </p:to>
                                    </p:set>
                                    <p:animEffect transition="in" filter="strips(downRight)">
                                      <p:cBhvr>
                                        <p:cTn id="13" dur="500"/>
                                        <p:tgtEl>
                                          <p:spTgt spid="1351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5171">
                                            <p:txEl>
                                              <p:pRg st="3" end="3"/>
                                            </p:txEl>
                                          </p:spTgt>
                                        </p:tgtEl>
                                        <p:attrNameLst>
                                          <p:attrName>style.visibility</p:attrName>
                                        </p:attrNameLst>
                                      </p:cBhvr>
                                      <p:to>
                                        <p:strVal val="visible"/>
                                      </p:to>
                                    </p:set>
                                    <p:animEffect transition="in" filter="strips(downRight)">
                                      <p:cBhvr>
                                        <p:cTn id="18" dur="500"/>
                                        <p:tgtEl>
                                          <p:spTgt spid="135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animEffect transition="in" filter="strips(downRight)">
                                      <p:cBhvr>
                                        <p:cTn id="23" dur="10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a:t>大学教育の改革の</a:t>
            </a:r>
            <a:r>
              <a:rPr lang="ja-JP" altLang="en-US" sz="6000" dirty="0"/>
              <a:t>ヒント</a:t>
            </a:r>
            <a:endParaRPr kumimoji="1" lang="ja-JP" altLang="en-US" sz="6000" dirty="0"/>
          </a:p>
        </p:txBody>
      </p:sp>
      <p:sp>
        <p:nvSpPr>
          <p:cNvPr id="3" name="コンテンツ プレースホルダー 2"/>
          <p:cNvSpPr>
            <a:spLocks noGrp="1"/>
          </p:cNvSpPr>
          <p:nvPr>
            <p:ph sz="half" idx="1"/>
          </p:nvPr>
        </p:nvSpPr>
        <p:spPr>
          <a:xfrm>
            <a:off x="838200" y="1825625"/>
            <a:ext cx="5181600" cy="2835592"/>
          </a:xfrm>
        </p:spPr>
        <p:txBody>
          <a:bodyPr>
            <a:noAutofit/>
          </a:bodyPr>
          <a:lstStyle/>
          <a:p>
            <a:r>
              <a:rPr kumimoji="1" lang="en-US" altLang="ja-JP" sz="2400" dirty="0"/>
              <a:t>NHK</a:t>
            </a:r>
            <a:r>
              <a:rPr kumimoji="1" lang="ja-JP" altLang="en-US" sz="2400" dirty="0"/>
              <a:t>の病名推理番組：ドクター</a:t>
            </a:r>
            <a:r>
              <a:rPr kumimoji="1" lang="en-US" altLang="ja-JP" sz="2400" dirty="0"/>
              <a:t>G</a:t>
            </a:r>
            <a:r>
              <a:rPr kumimoji="1" lang="ja-JP" altLang="en-US" sz="2400" dirty="0"/>
              <a:t>（</a:t>
            </a:r>
            <a:r>
              <a:rPr lang="ja-JP" altLang="en-US" sz="2400" dirty="0"/>
              <a:t>ジェ</a:t>
            </a:r>
            <a:r>
              <a:rPr kumimoji="1" lang="ja-JP" altLang="en-US" sz="2400" dirty="0"/>
              <a:t>ネラル）</a:t>
            </a:r>
            <a:endParaRPr kumimoji="1" lang="en-US" altLang="ja-JP" sz="2400" dirty="0"/>
          </a:p>
          <a:p>
            <a:pPr lvl="1"/>
            <a:r>
              <a:rPr lang="ja-JP" altLang="en-US" sz="2000" dirty="0"/>
              <a:t>患者の病状から，病名を解明し，診療方法を確定するまでのプロセスを見せる。</a:t>
            </a:r>
          </a:p>
          <a:p>
            <a:pPr lvl="1"/>
            <a:r>
              <a:rPr lang="ja-JP" altLang="en-US" sz="2000" dirty="0"/>
              <a:t>研修医の最初の見立ては，全て外れ。</a:t>
            </a:r>
          </a:p>
          <a:p>
            <a:pPr lvl="1"/>
            <a:r>
              <a:rPr lang="ja-JP" altLang="en-US" sz="2000" dirty="0"/>
              <a:t>総合診療医のアドバイスを受けながら，可能性のある病名を全てチェックし，除外すべきものを除外して，正解にたどり着く。</a:t>
            </a:r>
          </a:p>
          <a:p>
            <a:pPr lvl="1"/>
            <a:endParaRPr kumimoji="1" lang="ja-JP" altLang="en-US" sz="2000" dirty="0"/>
          </a:p>
        </p:txBody>
      </p:sp>
      <p:sp>
        <p:nvSpPr>
          <p:cNvPr id="6" name="コンテンツ プレースホルダー 5"/>
          <p:cNvSpPr>
            <a:spLocks noGrp="1"/>
          </p:cNvSpPr>
          <p:nvPr>
            <p:ph sz="half" idx="2"/>
          </p:nvPr>
        </p:nvSpPr>
        <p:spPr/>
        <p:txBody>
          <a:bodyPr>
            <a:normAutofit/>
          </a:bodyPr>
          <a:lstStyle/>
          <a:p>
            <a:r>
              <a:rPr kumimoji="1" lang="ja-JP" altLang="en-US" sz="2400" dirty="0"/>
              <a:t>この番組から，大学教育の改善にヒントを得ることができる。</a:t>
            </a:r>
            <a:endParaRPr kumimoji="1" lang="en-US" altLang="ja-JP" sz="2400" dirty="0"/>
          </a:p>
          <a:p>
            <a:pPr lvl="1"/>
            <a:r>
              <a:rPr kumimoji="1" lang="ja-JP" altLang="en-US" sz="2000" dirty="0"/>
              <a:t>教員が，具体的な事例を先に用意する。</a:t>
            </a:r>
            <a:endParaRPr kumimoji="1" lang="en-US" altLang="ja-JP" sz="2000" dirty="0"/>
          </a:p>
          <a:p>
            <a:pPr lvl="1"/>
            <a:r>
              <a:rPr lang="ja-JP" altLang="en-US" sz="2000" dirty="0"/>
              <a:t>学生の一つのグループは，その事例に適用されるべき，法原理と法ルールを探索し，意見を述べる。</a:t>
            </a:r>
            <a:endParaRPr lang="en-US" altLang="ja-JP" sz="2000" dirty="0"/>
          </a:p>
          <a:p>
            <a:pPr lvl="1"/>
            <a:r>
              <a:rPr kumimoji="1" lang="ja-JP" altLang="en-US" sz="2000" dirty="0"/>
              <a:t>他のグループの学生は，結論が異なる法原理・法ルールを探索する。</a:t>
            </a:r>
            <a:endParaRPr kumimoji="1" lang="en-US" altLang="ja-JP" sz="2000" dirty="0"/>
          </a:p>
          <a:p>
            <a:pPr lvl="1"/>
            <a:r>
              <a:rPr kumimoji="1" lang="ja-JP" altLang="en-US" sz="2000" dirty="0"/>
              <a:t>両グループで，解決策を巡って，議論を行う。</a:t>
            </a:r>
            <a:endParaRPr kumimoji="1" lang="en-US" altLang="ja-JP" sz="2000" dirty="0"/>
          </a:p>
          <a:p>
            <a:pPr lvl="1"/>
            <a:r>
              <a:rPr lang="ja-JP" altLang="en-US" sz="2000" dirty="0"/>
              <a:t>最終的に，両者が納得できる解決策と，ルールの改善を提言する。</a:t>
            </a:r>
            <a:endParaRPr kumimoji="1" lang="ja-JP" altLang="en-US" sz="2000" dirty="0"/>
          </a:p>
        </p:txBody>
      </p:sp>
      <p:pic>
        <p:nvPicPr>
          <p:cNvPr id="7" name="Picture 4" descr="C:\kagayama\WWW\lawschool_jp\kagayama\material\civi_law\contract\obligation\presentation\2015\NHK_DoctorG201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519" y="4691697"/>
            <a:ext cx="2712721" cy="1538558"/>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8" name="スライド番号プレースホルダー 7"/>
          <p:cNvSpPr>
            <a:spLocks noGrp="1"/>
          </p:cNvSpPr>
          <p:nvPr>
            <p:ph type="sldNum" sz="quarter" idx="12"/>
          </p:nvPr>
        </p:nvSpPr>
        <p:spPr/>
        <p:txBody>
          <a:bodyPr/>
          <a:lstStyle/>
          <a:p>
            <a:fld id="{A0C4542F-C35A-41EC-80CF-01AB155FDC20}" type="slidenum">
              <a:rPr kumimoji="1" lang="ja-JP" altLang="en-US" smtClean="0"/>
              <a:t>29</a:t>
            </a:fld>
            <a:endParaRPr kumimoji="1" lang="ja-JP" altLang="en-US"/>
          </a:p>
        </p:txBody>
      </p:sp>
    </p:spTree>
    <p:extLst>
      <p:ext uri="{BB962C8B-B14F-4D97-AF65-F5344CB8AC3E}">
        <p14:creationId xmlns:p14="http://schemas.microsoft.com/office/powerpoint/2010/main" val="11639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250"/>
                                        <p:tgtEl>
                                          <p:spTgt spid="3">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1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125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75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up)">
                                      <p:cBhvr>
                                        <p:cTn id="40" dur="175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up)">
                                      <p:cBhvr>
                                        <p:cTn id="45" dur="1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up)">
                                      <p:cBhvr>
                                        <p:cTn id="50" dur="125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up)">
                                      <p:cBhvr>
                                        <p:cTn id="55"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986" y="2779799"/>
            <a:ext cx="4614949" cy="3461212"/>
          </a:xfrm>
          <a:prstGeom prst="rect">
            <a:avLst/>
          </a:prstGeom>
          <a:effectLst>
            <a:outerShdw blurRad="50800" dist="50800" dir="5400000" algn="ctr" rotWithShape="0">
              <a:srgbClr val="000000"/>
            </a:outerShdw>
          </a:effectLst>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457" y="1870075"/>
            <a:ext cx="3878580" cy="3406140"/>
          </a:xfrm>
          <a:prstGeom prst="rect">
            <a:avLst/>
          </a:prstGeom>
          <a:effectLst>
            <a:outerShdw blurRad="50800" dist="50800" dir="5400000" algn="ctr" rotWithShape="0">
              <a:srgbClr val="000000">
                <a:alpha val="0"/>
              </a:srgbClr>
            </a:outerShdw>
          </a:effectLst>
        </p:spPr>
      </p:pic>
      <p:sp>
        <p:nvSpPr>
          <p:cNvPr id="8" name="タイトル 7"/>
          <p:cNvSpPr>
            <a:spLocks noGrp="1"/>
          </p:cNvSpPr>
          <p:nvPr>
            <p:ph type="title"/>
          </p:nvPr>
        </p:nvSpPr>
        <p:spPr/>
        <p:txBody>
          <a:bodyPr/>
          <a:lstStyle/>
          <a:p>
            <a:r>
              <a:rPr kumimoji="1" lang="ja-JP" altLang="en-US" dirty="0"/>
              <a:t>加賀山 茂の自己紹介・経歴</a:t>
            </a:r>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dirty="0"/>
              <a:t>Law &amp; Leadership2020</a:t>
            </a:r>
            <a:endParaRPr kumimoji="1" lang="ja-JP" altLang="en-US" dirty="0"/>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a:t>
            </a:fld>
            <a:endParaRPr kumimoji="1" lang="ja-JP" altLang="en-US"/>
          </a:p>
        </p:txBody>
      </p:sp>
      <p:sp>
        <p:nvSpPr>
          <p:cNvPr id="9" name="コンテンツ プレースホルダー 8"/>
          <p:cNvSpPr>
            <a:spLocks noGrp="1"/>
          </p:cNvSpPr>
          <p:nvPr>
            <p:ph idx="1"/>
          </p:nvPr>
        </p:nvSpPr>
        <p:spPr>
          <a:xfrm>
            <a:off x="952437" y="1879874"/>
            <a:ext cx="10515600" cy="4351338"/>
          </a:xfrm>
        </p:spPr>
        <p:txBody>
          <a:bodyPr>
            <a:normAutofit fontScale="85000" lnSpcReduction="20000"/>
          </a:bodyPr>
          <a:lstStyle/>
          <a:p>
            <a:r>
              <a:rPr kumimoji="1" lang="en-US" altLang="ja-JP" dirty="0"/>
              <a:t>1948</a:t>
            </a:r>
            <a:r>
              <a:rPr kumimoji="1" lang="ja-JP" altLang="en-US" dirty="0"/>
              <a:t>年 愛媛県宇和島生まれ（現在</a:t>
            </a:r>
            <a:r>
              <a:rPr kumimoji="1" lang="en-US" altLang="ja-JP" dirty="0"/>
              <a:t>72</a:t>
            </a:r>
            <a:r>
              <a:rPr kumimoji="1" lang="ja-JP" altLang="en-US" dirty="0"/>
              <a:t>歳）</a:t>
            </a:r>
            <a:endParaRPr kumimoji="1" lang="en-US" altLang="ja-JP" dirty="0"/>
          </a:p>
          <a:p>
            <a:r>
              <a:rPr kumimoji="1" lang="en-US" altLang="ja-JP" dirty="0"/>
              <a:t>1979</a:t>
            </a:r>
            <a:r>
              <a:rPr kumimoji="1" lang="ja-JP" altLang="en-US" dirty="0"/>
              <a:t>年 大阪大学法学部，大学院博士課程単位取得退学（</a:t>
            </a:r>
            <a:r>
              <a:rPr kumimoji="1" lang="en-US" altLang="ja-JP" dirty="0"/>
              <a:t>31</a:t>
            </a:r>
            <a:r>
              <a:rPr kumimoji="1" lang="ja-JP" altLang="en-US" dirty="0"/>
              <a:t>歳）</a:t>
            </a:r>
            <a:endParaRPr kumimoji="1" lang="en-US" altLang="ja-JP" dirty="0"/>
          </a:p>
          <a:p>
            <a:r>
              <a:rPr lang="en-US" altLang="ja-JP" dirty="0"/>
              <a:t>1979</a:t>
            </a:r>
            <a:r>
              <a:rPr lang="ja-JP" altLang="en-US" dirty="0"/>
              <a:t>年 国民生活センター研究部職員（</a:t>
            </a:r>
            <a:r>
              <a:rPr lang="en-US" altLang="ja-JP" dirty="0"/>
              <a:t>4</a:t>
            </a:r>
            <a:r>
              <a:rPr lang="ja-JP" altLang="en-US" dirty="0"/>
              <a:t>年半）消費者問題の実務</a:t>
            </a:r>
            <a:endParaRPr lang="en-US" altLang="ja-JP" dirty="0"/>
          </a:p>
          <a:p>
            <a:r>
              <a:rPr kumimoji="1" lang="en-US" altLang="ja-JP" dirty="0"/>
              <a:t>1984</a:t>
            </a:r>
            <a:r>
              <a:rPr kumimoji="1" lang="ja-JP" altLang="en-US" dirty="0"/>
              <a:t>年 大阪大学教養部講師（</a:t>
            </a:r>
            <a:r>
              <a:rPr kumimoji="1" lang="en-US" altLang="ja-JP" dirty="0"/>
              <a:t>3</a:t>
            </a:r>
            <a:r>
              <a:rPr kumimoji="1" lang="ja-JP" altLang="en-US" dirty="0"/>
              <a:t>年）民法，法律人工知能</a:t>
            </a:r>
            <a:endParaRPr kumimoji="1" lang="en-US" altLang="ja-JP" dirty="0"/>
          </a:p>
          <a:p>
            <a:r>
              <a:rPr lang="en-US" altLang="ja-JP" dirty="0"/>
              <a:t>1987</a:t>
            </a:r>
            <a:r>
              <a:rPr lang="ja-JP" altLang="en-US" dirty="0"/>
              <a:t>年 大阪大学法学部助教授，教授（</a:t>
            </a:r>
            <a:r>
              <a:rPr lang="en-US" altLang="ja-JP" dirty="0"/>
              <a:t>10</a:t>
            </a:r>
            <a:r>
              <a:rPr lang="ja-JP" altLang="en-US" dirty="0"/>
              <a:t>年）民法，法律人工知能</a:t>
            </a:r>
            <a:endParaRPr lang="en-US" altLang="ja-JP" dirty="0"/>
          </a:p>
          <a:p>
            <a:r>
              <a:rPr lang="en-US" altLang="ja-JP" dirty="0"/>
              <a:t>2005</a:t>
            </a:r>
            <a:r>
              <a:rPr lang="ja-JP" altLang="en-US" dirty="0"/>
              <a:t>年 明治学院大学法科大学院，法学部（</a:t>
            </a:r>
            <a:r>
              <a:rPr lang="en-US" altLang="ja-JP" dirty="0"/>
              <a:t>11</a:t>
            </a:r>
            <a:r>
              <a:rPr lang="ja-JP" altLang="en-US" dirty="0"/>
              <a:t>年）民法，消費者法</a:t>
            </a:r>
            <a:endParaRPr lang="en-US" altLang="ja-JP" dirty="0"/>
          </a:p>
          <a:p>
            <a:r>
              <a:rPr lang="en-US" altLang="ja-JP" dirty="0"/>
              <a:t>2015</a:t>
            </a:r>
            <a:r>
              <a:rPr lang="ja-JP" altLang="en-US" dirty="0"/>
              <a:t>年 </a:t>
            </a:r>
            <a:r>
              <a:rPr kumimoji="1" lang="ja-JP" altLang="en-US" dirty="0"/>
              <a:t>明治学院大学「法と経営学研究科」委員長（</a:t>
            </a:r>
            <a:r>
              <a:rPr kumimoji="1" lang="en-US" altLang="ja-JP" dirty="0"/>
              <a:t>2</a:t>
            </a:r>
            <a:r>
              <a:rPr kumimoji="1" lang="ja-JP" altLang="en-US" dirty="0"/>
              <a:t>年）退職</a:t>
            </a:r>
            <a:endParaRPr kumimoji="1" lang="en-US" altLang="ja-JP" dirty="0"/>
          </a:p>
          <a:p>
            <a:r>
              <a:rPr lang="en-US" altLang="ja-JP" dirty="0"/>
              <a:t>2017</a:t>
            </a:r>
            <a:r>
              <a:rPr lang="ja-JP" altLang="en-US" dirty="0"/>
              <a:t>年 名古屋大学・明治学院大学名誉教授</a:t>
            </a:r>
            <a:endParaRPr lang="en-US" altLang="ja-JP" dirty="0"/>
          </a:p>
          <a:p>
            <a:r>
              <a:rPr kumimoji="1" lang="en-US" altLang="ja-JP" dirty="0"/>
              <a:t>1997</a:t>
            </a:r>
            <a:r>
              <a:rPr kumimoji="1" lang="ja-JP" altLang="en-US" dirty="0"/>
              <a:t>年 名古屋大学法学部教授（</a:t>
            </a:r>
            <a:r>
              <a:rPr kumimoji="1" lang="en-US" altLang="ja-JP" dirty="0"/>
              <a:t>10</a:t>
            </a:r>
            <a:r>
              <a:rPr kumimoji="1" lang="ja-JP" altLang="en-US" dirty="0"/>
              <a:t>年）民法，アジア法整備支援</a:t>
            </a:r>
            <a:endParaRPr kumimoji="1" lang="en-US" altLang="ja-JP" dirty="0"/>
          </a:p>
          <a:p>
            <a:r>
              <a:rPr kumimoji="1" lang="en-US" altLang="ja-JP" dirty="0"/>
              <a:t>2018</a:t>
            </a:r>
            <a:r>
              <a:rPr kumimoji="1" lang="ja-JP" altLang="en-US" dirty="0"/>
              <a:t>年 吉備国際大学大学院（通信制）知的財産学研究科特任教授</a:t>
            </a:r>
            <a:endParaRPr kumimoji="1" lang="en-US" altLang="ja-JP" dirty="0"/>
          </a:p>
          <a:p>
            <a:r>
              <a:rPr lang="en-US" altLang="ja-JP" dirty="0"/>
              <a:t>2020</a:t>
            </a:r>
            <a:r>
              <a:rPr lang="ja-JP" altLang="en-US" dirty="0"/>
              <a:t>年 順正学園</a:t>
            </a:r>
            <a:r>
              <a:rPr lang="en-US" altLang="ja-JP" dirty="0"/>
              <a:t>AI</a:t>
            </a:r>
            <a:r>
              <a:rPr lang="ja-JP" altLang="en-US" dirty="0"/>
              <a:t>活用研究所副所長</a:t>
            </a:r>
            <a:endParaRPr kumimoji="1" lang="ja-JP" altLang="en-US" dirty="0"/>
          </a:p>
        </p:txBody>
      </p:sp>
    </p:spTree>
    <p:extLst>
      <p:ext uri="{BB962C8B-B14F-4D97-AF65-F5344CB8AC3E}">
        <p14:creationId xmlns:p14="http://schemas.microsoft.com/office/powerpoint/2010/main" val="2692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1000"/>
                                        <p:tgtEl>
                                          <p:spTgt spid="9">
                                            <p:txEl>
                                              <p:pRg st="1" end="1"/>
                                            </p:txEl>
                                          </p:spTgt>
                                        </p:tgtEl>
                                      </p:cBhvr>
                                    </p:animEffec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1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10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wipe(left)">
                                      <p:cBhvr>
                                        <p:cTn id="43" dur="10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wipe(left)">
                                      <p:cBhvr>
                                        <p:cTn id="48" dur="10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wipe(left)">
                                      <p:cBhvr>
                                        <p:cTn id="53" dur="10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wipe(left)">
                                      <p:cBhvr>
                                        <p:cTn id="58" dur="10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wipe(left)">
                                      <p:cBhvr>
                                        <p:cTn id="63" dur="1000"/>
                                        <p:tgtEl>
                                          <p:spTgt spid="9">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
                                            <p:txEl>
                                              <p:pRg st="9" end="9"/>
                                            </p:txEl>
                                          </p:spTgt>
                                        </p:tgtEl>
                                        <p:attrNameLst>
                                          <p:attrName>style.visibility</p:attrName>
                                        </p:attrNameLst>
                                      </p:cBhvr>
                                      <p:to>
                                        <p:strVal val="visible"/>
                                      </p:to>
                                    </p:set>
                                    <p:animEffect transition="in" filter="wipe(left)">
                                      <p:cBhvr>
                                        <p:cTn id="68" dur="1000"/>
                                        <p:tgtEl>
                                          <p:spTgt spid="9">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xEl>
                                              <p:pRg st="10" end="10"/>
                                            </p:txEl>
                                          </p:spTgt>
                                        </p:tgtEl>
                                        <p:attrNameLst>
                                          <p:attrName>style.visibility</p:attrName>
                                        </p:attrNameLst>
                                      </p:cBhvr>
                                      <p:to>
                                        <p:strVal val="visible"/>
                                      </p:to>
                                    </p:set>
                                    <p:animEffect transition="in" filter="wipe(left)">
                                      <p:cBhvr>
                                        <p:cTn id="73"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838200" y="365125"/>
            <a:ext cx="10515600" cy="1053227"/>
          </a:xfrm>
        </p:spPr>
        <p:txBody>
          <a:bodyPr>
            <a:normAutofit/>
          </a:bodyPr>
          <a:lstStyle/>
          <a:p>
            <a:r>
              <a:rPr kumimoji="1" lang="ja-JP" altLang="en-US" sz="6000" dirty="0"/>
              <a:t>講義方式から寺子屋方式へ</a:t>
            </a:r>
          </a:p>
        </p:txBody>
      </p:sp>
      <p:sp>
        <p:nvSpPr>
          <p:cNvPr id="2" name="日付プレースホルダー 1"/>
          <p:cNvSpPr>
            <a:spLocks noGrp="1"/>
          </p:cNvSpPr>
          <p:nvPr>
            <p:ph type="dt" sz="half" idx="10"/>
          </p:nvPr>
        </p:nvSpPr>
        <p:spPr/>
        <p:txBody>
          <a:bodyPr/>
          <a:lstStyle/>
          <a:p>
            <a:r>
              <a:rPr kumimoji="1" lang="en-US" altLang="ja-JP"/>
              <a:t>2020/11/04</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Law &amp; Leadership2020</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30</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6" y="1588955"/>
            <a:ext cx="4928354" cy="364698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01" y="1588955"/>
            <a:ext cx="4862643" cy="3646982"/>
          </a:xfrm>
          <a:prstGeom prst="rect">
            <a:avLst/>
          </a:prstGeom>
        </p:spPr>
      </p:pic>
      <p:sp>
        <p:nvSpPr>
          <p:cNvPr id="9" name="右矢印 8"/>
          <p:cNvSpPr/>
          <p:nvPr/>
        </p:nvSpPr>
        <p:spPr>
          <a:xfrm>
            <a:off x="5623906" y="2211821"/>
            <a:ext cx="978408" cy="78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83653" y="3162930"/>
            <a:ext cx="677108" cy="2233527"/>
          </a:xfrm>
          <a:prstGeom prst="rect">
            <a:avLst/>
          </a:prstGeom>
          <a:noFill/>
        </p:spPr>
        <p:txBody>
          <a:bodyPr vert="eaVert" wrap="square" rtlCol="0">
            <a:spAutoFit/>
          </a:bodyPr>
          <a:lstStyle/>
          <a:p>
            <a:r>
              <a:rPr kumimoji="1" lang="ja-JP" altLang="en-US" sz="3200" dirty="0"/>
              <a:t>歴史を遡る</a:t>
            </a:r>
          </a:p>
        </p:txBody>
      </p:sp>
      <p:sp>
        <p:nvSpPr>
          <p:cNvPr id="12" name="テキスト ボックス 11"/>
          <p:cNvSpPr txBox="1"/>
          <p:nvPr/>
        </p:nvSpPr>
        <p:spPr>
          <a:xfrm>
            <a:off x="6680276" y="5377728"/>
            <a:ext cx="4928354" cy="707886"/>
          </a:xfrm>
          <a:prstGeom prst="rect">
            <a:avLst/>
          </a:prstGeom>
          <a:noFill/>
        </p:spPr>
        <p:txBody>
          <a:bodyPr wrap="square" rtlCol="0">
            <a:spAutoFit/>
          </a:bodyPr>
          <a:lstStyle/>
          <a:p>
            <a:pPr algn="ctr"/>
            <a:r>
              <a:rPr lang="zh-TW" altLang="en-US" sz="2000" dirty="0"/>
              <a:t>渡辺崋山画「寺子屋図」田原市博物館蔵</a:t>
            </a:r>
            <a:endParaRPr lang="en-US" altLang="zh-TW" sz="2000" dirty="0"/>
          </a:p>
          <a:p>
            <a:pPr algn="ctr"/>
            <a:r>
              <a:rPr lang="zh-TW" altLang="en-US" sz="2000" dirty="0"/>
              <a:t>（文政元年</a:t>
            </a:r>
            <a:r>
              <a:rPr lang="ja-JP" altLang="en-US" sz="2000" dirty="0"/>
              <a:t>（</a:t>
            </a:r>
            <a:r>
              <a:rPr lang="en-US" altLang="ja-JP" sz="2000" dirty="0"/>
              <a:t>1818</a:t>
            </a:r>
            <a:r>
              <a:rPr lang="ja-JP" altLang="en-US" sz="2000" dirty="0"/>
              <a:t>年）</a:t>
            </a:r>
            <a:r>
              <a:rPr lang="zh-TW" altLang="en-US" sz="2000" dirty="0"/>
              <a:t>）</a:t>
            </a:r>
            <a:endParaRPr kumimoji="1" lang="ja-JP" altLang="en-US" sz="2000" dirty="0"/>
          </a:p>
        </p:txBody>
      </p:sp>
      <p:sp>
        <p:nvSpPr>
          <p:cNvPr id="13" name="テキスト ボックス 12"/>
          <p:cNvSpPr txBox="1"/>
          <p:nvPr/>
        </p:nvSpPr>
        <p:spPr>
          <a:xfrm>
            <a:off x="618914" y="5459077"/>
            <a:ext cx="4940605" cy="400110"/>
          </a:xfrm>
          <a:prstGeom prst="rect">
            <a:avLst/>
          </a:prstGeom>
          <a:noFill/>
        </p:spPr>
        <p:txBody>
          <a:bodyPr wrap="square" rtlCol="0">
            <a:spAutoFit/>
          </a:bodyPr>
          <a:lstStyle/>
          <a:p>
            <a:pPr algn="ctr"/>
            <a:r>
              <a:rPr kumimoji="1" lang="ja-JP" altLang="en-US" sz="2000" dirty="0"/>
              <a:t>法科大学院での民法の講義（</a:t>
            </a:r>
            <a:r>
              <a:rPr kumimoji="1" lang="en-US" altLang="ja-JP" sz="2000" dirty="0"/>
              <a:t>2013</a:t>
            </a:r>
            <a:r>
              <a:rPr kumimoji="1" lang="ja-JP" altLang="en-US" sz="2000" dirty="0"/>
              <a:t>年）</a:t>
            </a:r>
          </a:p>
        </p:txBody>
      </p:sp>
    </p:spTree>
    <p:extLst>
      <p:ext uri="{BB962C8B-B14F-4D97-AF65-F5344CB8AC3E}">
        <p14:creationId xmlns:p14="http://schemas.microsoft.com/office/powerpoint/2010/main" val="146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a:t>大学教育の改革の方法の概要</a:t>
            </a:r>
          </a:p>
        </p:txBody>
      </p:sp>
      <p:sp>
        <p:nvSpPr>
          <p:cNvPr id="3" name="テキスト プレースホルダー 2"/>
          <p:cNvSpPr>
            <a:spLocks noGrp="1"/>
          </p:cNvSpPr>
          <p:nvPr>
            <p:ph type="body" idx="1"/>
          </p:nvPr>
        </p:nvSpPr>
        <p:spPr/>
        <p:txBody>
          <a:bodyPr>
            <a:normAutofit/>
          </a:bodyPr>
          <a:lstStyle/>
          <a:p>
            <a:r>
              <a:rPr kumimoji="1" lang="ja-JP" altLang="en-US" sz="3200" dirty="0"/>
              <a:t>トップダウン式推論</a:t>
            </a:r>
          </a:p>
        </p:txBody>
      </p:sp>
      <p:sp>
        <p:nvSpPr>
          <p:cNvPr id="4" name="コンテンツ プレースホルダー 3"/>
          <p:cNvSpPr>
            <a:spLocks noGrp="1"/>
          </p:cNvSpPr>
          <p:nvPr>
            <p:ph sz="half" idx="2"/>
          </p:nvPr>
        </p:nvSpPr>
        <p:spPr/>
        <p:txBody>
          <a:bodyPr>
            <a:normAutofit fontScale="92500" lnSpcReduction="10000"/>
          </a:bodyPr>
          <a:lstStyle/>
          <a:p>
            <a:pPr>
              <a:lnSpc>
                <a:spcPct val="110000"/>
              </a:lnSpc>
            </a:pPr>
            <a:r>
              <a:rPr lang="ja-JP" altLang="en-US" dirty="0"/>
              <a:t>条文の意味や判例紹介は，講義で教える必要はない。</a:t>
            </a:r>
            <a:endParaRPr lang="en-US" altLang="ja-JP" dirty="0"/>
          </a:p>
          <a:p>
            <a:pPr>
              <a:lnSpc>
                <a:spcPct val="110000"/>
              </a:lnSpc>
            </a:pPr>
            <a:r>
              <a:rPr kumimoji="1" lang="ja-JP" altLang="en-US" dirty="0"/>
              <a:t>教員が事前にビデオ教材を作成して，予習させることが可能。</a:t>
            </a:r>
            <a:endParaRPr kumimoji="1" lang="en-US" altLang="ja-JP" dirty="0"/>
          </a:p>
          <a:p>
            <a:pPr>
              <a:lnSpc>
                <a:spcPct val="110000"/>
              </a:lnSpc>
            </a:pPr>
            <a:r>
              <a:rPr lang="ja-JP" altLang="en-US" dirty="0"/>
              <a:t>ビデオ教材で学習した学生に対して，条文の裏にある法原理や法の体系を折に触れて説明する方が，理解が深まる。</a:t>
            </a:r>
            <a:endParaRPr kumimoji="1" lang="ja-JP" altLang="en-US" dirty="0"/>
          </a:p>
        </p:txBody>
      </p:sp>
      <p:sp>
        <p:nvSpPr>
          <p:cNvPr id="5" name="テキスト プレースホルダー 4"/>
          <p:cNvSpPr>
            <a:spLocks noGrp="1"/>
          </p:cNvSpPr>
          <p:nvPr>
            <p:ph type="body" sz="quarter" idx="3"/>
          </p:nvPr>
        </p:nvSpPr>
        <p:spPr/>
        <p:txBody>
          <a:bodyPr>
            <a:normAutofit/>
          </a:bodyPr>
          <a:lstStyle/>
          <a:p>
            <a:r>
              <a:rPr kumimoji="1" lang="ja-JP" altLang="en-US" sz="3200" dirty="0"/>
              <a:t>ボトムアップ式の推論</a:t>
            </a:r>
          </a:p>
        </p:txBody>
      </p:sp>
      <p:sp>
        <p:nvSpPr>
          <p:cNvPr id="6" name="コンテンツ プレースホルダー 5"/>
          <p:cNvSpPr>
            <a:spLocks noGrp="1"/>
          </p:cNvSpPr>
          <p:nvPr>
            <p:ph sz="quarter" idx="4"/>
          </p:nvPr>
        </p:nvSpPr>
        <p:spPr/>
        <p:txBody>
          <a:bodyPr/>
          <a:lstStyle/>
          <a:p>
            <a:pPr>
              <a:lnSpc>
                <a:spcPct val="100000"/>
              </a:lnSpc>
            </a:pPr>
            <a:r>
              <a:rPr kumimoji="1" lang="ja-JP" altLang="en-US" dirty="0"/>
              <a:t>学生にとって難解な事例を与えて，グループで検討させ，その結果を発表させることが，最も効率的な学習を生み出す。</a:t>
            </a:r>
            <a:endParaRPr kumimoji="1" lang="en-US" altLang="ja-JP" dirty="0"/>
          </a:p>
          <a:p>
            <a:pPr>
              <a:lnSpc>
                <a:spcPct val="100000"/>
              </a:lnSpc>
            </a:pPr>
            <a:r>
              <a:rPr lang="ja-JP" altLang="en-US" dirty="0"/>
              <a:t>教員は，グループの発表について，誤りの指摘と改善のためのアドバイスを与える役割に徹するのがよい。</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a:t>2020/11/04</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Law &amp; Leadership2020</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31</a:t>
            </a:fld>
            <a:endParaRPr kumimoji="1" lang="ja-JP" altLang="en-US"/>
          </a:p>
        </p:txBody>
      </p:sp>
    </p:spTree>
    <p:extLst>
      <p:ext uri="{BB962C8B-B14F-4D97-AF65-F5344CB8AC3E}">
        <p14:creationId xmlns:p14="http://schemas.microsoft.com/office/powerpoint/2010/main" val="25333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225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5400" dirty="0"/>
              <a:t>リーダーシップとフォロワーシップ</a:t>
            </a:r>
          </a:p>
        </p:txBody>
      </p:sp>
      <p:sp>
        <p:nvSpPr>
          <p:cNvPr id="8" name="テキスト プレースホルダー 7"/>
          <p:cNvSpPr>
            <a:spLocks noGrp="1"/>
          </p:cNvSpPr>
          <p:nvPr>
            <p:ph type="body" idx="1"/>
          </p:nvPr>
        </p:nvSpPr>
        <p:spPr>
          <a:xfrm>
            <a:off x="831850" y="2729340"/>
            <a:ext cx="10515600" cy="3049668"/>
          </a:xfrm>
        </p:spPr>
        <p:txBody>
          <a:bodyPr>
            <a:normAutofit/>
          </a:bodyPr>
          <a:lstStyle/>
          <a:p>
            <a:pPr marL="342900" indent="-342900">
              <a:lnSpc>
                <a:spcPct val="100000"/>
              </a:lnSpc>
              <a:buFont typeface="Wingdings" panose="05000000000000000000" pitchFamily="2" charset="2"/>
              <a:buChar char="n"/>
            </a:pPr>
            <a:r>
              <a:rPr kumimoji="1" lang="ja-JP" altLang="en-US" sz="4400" dirty="0">
                <a:solidFill>
                  <a:schemeClr val="tx1"/>
                </a:solidFill>
              </a:rPr>
              <a:t>フォロワーあってのリーダーシップ</a:t>
            </a:r>
            <a:endParaRPr kumimoji="1" lang="en-US" altLang="ja-JP" sz="4400" dirty="0">
              <a:solidFill>
                <a:schemeClr val="tx1"/>
              </a:solidFill>
            </a:endParaRPr>
          </a:p>
          <a:p>
            <a:pPr marL="800100" lvl="1" indent="-342900">
              <a:lnSpc>
                <a:spcPct val="100000"/>
              </a:lnSpc>
              <a:buFont typeface="Wingdings" panose="05000000000000000000" pitchFamily="2" charset="2"/>
              <a:buChar char="n"/>
            </a:pPr>
            <a:r>
              <a:rPr lang="ja-JP" altLang="en-US" sz="4000" dirty="0">
                <a:solidFill>
                  <a:schemeClr val="tx1"/>
                </a:solidFill>
              </a:rPr>
              <a:t>フォロワーの類型（数量分析）</a:t>
            </a:r>
            <a:endParaRPr lang="en-US" altLang="ja-JP" sz="4000" dirty="0">
              <a:solidFill>
                <a:schemeClr val="tx1"/>
              </a:solidFill>
            </a:endParaRPr>
          </a:p>
          <a:p>
            <a:pPr marL="800100" lvl="1" indent="-342900">
              <a:lnSpc>
                <a:spcPct val="100000"/>
              </a:lnSpc>
              <a:buFont typeface="Wingdings" panose="05000000000000000000" pitchFamily="2" charset="2"/>
              <a:buChar char="n"/>
            </a:pPr>
            <a:r>
              <a:rPr kumimoji="1" lang="ja-JP" altLang="en-US" sz="4000" dirty="0">
                <a:solidFill>
                  <a:schemeClr val="tx1"/>
                </a:solidFill>
              </a:rPr>
              <a:t>フォロワーの類型（分布）</a:t>
            </a:r>
            <a:endParaRPr kumimoji="1" lang="en-US" altLang="ja-JP" sz="4000" dirty="0">
              <a:solidFill>
                <a:schemeClr val="tx1"/>
              </a:solidFill>
            </a:endParaRPr>
          </a:p>
          <a:p>
            <a:pPr marL="800100" lvl="1" indent="-342900">
              <a:lnSpc>
                <a:spcPct val="100000"/>
              </a:lnSpc>
              <a:buFont typeface="Wingdings" panose="05000000000000000000" pitchFamily="2" charset="2"/>
              <a:buChar char="n"/>
            </a:pPr>
            <a:r>
              <a:rPr lang="ja-JP" altLang="en-US" sz="4000" dirty="0">
                <a:solidFill>
                  <a:schemeClr val="tx1"/>
                </a:solidFill>
              </a:rPr>
              <a:t>フォロワーの類型（スタイル・流動化）</a:t>
            </a:r>
            <a:endParaRPr kumimoji="1" lang="ja-JP" altLang="en-US" sz="4000" dirty="0">
              <a:solidFill>
                <a:schemeClr val="tx1"/>
              </a:solidFill>
            </a:endParaRP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32</a:t>
            </a:fld>
            <a:endParaRPr kumimoji="1" lang="ja-JP" altLang="en-US"/>
          </a:p>
        </p:txBody>
      </p:sp>
    </p:spTree>
    <p:extLst>
      <p:ext uri="{BB962C8B-B14F-4D97-AF65-F5344CB8AC3E}">
        <p14:creationId xmlns:p14="http://schemas.microsoft.com/office/powerpoint/2010/main" val="1554589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フォロワーの類型（数量分析）</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33</a:t>
            </a:fld>
            <a:endParaRPr kumimoji="1" lang="ja-JP" altLang="en-US"/>
          </a:p>
        </p:txBody>
      </p:sp>
      <p:grpSp>
        <p:nvGrpSpPr>
          <p:cNvPr id="30" name="グループ化 29"/>
          <p:cNvGrpSpPr/>
          <p:nvPr/>
        </p:nvGrpSpPr>
        <p:grpSpPr>
          <a:xfrm>
            <a:off x="1682460" y="1690688"/>
            <a:ext cx="8860850" cy="4598963"/>
            <a:chOff x="399494" y="299680"/>
            <a:chExt cx="8292227" cy="6377465"/>
          </a:xfrm>
        </p:grpSpPr>
        <p:sp>
          <p:nvSpPr>
            <p:cNvPr id="31" name="正方形/長方形 30"/>
            <p:cNvSpPr/>
            <p:nvPr/>
          </p:nvSpPr>
          <p:spPr>
            <a:xfrm>
              <a:off x="3419872" y="2276872"/>
              <a:ext cx="2376264" cy="2304256"/>
            </a:xfrm>
            <a:prstGeom prst="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71599" y="833494"/>
              <a:ext cx="7200801" cy="525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1187624" y="3429000"/>
              <a:ext cx="6756919" cy="18427"/>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572000" y="1162459"/>
              <a:ext cx="0" cy="4570797"/>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334374" y="3447427"/>
              <a:ext cx="475253" cy="363257"/>
            </a:xfrm>
            <a:prstGeom prst="rect">
              <a:avLst/>
            </a:prstGeom>
            <a:noFill/>
          </p:spPr>
          <p:txBody>
            <a:bodyPr wrap="square" rtlCol="0">
              <a:spAutoFit/>
            </a:bodyPr>
            <a:lstStyle/>
            <a:p>
              <a:r>
                <a:rPr kumimoji="1" lang="en-US" altLang="ja-JP" sz="2000" dirty="0"/>
                <a:t>30</a:t>
              </a:r>
              <a:endParaRPr kumimoji="1" lang="ja-JP" altLang="en-US" sz="2000" dirty="0"/>
            </a:p>
          </p:txBody>
        </p:sp>
        <p:sp>
          <p:nvSpPr>
            <p:cNvPr id="36" name="テキスト ボックス 35"/>
            <p:cNvSpPr txBox="1"/>
            <p:nvPr/>
          </p:nvSpPr>
          <p:spPr>
            <a:xfrm>
              <a:off x="7596336" y="3447427"/>
              <a:ext cx="475253" cy="363257"/>
            </a:xfrm>
            <a:prstGeom prst="rect">
              <a:avLst/>
            </a:prstGeom>
            <a:noFill/>
          </p:spPr>
          <p:txBody>
            <a:bodyPr wrap="square" rtlCol="0">
              <a:spAutoFit/>
            </a:bodyPr>
            <a:lstStyle/>
            <a:p>
              <a:r>
                <a:rPr kumimoji="1" lang="en-US" altLang="ja-JP" sz="2000" dirty="0"/>
                <a:t>60</a:t>
              </a:r>
              <a:endParaRPr kumimoji="1" lang="ja-JP" altLang="en-US" sz="2000" dirty="0"/>
            </a:p>
          </p:txBody>
        </p:sp>
        <p:sp>
          <p:nvSpPr>
            <p:cNvPr id="37" name="テキスト ボックス 36"/>
            <p:cNvSpPr txBox="1"/>
            <p:nvPr/>
          </p:nvSpPr>
          <p:spPr>
            <a:xfrm>
              <a:off x="1072411" y="3429000"/>
              <a:ext cx="475253" cy="400110"/>
            </a:xfrm>
            <a:prstGeom prst="rect">
              <a:avLst/>
            </a:prstGeom>
            <a:noFill/>
          </p:spPr>
          <p:txBody>
            <a:bodyPr wrap="square" rtlCol="0">
              <a:spAutoFit/>
            </a:bodyPr>
            <a:lstStyle/>
            <a:p>
              <a:r>
                <a:rPr kumimoji="1" lang="en-US" altLang="ja-JP" sz="2000" dirty="0"/>
                <a:t>0</a:t>
              </a:r>
              <a:endParaRPr kumimoji="1" lang="ja-JP" altLang="en-US" sz="2000" dirty="0"/>
            </a:p>
          </p:txBody>
        </p:sp>
        <p:sp>
          <p:nvSpPr>
            <p:cNvPr id="38" name="テキスト ボックス 37"/>
            <p:cNvSpPr txBox="1"/>
            <p:nvPr/>
          </p:nvSpPr>
          <p:spPr>
            <a:xfrm>
              <a:off x="3185379" y="3447427"/>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39" name="テキスト ボックス 38"/>
            <p:cNvSpPr txBox="1"/>
            <p:nvPr/>
          </p:nvSpPr>
          <p:spPr>
            <a:xfrm>
              <a:off x="5552245" y="3447427"/>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0" name="テキスト ボックス 39"/>
            <p:cNvSpPr txBox="1"/>
            <p:nvPr/>
          </p:nvSpPr>
          <p:spPr>
            <a:xfrm>
              <a:off x="4334374" y="833495"/>
              <a:ext cx="475253" cy="363257"/>
            </a:xfrm>
            <a:prstGeom prst="rect">
              <a:avLst/>
            </a:prstGeom>
            <a:noFill/>
          </p:spPr>
          <p:txBody>
            <a:bodyPr wrap="square" rtlCol="0">
              <a:spAutoFit/>
            </a:bodyPr>
            <a:lstStyle/>
            <a:p>
              <a:r>
                <a:rPr kumimoji="1" lang="en-US" altLang="ja-JP" sz="2000" dirty="0"/>
                <a:t>60</a:t>
              </a:r>
              <a:endParaRPr kumimoji="1" lang="ja-JP" altLang="en-US" sz="2000" dirty="0"/>
            </a:p>
          </p:txBody>
        </p:sp>
        <p:sp>
          <p:nvSpPr>
            <p:cNvPr id="41" name="テキスト ボックス 40"/>
            <p:cNvSpPr txBox="1"/>
            <p:nvPr/>
          </p:nvSpPr>
          <p:spPr>
            <a:xfrm>
              <a:off x="4334374" y="4590906"/>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2" name="テキスト ボックス 41"/>
            <p:cNvSpPr txBox="1"/>
            <p:nvPr/>
          </p:nvSpPr>
          <p:spPr>
            <a:xfrm>
              <a:off x="4334374" y="1913615"/>
              <a:ext cx="475253" cy="363257"/>
            </a:xfrm>
            <a:prstGeom prst="rect">
              <a:avLst/>
            </a:prstGeom>
            <a:noFill/>
          </p:spPr>
          <p:txBody>
            <a:bodyPr wrap="square" rtlCol="0">
              <a:spAutoFit/>
            </a:bodyPr>
            <a:lstStyle/>
            <a:p>
              <a:r>
                <a:rPr kumimoji="1" lang="en-US" altLang="ja-JP" sz="2000" dirty="0"/>
                <a:t>20</a:t>
              </a:r>
              <a:endParaRPr kumimoji="1" lang="ja-JP" altLang="en-US" sz="2000" dirty="0"/>
            </a:p>
          </p:txBody>
        </p:sp>
        <p:sp>
          <p:nvSpPr>
            <p:cNvPr id="43" name="テキスト ボックス 42"/>
            <p:cNvSpPr txBox="1"/>
            <p:nvPr/>
          </p:nvSpPr>
          <p:spPr>
            <a:xfrm>
              <a:off x="4413245" y="5733256"/>
              <a:ext cx="475253" cy="205319"/>
            </a:xfrm>
            <a:prstGeom prst="rect">
              <a:avLst/>
            </a:prstGeom>
            <a:noFill/>
          </p:spPr>
          <p:txBody>
            <a:bodyPr wrap="square" rtlCol="0">
              <a:spAutoFit/>
            </a:bodyPr>
            <a:lstStyle/>
            <a:p>
              <a:r>
                <a:rPr kumimoji="1" lang="en-US" altLang="ja-JP" sz="2000" dirty="0"/>
                <a:t>0</a:t>
              </a:r>
              <a:endParaRPr kumimoji="1" lang="ja-JP" altLang="en-US" sz="2000" dirty="0"/>
            </a:p>
          </p:txBody>
        </p:sp>
        <p:sp>
          <p:nvSpPr>
            <p:cNvPr id="44" name="テキスト ボックス 43"/>
            <p:cNvSpPr txBox="1"/>
            <p:nvPr/>
          </p:nvSpPr>
          <p:spPr>
            <a:xfrm>
              <a:off x="1553726" y="1445875"/>
              <a:ext cx="1794138" cy="830997"/>
            </a:xfrm>
            <a:prstGeom prst="rect">
              <a:avLst/>
            </a:prstGeom>
            <a:noFill/>
          </p:spPr>
          <p:txBody>
            <a:bodyPr wrap="square" rtlCol="0">
              <a:spAutoFit/>
            </a:bodyPr>
            <a:lstStyle/>
            <a:p>
              <a:pPr algn="ctr"/>
              <a:r>
                <a:rPr lang="ja-JP" altLang="en-US" sz="2400" dirty="0"/>
                <a:t>④孤立型</a:t>
              </a:r>
              <a:endParaRPr lang="en-US" altLang="ja-JP" sz="2400" dirty="0"/>
            </a:p>
            <a:p>
              <a:pPr algn="ctr"/>
              <a:r>
                <a:rPr lang="ja-JP" altLang="en-US" sz="2400" dirty="0"/>
                <a:t>　フォロワー</a:t>
              </a:r>
              <a:endParaRPr kumimoji="1" lang="ja-JP" altLang="en-US" sz="2400" dirty="0"/>
            </a:p>
          </p:txBody>
        </p:sp>
        <p:sp>
          <p:nvSpPr>
            <p:cNvPr id="45" name="テキスト ボックス 44"/>
            <p:cNvSpPr txBox="1"/>
            <p:nvPr/>
          </p:nvSpPr>
          <p:spPr>
            <a:xfrm>
              <a:off x="5868144" y="1445875"/>
              <a:ext cx="1800200" cy="830997"/>
            </a:xfrm>
            <a:prstGeom prst="rect">
              <a:avLst/>
            </a:prstGeom>
            <a:noFill/>
          </p:spPr>
          <p:txBody>
            <a:bodyPr wrap="square" rtlCol="0">
              <a:spAutoFit/>
            </a:bodyPr>
            <a:lstStyle/>
            <a:p>
              <a:pPr algn="ctr"/>
              <a:r>
                <a:rPr lang="ja-JP" altLang="en-US" sz="2400" dirty="0"/>
                <a:t>③模範的</a:t>
              </a:r>
              <a:endParaRPr lang="en-US" altLang="ja-JP" sz="2400" dirty="0"/>
            </a:p>
            <a:p>
              <a:pPr algn="ctr"/>
              <a:r>
                <a:rPr lang="ja-JP" altLang="en-US" sz="2400" dirty="0"/>
                <a:t>　フォロワー</a:t>
              </a:r>
              <a:endParaRPr kumimoji="1" lang="ja-JP" altLang="en-US" sz="2400" dirty="0"/>
            </a:p>
          </p:txBody>
        </p:sp>
        <p:sp>
          <p:nvSpPr>
            <p:cNvPr id="46" name="テキスト ボックス 45"/>
            <p:cNvSpPr txBox="1"/>
            <p:nvPr/>
          </p:nvSpPr>
          <p:spPr>
            <a:xfrm>
              <a:off x="1553726" y="4509120"/>
              <a:ext cx="1866146" cy="830997"/>
            </a:xfrm>
            <a:prstGeom prst="rect">
              <a:avLst/>
            </a:prstGeom>
            <a:noFill/>
          </p:spPr>
          <p:txBody>
            <a:bodyPr wrap="square" rtlCol="0">
              <a:spAutoFit/>
            </a:bodyPr>
            <a:lstStyle/>
            <a:p>
              <a:pPr algn="ctr"/>
              <a:r>
                <a:rPr lang="ja-JP" altLang="en-US" sz="2400" dirty="0"/>
                <a:t>①消極的</a:t>
              </a:r>
              <a:endParaRPr lang="en-US" altLang="ja-JP" sz="2400" dirty="0"/>
            </a:p>
            <a:p>
              <a:pPr algn="ctr"/>
              <a:r>
                <a:rPr lang="ja-JP" altLang="en-US" sz="2400" dirty="0"/>
                <a:t>　フォロワー</a:t>
              </a:r>
              <a:endParaRPr kumimoji="1" lang="ja-JP" altLang="en-US" sz="2400" dirty="0"/>
            </a:p>
          </p:txBody>
        </p:sp>
        <p:sp>
          <p:nvSpPr>
            <p:cNvPr id="47" name="テキスト ボックス 46"/>
            <p:cNvSpPr txBox="1"/>
            <p:nvPr/>
          </p:nvSpPr>
          <p:spPr>
            <a:xfrm>
              <a:off x="5868144" y="4509120"/>
              <a:ext cx="1794138" cy="830997"/>
            </a:xfrm>
            <a:prstGeom prst="rect">
              <a:avLst/>
            </a:prstGeom>
            <a:noFill/>
          </p:spPr>
          <p:txBody>
            <a:bodyPr wrap="square" rtlCol="0">
              <a:spAutoFit/>
            </a:bodyPr>
            <a:lstStyle/>
            <a:p>
              <a:pPr algn="ctr"/>
              <a:r>
                <a:rPr lang="ja-JP" altLang="en-US" sz="2400" dirty="0"/>
                <a:t>②順応型</a:t>
              </a:r>
              <a:endParaRPr lang="en-US" altLang="ja-JP" sz="2400" dirty="0"/>
            </a:p>
            <a:p>
              <a:pPr algn="ctr"/>
              <a:r>
                <a:rPr lang="ja-JP" altLang="en-US" sz="2400" dirty="0"/>
                <a:t>　フォロワー</a:t>
              </a:r>
              <a:endParaRPr kumimoji="1" lang="ja-JP" altLang="en-US" sz="2400" dirty="0"/>
            </a:p>
          </p:txBody>
        </p:sp>
        <p:sp>
          <p:nvSpPr>
            <p:cNvPr id="48" name="テキスト ボックス 47"/>
            <p:cNvSpPr txBox="1"/>
            <p:nvPr/>
          </p:nvSpPr>
          <p:spPr>
            <a:xfrm>
              <a:off x="3678436" y="2596532"/>
              <a:ext cx="1772998" cy="830997"/>
            </a:xfrm>
            <a:prstGeom prst="rect">
              <a:avLst/>
            </a:prstGeom>
            <a:noFill/>
          </p:spPr>
          <p:txBody>
            <a:bodyPr wrap="square" rtlCol="0">
              <a:spAutoFit/>
            </a:bodyPr>
            <a:lstStyle/>
            <a:p>
              <a:pPr algn="ctr"/>
              <a:r>
                <a:rPr lang="ja-JP" altLang="en-US" sz="2400" dirty="0"/>
                <a:t>⑤実務型</a:t>
              </a:r>
              <a:endParaRPr lang="en-US" altLang="ja-JP" sz="2400" dirty="0"/>
            </a:p>
            <a:p>
              <a:pPr algn="ctr"/>
              <a:r>
                <a:rPr lang="ja-JP" altLang="en-US" sz="2400" dirty="0"/>
                <a:t>　フォロワー</a:t>
              </a:r>
              <a:endParaRPr kumimoji="1" lang="ja-JP" altLang="en-US" sz="2400" dirty="0"/>
            </a:p>
          </p:txBody>
        </p:sp>
        <p:sp>
          <p:nvSpPr>
            <p:cNvPr id="49" name="テキスト ボックス 48"/>
            <p:cNvSpPr txBox="1"/>
            <p:nvPr/>
          </p:nvSpPr>
          <p:spPr>
            <a:xfrm>
              <a:off x="3301059" y="299680"/>
              <a:ext cx="2613890" cy="400110"/>
            </a:xfrm>
            <a:prstGeom prst="rect">
              <a:avLst/>
            </a:prstGeom>
            <a:noFill/>
          </p:spPr>
          <p:txBody>
            <a:bodyPr wrap="square" rtlCol="0">
              <a:spAutoFit/>
            </a:bodyPr>
            <a:lstStyle/>
            <a:p>
              <a:pPr algn="ctr"/>
              <a:r>
                <a:rPr kumimoji="1" lang="ja-JP" altLang="en-US" sz="2000" dirty="0"/>
                <a:t>独自の批判的思考</a:t>
              </a:r>
            </a:p>
          </p:txBody>
        </p:sp>
        <p:sp>
          <p:nvSpPr>
            <p:cNvPr id="50" name="テキスト ボックス 49"/>
            <p:cNvSpPr txBox="1"/>
            <p:nvPr/>
          </p:nvSpPr>
          <p:spPr>
            <a:xfrm>
              <a:off x="3110453" y="6277035"/>
              <a:ext cx="2858097" cy="400110"/>
            </a:xfrm>
            <a:prstGeom prst="rect">
              <a:avLst/>
            </a:prstGeom>
            <a:noFill/>
          </p:spPr>
          <p:txBody>
            <a:bodyPr wrap="square" rtlCol="0">
              <a:spAutoFit/>
            </a:bodyPr>
            <a:lstStyle/>
            <a:p>
              <a:pPr algn="ctr"/>
              <a:r>
                <a:rPr kumimoji="1" lang="ja-JP" altLang="en-US" sz="2000" dirty="0"/>
                <a:t>依存的・無批判的思考</a:t>
              </a:r>
            </a:p>
          </p:txBody>
        </p:sp>
        <p:sp>
          <p:nvSpPr>
            <p:cNvPr id="51" name="テキスト ボックス 50"/>
            <p:cNvSpPr txBox="1"/>
            <p:nvPr/>
          </p:nvSpPr>
          <p:spPr>
            <a:xfrm>
              <a:off x="399494" y="2328590"/>
              <a:ext cx="460842" cy="2138278"/>
            </a:xfrm>
            <a:prstGeom prst="rect">
              <a:avLst/>
            </a:prstGeom>
            <a:noFill/>
          </p:spPr>
          <p:txBody>
            <a:bodyPr vert="eaVert" wrap="square" rtlCol="0">
              <a:spAutoFit/>
            </a:bodyPr>
            <a:lstStyle/>
            <a:p>
              <a:r>
                <a:rPr kumimoji="1" lang="ja-JP" altLang="en-US" sz="2000" dirty="0"/>
                <a:t>消極的関与</a:t>
              </a:r>
            </a:p>
          </p:txBody>
        </p:sp>
        <p:sp>
          <p:nvSpPr>
            <p:cNvPr id="52" name="テキスト ボックス 51"/>
            <p:cNvSpPr txBox="1"/>
            <p:nvPr/>
          </p:nvSpPr>
          <p:spPr>
            <a:xfrm>
              <a:off x="8230879" y="2328590"/>
              <a:ext cx="460842" cy="2163459"/>
            </a:xfrm>
            <a:prstGeom prst="rect">
              <a:avLst/>
            </a:prstGeom>
            <a:noFill/>
          </p:spPr>
          <p:txBody>
            <a:bodyPr vert="eaVert" wrap="square" rtlCol="0">
              <a:spAutoFit/>
            </a:bodyPr>
            <a:lstStyle/>
            <a:p>
              <a:r>
                <a:rPr kumimoji="1" lang="ja-JP" altLang="en-US" sz="2000" dirty="0"/>
                <a:t>積極的関与</a:t>
              </a:r>
            </a:p>
          </p:txBody>
        </p:sp>
      </p:grpSp>
    </p:spTree>
    <p:extLst>
      <p:ext uri="{BB962C8B-B14F-4D97-AF65-F5344CB8AC3E}">
        <p14:creationId xmlns:p14="http://schemas.microsoft.com/office/powerpoint/2010/main" val="1982816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フォロワーの類型と分布</a:t>
            </a:r>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34</a:t>
            </a:fld>
            <a:endParaRPr kumimoji="1" lang="ja-JP" altLang="en-US"/>
          </a:p>
        </p:txBody>
      </p:sp>
      <p:grpSp>
        <p:nvGrpSpPr>
          <p:cNvPr id="8" name="グループ化 7"/>
          <p:cNvGrpSpPr/>
          <p:nvPr/>
        </p:nvGrpSpPr>
        <p:grpSpPr>
          <a:xfrm>
            <a:off x="1532312" y="1574313"/>
            <a:ext cx="9127375" cy="4413303"/>
            <a:chOff x="251520" y="277352"/>
            <a:chExt cx="8640960" cy="6039134"/>
          </a:xfrm>
        </p:grpSpPr>
        <p:graphicFrame>
          <p:nvGraphicFramePr>
            <p:cNvPr id="9" name="グラフ 8"/>
            <p:cNvGraphicFramePr>
              <a:graphicFrameLocks/>
            </p:cNvGraphicFramePr>
            <p:nvPr>
              <p:extLst>
                <p:ext uri="{D42A27DB-BD31-4B8C-83A1-F6EECF244321}">
                  <p14:modId xmlns:p14="http://schemas.microsoft.com/office/powerpoint/2010/main" val="867345671"/>
                </p:ext>
              </p:extLst>
            </p:nvPr>
          </p:nvGraphicFramePr>
          <p:xfrm>
            <a:off x="251520" y="908721"/>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749174" y="5340665"/>
              <a:ext cx="1023187" cy="400110"/>
            </a:xfrm>
            <a:prstGeom prst="rect">
              <a:avLst/>
            </a:prstGeom>
            <a:noFill/>
          </p:spPr>
          <p:txBody>
            <a:bodyPr wrap="square" rtlCol="0">
              <a:spAutoFit/>
            </a:bodyPr>
            <a:lstStyle/>
            <a:p>
              <a:r>
                <a:rPr kumimoji="1" lang="ja-JP" altLang="en-US" sz="2000" dirty="0"/>
                <a:t>消極的</a:t>
              </a:r>
            </a:p>
          </p:txBody>
        </p:sp>
        <p:sp>
          <p:nvSpPr>
            <p:cNvPr id="13" name="正方形/長方形 12"/>
            <p:cNvSpPr/>
            <p:nvPr/>
          </p:nvSpPr>
          <p:spPr>
            <a:xfrm>
              <a:off x="4121949" y="4613066"/>
              <a:ext cx="954107" cy="400110"/>
            </a:xfrm>
            <a:prstGeom prst="rect">
              <a:avLst/>
            </a:prstGeom>
          </p:spPr>
          <p:txBody>
            <a:bodyPr wrap="none">
              <a:spAutoFit/>
            </a:bodyPr>
            <a:lstStyle/>
            <a:p>
              <a:r>
                <a:rPr lang="ja-JP" altLang="en-US" sz="2000" dirty="0"/>
                <a:t>模範的</a:t>
              </a:r>
            </a:p>
          </p:txBody>
        </p:sp>
        <p:sp>
          <p:nvSpPr>
            <p:cNvPr id="14" name="正方形/長方形 13"/>
            <p:cNvSpPr/>
            <p:nvPr/>
          </p:nvSpPr>
          <p:spPr>
            <a:xfrm>
              <a:off x="6455233" y="5340665"/>
              <a:ext cx="954107" cy="400110"/>
            </a:xfrm>
            <a:prstGeom prst="rect">
              <a:avLst/>
            </a:prstGeom>
          </p:spPr>
          <p:txBody>
            <a:bodyPr wrap="none">
              <a:spAutoFit/>
            </a:bodyPr>
            <a:lstStyle/>
            <a:p>
              <a:r>
                <a:rPr lang="ja-JP" altLang="en-US" sz="2000" dirty="0"/>
                <a:t>孤立型</a:t>
              </a:r>
            </a:p>
          </p:txBody>
        </p:sp>
        <p:sp>
          <p:nvSpPr>
            <p:cNvPr id="15" name="正方形/長方形 14"/>
            <p:cNvSpPr/>
            <p:nvPr/>
          </p:nvSpPr>
          <p:spPr>
            <a:xfrm>
              <a:off x="5364088" y="4973106"/>
              <a:ext cx="954107" cy="400110"/>
            </a:xfrm>
            <a:prstGeom prst="rect">
              <a:avLst/>
            </a:prstGeom>
          </p:spPr>
          <p:txBody>
            <a:bodyPr wrap="none">
              <a:spAutoFit/>
            </a:bodyPr>
            <a:lstStyle/>
            <a:p>
              <a:r>
                <a:rPr lang="ja-JP" altLang="en-US" sz="2000" dirty="0"/>
                <a:t>実務型</a:t>
              </a:r>
            </a:p>
          </p:txBody>
        </p:sp>
        <p:sp>
          <p:nvSpPr>
            <p:cNvPr id="16" name="正方形/長方形 15"/>
            <p:cNvSpPr/>
            <p:nvPr/>
          </p:nvSpPr>
          <p:spPr>
            <a:xfrm>
              <a:off x="2825805" y="4973106"/>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27784" y="4509120"/>
              <a:ext cx="0" cy="1382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516216" y="4509120"/>
              <a:ext cx="0" cy="13826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277352"/>
              <a:ext cx="1008112" cy="400110"/>
            </a:xfrm>
            <a:prstGeom prst="rect">
              <a:avLst/>
            </a:prstGeom>
            <a:noFill/>
          </p:spPr>
          <p:txBody>
            <a:bodyPr wrap="square" rtlCol="0">
              <a:spAutoFit/>
            </a:bodyPr>
            <a:lstStyle/>
            <a:p>
              <a:r>
                <a:rPr kumimoji="1" lang="ja-JP" altLang="en-US" sz="2000" dirty="0"/>
                <a:t>貢献度</a:t>
              </a:r>
            </a:p>
          </p:txBody>
        </p:sp>
        <p:sp>
          <p:nvSpPr>
            <p:cNvPr id="20" name="テキスト ボックス 19"/>
            <p:cNvSpPr txBox="1"/>
            <p:nvPr/>
          </p:nvSpPr>
          <p:spPr>
            <a:xfrm>
              <a:off x="8383889" y="4973106"/>
              <a:ext cx="466200" cy="1343380"/>
            </a:xfrm>
            <a:prstGeom prst="rect">
              <a:avLst/>
            </a:prstGeom>
            <a:noFill/>
          </p:spPr>
          <p:txBody>
            <a:bodyPr vert="eaVert" wrap="square" rtlCol="0">
              <a:spAutoFit/>
            </a:bodyPr>
            <a:lstStyle/>
            <a:p>
              <a:r>
                <a:rPr kumimoji="1" lang="ja-JP" altLang="en-US" sz="2000" dirty="0"/>
                <a:t>人数比</a:t>
              </a:r>
            </a:p>
          </p:txBody>
        </p:sp>
      </p:grpSp>
    </p:spTree>
    <p:extLst>
      <p:ext uri="{BB962C8B-B14F-4D97-AF65-F5344CB8AC3E}">
        <p14:creationId xmlns:p14="http://schemas.microsoft.com/office/powerpoint/2010/main" val="976388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フォロワーのスタイルによる分類（流動化）</a:t>
            </a:r>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35</a:t>
            </a:fld>
            <a:endParaRPr kumimoji="1" lang="ja-JP" altLang="en-US"/>
          </a:p>
        </p:txBody>
      </p:sp>
      <p:grpSp>
        <p:nvGrpSpPr>
          <p:cNvPr id="6" name="グループ化 5"/>
          <p:cNvGrpSpPr/>
          <p:nvPr/>
        </p:nvGrpSpPr>
        <p:grpSpPr>
          <a:xfrm>
            <a:off x="1113905" y="1690688"/>
            <a:ext cx="9825644" cy="4625799"/>
            <a:chOff x="251520" y="357427"/>
            <a:chExt cx="8640960" cy="5959060"/>
          </a:xfrm>
        </p:grpSpPr>
        <p:sp>
          <p:nvSpPr>
            <p:cNvPr id="7" name="円/楕円 6"/>
            <p:cNvSpPr/>
            <p:nvPr/>
          </p:nvSpPr>
          <p:spPr>
            <a:xfrm>
              <a:off x="3415933" y="4725144"/>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330740" y="4797767"/>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グラフ 8"/>
            <p:cNvGraphicFramePr>
              <a:graphicFrameLocks/>
            </p:cNvGraphicFramePr>
            <p:nvPr>
              <p:extLst>
                <p:ext uri="{D42A27DB-BD31-4B8C-83A1-F6EECF244321}">
                  <p14:modId xmlns:p14="http://schemas.microsoft.com/office/powerpoint/2010/main" val="3895825278"/>
                </p:ext>
              </p:extLst>
            </p:nvPr>
          </p:nvGraphicFramePr>
          <p:xfrm>
            <a:off x="251520" y="908720"/>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35696" y="5407837"/>
              <a:ext cx="1023187" cy="400110"/>
            </a:xfrm>
            <a:prstGeom prst="rect">
              <a:avLst/>
            </a:prstGeom>
            <a:noFill/>
          </p:spPr>
          <p:txBody>
            <a:bodyPr wrap="square" rtlCol="0">
              <a:spAutoFit/>
            </a:bodyPr>
            <a:lstStyle/>
            <a:p>
              <a:r>
                <a:rPr kumimoji="1" lang="ja-JP" altLang="en-US" sz="2000" dirty="0"/>
                <a:t>消極的</a:t>
              </a:r>
            </a:p>
          </p:txBody>
        </p:sp>
        <p:sp>
          <p:nvSpPr>
            <p:cNvPr id="13" name="正方形/長方形 12"/>
            <p:cNvSpPr/>
            <p:nvPr/>
          </p:nvSpPr>
          <p:spPr>
            <a:xfrm>
              <a:off x="4118904" y="5407837"/>
              <a:ext cx="954107" cy="400110"/>
            </a:xfrm>
            <a:prstGeom prst="rect">
              <a:avLst/>
            </a:prstGeom>
          </p:spPr>
          <p:txBody>
            <a:bodyPr wrap="none">
              <a:spAutoFit/>
            </a:bodyPr>
            <a:lstStyle/>
            <a:p>
              <a:r>
                <a:rPr lang="ja-JP" altLang="en-US" sz="2000" dirty="0"/>
                <a:t>模範的</a:t>
              </a:r>
            </a:p>
          </p:txBody>
        </p:sp>
        <p:sp>
          <p:nvSpPr>
            <p:cNvPr id="14" name="正方形/長方形 13"/>
            <p:cNvSpPr/>
            <p:nvPr/>
          </p:nvSpPr>
          <p:spPr>
            <a:xfrm>
              <a:off x="6372200" y="5407837"/>
              <a:ext cx="954107" cy="400110"/>
            </a:xfrm>
            <a:prstGeom prst="rect">
              <a:avLst/>
            </a:prstGeom>
          </p:spPr>
          <p:txBody>
            <a:bodyPr wrap="none">
              <a:spAutoFit/>
            </a:bodyPr>
            <a:lstStyle/>
            <a:p>
              <a:r>
                <a:rPr lang="ja-JP" altLang="en-US" sz="2000" dirty="0"/>
                <a:t>孤立型</a:t>
              </a:r>
            </a:p>
          </p:txBody>
        </p:sp>
        <p:sp>
          <p:nvSpPr>
            <p:cNvPr id="15" name="正方形/長方形 14"/>
            <p:cNvSpPr/>
            <p:nvPr/>
          </p:nvSpPr>
          <p:spPr>
            <a:xfrm>
              <a:off x="5220072" y="5407837"/>
              <a:ext cx="954107" cy="400110"/>
            </a:xfrm>
            <a:prstGeom prst="rect">
              <a:avLst/>
            </a:prstGeom>
          </p:spPr>
          <p:txBody>
            <a:bodyPr wrap="none">
              <a:spAutoFit/>
            </a:bodyPr>
            <a:lstStyle/>
            <a:p>
              <a:r>
                <a:rPr lang="ja-JP" altLang="en-US" sz="2000" dirty="0"/>
                <a:t>実務型</a:t>
              </a:r>
            </a:p>
          </p:txBody>
        </p:sp>
        <p:sp>
          <p:nvSpPr>
            <p:cNvPr id="16" name="正方形/長方形 15"/>
            <p:cNvSpPr/>
            <p:nvPr/>
          </p:nvSpPr>
          <p:spPr>
            <a:xfrm>
              <a:off x="2987824" y="5407837"/>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99792" y="4365104"/>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401228" y="4287172"/>
              <a:ext cx="0" cy="15901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357427"/>
              <a:ext cx="1008112" cy="400110"/>
            </a:xfrm>
            <a:prstGeom prst="rect">
              <a:avLst/>
            </a:prstGeom>
            <a:noFill/>
          </p:spPr>
          <p:txBody>
            <a:bodyPr wrap="square" rtlCol="0">
              <a:spAutoFit/>
            </a:bodyPr>
            <a:lstStyle/>
            <a:p>
              <a:r>
                <a:rPr kumimoji="1" lang="ja-JP" altLang="en-US" sz="2000" dirty="0"/>
                <a:t>貢献度</a:t>
              </a:r>
            </a:p>
          </p:txBody>
        </p:sp>
        <p:sp>
          <p:nvSpPr>
            <p:cNvPr id="20" name="テキスト ボックス 19"/>
            <p:cNvSpPr txBox="1"/>
            <p:nvPr/>
          </p:nvSpPr>
          <p:spPr>
            <a:xfrm>
              <a:off x="8418482" y="4943117"/>
              <a:ext cx="431608" cy="1373370"/>
            </a:xfrm>
            <a:prstGeom prst="rect">
              <a:avLst/>
            </a:prstGeom>
            <a:noFill/>
          </p:spPr>
          <p:txBody>
            <a:bodyPr vert="eaVert" wrap="square" rtlCol="0">
              <a:spAutoFit/>
            </a:bodyPr>
            <a:lstStyle/>
            <a:p>
              <a:r>
                <a:rPr kumimoji="1" lang="ja-JP" altLang="en-US" sz="2000" dirty="0"/>
                <a:t>人数比</a:t>
              </a:r>
            </a:p>
          </p:txBody>
        </p:sp>
        <p:sp>
          <p:nvSpPr>
            <p:cNvPr id="21" name="テキスト ボックス 20"/>
            <p:cNvSpPr txBox="1"/>
            <p:nvPr/>
          </p:nvSpPr>
          <p:spPr>
            <a:xfrm>
              <a:off x="4712364" y="3665783"/>
              <a:ext cx="1023187" cy="400110"/>
            </a:xfrm>
            <a:prstGeom prst="rect">
              <a:avLst/>
            </a:prstGeom>
            <a:noFill/>
          </p:spPr>
          <p:txBody>
            <a:bodyPr wrap="square" rtlCol="0">
              <a:spAutoFit/>
            </a:bodyPr>
            <a:lstStyle/>
            <a:p>
              <a:r>
                <a:rPr kumimoji="1" lang="ja-JP" altLang="en-US" sz="2000" dirty="0"/>
                <a:t>仲間</a:t>
              </a:r>
            </a:p>
          </p:txBody>
        </p:sp>
        <p:sp>
          <p:nvSpPr>
            <p:cNvPr id="22" name="テキスト ボックス 21"/>
            <p:cNvSpPr txBox="1"/>
            <p:nvPr/>
          </p:nvSpPr>
          <p:spPr>
            <a:xfrm>
              <a:off x="3689177" y="3636146"/>
              <a:ext cx="1023187" cy="400110"/>
            </a:xfrm>
            <a:prstGeom prst="rect">
              <a:avLst/>
            </a:prstGeom>
            <a:noFill/>
          </p:spPr>
          <p:txBody>
            <a:bodyPr wrap="square" rtlCol="0">
              <a:spAutoFit/>
            </a:bodyPr>
            <a:lstStyle/>
            <a:p>
              <a:r>
                <a:rPr kumimoji="1" lang="ja-JP" altLang="en-US" sz="2000" dirty="0"/>
                <a:t>忠臣</a:t>
              </a:r>
            </a:p>
          </p:txBody>
        </p:sp>
        <p:sp>
          <p:nvSpPr>
            <p:cNvPr id="23" name="テキスト ボックス 22"/>
            <p:cNvSpPr txBox="1"/>
            <p:nvPr/>
          </p:nvSpPr>
          <p:spPr>
            <a:xfrm>
              <a:off x="4484917" y="4221088"/>
              <a:ext cx="1023187" cy="400110"/>
            </a:xfrm>
            <a:prstGeom prst="rect">
              <a:avLst/>
            </a:prstGeom>
            <a:noFill/>
          </p:spPr>
          <p:txBody>
            <a:bodyPr wrap="square" rtlCol="0">
              <a:spAutoFit/>
            </a:bodyPr>
            <a:lstStyle/>
            <a:p>
              <a:r>
                <a:rPr kumimoji="1" lang="ja-JP" altLang="en-US" sz="2000" dirty="0"/>
                <a:t>生き方</a:t>
              </a:r>
            </a:p>
          </p:txBody>
        </p:sp>
        <p:sp>
          <p:nvSpPr>
            <p:cNvPr id="24" name="テキスト ボックス 23"/>
            <p:cNvSpPr txBox="1"/>
            <p:nvPr/>
          </p:nvSpPr>
          <p:spPr>
            <a:xfrm>
              <a:off x="4860032" y="4569755"/>
              <a:ext cx="1523542" cy="400110"/>
            </a:xfrm>
            <a:prstGeom prst="rect">
              <a:avLst/>
            </a:prstGeom>
            <a:noFill/>
          </p:spPr>
          <p:txBody>
            <a:bodyPr wrap="square" rtlCol="0">
              <a:spAutoFit/>
            </a:bodyPr>
            <a:lstStyle/>
            <a:p>
              <a:r>
                <a:rPr kumimoji="1" lang="ja-JP" altLang="en-US" sz="2000" dirty="0"/>
                <a:t>夢を持つ人</a:t>
              </a:r>
            </a:p>
          </p:txBody>
        </p:sp>
        <p:sp>
          <p:nvSpPr>
            <p:cNvPr id="25" name="テキスト ボックス 24"/>
            <p:cNvSpPr txBox="1"/>
            <p:nvPr/>
          </p:nvSpPr>
          <p:spPr>
            <a:xfrm>
              <a:off x="2373984" y="4943116"/>
              <a:ext cx="1023187" cy="400110"/>
            </a:xfrm>
            <a:prstGeom prst="rect">
              <a:avLst/>
            </a:prstGeom>
            <a:noFill/>
          </p:spPr>
          <p:txBody>
            <a:bodyPr wrap="square" rtlCol="0">
              <a:spAutoFit/>
            </a:bodyPr>
            <a:lstStyle/>
            <a:p>
              <a:r>
                <a:rPr kumimoji="1" lang="ja-JP" altLang="en-US" sz="2000" dirty="0"/>
                <a:t>見習い</a:t>
              </a:r>
            </a:p>
          </p:txBody>
        </p:sp>
        <p:sp>
          <p:nvSpPr>
            <p:cNvPr id="26" name="テキスト ボックス 25"/>
            <p:cNvSpPr txBox="1"/>
            <p:nvPr/>
          </p:nvSpPr>
          <p:spPr>
            <a:xfrm>
              <a:off x="3417124" y="4869160"/>
              <a:ext cx="1023187" cy="400110"/>
            </a:xfrm>
            <a:prstGeom prst="rect">
              <a:avLst/>
            </a:prstGeom>
            <a:noFill/>
          </p:spPr>
          <p:txBody>
            <a:bodyPr wrap="square" rtlCol="0">
              <a:spAutoFit/>
            </a:bodyPr>
            <a:lstStyle/>
            <a:p>
              <a:r>
                <a:rPr kumimoji="1" lang="ja-JP" altLang="en-US" sz="2000" dirty="0"/>
                <a:t>信奉者</a:t>
              </a:r>
            </a:p>
          </p:txBody>
        </p:sp>
        <p:sp>
          <p:nvSpPr>
            <p:cNvPr id="27" name="テキスト ボックス 26"/>
            <p:cNvSpPr txBox="1"/>
            <p:nvPr/>
          </p:nvSpPr>
          <p:spPr>
            <a:xfrm>
              <a:off x="3716525" y="4100713"/>
              <a:ext cx="1023187" cy="400110"/>
            </a:xfrm>
            <a:prstGeom prst="rect">
              <a:avLst/>
            </a:prstGeom>
            <a:noFill/>
          </p:spPr>
          <p:txBody>
            <a:bodyPr wrap="square" rtlCol="0">
              <a:spAutoFit/>
            </a:bodyPr>
            <a:lstStyle/>
            <a:p>
              <a:r>
                <a:rPr kumimoji="1" lang="ja-JP" altLang="en-US" sz="2000" dirty="0"/>
                <a:t>弟子</a:t>
              </a:r>
            </a:p>
          </p:txBody>
        </p:sp>
      </p:grpSp>
    </p:spTree>
    <p:extLst>
      <p:ext uri="{BB962C8B-B14F-4D97-AF65-F5344CB8AC3E}">
        <p14:creationId xmlns:p14="http://schemas.microsoft.com/office/powerpoint/2010/main" val="2002707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6"/>
            <a:ext cx="10515600" cy="948184"/>
          </a:xfrm>
        </p:spPr>
        <p:txBody>
          <a:bodyPr>
            <a:normAutofit/>
          </a:bodyPr>
          <a:lstStyle/>
          <a:p>
            <a:r>
              <a:rPr kumimoji="1" lang="ja-JP" altLang="en-US" sz="6000" dirty="0"/>
              <a:t>結論と今後の展望</a:t>
            </a:r>
          </a:p>
        </p:txBody>
      </p:sp>
      <p:sp>
        <p:nvSpPr>
          <p:cNvPr id="4" name="テキスト プレースホルダー 3"/>
          <p:cNvSpPr>
            <a:spLocks noGrp="1"/>
          </p:cNvSpPr>
          <p:nvPr>
            <p:ph type="body" idx="1"/>
          </p:nvPr>
        </p:nvSpPr>
        <p:spPr>
          <a:xfrm>
            <a:off x="839788" y="1388555"/>
            <a:ext cx="5157787" cy="657225"/>
          </a:xfrm>
        </p:spPr>
        <p:txBody>
          <a:bodyPr/>
          <a:lstStyle/>
          <a:p>
            <a:r>
              <a:rPr kumimoji="1" lang="ja-JP" altLang="en-US" sz="3600" dirty="0"/>
              <a:t>結論</a:t>
            </a:r>
          </a:p>
        </p:txBody>
      </p:sp>
      <p:sp>
        <p:nvSpPr>
          <p:cNvPr id="5" name="コンテンツ プレースホルダー 4"/>
          <p:cNvSpPr>
            <a:spLocks noGrp="1"/>
          </p:cNvSpPr>
          <p:nvPr>
            <p:ph sz="half" idx="2"/>
          </p:nvPr>
        </p:nvSpPr>
        <p:spPr>
          <a:xfrm>
            <a:off x="640080" y="2121026"/>
            <a:ext cx="5357495" cy="4042029"/>
          </a:xfrm>
        </p:spPr>
        <p:txBody>
          <a:bodyPr>
            <a:normAutofit/>
          </a:bodyPr>
          <a:lstStyle/>
          <a:p>
            <a:pPr>
              <a:lnSpc>
                <a:spcPct val="100000"/>
              </a:lnSpc>
            </a:pPr>
            <a:r>
              <a:rPr kumimoji="1" lang="ja-JP" altLang="en-US" sz="3200" dirty="0"/>
              <a:t>実務に耐えうる理論を学ぶ</a:t>
            </a:r>
            <a:endParaRPr kumimoji="1" lang="en-US" altLang="ja-JP" sz="3200" dirty="0"/>
          </a:p>
          <a:p>
            <a:pPr lvl="1">
              <a:lnSpc>
                <a:spcPct val="100000"/>
              </a:lnSpc>
            </a:pPr>
            <a:r>
              <a:rPr lang="ja-JP" altLang="en-US" dirty="0"/>
              <a:t>トップダウン方式で理論を学ぶ</a:t>
            </a:r>
            <a:endParaRPr lang="en-US" altLang="ja-JP" dirty="0"/>
          </a:p>
          <a:p>
            <a:pPr lvl="1">
              <a:lnSpc>
                <a:spcPct val="100000"/>
              </a:lnSpc>
            </a:pPr>
            <a:r>
              <a:rPr lang="ja-JP" altLang="en-US" dirty="0"/>
              <a:t>ボトムアップ方式で実務に対応</a:t>
            </a:r>
            <a:endParaRPr lang="en-US" altLang="ja-JP" dirty="0"/>
          </a:p>
          <a:p>
            <a:pPr>
              <a:lnSpc>
                <a:spcPct val="100000"/>
              </a:lnSpc>
            </a:pPr>
            <a:r>
              <a:rPr lang="ja-JP" altLang="en-US" sz="3200" dirty="0"/>
              <a:t>ルールは法学で学ぶ</a:t>
            </a:r>
            <a:endParaRPr lang="en-US" altLang="ja-JP" sz="3200" dirty="0"/>
          </a:p>
          <a:p>
            <a:pPr lvl="1">
              <a:lnSpc>
                <a:spcPct val="100000"/>
              </a:lnSpc>
            </a:pPr>
            <a:r>
              <a:rPr lang="ja-JP" altLang="en-US" dirty="0"/>
              <a:t>法律家の思考方法</a:t>
            </a:r>
            <a:endParaRPr lang="en-US" altLang="ja-JP" dirty="0"/>
          </a:p>
          <a:p>
            <a:pPr lvl="2">
              <a:lnSpc>
                <a:spcPct val="100000"/>
              </a:lnSpc>
            </a:pPr>
            <a:r>
              <a:rPr lang="ja-JP" altLang="en-US" sz="2400" dirty="0"/>
              <a:t>アイラック</a:t>
            </a:r>
            <a:r>
              <a:rPr lang="en-US" altLang="ja-JP" sz="2400" dirty="0">
                <a:latin typeface="Times New Roman" panose="02020603050405020304" pitchFamily="18" charset="0"/>
                <a:cs typeface="Times New Roman" panose="02020603050405020304" pitchFamily="18" charset="0"/>
              </a:rPr>
              <a:t>(IRAC)</a:t>
            </a:r>
            <a:r>
              <a:rPr lang="ja-JP" altLang="en-US" sz="2400" dirty="0"/>
              <a:t>をマスターする</a:t>
            </a:r>
            <a:endParaRPr lang="en-US" altLang="ja-JP" sz="2400" dirty="0"/>
          </a:p>
          <a:p>
            <a:pPr lvl="1">
              <a:lnSpc>
                <a:spcPct val="100000"/>
              </a:lnSpc>
            </a:pPr>
            <a:r>
              <a:rPr lang="ja-JP" altLang="en-US" dirty="0"/>
              <a:t>議論の方法</a:t>
            </a:r>
            <a:endParaRPr lang="en-US" altLang="ja-JP" dirty="0"/>
          </a:p>
          <a:p>
            <a:pPr lvl="2">
              <a:lnSpc>
                <a:spcPct val="100000"/>
              </a:lnSpc>
            </a:pPr>
            <a:r>
              <a:rPr lang="ja-JP" altLang="en-US" sz="2400" dirty="0"/>
              <a:t>トゥールミン図式をマスターする</a:t>
            </a:r>
            <a:endParaRPr lang="en-US" altLang="ja-JP" sz="2400" dirty="0"/>
          </a:p>
        </p:txBody>
      </p:sp>
      <p:sp>
        <p:nvSpPr>
          <p:cNvPr id="6" name="テキスト プレースホルダー 5"/>
          <p:cNvSpPr>
            <a:spLocks noGrp="1"/>
          </p:cNvSpPr>
          <p:nvPr>
            <p:ph type="body" sz="quarter" idx="3"/>
          </p:nvPr>
        </p:nvSpPr>
        <p:spPr>
          <a:xfrm>
            <a:off x="6172200" y="1388555"/>
            <a:ext cx="5183188" cy="657225"/>
          </a:xfrm>
        </p:spPr>
        <p:txBody>
          <a:bodyPr>
            <a:normAutofit/>
          </a:bodyPr>
          <a:lstStyle/>
          <a:p>
            <a:r>
              <a:rPr kumimoji="1" lang="ja-JP" altLang="en-US" sz="3600" dirty="0"/>
              <a:t>今後の展望</a:t>
            </a:r>
          </a:p>
        </p:txBody>
      </p:sp>
      <p:sp>
        <p:nvSpPr>
          <p:cNvPr id="7" name="コンテンツ プレースホルダー 6"/>
          <p:cNvSpPr>
            <a:spLocks noGrp="1"/>
          </p:cNvSpPr>
          <p:nvPr>
            <p:ph sz="quarter" idx="4"/>
          </p:nvPr>
        </p:nvSpPr>
        <p:spPr>
          <a:xfrm>
            <a:off x="6455664" y="2121026"/>
            <a:ext cx="5303520" cy="4042029"/>
          </a:xfrm>
        </p:spPr>
        <p:txBody>
          <a:bodyPr>
            <a:noAutofit/>
          </a:bodyPr>
          <a:lstStyle/>
          <a:p>
            <a:pPr>
              <a:lnSpc>
                <a:spcPct val="100000"/>
              </a:lnSpc>
            </a:pPr>
            <a:r>
              <a:rPr kumimoji="1" lang="ja-JP" altLang="en-US" sz="3200" dirty="0"/>
              <a:t>アクティブラーニングの実践</a:t>
            </a:r>
            <a:endParaRPr kumimoji="1" lang="en-US" altLang="ja-JP" sz="3200" dirty="0"/>
          </a:p>
          <a:p>
            <a:pPr lvl="1">
              <a:lnSpc>
                <a:spcPct val="100000"/>
              </a:lnSpc>
            </a:pPr>
            <a:r>
              <a:rPr kumimoji="1" lang="ja-JP" altLang="en-US" dirty="0"/>
              <a:t>反転授業の普及</a:t>
            </a:r>
            <a:endParaRPr kumimoji="1" lang="en-US" altLang="ja-JP" dirty="0"/>
          </a:p>
          <a:p>
            <a:pPr lvl="1">
              <a:lnSpc>
                <a:spcPct val="100000"/>
              </a:lnSpc>
            </a:pPr>
            <a:r>
              <a:rPr kumimoji="1" lang="ja-JP" altLang="en-US" dirty="0"/>
              <a:t>グループ学習の効率化</a:t>
            </a:r>
            <a:endParaRPr kumimoji="1" lang="en-US" altLang="ja-JP" dirty="0"/>
          </a:p>
          <a:p>
            <a:pPr>
              <a:lnSpc>
                <a:spcPct val="100000"/>
              </a:lnSpc>
            </a:pPr>
            <a:r>
              <a:rPr kumimoji="1" lang="ja-JP" altLang="en-US" sz="3200" dirty="0"/>
              <a:t>リーダーシップの実践</a:t>
            </a:r>
            <a:endParaRPr kumimoji="1" lang="en-US" altLang="ja-JP" sz="3200" dirty="0"/>
          </a:p>
          <a:p>
            <a:pPr lvl="1">
              <a:lnSpc>
                <a:spcPct val="100000"/>
              </a:lnSpc>
            </a:pPr>
            <a:r>
              <a:rPr kumimoji="1" lang="ja-JP" altLang="en-US" dirty="0"/>
              <a:t>リーダーシップからフォロワーシップへ</a:t>
            </a:r>
            <a:endParaRPr kumimoji="1" lang="en-US" altLang="ja-JP" dirty="0"/>
          </a:p>
          <a:p>
            <a:pPr lvl="1">
              <a:lnSpc>
                <a:spcPct val="100000"/>
              </a:lnSpc>
            </a:pPr>
            <a:r>
              <a:rPr lang="ja-JP" altLang="en-US" dirty="0"/>
              <a:t>腐敗を防止するための流動化</a:t>
            </a:r>
            <a:endParaRPr lang="en-US" altLang="ja-JP" dirty="0"/>
          </a:p>
          <a:p>
            <a:pPr lvl="1">
              <a:lnSpc>
                <a:spcPct val="100000"/>
              </a:lnSpc>
            </a:pPr>
            <a:r>
              <a:rPr lang="ja-JP" altLang="en-US" dirty="0"/>
              <a:t>不正を勧められたら断れるための自立力の育成</a:t>
            </a:r>
            <a:endParaRPr lang="en-US" altLang="ja-JP"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Law &amp; Leadership2020</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36</a:t>
            </a:fld>
            <a:endParaRPr kumimoji="1" lang="ja-JP" altLang="en-US"/>
          </a:p>
        </p:txBody>
      </p:sp>
    </p:spTree>
    <p:extLst>
      <p:ext uri="{BB962C8B-B14F-4D97-AF65-F5344CB8AC3E}">
        <p14:creationId xmlns:p14="http://schemas.microsoft.com/office/powerpoint/2010/main" val="6178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75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7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75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125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10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FCF946B2-7C41-4AAD-9A8D-7CC59C486C59}"/>
              </a:ext>
            </a:extLst>
          </p:cNvPr>
          <p:cNvSpPr>
            <a:spLocks noGrp="1"/>
          </p:cNvSpPr>
          <p:nvPr>
            <p:ph type="title"/>
          </p:nvPr>
        </p:nvSpPr>
        <p:spPr>
          <a:xfrm>
            <a:off x="838200" y="365125"/>
            <a:ext cx="10515600" cy="1142399"/>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1/3</a:t>
            </a:r>
            <a:r>
              <a:rPr lang="ja-JP" altLang="en-US" b="1" dirty="0">
                <a:latin typeface="Times New Roman" panose="02020603050405020304" pitchFamily="18" charset="0"/>
                <a:cs typeface="Times New Roman" panose="02020603050405020304" pitchFamily="18" charset="0"/>
              </a:rPr>
              <a:t>）　自立のために</a:t>
            </a:r>
            <a:endParaRPr kumimoji="1" lang="ja-JP" altLang="en-US" b="1" dirty="0">
              <a:latin typeface="Times New Roman" panose="02020603050405020304" pitchFamily="18" charset="0"/>
              <a:cs typeface="Times New Roman" panose="02020603050405020304" pitchFamily="18" charset="0"/>
            </a:endParaRPr>
          </a:p>
        </p:txBody>
      </p:sp>
      <p:sp>
        <p:nvSpPr>
          <p:cNvPr id="7" name="日付プレースホルダー 6">
            <a:extLst>
              <a:ext uri="{FF2B5EF4-FFF2-40B4-BE49-F238E27FC236}">
                <a16:creationId xmlns:a16="http://schemas.microsoft.com/office/drawing/2014/main" id="{5488BAFF-BEBA-4DAF-B4FE-4287B89A9935}"/>
              </a:ext>
            </a:extLst>
          </p:cNvPr>
          <p:cNvSpPr>
            <a:spLocks noGrp="1"/>
          </p:cNvSpPr>
          <p:nvPr>
            <p:ph type="dt" sz="half" idx="10"/>
          </p:nvPr>
        </p:nvSpPr>
        <p:spPr/>
        <p:txBody>
          <a:bodyPr/>
          <a:lstStyle/>
          <a:p>
            <a:r>
              <a:rPr kumimoji="1" lang="en-US" altLang="ja-JP"/>
              <a:t>2020/11/04</a:t>
            </a:r>
            <a:endParaRPr kumimoji="1" lang="ja-JP" altLang="en-US"/>
          </a:p>
        </p:txBody>
      </p:sp>
      <p:sp>
        <p:nvSpPr>
          <p:cNvPr id="8" name="フッター プレースホルダー 7">
            <a:extLst>
              <a:ext uri="{FF2B5EF4-FFF2-40B4-BE49-F238E27FC236}">
                <a16:creationId xmlns:a16="http://schemas.microsoft.com/office/drawing/2014/main" id="{91C0B098-A2DB-4F83-B776-EC06D2D91268}"/>
              </a:ext>
            </a:extLst>
          </p:cNvPr>
          <p:cNvSpPr>
            <a:spLocks noGrp="1"/>
          </p:cNvSpPr>
          <p:nvPr>
            <p:ph type="ftr" sz="quarter" idx="11"/>
          </p:nvPr>
        </p:nvSpPr>
        <p:spPr/>
        <p:txBody>
          <a:bodyPr/>
          <a:lstStyle/>
          <a:p>
            <a:r>
              <a:rPr kumimoji="1" lang="en-US" altLang="ja-JP"/>
              <a:t>Law &amp; Leadership2020</a:t>
            </a:r>
            <a:endParaRPr kumimoji="1" lang="ja-JP" altLang="en-US"/>
          </a:p>
        </p:txBody>
      </p:sp>
      <p:sp>
        <p:nvSpPr>
          <p:cNvPr id="9" name="スライド番号プレースホルダー 8">
            <a:extLst>
              <a:ext uri="{FF2B5EF4-FFF2-40B4-BE49-F238E27FC236}">
                <a16:creationId xmlns:a16="http://schemas.microsoft.com/office/drawing/2014/main" id="{8B786443-B2C4-43AE-9CC8-D490B8FA7AF5}"/>
              </a:ext>
            </a:extLst>
          </p:cNvPr>
          <p:cNvSpPr>
            <a:spLocks noGrp="1"/>
          </p:cNvSpPr>
          <p:nvPr>
            <p:ph type="sldNum" sz="quarter" idx="12"/>
          </p:nvPr>
        </p:nvSpPr>
        <p:spPr/>
        <p:txBody>
          <a:bodyPr/>
          <a:lstStyle/>
          <a:p>
            <a:fld id="{A0C4542F-C35A-41EC-80CF-01AB155FDC20}" type="slidenum">
              <a:rPr kumimoji="1" lang="ja-JP" altLang="en-US" smtClean="0"/>
              <a:t>37</a:t>
            </a:fld>
            <a:endParaRPr kumimoji="1" lang="ja-JP" altLang="en-US"/>
          </a:p>
        </p:txBody>
      </p:sp>
      <p:sp>
        <p:nvSpPr>
          <p:cNvPr id="11" name="コンテンツ プレースホルダー 5">
            <a:extLst>
              <a:ext uri="{FF2B5EF4-FFF2-40B4-BE49-F238E27FC236}">
                <a16:creationId xmlns:a16="http://schemas.microsoft.com/office/drawing/2014/main" id="{F021C35C-FDAC-45AF-810D-C7431FB91781}"/>
              </a:ext>
            </a:extLst>
          </p:cNvPr>
          <p:cNvSpPr txBox="1">
            <a:spLocks/>
          </p:cNvSpPr>
          <p:nvPr/>
        </p:nvSpPr>
        <p:spPr>
          <a:xfrm>
            <a:off x="838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自立に向けた教育内容の選定のために</a:t>
            </a:r>
            <a:endParaRPr lang="en-US" altLang="ja-JP" dirty="0"/>
          </a:p>
          <a:p>
            <a:pPr lvl="1">
              <a:lnSpc>
                <a:spcPct val="110000"/>
              </a:lnSpc>
            </a:pPr>
            <a:r>
              <a:rPr lang="en-US" altLang="ja-JP" dirty="0"/>
              <a:t>A.</a:t>
            </a:r>
            <a:r>
              <a:rPr lang="ja-JP" altLang="en-US" dirty="0"/>
              <a:t> マズロー（上野圭一訳）「メタ動機：価値ある生き方の生物学的基礎」ウォルシュ</a:t>
            </a:r>
            <a:r>
              <a:rPr lang="en-US" altLang="ja-JP" dirty="0"/>
              <a:t>=</a:t>
            </a:r>
            <a:r>
              <a:rPr lang="ja-JP" altLang="en-US" dirty="0"/>
              <a:t>ヴォーン編</a:t>
            </a:r>
            <a:r>
              <a:rPr lang="en-US" altLang="ja-JP" dirty="0"/>
              <a:t>『</a:t>
            </a:r>
            <a:r>
              <a:rPr lang="ja-JP" altLang="en-US" dirty="0"/>
              <a:t>トランスパーソナル宣言</a:t>
            </a:r>
            <a:r>
              <a:rPr lang="en-US" altLang="ja-JP" dirty="0"/>
              <a:t>』</a:t>
            </a:r>
            <a:r>
              <a:rPr lang="ja-JP" altLang="en-US" dirty="0"/>
              <a:t>春秋社（</a:t>
            </a:r>
            <a:r>
              <a:rPr lang="en-US" altLang="ja-JP" dirty="0"/>
              <a:t>1981/10/25</a:t>
            </a:r>
            <a:r>
              <a:rPr lang="ja-JP" altLang="en-US" dirty="0"/>
              <a:t>）</a:t>
            </a:r>
            <a:r>
              <a:rPr lang="en-US" altLang="ja-JP" dirty="0"/>
              <a:t>225-244</a:t>
            </a:r>
            <a:r>
              <a:rPr lang="ja-JP" altLang="en-US" dirty="0"/>
              <a:t>頁</a:t>
            </a:r>
            <a:endParaRPr lang="en-US" altLang="ja-JP" dirty="0"/>
          </a:p>
          <a:p>
            <a:pPr lvl="1">
              <a:lnSpc>
                <a:spcPct val="110000"/>
              </a:lnSpc>
            </a:pPr>
            <a:r>
              <a:rPr lang="en-US" altLang="ja-JP" dirty="0"/>
              <a:t>A.</a:t>
            </a:r>
            <a:r>
              <a:rPr lang="ja-JP" altLang="en-US" dirty="0"/>
              <a:t> マズロー（金井 寿宏</a:t>
            </a:r>
            <a:r>
              <a:rPr lang="en-US" altLang="ja-JP" dirty="0"/>
              <a:t>=</a:t>
            </a:r>
            <a:r>
              <a:rPr lang="ja-JP" altLang="en-US" dirty="0"/>
              <a:t>大川 修二訳</a:t>
            </a:r>
            <a:r>
              <a:rPr lang="en-US" altLang="ja-JP" dirty="0"/>
              <a:t>)『</a:t>
            </a:r>
            <a:r>
              <a:rPr lang="ja-JP" altLang="en-US" dirty="0"/>
              <a:t>完全なる経営</a:t>
            </a:r>
            <a:r>
              <a:rPr lang="en-US" altLang="ja-JP" dirty="0"/>
              <a:t>』</a:t>
            </a:r>
            <a:r>
              <a:rPr lang="ja-JP" altLang="en-US" dirty="0"/>
              <a:t>日本経済新聞出版社（</a:t>
            </a:r>
            <a:r>
              <a:rPr lang="en-US" altLang="ja-JP" dirty="0"/>
              <a:t>2001/11/30</a:t>
            </a:r>
            <a:r>
              <a:rPr lang="ja-JP" altLang="en-US" dirty="0"/>
              <a:t>）</a:t>
            </a:r>
          </a:p>
          <a:p>
            <a:pPr>
              <a:lnSpc>
                <a:spcPct val="110000"/>
              </a:lnSpc>
            </a:pPr>
            <a:r>
              <a:rPr lang="en-US" altLang="ja-JP" dirty="0"/>
              <a:t>AI</a:t>
            </a:r>
            <a:r>
              <a:rPr lang="ja-JP" altLang="en-US" dirty="0"/>
              <a:t>教育の理解のために</a:t>
            </a:r>
            <a:endParaRPr lang="en-US" altLang="ja-JP" dirty="0"/>
          </a:p>
          <a:p>
            <a:pPr lvl="1">
              <a:lnSpc>
                <a:spcPct val="110000"/>
              </a:lnSpc>
            </a:pPr>
            <a:r>
              <a:rPr lang="ja-JP" altLang="en-US" dirty="0"/>
              <a:t>新井紀子</a:t>
            </a:r>
            <a:r>
              <a:rPr lang="en-US" altLang="ja-JP" dirty="0"/>
              <a:t>『AI vs. </a:t>
            </a:r>
            <a:r>
              <a:rPr lang="ja-JP" altLang="en-US" dirty="0"/>
              <a:t>教科書が読めない子どもたち</a:t>
            </a:r>
            <a:r>
              <a:rPr lang="en-US" altLang="ja-JP" dirty="0"/>
              <a:t>』</a:t>
            </a:r>
            <a:r>
              <a:rPr lang="ja-JP" altLang="en-US" dirty="0"/>
              <a:t>東洋経済新聞社（</a:t>
            </a:r>
            <a:r>
              <a:rPr lang="en-US" altLang="ja-JP" dirty="0"/>
              <a:t>2018/2/15</a:t>
            </a:r>
            <a:r>
              <a:rPr lang="ja-JP" altLang="en-US" dirty="0"/>
              <a:t>）</a:t>
            </a:r>
            <a:endParaRPr lang="en-US" altLang="ja-JP" dirty="0"/>
          </a:p>
          <a:p>
            <a:pPr lvl="1">
              <a:lnSpc>
                <a:spcPct val="110000"/>
              </a:lnSpc>
            </a:pPr>
            <a:r>
              <a:rPr lang="ja-JP" altLang="en-US" dirty="0"/>
              <a:t>渡辺信一</a:t>
            </a:r>
            <a:r>
              <a:rPr lang="en-US" altLang="ja-JP" dirty="0"/>
              <a:t>『AI</a:t>
            </a:r>
            <a:r>
              <a:rPr lang="ja-JP" altLang="en-US" dirty="0"/>
              <a:t>に負けない「教育」</a:t>
            </a:r>
            <a:r>
              <a:rPr lang="en-US" altLang="ja-JP" dirty="0"/>
              <a:t>』</a:t>
            </a:r>
            <a:r>
              <a:rPr lang="ja-JP" altLang="en-US" dirty="0"/>
              <a:t>大修館（</a:t>
            </a:r>
            <a:r>
              <a:rPr lang="en-US" altLang="ja-JP" dirty="0"/>
              <a:t>2018/8/1</a:t>
            </a:r>
            <a:r>
              <a:rPr lang="ja-JP" altLang="en-US" dirty="0"/>
              <a:t>）</a:t>
            </a:r>
            <a:endParaRPr lang="en-US" altLang="ja-JP" dirty="0"/>
          </a:p>
          <a:p>
            <a:pPr lvl="1">
              <a:lnSpc>
                <a:spcPct val="110000"/>
              </a:lnSpc>
            </a:pPr>
            <a:r>
              <a:rPr lang="ja-JP" altLang="en-US" dirty="0"/>
              <a:t>西垣通</a:t>
            </a:r>
            <a:r>
              <a:rPr lang="en-US" altLang="ja-JP" dirty="0"/>
              <a:t>『AI</a:t>
            </a:r>
            <a:r>
              <a:rPr lang="ja-JP" altLang="en-US" dirty="0"/>
              <a:t>原論－神の支配と人間の自由</a:t>
            </a:r>
            <a:r>
              <a:rPr lang="en-US" altLang="ja-JP" dirty="0"/>
              <a:t>』</a:t>
            </a:r>
            <a:r>
              <a:rPr lang="ja-JP" altLang="en-US" dirty="0"/>
              <a:t>講談社選書メティエ（</a:t>
            </a:r>
            <a:r>
              <a:rPr lang="en-US" altLang="ja-JP" dirty="0"/>
              <a:t>2018/4/10</a:t>
            </a:r>
            <a:r>
              <a:rPr lang="ja-JP" altLang="en-US" dirty="0"/>
              <a:t>）</a:t>
            </a:r>
            <a:endParaRPr lang="en-US" altLang="ja-JP" dirty="0"/>
          </a:p>
          <a:p>
            <a:pPr>
              <a:lnSpc>
                <a:spcPct val="110000"/>
              </a:lnSpc>
            </a:pPr>
            <a:r>
              <a:rPr lang="en-US" altLang="ja-JP" dirty="0"/>
              <a:t>AI</a:t>
            </a:r>
            <a:r>
              <a:rPr lang="ja-JP" altLang="en-US" dirty="0"/>
              <a:t>プログラミング</a:t>
            </a:r>
            <a:endParaRPr lang="en-US" altLang="ja-JP" dirty="0"/>
          </a:p>
          <a:p>
            <a:pPr lvl="1">
              <a:lnSpc>
                <a:spcPct val="110000"/>
              </a:lnSpc>
            </a:pPr>
            <a:r>
              <a:rPr lang="en-US" altLang="ja-JP" dirty="0"/>
              <a:t>Al </a:t>
            </a:r>
            <a:r>
              <a:rPr lang="en-US" altLang="ja-JP" dirty="0" err="1"/>
              <a:t>Sweigart</a:t>
            </a:r>
            <a:r>
              <a:rPr lang="ja-JP" altLang="en-US" dirty="0"/>
              <a:t>（相川愛三訳）</a:t>
            </a:r>
            <a:r>
              <a:rPr lang="en-US" altLang="ja-JP" dirty="0"/>
              <a:t>『</a:t>
            </a:r>
            <a:r>
              <a:rPr lang="ja-JP" altLang="en-US" dirty="0"/>
              <a:t>退屈なことは</a:t>
            </a:r>
            <a:r>
              <a:rPr lang="en-US" altLang="ja-JP" dirty="0"/>
              <a:t>Python</a:t>
            </a:r>
            <a:r>
              <a:rPr lang="ja-JP" altLang="en-US" dirty="0"/>
              <a:t>にやらせよう </a:t>
            </a:r>
            <a:r>
              <a:rPr lang="en-US" altLang="ja-JP" dirty="0"/>
              <a:t>』</a:t>
            </a:r>
            <a:r>
              <a:rPr lang="ja-JP" altLang="en-US" dirty="0"/>
              <a:t>オライリージャパン（</a:t>
            </a:r>
            <a:r>
              <a:rPr lang="en-US" altLang="ja-JP" dirty="0"/>
              <a:t>2017/6/3</a:t>
            </a:r>
            <a:r>
              <a:rPr lang="ja-JP" altLang="en-US" dirty="0"/>
              <a:t>）</a:t>
            </a:r>
            <a:endParaRPr lang="en-US" altLang="ja-JP" dirty="0"/>
          </a:p>
          <a:p>
            <a:pPr lvl="1">
              <a:lnSpc>
                <a:spcPct val="110000"/>
              </a:lnSpc>
            </a:pPr>
            <a:r>
              <a:rPr lang="en-US" altLang="ja-JP" dirty="0"/>
              <a:t>C.</a:t>
            </a:r>
            <a:r>
              <a:rPr lang="ja-JP" altLang="en-US" dirty="0"/>
              <a:t> アルソフ（清水川貴之</a:t>
            </a:r>
            <a:r>
              <a:rPr lang="en-US" altLang="ja-JP" dirty="0"/>
              <a:t>=</a:t>
            </a:r>
            <a:r>
              <a:rPr lang="ja-JP" altLang="en-US" dirty="0"/>
              <a:t>新木雅也訳）</a:t>
            </a:r>
            <a:r>
              <a:rPr lang="en-US" altLang="ja-JP" dirty="0"/>
              <a:t>『</a:t>
            </a:r>
            <a:r>
              <a:rPr lang="ja-JP" altLang="en-US" dirty="0"/>
              <a:t>独習プログラマー　</a:t>
            </a:r>
            <a:r>
              <a:rPr lang="en-US" altLang="ja-JP" dirty="0"/>
              <a:t>Python</a:t>
            </a:r>
            <a:r>
              <a:rPr lang="ja-JP" altLang="en-US" dirty="0"/>
              <a:t>言語の基本から仕事のやり方まで</a:t>
            </a:r>
            <a:r>
              <a:rPr lang="en-US" altLang="ja-JP" dirty="0"/>
              <a:t>』</a:t>
            </a:r>
            <a:r>
              <a:rPr lang="ja-JP" altLang="en-US" dirty="0"/>
              <a:t>日経</a:t>
            </a:r>
            <a:r>
              <a:rPr lang="en-US" altLang="ja-JP" dirty="0"/>
              <a:t>BP</a:t>
            </a:r>
            <a:r>
              <a:rPr lang="ja-JP" altLang="en-US" dirty="0"/>
              <a:t>（</a:t>
            </a:r>
            <a:r>
              <a:rPr lang="en-US" altLang="ja-JP" dirty="0"/>
              <a:t>2018/2/26</a:t>
            </a:r>
            <a:r>
              <a:rPr lang="ja-JP" altLang="en-US" dirty="0"/>
              <a:t>）</a:t>
            </a:r>
          </a:p>
        </p:txBody>
      </p:sp>
      <p:sp>
        <p:nvSpPr>
          <p:cNvPr id="12" name="コンテンツ プレースホルダー 1">
            <a:extLst>
              <a:ext uri="{FF2B5EF4-FFF2-40B4-BE49-F238E27FC236}">
                <a16:creationId xmlns:a16="http://schemas.microsoft.com/office/drawing/2014/main" id="{F13407A1-B474-41CA-9D04-964EE1C628DD}"/>
              </a:ext>
            </a:extLst>
          </p:cNvPr>
          <p:cNvSpPr txBox="1">
            <a:spLocks/>
          </p:cNvSpPr>
          <p:nvPr/>
        </p:nvSpPr>
        <p:spPr>
          <a:xfrm>
            <a:off x="6172200" y="1825625"/>
            <a:ext cx="5181600" cy="4351338"/>
          </a:xfrm>
          <a:prstGeom prst="rect">
            <a:avLst/>
          </a:prstGeom>
        </p:spPr>
        <p:txBody>
          <a:bodyPr>
            <a:normAutofit fontScale="5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a:t>占領・治外法権の認識と従属からの脱却のために</a:t>
            </a:r>
            <a:endParaRPr lang="en-US" altLang="ja-JP" dirty="0"/>
          </a:p>
          <a:p>
            <a:pPr lvl="1">
              <a:lnSpc>
                <a:spcPct val="110000"/>
              </a:lnSpc>
            </a:pPr>
            <a:r>
              <a:rPr lang="ja-JP" altLang="en-US" dirty="0"/>
              <a:t>ヘレン・ミアーズ（伊藤延司 訳）</a:t>
            </a:r>
            <a:r>
              <a:rPr lang="en-US" altLang="ja-JP" dirty="0"/>
              <a:t>『</a:t>
            </a:r>
            <a:r>
              <a:rPr lang="ja-JP" altLang="en-US" dirty="0"/>
              <a:t>アメリカの鏡・日本</a:t>
            </a:r>
            <a:r>
              <a:rPr lang="en-US" altLang="ja-JP" dirty="0"/>
              <a:t>』〔</a:t>
            </a:r>
            <a:r>
              <a:rPr lang="ja-JP" altLang="en-US" dirty="0"/>
              <a:t>完全版</a:t>
            </a:r>
            <a:r>
              <a:rPr lang="en-US" altLang="ja-JP" dirty="0"/>
              <a:t>〕</a:t>
            </a:r>
            <a:r>
              <a:rPr lang="ja-JP" altLang="en-US" dirty="0"/>
              <a:t>角川ソフィア文庫（</a:t>
            </a:r>
            <a:r>
              <a:rPr lang="en-US" altLang="ja-JP" dirty="0"/>
              <a:t>2015</a:t>
            </a:r>
            <a:r>
              <a:rPr lang="ja-JP" altLang="en-US" dirty="0"/>
              <a:t>）（原著 </a:t>
            </a:r>
            <a:r>
              <a:rPr lang="en-US" altLang="ja-JP" dirty="0"/>
              <a:t>Helen Mears, ”Mirror for Americans: JAPAN”, 1948</a:t>
            </a:r>
            <a:r>
              <a:rPr lang="ja-JP" altLang="en-US" dirty="0"/>
              <a:t>）</a:t>
            </a:r>
            <a:endParaRPr lang="en-US" altLang="ja-JP" dirty="0"/>
          </a:p>
          <a:p>
            <a:pPr lvl="1">
              <a:lnSpc>
                <a:spcPct val="110000"/>
              </a:lnSpc>
            </a:pPr>
            <a:r>
              <a:rPr lang="ja-JP" altLang="en-US" dirty="0"/>
              <a:t>矢部宏治</a:t>
            </a:r>
            <a:r>
              <a:rPr lang="en-US" altLang="ja-JP" dirty="0"/>
              <a:t>『</a:t>
            </a:r>
            <a:r>
              <a:rPr lang="ja-JP" altLang="en-US" dirty="0"/>
              <a:t>日本はなぜ、「戦争ができる国」になったのか</a:t>
            </a:r>
            <a:r>
              <a:rPr lang="en-US" altLang="ja-JP" dirty="0"/>
              <a:t>』</a:t>
            </a:r>
            <a:r>
              <a:rPr lang="ja-JP" altLang="en-US" dirty="0"/>
              <a:t>集英社インターナショナル（</a:t>
            </a:r>
            <a:r>
              <a:rPr lang="en-US" altLang="ja-JP" dirty="0"/>
              <a:t>2016/5/26</a:t>
            </a:r>
            <a:r>
              <a:rPr lang="ja-JP" altLang="en-US" dirty="0"/>
              <a:t>）</a:t>
            </a:r>
            <a:endParaRPr lang="en-US" altLang="ja-JP" dirty="0"/>
          </a:p>
          <a:p>
            <a:pPr lvl="1">
              <a:lnSpc>
                <a:spcPct val="110000"/>
              </a:lnSpc>
            </a:pPr>
            <a:r>
              <a:rPr lang="ja-JP" altLang="en-US" dirty="0"/>
              <a:t>矢部宏治</a:t>
            </a:r>
            <a:r>
              <a:rPr lang="en-US" altLang="ja-JP" dirty="0"/>
              <a:t>『</a:t>
            </a:r>
            <a:r>
              <a:rPr lang="ja-JP" altLang="en-US" dirty="0"/>
              <a:t>知ってはいけない 隠された日本支配の構造</a:t>
            </a:r>
            <a:r>
              <a:rPr lang="en-US" altLang="ja-JP" dirty="0"/>
              <a:t>』</a:t>
            </a:r>
            <a:r>
              <a:rPr lang="ja-JP" altLang="en-US" dirty="0"/>
              <a:t>講談社現代新書（</a:t>
            </a:r>
            <a:r>
              <a:rPr lang="en-US" altLang="ja-JP" dirty="0"/>
              <a:t>2017/8/17</a:t>
            </a:r>
            <a:r>
              <a:rPr lang="ja-JP" altLang="en-US" dirty="0"/>
              <a:t>）</a:t>
            </a:r>
            <a:endParaRPr lang="en-US" altLang="ja-JP" dirty="0"/>
          </a:p>
          <a:p>
            <a:pPr>
              <a:lnSpc>
                <a:spcPct val="110000"/>
              </a:lnSpc>
            </a:pPr>
            <a:r>
              <a:rPr lang="ja-JP" altLang="en-US"/>
              <a:t>起業による自立の</a:t>
            </a:r>
            <a:r>
              <a:rPr lang="ja-JP" altLang="en-US" dirty="0"/>
              <a:t>ために</a:t>
            </a:r>
            <a:endParaRPr lang="en-US" altLang="ja-JP" dirty="0"/>
          </a:p>
          <a:p>
            <a:pPr lvl="1">
              <a:lnSpc>
                <a:spcPct val="110000"/>
              </a:lnSpc>
            </a:pPr>
            <a:r>
              <a:rPr lang="ja-JP" altLang="en-US" dirty="0"/>
              <a:t>クリス・ギレボー（本田直之 訳）</a:t>
            </a:r>
            <a:r>
              <a:rPr lang="en-US" altLang="ja-JP" dirty="0"/>
              <a:t>『1</a:t>
            </a:r>
            <a:r>
              <a:rPr lang="ja-JP" altLang="en-US" dirty="0"/>
              <a:t>万円起業－片手間で始めて十分な収入を稼ぐ方法</a:t>
            </a:r>
            <a:r>
              <a:rPr lang="en-US" altLang="ja-JP" dirty="0"/>
              <a:t>』</a:t>
            </a:r>
            <a:r>
              <a:rPr lang="ja-JP" altLang="en-US" dirty="0"/>
              <a:t>飛鳥新社 </a:t>
            </a:r>
            <a:r>
              <a:rPr lang="en-US" altLang="ja-JP" dirty="0"/>
              <a:t>(2013/9/11) </a:t>
            </a:r>
          </a:p>
          <a:p>
            <a:pPr lvl="1">
              <a:lnSpc>
                <a:spcPct val="110000"/>
              </a:lnSpc>
            </a:pPr>
            <a:r>
              <a:rPr lang="ja-JP" altLang="en-US" dirty="0"/>
              <a:t>中村あきら</a:t>
            </a:r>
            <a:r>
              <a:rPr lang="en-US" altLang="ja-JP" dirty="0"/>
              <a:t>『</a:t>
            </a:r>
            <a:r>
              <a:rPr lang="ja-JP" altLang="en-US" dirty="0"/>
              <a:t>東京以外で，</a:t>
            </a:r>
            <a:r>
              <a:rPr lang="en-US" altLang="ja-JP" dirty="0"/>
              <a:t>1</a:t>
            </a:r>
            <a:r>
              <a:rPr lang="ja-JP" altLang="en-US" dirty="0"/>
              <a:t>人で年商</a:t>
            </a:r>
            <a:r>
              <a:rPr lang="en-US" altLang="ja-JP" dirty="0"/>
              <a:t>1</a:t>
            </a:r>
            <a:r>
              <a:rPr lang="ja-JP" altLang="en-US" dirty="0"/>
              <a:t>億円のネットビジネスを作る方法</a:t>
            </a:r>
            <a:r>
              <a:rPr lang="en-US" altLang="ja-JP" dirty="0"/>
              <a:t>』</a:t>
            </a:r>
            <a:r>
              <a:rPr lang="ja-JP" altLang="en-US" dirty="0"/>
              <a:t>朝日新聞出版（</a:t>
            </a:r>
            <a:r>
              <a:rPr lang="en-US" altLang="ja-JP" dirty="0"/>
              <a:t>2014</a:t>
            </a:r>
            <a:r>
              <a:rPr lang="ja-JP" altLang="en-US" dirty="0"/>
              <a:t>）</a:t>
            </a:r>
            <a:endParaRPr lang="en-US" altLang="ja-JP" dirty="0"/>
          </a:p>
          <a:p>
            <a:pPr lvl="1">
              <a:lnSpc>
                <a:spcPct val="110000"/>
              </a:lnSpc>
            </a:pPr>
            <a:r>
              <a:rPr lang="ja-JP" altLang="en-US" dirty="0"/>
              <a:t>中村忠</a:t>
            </a:r>
            <a:r>
              <a:rPr lang="en-US" altLang="ja-JP" dirty="0"/>
              <a:t>『</a:t>
            </a:r>
            <a:r>
              <a:rPr lang="ja-JP" altLang="en-US" dirty="0"/>
              <a:t>簿記の考え方・学び方</a:t>
            </a:r>
            <a:r>
              <a:rPr lang="en-US" altLang="ja-JP" dirty="0"/>
              <a:t>』〔5</a:t>
            </a:r>
            <a:r>
              <a:rPr lang="ja-JP" altLang="en-US" dirty="0"/>
              <a:t>訂版</a:t>
            </a:r>
            <a:r>
              <a:rPr lang="en-US" altLang="ja-JP" dirty="0"/>
              <a:t>〕</a:t>
            </a:r>
            <a:r>
              <a:rPr lang="ja-JP" altLang="en-US" dirty="0"/>
              <a:t>税務経理協会（</a:t>
            </a:r>
            <a:r>
              <a:rPr lang="en-US" altLang="ja-JP" dirty="0"/>
              <a:t>2006</a:t>
            </a:r>
            <a:r>
              <a:rPr lang="ja-JP" altLang="en-US" dirty="0"/>
              <a:t>）</a:t>
            </a:r>
            <a:endParaRPr lang="en-US" altLang="ja-JP" dirty="0"/>
          </a:p>
          <a:p>
            <a:pPr>
              <a:lnSpc>
                <a:spcPct val="110000"/>
              </a:lnSpc>
            </a:pPr>
            <a:r>
              <a:rPr lang="ja-JP" altLang="en-US" dirty="0"/>
              <a:t>友好と協力のために</a:t>
            </a:r>
            <a:endParaRPr lang="en-US" altLang="ja-JP" dirty="0"/>
          </a:p>
          <a:p>
            <a:pPr lvl="1">
              <a:lnSpc>
                <a:spcPct val="110000"/>
              </a:lnSpc>
            </a:pPr>
            <a:r>
              <a:rPr lang="ja-JP" altLang="en-US" dirty="0"/>
              <a:t>内田樹</a:t>
            </a:r>
            <a:r>
              <a:rPr lang="en-US" altLang="ja-JP" dirty="0"/>
              <a:t>=</a:t>
            </a:r>
            <a:r>
              <a:rPr lang="ja-JP" altLang="en-US" dirty="0"/>
              <a:t>姜尚中</a:t>
            </a:r>
            <a:r>
              <a:rPr lang="en-US" altLang="ja-JP" dirty="0"/>
              <a:t>『</a:t>
            </a:r>
            <a:r>
              <a:rPr lang="ja-JP" altLang="en-US" dirty="0"/>
              <a:t>アジア辺境論－これが日本の生きる道－</a:t>
            </a:r>
            <a:r>
              <a:rPr lang="en-US" altLang="ja-JP" dirty="0"/>
              <a:t>』</a:t>
            </a:r>
            <a:r>
              <a:rPr lang="ja-JP" altLang="en-US" dirty="0"/>
              <a:t>集英社新書（</a:t>
            </a:r>
            <a:r>
              <a:rPr lang="en-US" altLang="ja-JP" dirty="0"/>
              <a:t>2017/8/24</a:t>
            </a:r>
            <a:r>
              <a:rPr lang="ja-JP" altLang="en-US" dirty="0"/>
              <a:t>）</a:t>
            </a:r>
          </a:p>
        </p:txBody>
      </p:sp>
    </p:spTree>
    <p:extLst>
      <p:ext uri="{BB962C8B-B14F-4D97-AF65-F5344CB8AC3E}">
        <p14:creationId xmlns:p14="http://schemas.microsoft.com/office/powerpoint/2010/main" val="6392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nodeType="after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nodeType="afterEffect">
                                  <p:stCondLst>
                                    <p:cond delay="0"/>
                                  </p:stCondLst>
                                  <p:childTnLst>
                                    <p:set>
                                      <p:cBhvr>
                                        <p:cTn id="51" dur="1" fill="hold">
                                          <p:stCondLst>
                                            <p:cond delay="0"/>
                                          </p:stCondLst>
                                        </p:cTn>
                                        <p:tgtEl>
                                          <p:spTgt spid="11">
                                            <p:txEl>
                                              <p:pRg st="9" end="9"/>
                                            </p:txEl>
                                          </p:spTgt>
                                        </p:tgtEl>
                                        <p:attrNameLst>
                                          <p:attrName>style.visibility</p:attrName>
                                        </p:attrNameLst>
                                      </p:cBhvr>
                                      <p:to>
                                        <p:strVal val="visible"/>
                                      </p:to>
                                    </p:set>
                                    <p:anim calcmode="lin" valueType="num">
                                      <p:cBhvr additive="base">
                                        <p:cTn id="5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 calcmode="lin" valueType="num">
                                      <p:cBhvr additive="base">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 calcmode="lin" valueType="num">
                                      <p:cBhvr additive="base">
                                        <p:cTn id="6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12000"/>
                            </p:stCondLst>
                            <p:childTnLst>
                              <p:par>
                                <p:cTn id="65" presetID="2" presetClass="entr" presetSubtype="4" fill="hold" grpId="0" nodeType="after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 calcmode="lin" valueType="num">
                                      <p:cBhvr additive="base">
                                        <p:cTn id="6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3000"/>
                            </p:stCondLst>
                            <p:childTnLst>
                              <p:par>
                                <p:cTn id="70" presetID="2" presetClass="entr" presetSubtype="4" fill="hold" grpId="0" nodeType="after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 calcmode="lin" valueType="num">
                                      <p:cBhvr additive="base">
                                        <p:cTn id="72"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3"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4000"/>
                            </p:stCondLst>
                            <p:childTnLst>
                              <p:par>
                                <p:cTn id="75" presetID="2" presetClass="entr" presetSubtype="4" fill="hold" grpId="0" nodeType="afterEffect">
                                  <p:stCondLst>
                                    <p:cond delay="0"/>
                                  </p:stCondLst>
                                  <p:childTnLst>
                                    <p:set>
                                      <p:cBhvr>
                                        <p:cTn id="76" dur="1" fill="hold">
                                          <p:stCondLst>
                                            <p:cond delay="0"/>
                                          </p:stCondLst>
                                        </p:cTn>
                                        <p:tgtEl>
                                          <p:spTgt spid="12">
                                            <p:txEl>
                                              <p:pRg st="4" end="4"/>
                                            </p:txEl>
                                          </p:spTgt>
                                        </p:tgtEl>
                                        <p:attrNameLst>
                                          <p:attrName>style.visibility</p:attrName>
                                        </p:attrNameLst>
                                      </p:cBhvr>
                                      <p:to>
                                        <p:strVal val="visible"/>
                                      </p:to>
                                    </p:set>
                                    <p:anim calcmode="lin" valueType="num">
                                      <p:cBhvr additive="base">
                                        <p:cTn id="77"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78" dur="1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15000"/>
                            </p:stCondLst>
                            <p:childTnLst>
                              <p:par>
                                <p:cTn id="80" presetID="2" presetClass="entr" presetSubtype="4" fill="hold" grpId="0" nodeType="afterEffect">
                                  <p:stCondLst>
                                    <p:cond delay="0"/>
                                  </p:stCondLst>
                                  <p:childTnLst>
                                    <p:set>
                                      <p:cBhvr>
                                        <p:cTn id="81" dur="1" fill="hold">
                                          <p:stCondLst>
                                            <p:cond delay="0"/>
                                          </p:stCondLst>
                                        </p:cTn>
                                        <p:tgtEl>
                                          <p:spTgt spid="12">
                                            <p:txEl>
                                              <p:pRg st="5" end="5"/>
                                            </p:txEl>
                                          </p:spTgt>
                                        </p:tgtEl>
                                        <p:attrNameLst>
                                          <p:attrName>style.visibility</p:attrName>
                                        </p:attrNameLst>
                                      </p:cBhvr>
                                      <p:to>
                                        <p:strVal val="visible"/>
                                      </p:to>
                                    </p:set>
                                    <p:anim calcmode="lin" valueType="num">
                                      <p:cBhvr additive="base">
                                        <p:cTn id="82"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83" dur="1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16000"/>
                            </p:stCondLst>
                            <p:childTnLst>
                              <p:par>
                                <p:cTn id="85" presetID="2" presetClass="entr" presetSubtype="4" fill="hold" grpId="0" nodeType="afterEffect">
                                  <p:stCondLst>
                                    <p:cond delay="0"/>
                                  </p:stCondLst>
                                  <p:childTnLst>
                                    <p:set>
                                      <p:cBhvr>
                                        <p:cTn id="86" dur="1" fill="hold">
                                          <p:stCondLst>
                                            <p:cond delay="0"/>
                                          </p:stCondLst>
                                        </p:cTn>
                                        <p:tgtEl>
                                          <p:spTgt spid="12">
                                            <p:txEl>
                                              <p:pRg st="6" end="6"/>
                                            </p:txEl>
                                          </p:spTgt>
                                        </p:tgtEl>
                                        <p:attrNameLst>
                                          <p:attrName>style.visibility</p:attrName>
                                        </p:attrNameLst>
                                      </p:cBhvr>
                                      <p:to>
                                        <p:strVal val="visible"/>
                                      </p:to>
                                    </p:set>
                                    <p:anim calcmode="lin" valueType="num">
                                      <p:cBhvr additive="base">
                                        <p:cTn id="87"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17000"/>
                            </p:stCondLst>
                            <p:childTnLst>
                              <p:par>
                                <p:cTn id="90" presetID="2" presetClass="entr" presetSubtype="4" fill="hold" grpId="0" nodeType="afterEffect">
                                  <p:stCondLst>
                                    <p:cond delay="0"/>
                                  </p:stCondLst>
                                  <p:childTnLst>
                                    <p:set>
                                      <p:cBhvr>
                                        <p:cTn id="91" dur="1" fill="hold">
                                          <p:stCondLst>
                                            <p:cond delay="0"/>
                                          </p:stCondLst>
                                        </p:cTn>
                                        <p:tgtEl>
                                          <p:spTgt spid="12">
                                            <p:txEl>
                                              <p:pRg st="7" end="7"/>
                                            </p:txEl>
                                          </p:spTgt>
                                        </p:tgtEl>
                                        <p:attrNameLst>
                                          <p:attrName>style.visibility</p:attrName>
                                        </p:attrNameLst>
                                      </p:cBhvr>
                                      <p:to>
                                        <p:strVal val="visible"/>
                                      </p:to>
                                    </p:set>
                                    <p:anim calcmode="lin" valueType="num">
                                      <p:cBhvr additive="base">
                                        <p:cTn id="9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93" dur="1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18000"/>
                            </p:stCondLst>
                            <p:childTnLst>
                              <p:par>
                                <p:cTn id="95" presetID="2" presetClass="entr" presetSubtype="4" fill="hold" grpId="0" nodeType="afterEffect">
                                  <p:stCondLst>
                                    <p:cond delay="0"/>
                                  </p:stCondLst>
                                  <p:childTnLst>
                                    <p:set>
                                      <p:cBhvr>
                                        <p:cTn id="96" dur="1" fill="hold">
                                          <p:stCondLst>
                                            <p:cond delay="0"/>
                                          </p:stCondLst>
                                        </p:cTn>
                                        <p:tgtEl>
                                          <p:spTgt spid="12">
                                            <p:txEl>
                                              <p:pRg st="8" end="8"/>
                                            </p:txEl>
                                          </p:spTgt>
                                        </p:tgtEl>
                                        <p:attrNameLst>
                                          <p:attrName>style.visibility</p:attrName>
                                        </p:attrNameLst>
                                      </p:cBhvr>
                                      <p:to>
                                        <p:strVal val="visible"/>
                                      </p:to>
                                    </p:set>
                                    <p:anim calcmode="lin" valueType="num">
                                      <p:cBhvr additive="base">
                                        <p:cTn id="97"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9000"/>
                            </p:stCondLst>
                            <p:childTnLst>
                              <p:par>
                                <p:cTn id="100" presetID="2" presetClass="entr" presetSubtype="4" fill="hold" grpId="0" nodeType="afterEffect">
                                  <p:stCondLst>
                                    <p:cond delay="0"/>
                                  </p:stCondLst>
                                  <p:childTnLst>
                                    <p:set>
                                      <p:cBhvr>
                                        <p:cTn id="101" dur="1" fill="hold">
                                          <p:stCondLst>
                                            <p:cond delay="0"/>
                                          </p:stCondLst>
                                        </p:cTn>
                                        <p:tgtEl>
                                          <p:spTgt spid="12">
                                            <p:txEl>
                                              <p:pRg st="9" end="9"/>
                                            </p:txEl>
                                          </p:spTgt>
                                        </p:tgtEl>
                                        <p:attrNameLst>
                                          <p:attrName>style.visibility</p:attrName>
                                        </p:attrNameLst>
                                      </p:cBhvr>
                                      <p:to>
                                        <p:strVal val="visible"/>
                                      </p:to>
                                    </p:set>
                                    <p:anim calcmode="lin" valueType="num">
                                      <p:cBhvr additive="base">
                                        <p:cTn id="102"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103" dur="10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CCD1ED-15B9-4451-A897-E095547766C0}"/>
              </a:ext>
            </a:extLst>
          </p:cNvPr>
          <p:cNvSpPr>
            <a:spLocks noGrp="1"/>
          </p:cNvSpPr>
          <p:nvPr>
            <p:ph type="title"/>
          </p:nvPr>
        </p:nvSpPr>
        <p:spPr>
          <a:xfrm>
            <a:off x="838200" y="365126"/>
            <a:ext cx="10515600" cy="1055902"/>
          </a:xfrm>
        </p:spPr>
        <p:txBody>
          <a:bodyPr/>
          <a:lstStyle/>
          <a:p>
            <a:r>
              <a:rPr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2/3</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AI</a:t>
            </a:r>
            <a:r>
              <a:rPr lang="ja-JP" altLang="en-US" b="1" dirty="0">
                <a:latin typeface="Times New Roman" panose="02020603050405020304" pitchFamily="18" charset="0"/>
                <a:cs typeface="Times New Roman" panose="02020603050405020304" pitchFamily="18" charset="0"/>
              </a:rPr>
              <a:t>を理解するために</a:t>
            </a:r>
            <a:endParaRPr kumimoji="1" lang="ja-JP" altLang="en-US" b="1" dirty="0">
              <a:latin typeface="Times New Roman" panose="02020603050405020304" pitchFamily="18" charset="0"/>
              <a:cs typeface="Times New Roman" panose="02020603050405020304" pitchFamily="18" charset="0"/>
            </a:endParaRPr>
          </a:p>
        </p:txBody>
      </p:sp>
      <p:sp>
        <p:nvSpPr>
          <p:cNvPr id="5" name="日付プレースホルダー 4">
            <a:extLst>
              <a:ext uri="{FF2B5EF4-FFF2-40B4-BE49-F238E27FC236}">
                <a16:creationId xmlns:a16="http://schemas.microsoft.com/office/drawing/2014/main" id="{9482536D-C671-42D6-8D57-42D8F64BCD64}"/>
              </a:ext>
            </a:extLst>
          </p:cNvPr>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a:extLst>
              <a:ext uri="{FF2B5EF4-FFF2-40B4-BE49-F238E27FC236}">
                <a16:creationId xmlns:a16="http://schemas.microsoft.com/office/drawing/2014/main" id="{320D8246-A42B-4C8E-A8A5-4A1BED7EFEBB}"/>
              </a:ext>
            </a:extLst>
          </p:cNvPr>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a:extLst>
              <a:ext uri="{FF2B5EF4-FFF2-40B4-BE49-F238E27FC236}">
                <a16:creationId xmlns:a16="http://schemas.microsoft.com/office/drawing/2014/main" id="{AB77BE13-FA41-43E7-B0FF-57AA6BC9C523}"/>
              </a:ext>
            </a:extLst>
          </p:cNvPr>
          <p:cNvSpPr>
            <a:spLocks noGrp="1"/>
          </p:cNvSpPr>
          <p:nvPr>
            <p:ph type="sldNum" sz="quarter" idx="12"/>
          </p:nvPr>
        </p:nvSpPr>
        <p:spPr/>
        <p:txBody>
          <a:bodyPr/>
          <a:lstStyle/>
          <a:p>
            <a:fld id="{A0C4542F-C35A-41EC-80CF-01AB155FDC20}" type="slidenum">
              <a:rPr kumimoji="1" lang="ja-JP" altLang="en-US" smtClean="0"/>
              <a:t>38</a:t>
            </a:fld>
            <a:endParaRPr kumimoji="1" lang="ja-JP" altLang="en-US"/>
          </a:p>
        </p:txBody>
      </p:sp>
      <p:sp>
        <p:nvSpPr>
          <p:cNvPr id="8" name="コンテンツ プレースホルダー 2">
            <a:extLst>
              <a:ext uri="{FF2B5EF4-FFF2-40B4-BE49-F238E27FC236}">
                <a16:creationId xmlns:a16="http://schemas.microsoft.com/office/drawing/2014/main" id="{CADFBD08-0F0F-47D4-B21F-9CE0334A795D}"/>
              </a:ext>
            </a:extLst>
          </p:cNvPr>
          <p:cNvSpPr txBox="1">
            <a:spLocks/>
          </p:cNvSpPr>
          <p:nvPr/>
        </p:nvSpPr>
        <p:spPr>
          <a:xfrm>
            <a:off x="720442" y="1515731"/>
            <a:ext cx="5042684" cy="4526280"/>
          </a:xfrm>
          <a:prstGeom prst="rect">
            <a:avLst/>
          </a:prstGeom>
        </p:spPr>
        <p:txBody>
          <a:bodyPr>
            <a:normAutofit fontScale="92500" lnSpcReduction="100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pPr>
            <a:r>
              <a:rPr lang="en-US" altLang="ja-JP" sz="2400" b="1" dirty="0">
                <a:latin typeface="Times New Roman" panose="02020603050405020304" pitchFamily="18" charset="0"/>
                <a:cs typeface="Times New Roman" panose="02020603050405020304" pitchFamily="18" charset="0"/>
              </a:rPr>
              <a:t>XML</a:t>
            </a:r>
          </a:p>
          <a:p>
            <a:pPr marL="450850" lvl="1" indent="-265113">
              <a:lnSpc>
                <a:spcPct val="110000"/>
              </a:lnSpc>
            </a:pPr>
            <a:r>
              <a:rPr lang="ja-JP" altLang="en-US" sz="1800" dirty="0">
                <a:latin typeface="Times New Roman" panose="02020603050405020304" pitchFamily="18" charset="0"/>
                <a:cs typeface="Times New Roman" panose="02020603050405020304" pitchFamily="18" charset="0"/>
              </a:rPr>
              <a:t>山田祥寛</a:t>
            </a:r>
            <a:r>
              <a:rPr lang="en-US" altLang="ja-JP" sz="1800" dirty="0">
                <a:latin typeface="Times New Roman" panose="02020603050405020304" pitchFamily="18" charset="0"/>
                <a:cs typeface="Times New Roman" panose="02020603050405020304" pitchFamily="18" charset="0"/>
              </a:rPr>
              <a:t>『10</a:t>
            </a:r>
            <a:r>
              <a:rPr lang="ja-JP" altLang="en-US" sz="1800" dirty="0">
                <a:latin typeface="Times New Roman" panose="02020603050405020304" pitchFamily="18" charset="0"/>
                <a:cs typeface="Times New Roman" panose="02020603050405020304" pitchFamily="18" charset="0"/>
              </a:rPr>
              <a:t>日でおぼえる</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入門教室</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第</a:t>
            </a:r>
            <a:r>
              <a:rPr lang="en-US" altLang="ja-JP" sz="1800" dirty="0">
                <a:latin typeface="Times New Roman" panose="02020603050405020304" pitchFamily="18" charset="0"/>
                <a:cs typeface="Times New Roman" panose="02020603050405020304" pitchFamily="18" charset="0"/>
              </a:rPr>
              <a:t>2</a:t>
            </a:r>
            <a:r>
              <a:rPr lang="ja-JP" altLang="en-US" sz="1800" dirty="0">
                <a:latin typeface="Times New Roman" panose="02020603050405020304" pitchFamily="18" charset="0"/>
                <a:cs typeface="Times New Roman" panose="02020603050405020304" pitchFamily="18" charset="0"/>
              </a:rPr>
              <a:t>版</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翔泳社 （</a:t>
            </a:r>
            <a:r>
              <a:rPr lang="en-US" altLang="ja-JP" sz="1800" dirty="0">
                <a:latin typeface="Times New Roman" panose="02020603050405020304" pitchFamily="18" charset="0"/>
                <a:cs typeface="Times New Roman" panose="02020603050405020304" pitchFamily="18" charset="0"/>
              </a:rPr>
              <a:t>2004/10/2</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a:t>
            </a: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Bill </a:t>
            </a:r>
            <a:r>
              <a:rPr lang="en-US" altLang="ja-JP" sz="1800" dirty="0" err="1">
                <a:latin typeface="Times New Roman" panose="02020603050405020304" pitchFamily="18" charset="0"/>
                <a:cs typeface="Times New Roman" panose="02020603050405020304" pitchFamily="18" charset="0"/>
              </a:rPr>
              <a:t>Lubanovic</a:t>
            </a:r>
            <a:r>
              <a:rPr lang="ja-JP" altLang="en-US" sz="1800" dirty="0">
                <a:latin typeface="Times New Roman" panose="02020603050405020304" pitchFamily="18" charset="0"/>
                <a:cs typeface="Times New Roman" panose="02020603050405020304" pitchFamily="18" charset="0"/>
              </a:rPr>
              <a:t>（斎藤康毅</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長尾高弘訳）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入門</a:t>
            </a:r>
            <a:r>
              <a:rPr lang="en-US" altLang="ja-JP" sz="1800" dirty="0">
                <a:latin typeface="Times New Roman" panose="02020603050405020304" pitchFamily="18" charset="0"/>
                <a:cs typeface="Times New Roman" panose="02020603050405020304" pitchFamily="18" charset="0"/>
              </a:rPr>
              <a:t>Python3』</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2015/12/1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Al </a:t>
            </a:r>
            <a:r>
              <a:rPr lang="en-US" altLang="ja-JP" sz="1800" dirty="0" err="1">
                <a:latin typeface="Times New Roman" panose="02020603050405020304" pitchFamily="18" charset="0"/>
                <a:cs typeface="Times New Roman" panose="02020603050405020304" pitchFamily="18" charset="0"/>
              </a:rPr>
              <a:t>Sweigart</a:t>
            </a:r>
            <a:r>
              <a:rPr lang="ja-JP" altLang="en-US" sz="1800" dirty="0">
                <a:latin typeface="Times New Roman" panose="02020603050405020304" pitchFamily="18" charset="0"/>
                <a:cs typeface="Times New Roman" panose="02020603050405020304" pitchFamily="18" charset="0"/>
              </a:rPr>
              <a:t>（相川愛三訳）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退屈なことは</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にやらせよう</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オライリー・ジャパン（</a:t>
            </a:r>
            <a:r>
              <a:rPr lang="en-US" altLang="ja-JP" sz="1800" dirty="0">
                <a:latin typeface="Times New Roman" panose="02020603050405020304" pitchFamily="18" charset="0"/>
                <a:cs typeface="Times New Roman" panose="02020603050405020304" pitchFamily="18" charset="0"/>
              </a:rPr>
              <a:t>2017/6/3</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450850" lvl="1" indent="-265113">
              <a:lnSpc>
                <a:spcPct val="110000"/>
              </a:lnSpc>
            </a:pPr>
            <a:r>
              <a:rPr lang="en-US" altLang="ja-JP" sz="1800" dirty="0">
                <a:latin typeface="Times New Roman" panose="02020603050405020304" pitchFamily="18" charset="0"/>
                <a:cs typeface="Times New Roman" panose="02020603050405020304" pitchFamily="18" charset="0"/>
              </a:rPr>
              <a:t>Cory </a:t>
            </a:r>
            <a:r>
              <a:rPr lang="en-US" altLang="ja-JP" sz="1800" dirty="0" err="1">
                <a:latin typeface="Times New Roman" panose="02020603050405020304" pitchFamily="18" charset="0"/>
                <a:cs typeface="Times New Roman" panose="02020603050405020304" pitchFamily="18" charset="0"/>
              </a:rPr>
              <a:t>Althof</a:t>
            </a:r>
            <a:r>
              <a:rPr lang="ja-JP" altLang="en-US" sz="1800" dirty="0">
                <a:latin typeface="Times New Roman" panose="02020603050405020304" pitchFamily="18" charset="0"/>
                <a:cs typeface="Times New Roman" panose="02020603050405020304" pitchFamily="18" charset="0"/>
              </a:rPr>
              <a:t>（清水川貴之</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新木雅也訳）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独習プログラマー　</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言語の基本から仕事のやり方まで</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2018/2/26</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a:lnSpc>
                <a:spcPct val="110000"/>
              </a:lnSpc>
            </a:pPr>
            <a:r>
              <a:rPr lang="en-US" altLang="ja-JP" sz="2400" b="1" dirty="0">
                <a:latin typeface="Times New Roman" panose="02020603050405020304" pitchFamily="18" charset="0"/>
                <a:cs typeface="Times New Roman" panose="02020603050405020304" pitchFamily="18" charset="0"/>
              </a:rPr>
              <a:t>Python &amp; XML</a:t>
            </a:r>
          </a:p>
          <a:p>
            <a:pPr marL="357188" lvl="1" indent="-171450">
              <a:lnSpc>
                <a:spcPct val="110000"/>
              </a:lnSpc>
            </a:pPr>
            <a:r>
              <a:rPr lang="en-US" altLang="ja-JP" sz="1800" dirty="0">
                <a:latin typeface="Times New Roman" panose="02020603050405020304" pitchFamily="18" charset="0"/>
                <a:cs typeface="Times New Roman" panose="02020603050405020304" pitchFamily="18" charset="0"/>
              </a:rPr>
              <a:t>Christopher A. Jones, Fred L. Drake, Jr., "Python &amp; XML", O'Reilly(2002) </a:t>
            </a:r>
          </a:p>
        </p:txBody>
      </p:sp>
      <p:sp>
        <p:nvSpPr>
          <p:cNvPr id="9" name="コンテンツ プレースホルダー 4">
            <a:extLst>
              <a:ext uri="{FF2B5EF4-FFF2-40B4-BE49-F238E27FC236}">
                <a16:creationId xmlns:a16="http://schemas.microsoft.com/office/drawing/2014/main" id="{DAD3DF61-8590-4E01-9B6B-93308F569AA1}"/>
              </a:ext>
            </a:extLst>
          </p:cNvPr>
          <p:cNvSpPr txBox="1">
            <a:spLocks/>
          </p:cNvSpPr>
          <p:nvPr/>
        </p:nvSpPr>
        <p:spPr>
          <a:xfrm>
            <a:off x="5763126" y="1519316"/>
            <a:ext cx="6003758" cy="452628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214312"/>
            <a:r>
              <a:rPr lang="en-US" altLang="ja-JP" sz="2400" b="1" dirty="0">
                <a:latin typeface="Times New Roman" panose="02020603050405020304" pitchFamily="18" charset="0"/>
                <a:cs typeface="Times New Roman" panose="02020603050405020304" pitchFamily="18" charset="0"/>
              </a:rPr>
              <a:t>Data Science</a:t>
            </a:r>
          </a:p>
          <a:p>
            <a:pPr marL="357188" lvl="1" indent="-171450"/>
            <a:r>
              <a:rPr lang="en-US" altLang="ja-JP" sz="1800" dirty="0" err="1">
                <a:latin typeface="Times New Roman" panose="02020603050405020304" pitchFamily="18" charset="0"/>
                <a:cs typeface="Times New Roman" panose="02020603050405020304" pitchFamily="18" charset="0"/>
              </a:rPr>
              <a:t>Seppe</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vonden</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Broucke</a:t>
            </a:r>
            <a:r>
              <a:rPr lang="en-US" altLang="ja-JP" sz="1800" dirty="0">
                <a:latin typeface="Times New Roman" panose="02020603050405020304" pitchFamily="18" charset="0"/>
                <a:cs typeface="Times New Roman" panose="02020603050405020304" pitchFamily="18" charset="0"/>
              </a:rPr>
              <a:t>=Bart </a:t>
            </a:r>
            <a:r>
              <a:rPr lang="en-US" altLang="ja-JP" sz="1800" dirty="0" err="1">
                <a:latin typeface="Times New Roman" panose="02020603050405020304" pitchFamily="18" charset="0"/>
                <a:cs typeface="Times New Roman" panose="02020603050405020304" pitchFamily="18" charset="0"/>
              </a:rPr>
              <a:t>Baesens</a:t>
            </a:r>
            <a:r>
              <a:rPr lang="ja-JP" altLang="en-US" sz="1800" dirty="0">
                <a:latin typeface="Times New Roman" panose="02020603050405020304" pitchFamily="18" charset="0"/>
                <a:cs typeface="Times New Roman" panose="02020603050405020304" pitchFamily="18" charset="0"/>
              </a:rPr>
              <a:t>（トップスタジオ訳）</a:t>
            </a:r>
            <a:r>
              <a:rPr lang="en-US" altLang="ja-JP" sz="1800" dirty="0">
                <a:latin typeface="Times New Roman" panose="02020603050405020304" pitchFamily="18" charset="0"/>
                <a:cs typeface="Times New Roman" panose="02020603050405020304" pitchFamily="18" charset="0"/>
              </a:rPr>
              <a:t>『Python</a:t>
            </a:r>
            <a:r>
              <a:rPr lang="ja-JP" altLang="en-US" sz="1800" dirty="0">
                <a:latin typeface="Times New Roman" panose="02020603050405020304" pitchFamily="18" charset="0"/>
                <a:cs typeface="Times New Roman" panose="02020603050405020304" pitchFamily="18" charset="0"/>
              </a:rPr>
              <a:t>スクレイピングの基本と実践－データサイエンティストのための</a:t>
            </a:r>
            <a:r>
              <a:rPr lang="en-US" altLang="ja-JP" sz="1800" dirty="0">
                <a:latin typeface="Times New Roman" panose="02020603050405020304" pitchFamily="18" charset="0"/>
                <a:cs typeface="Times New Roman" panose="02020603050405020304" pitchFamily="18" charset="0"/>
              </a:rPr>
              <a:t>Web</a:t>
            </a:r>
            <a:r>
              <a:rPr lang="ja-JP" altLang="en-US" sz="1800" dirty="0">
                <a:latin typeface="Times New Roman" panose="02020603050405020304" pitchFamily="18" charset="0"/>
                <a:cs typeface="Times New Roman" panose="02020603050405020304" pitchFamily="18" charset="0"/>
              </a:rPr>
              <a:t>データ収集術</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インプレス（</a:t>
            </a:r>
            <a:r>
              <a:rPr lang="en-US" altLang="ja-JP" sz="1800" dirty="0">
                <a:latin typeface="Times New Roman" panose="02020603050405020304" pitchFamily="18" charset="0"/>
                <a:cs typeface="Times New Roman" panose="02020603050405020304" pitchFamily="18" charset="0"/>
              </a:rPr>
              <a:t>2018/12/21</a:t>
            </a:r>
            <a:r>
              <a:rPr lang="ja-JP" altLang="en-US" sz="1800" dirty="0">
                <a:latin typeface="Times New Roman" panose="02020603050405020304" pitchFamily="18" charset="0"/>
                <a:cs typeface="Times New Roman" panose="02020603050405020304" pitchFamily="18" charset="0"/>
              </a:rPr>
              <a:t>） </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志田大輔</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データテック</a:t>
            </a:r>
            <a:r>
              <a:rPr lang="en-US" altLang="ja-JP" sz="1800" dirty="0">
                <a:latin typeface="Times New Roman" panose="02020603050405020304" pitchFamily="18" charset="0"/>
                <a:cs typeface="Times New Roman" panose="02020603050405020304" pitchFamily="18" charset="0"/>
              </a:rPr>
              <a:t>DataTech</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XML</a:t>
            </a:r>
            <a:r>
              <a:rPr lang="ja-JP" altLang="en-US" sz="1800" dirty="0">
                <a:latin typeface="Times New Roman" panose="02020603050405020304" pitchFamily="18" charset="0"/>
                <a:cs typeface="Times New Roman" panose="02020603050405020304" pitchFamily="18" charset="0"/>
              </a:rPr>
              <a:t>ルネサンスによる最強のデータ戦略</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日経</a:t>
            </a:r>
            <a:r>
              <a:rPr lang="en-US" altLang="ja-JP" sz="1800" dirty="0">
                <a:latin typeface="Times New Roman" panose="02020603050405020304" pitchFamily="18" charset="0"/>
                <a:cs typeface="Times New Roman" panose="02020603050405020304" pitchFamily="18" charset="0"/>
              </a:rPr>
              <a:t>BP</a:t>
            </a:r>
            <a:r>
              <a:rPr lang="ja-JP" altLang="en-US" sz="1800" dirty="0">
                <a:latin typeface="Times New Roman" panose="02020603050405020304" pitchFamily="18" charset="0"/>
                <a:cs typeface="Times New Roman" panose="02020603050405020304" pitchFamily="18" charset="0"/>
              </a:rPr>
              <a:t>社（</a:t>
            </a:r>
            <a:r>
              <a:rPr lang="en-US" altLang="ja-JP" sz="1800" dirty="0">
                <a:latin typeface="Times New Roman" panose="02020603050405020304" pitchFamily="18" charset="0"/>
                <a:cs typeface="Times New Roman" panose="02020603050405020304" pitchFamily="18" charset="0"/>
              </a:rPr>
              <a:t>2019/3/4</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0" indent="-214312"/>
            <a:r>
              <a:rPr lang="en-US" altLang="ja-JP" sz="2400" b="1" dirty="0">
                <a:latin typeface="Times New Roman" panose="02020603050405020304" pitchFamily="18" charset="0"/>
                <a:cs typeface="Times New Roman" panose="02020603050405020304" pitchFamily="18" charset="0"/>
              </a:rPr>
              <a:t>LegalTech</a:t>
            </a:r>
          </a:p>
          <a:p>
            <a:pPr marL="357188" lvl="1" indent="-171450"/>
            <a:r>
              <a:rPr lang="ja-JP" altLang="en-US" sz="1800" dirty="0">
                <a:latin typeface="Times New Roman" panose="02020603050405020304" pitchFamily="18" charset="0"/>
                <a:cs typeface="Times New Roman" panose="02020603050405020304" pitchFamily="18" charset="0"/>
              </a:rPr>
              <a:t>佐々木隆仁</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リーガルテック</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アスコム（</a:t>
            </a:r>
            <a:r>
              <a:rPr lang="en-US" altLang="ja-JP" sz="1800" dirty="0">
                <a:latin typeface="Times New Roman" panose="02020603050405020304" pitchFamily="18" charset="0"/>
                <a:cs typeface="Times New Roman" panose="02020603050405020304" pitchFamily="18" charset="0"/>
              </a:rPr>
              <a:t>2017/12/1</a:t>
            </a:r>
            <a:r>
              <a:rPr lang="ja-JP" altLang="en-US" sz="1800" dirty="0">
                <a:latin typeface="Times New Roman" panose="02020603050405020304" pitchFamily="18" charset="0"/>
                <a:cs typeface="Times New Roman" panose="02020603050405020304" pitchFamily="18" charset="0"/>
              </a:rPr>
              <a:t>）</a:t>
            </a:r>
            <a:endParaRPr lang="en-US" altLang="ja-JP" sz="1800" dirty="0">
              <a:latin typeface="Times New Roman" panose="02020603050405020304" pitchFamily="18" charset="0"/>
              <a:cs typeface="Times New Roman" panose="02020603050405020304" pitchFamily="18" charset="0"/>
            </a:endParaRPr>
          </a:p>
          <a:p>
            <a:pPr marL="357188" lvl="1" indent="-171450"/>
            <a:r>
              <a:rPr lang="ja-JP" altLang="en-US" sz="1800" dirty="0">
                <a:latin typeface="Times New Roman" panose="02020603050405020304" pitchFamily="18" charset="0"/>
                <a:cs typeface="Times New Roman" panose="02020603050405020304" pitchFamily="18" charset="0"/>
              </a:rPr>
              <a:t>吉峯耕平</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倉持孝一郎</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藤本隆三</a:t>
            </a:r>
            <a:r>
              <a:rPr lang="en-US" altLang="ja-JP" sz="1800" dirty="0">
                <a:latin typeface="Times New Roman" panose="02020603050405020304" pitchFamily="18" charset="0"/>
                <a:cs typeface="Times New Roman" panose="02020603050405020304" pitchFamily="18" charset="0"/>
              </a:rPr>
              <a:t>=</a:t>
            </a:r>
            <a:r>
              <a:rPr lang="ja-JP" altLang="en-US" sz="1800" dirty="0">
                <a:latin typeface="Times New Roman" panose="02020603050405020304" pitchFamily="18" charset="0"/>
                <a:cs typeface="Times New Roman" panose="02020603050405020304" pitchFamily="18" charset="0"/>
              </a:rPr>
              <a:t>新井幸宏「デジタル・フォレンジックの原理・実際と証拠評価のあり方」</a:t>
            </a:r>
            <a:r>
              <a:rPr lang="en-US" altLang="ja-JP" sz="1800" dirty="0">
                <a:latin typeface="Times New Roman" panose="02020603050405020304" pitchFamily="18" charset="0"/>
                <a:cs typeface="Times New Roman" panose="02020603050405020304" pitchFamily="18" charset="0"/>
              </a:rPr>
              <a:t>Quarterly </a:t>
            </a:r>
            <a:r>
              <a:rPr lang="en-US" altLang="ja-JP" sz="1800" dirty="0" err="1">
                <a:latin typeface="Times New Roman" panose="02020603050405020304" pitchFamily="18" charset="0"/>
                <a:cs typeface="Times New Roman" panose="02020603050405020304" pitchFamily="18" charset="0"/>
              </a:rPr>
              <a:t>Keiji-Bengo</a:t>
            </a:r>
            <a:r>
              <a:rPr lang="en-US" altLang="ja-JP" sz="1800" dirty="0">
                <a:latin typeface="Times New Roman" panose="02020603050405020304" pitchFamily="18" charset="0"/>
                <a:cs typeface="Times New Roman" panose="02020603050405020304" pitchFamily="18" charset="0"/>
              </a:rPr>
              <a:t> no.77 Spring 2014, p, 134-154</a:t>
            </a:r>
            <a:r>
              <a:rPr lang="ja-JP" altLang="en-US" sz="1800" dirty="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https://www.fss.jp/wp-content/uploads/principle-of-df2.pdf</a:t>
            </a:r>
            <a:r>
              <a:rPr lang="ja-JP" alt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18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grpId="0" nodeType="afterEffect">
                                  <p:stCondLst>
                                    <p:cond delay="25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grpId="0" nodeType="afterEffect">
                                  <p:stCondLst>
                                    <p:cond delay="25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750"/>
                            </p:stCondLst>
                            <p:childTnLst>
                              <p:par>
                                <p:cTn id="40" presetID="2" presetClass="entr" presetSubtype="4" fill="hold" grpId="0" nodeType="after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 calcmode="lin" valueType="num">
                                      <p:cBhvr additive="base">
                                        <p:cTn id="4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6250"/>
                            </p:stCondLst>
                            <p:childTnLst>
                              <p:par>
                                <p:cTn id="45" presetID="2" presetClass="entr" presetSubtype="4" fill="hold" grpId="0" nodeType="afterEffect">
                                  <p:stCondLst>
                                    <p:cond delay="25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7500"/>
                            </p:stCondLst>
                            <p:childTnLst>
                              <p:par>
                                <p:cTn id="50" presetID="2" presetClass="entr" presetSubtype="4" fill="hold" grpId="0" nodeType="after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 calcmode="lin" valueType="num">
                                      <p:cBhvr additive="base">
                                        <p:cTn id="5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8000"/>
                            </p:stCondLst>
                            <p:childTnLst>
                              <p:par>
                                <p:cTn id="55" presetID="2" presetClass="entr" presetSubtype="4" fill="hold" grpId="0" nodeType="after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 calcmode="lin" valueType="num">
                                      <p:cBhvr additive="base">
                                        <p:cTn id="5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250"/>
                                  </p:stCondLst>
                                  <p:childTnLst>
                                    <p:set>
                                      <p:cBhvr>
                                        <p:cTn id="61" dur="1" fill="hold">
                                          <p:stCondLst>
                                            <p:cond delay="0"/>
                                          </p:stCondLst>
                                        </p:cTn>
                                        <p:tgtEl>
                                          <p:spTgt spid="9">
                                            <p:txEl>
                                              <p:pRg st="3" end="3"/>
                                            </p:txEl>
                                          </p:spTgt>
                                        </p:tgtEl>
                                        <p:attrNameLst>
                                          <p:attrName>style.visibility</p:attrName>
                                        </p:attrNameLst>
                                      </p:cBhvr>
                                      <p:to>
                                        <p:strVal val="visible"/>
                                      </p:to>
                                    </p:set>
                                    <p:anim calcmode="lin" valueType="num">
                                      <p:cBhvr additive="base">
                                        <p:cTn id="6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9750"/>
                            </p:stCondLst>
                            <p:childTnLst>
                              <p:par>
                                <p:cTn id="65" presetID="2" presetClass="entr" presetSubtype="4" fill="hold" nodeType="after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 calcmode="lin" valueType="num">
                                      <p:cBhvr additive="base">
                                        <p:cTn id="6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10250"/>
                            </p:stCondLst>
                            <p:childTnLst>
                              <p:par>
                                <p:cTn id="70" presetID="2" presetClass="entr" presetSubtype="4" fill="hold" nodeType="after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 calcmode="lin" valueType="num">
                                      <p:cBhvr additive="base">
                                        <p:cTn id="7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b="1" dirty="0">
                <a:latin typeface="Times New Roman" panose="02020603050405020304" pitchFamily="18" charset="0"/>
                <a:cs typeface="Times New Roman" panose="02020603050405020304" pitchFamily="18" charset="0"/>
              </a:rPr>
              <a:t>参考文献（</a:t>
            </a:r>
            <a:r>
              <a:rPr lang="en-US" altLang="ja-JP" b="1" dirty="0">
                <a:latin typeface="Times New Roman" panose="02020603050405020304" pitchFamily="18" charset="0"/>
                <a:cs typeface="Times New Roman" panose="02020603050405020304" pitchFamily="18" charset="0"/>
              </a:rPr>
              <a:t>3/3</a:t>
            </a:r>
            <a:r>
              <a:rPr lang="ja-JP" altLang="en-US" b="1" dirty="0">
                <a:latin typeface="Times New Roman" panose="02020603050405020304" pitchFamily="18" charset="0"/>
                <a:cs typeface="Times New Roman" panose="02020603050405020304" pitchFamily="18" charset="0"/>
              </a:rPr>
              <a:t>）　法学の理解のために</a:t>
            </a:r>
            <a:endParaRPr kumimoji="1" lang="ja-JP" altLang="en-US" b="1" dirty="0">
              <a:latin typeface="Times New Roman" panose="02020603050405020304" pitchFamily="18" charset="0"/>
              <a:cs typeface="Times New Roman" panose="02020603050405020304" pitchFamily="18" charset="0"/>
            </a:endParaRPr>
          </a:p>
        </p:txBody>
      </p:sp>
      <p:sp>
        <p:nvSpPr>
          <p:cNvPr id="7" name="コンテンツ プレースホルダー 6"/>
          <p:cNvSpPr>
            <a:spLocks noGrp="1"/>
          </p:cNvSpPr>
          <p:nvPr>
            <p:ph sz="half" idx="1"/>
          </p:nvPr>
        </p:nvSpPr>
        <p:spPr/>
        <p:txBody>
          <a:bodyPr>
            <a:normAutofit fontScale="85000" lnSpcReduction="20000"/>
          </a:bodyPr>
          <a:lstStyle/>
          <a:p>
            <a:pPr>
              <a:lnSpc>
                <a:spcPct val="120000"/>
              </a:lnSpc>
            </a:pPr>
            <a:r>
              <a:rPr kumimoji="1" lang="ja-JP" altLang="en-US" dirty="0"/>
              <a:t>アイラック</a:t>
            </a:r>
            <a:r>
              <a:rPr kumimoji="1" lang="en-US" altLang="ja-JP" dirty="0">
                <a:latin typeface="Times New Roman" panose="02020603050405020304" pitchFamily="18" charset="0"/>
                <a:cs typeface="Times New Roman" panose="02020603050405020304" pitchFamily="18" charset="0"/>
              </a:rPr>
              <a:t>(IRAC)</a:t>
            </a:r>
          </a:p>
          <a:p>
            <a:pPr lvl="1">
              <a:lnSpc>
                <a:spcPct val="120000"/>
              </a:lnSpc>
            </a:pPr>
            <a:r>
              <a:rPr lang="ja-JP" altLang="en-US" dirty="0"/>
              <a:t>加賀山茂「法律家の思考方法（</a:t>
            </a:r>
            <a:r>
              <a:rPr lang="en-US" altLang="ja-JP" dirty="0"/>
              <a:t>IRAC</a:t>
            </a:r>
            <a:r>
              <a:rPr lang="ja-JP" altLang="en-US" dirty="0"/>
              <a:t>）を知る」加賀山 茂</a:t>
            </a:r>
            <a:r>
              <a:rPr lang="en-US" altLang="ja-JP" dirty="0"/>
              <a:t>『</a:t>
            </a:r>
            <a:r>
              <a:rPr lang="ja-JP" altLang="en-US" dirty="0"/>
              <a:t>現代民法 学習法入門</a:t>
            </a:r>
            <a:r>
              <a:rPr lang="en-US" altLang="ja-JP" dirty="0"/>
              <a:t>』</a:t>
            </a:r>
            <a:r>
              <a:rPr lang="ja-JP" altLang="en-US" dirty="0"/>
              <a:t>信山社（</a:t>
            </a:r>
            <a:r>
              <a:rPr lang="en-US" altLang="ja-JP" dirty="0"/>
              <a:t>2007/11</a:t>
            </a:r>
            <a:r>
              <a:rPr lang="ja-JP" altLang="en-US" dirty="0"/>
              <a:t>）</a:t>
            </a:r>
            <a:r>
              <a:rPr lang="en-US" altLang="ja-JP" dirty="0"/>
              <a:t>33-47</a:t>
            </a:r>
            <a:r>
              <a:rPr lang="ja-JP" altLang="en-US" dirty="0"/>
              <a:t>頁</a:t>
            </a:r>
            <a:endParaRPr kumimoji="1" lang="en-US" altLang="ja-JP" dirty="0"/>
          </a:p>
          <a:p>
            <a:pPr>
              <a:lnSpc>
                <a:spcPct val="120000"/>
              </a:lnSpc>
            </a:pPr>
            <a:r>
              <a:rPr kumimoji="1" lang="ja-JP" altLang="en-US" dirty="0"/>
              <a:t>議論の技法</a:t>
            </a:r>
            <a:endParaRPr kumimoji="1" lang="en-US" altLang="ja-JP" dirty="0"/>
          </a:p>
          <a:p>
            <a:pPr lvl="1">
              <a:lnSpc>
                <a:spcPct val="120000"/>
              </a:lnSpc>
            </a:pPr>
            <a:r>
              <a:rPr lang="ja-JP" altLang="en-US" sz="2200" dirty="0"/>
              <a:t>福沢一吉</a:t>
            </a:r>
            <a:r>
              <a:rPr lang="en-US" altLang="ja-JP" sz="2200" dirty="0"/>
              <a:t>『</a:t>
            </a:r>
            <a:r>
              <a:rPr lang="ja-JP" altLang="en-US" sz="2200" dirty="0"/>
              <a:t>議論のレッスン</a:t>
            </a:r>
            <a:r>
              <a:rPr lang="en-US" altLang="ja-JP" sz="2200" dirty="0"/>
              <a:t>』NHK</a:t>
            </a:r>
            <a:r>
              <a:rPr lang="ja-JP" altLang="en-US" sz="2200" dirty="0"/>
              <a:t>生活人新書（</a:t>
            </a:r>
            <a:r>
              <a:rPr lang="en-US" altLang="ja-JP" sz="2200" dirty="0"/>
              <a:t>2002</a:t>
            </a:r>
            <a:r>
              <a:rPr lang="ja-JP" altLang="en-US" sz="2200" dirty="0"/>
              <a:t>）</a:t>
            </a:r>
            <a:endParaRPr lang="en-US" altLang="ja-JP" sz="2200" dirty="0"/>
          </a:p>
          <a:p>
            <a:pPr lvl="1">
              <a:lnSpc>
                <a:spcPct val="120000"/>
              </a:lnSpc>
            </a:pPr>
            <a:r>
              <a:rPr kumimoji="1" lang="ja-JP" altLang="en-US" sz="2200" dirty="0"/>
              <a:t>岩田宗之</a:t>
            </a:r>
            <a:r>
              <a:rPr kumimoji="1" lang="en-US" altLang="ja-JP" sz="2200" dirty="0"/>
              <a:t>『</a:t>
            </a:r>
            <a:r>
              <a:rPr kumimoji="1" lang="ja-JP" altLang="en-US" sz="2200" dirty="0"/>
              <a:t>議論のルールブック</a:t>
            </a:r>
            <a:r>
              <a:rPr kumimoji="1" lang="en-US" altLang="ja-JP" sz="2200" dirty="0"/>
              <a:t>』</a:t>
            </a:r>
            <a:r>
              <a:rPr lang="ja-JP" altLang="en-US" sz="2200" dirty="0"/>
              <a:t>新潮新書（</a:t>
            </a:r>
            <a:r>
              <a:rPr lang="en-US" altLang="ja-JP" sz="2200" dirty="0"/>
              <a:t>2007</a:t>
            </a:r>
            <a:r>
              <a:rPr lang="ja-JP" altLang="en-US" sz="2200" dirty="0"/>
              <a:t>）</a:t>
            </a:r>
            <a:endParaRPr lang="en-US" altLang="ja-JP" sz="2200" dirty="0"/>
          </a:p>
          <a:p>
            <a:pPr lvl="1">
              <a:lnSpc>
                <a:spcPct val="120000"/>
              </a:lnSpc>
            </a:pPr>
            <a:r>
              <a:rPr kumimoji="1" lang="ja-JP" altLang="en-US" dirty="0"/>
              <a:t>スティーブン・トゥールミン（戸田山和久</a:t>
            </a:r>
            <a:r>
              <a:rPr kumimoji="1" lang="en-US" altLang="ja-JP" dirty="0"/>
              <a:t>=</a:t>
            </a:r>
            <a:r>
              <a:rPr kumimoji="1" lang="ja-JP" altLang="en-US" dirty="0"/>
              <a:t>福沢一吉訳）</a:t>
            </a:r>
            <a:r>
              <a:rPr kumimoji="1" lang="en-US" altLang="ja-JP" dirty="0"/>
              <a:t>『</a:t>
            </a:r>
            <a:r>
              <a:rPr kumimoji="1" lang="ja-JP" altLang="en-US" dirty="0"/>
              <a:t>議論の技法</a:t>
            </a:r>
            <a:r>
              <a:rPr kumimoji="1" lang="en-US" altLang="ja-JP" dirty="0"/>
              <a:t>』</a:t>
            </a:r>
            <a:r>
              <a:rPr kumimoji="1" lang="ja-JP" altLang="en-US" dirty="0"/>
              <a:t>東京図書（</a:t>
            </a:r>
            <a:r>
              <a:rPr kumimoji="1" lang="en-US" altLang="ja-JP" dirty="0"/>
              <a:t>2011</a:t>
            </a:r>
            <a:r>
              <a:rPr kumimoji="1" lang="ja-JP" altLang="en-US" dirty="0"/>
              <a:t>）</a:t>
            </a:r>
            <a:endParaRPr kumimoji="1" lang="en-US" altLang="ja-JP" dirty="0"/>
          </a:p>
        </p:txBody>
      </p:sp>
      <p:sp>
        <p:nvSpPr>
          <p:cNvPr id="8" name="コンテンツ プレースホルダー 7"/>
          <p:cNvSpPr>
            <a:spLocks noGrp="1"/>
          </p:cNvSpPr>
          <p:nvPr>
            <p:ph sz="half" idx="2"/>
          </p:nvPr>
        </p:nvSpPr>
        <p:spPr>
          <a:xfrm>
            <a:off x="6172200" y="1825625"/>
            <a:ext cx="5648498" cy="4351338"/>
          </a:xfrm>
        </p:spPr>
        <p:txBody>
          <a:bodyPr>
            <a:normAutofit fontScale="85000" lnSpcReduction="20000"/>
          </a:bodyPr>
          <a:lstStyle/>
          <a:p>
            <a:pPr>
              <a:lnSpc>
                <a:spcPct val="120000"/>
              </a:lnSpc>
            </a:pPr>
            <a:r>
              <a:rPr lang="ja-JP" altLang="en-US" dirty="0"/>
              <a:t>法とは何か</a:t>
            </a:r>
            <a:endParaRPr lang="en-US" altLang="ja-JP" dirty="0"/>
          </a:p>
          <a:p>
            <a:pPr lvl="1">
              <a:lnSpc>
                <a:spcPct val="120000"/>
              </a:lnSpc>
            </a:pPr>
            <a:r>
              <a:rPr lang="ja-JP" altLang="en-US" dirty="0"/>
              <a:t>カイム・ペレルマン，江口 三角 </a:t>
            </a:r>
            <a:r>
              <a:rPr lang="en-US" altLang="ja-JP" dirty="0"/>
              <a:t>(</a:t>
            </a:r>
            <a:r>
              <a:rPr lang="ja-JP" altLang="en-US" dirty="0"/>
              <a:t>訳</a:t>
            </a:r>
            <a:r>
              <a:rPr lang="en-US" altLang="ja-JP" dirty="0"/>
              <a:t>) 『</a:t>
            </a:r>
            <a:r>
              <a:rPr lang="ja-JP" altLang="en-US" dirty="0"/>
              <a:t>法律家の論理</a:t>
            </a:r>
            <a:r>
              <a:rPr lang="en-US" altLang="ja-JP" dirty="0"/>
              <a:t>―</a:t>
            </a:r>
            <a:r>
              <a:rPr lang="ja-JP" altLang="en-US" dirty="0"/>
              <a:t>新しいレトリック</a:t>
            </a:r>
            <a:r>
              <a:rPr lang="en-US" altLang="ja-JP" dirty="0"/>
              <a:t>』</a:t>
            </a:r>
            <a:r>
              <a:rPr lang="ja-JP" altLang="en-US" dirty="0"/>
              <a:t>木鐸社（</a:t>
            </a:r>
            <a:r>
              <a:rPr lang="en-US" altLang="ja-JP" dirty="0"/>
              <a:t>1986/07/10</a:t>
            </a:r>
            <a:r>
              <a:rPr lang="ja-JP" altLang="en-US" dirty="0"/>
              <a:t>），（</a:t>
            </a:r>
            <a:r>
              <a:rPr lang="en-US" altLang="ja-JP" dirty="0"/>
              <a:t>2004/10</a:t>
            </a:r>
            <a:r>
              <a:rPr lang="ja-JP" altLang="en-US" dirty="0"/>
              <a:t>）</a:t>
            </a:r>
            <a:endParaRPr lang="en-US" altLang="ja-JP" dirty="0"/>
          </a:p>
          <a:p>
            <a:pPr>
              <a:lnSpc>
                <a:spcPct val="120000"/>
              </a:lnSpc>
            </a:pPr>
            <a:r>
              <a:rPr lang="ja-JP" altLang="en-US" dirty="0"/>
              <a:t>リーダーシップ論</a:t>
            </a:r>
            <a:endParaRPr lang="en-US" altLang="ja-JP" dirty="0"/>
          </a:p>
          <a:p>
            <a:pPr lvl="1">
              <a:lnSpc>
                <a:spcPct val="120000"/>
              </a:lnSpc>
            </a:pPr>
            <a:r>
              <a:rPr lang="ja-JP" altLang="en-US" dirty="0"/>
              <a:t>ロバート・ケリー（牧野昇監訳）</a:t>
            </a:r>
            <a:r>
              <a:rPr lang="en-US" altLang="ja-JP" dirty="0"/>
              <a:t>『</a:t>
            </a:r>
            <a:r>
              <a:rPr lang="ja-JP" altLang="en-US" dirty="0"/>
              <a:t>指導力革命－リーダーシップからフォロワーシップへ</a:t>
            </a:r>
            <a:r>
              <a:rPr lang="en-US" altLang="ja-JP" dirty="0"/>
              <a:t>』</a:t>
            </a:r>
            <a:r>
              <a:rPr lang="ja-JP" altLang="en-US" dirty="0"/>
              <a:t>プレジデント社（</a:t>
            </a:r>
            <a:r>
              <a:rPr lang="en-US" altLang="ja-JP" dirty="0"/>
              <a:t>1993</a:t>
            </a:r>
            <a:r>
              <a:rPr lang="ja-JP" altLang="en-US" dirty="0"/>
              <a:t>）</a:t>
            </a:r>
            <a:endParaRPr lang="en-US" altLang="ja-JP" dirty="0"/>
          </a:p>
          <a:p>
            <a:pPr lvl="1">
              <a:lnSpc>
                <a:spcPct val="120000"/>
              </a:lnSpc>
            </a:pPr>
            <a:r>
              <a:rPr lang="ja-JP" altLang="en-US" dirty="0"/>
              <a:t>加賀山茂「法と経営（</a:t>
            </a:r>
            <a:r>
              <a:rPr lang="en-US" altLang="ja-JP" dirty="0">
                <a:latin typeface="Times New Roman" panose="02020603050405020304" pitchFamily="18" charset="0"/>
                <a:cs typeface="Times New Roman" panose="02020603050405020304" pitchFamily="18" charset="0"/>
              </a:rPr>
              <a:t>Law &amp; Management</a:t>
            </a:r>
            <a:r>
              <a:rPr lang="ja-JP" altLang="en-US" dirty="0"/>
              <a:t>）の基本的な考え方」加賀山茂</a:t>
            </a:r>
            <a:r>
              <a:rPr lang="en-US" altLang="ja-JP" dirty="0"/>
              <a:t>=</a:t>
            </a:r>
            <a:r>
              <a:rPr lang="ja-JP" altLang="en-US" dirty="0"/>
              <a:t>金城亜紀（編）</a:t>
            </a:r>
            <a:r>
              <a:rPr lang="en-US" altLang="ja-JP" dirty="0"/>
              <a:t>『</a:t>
            </a:r>
            <a:r>
              <a:rPr lang="ja-JP" altLang="en-US" dirty="0"/>
              <a:t>法と経営研究</a:t>
            </a:r>
            <a:r>
              <a:rPr lang="en-US" altLang="ja-JP" dirty="0"/>
              <a:t>』</a:t>
            </a:r>
            <a:r>
              <a:rPr lang="ja-JP" altLang="en-US" dirty="0"/>
              <a:t>信山社（</a:t>
            </a:r>
            <a:r>
              <a:rPr lang="en-US" altLang="ja-JP" dirty="0"/>
              <a:t>2017/12</a:t>
            </a:r>
            <a:r>
              <a:rPr lang="ja-JP" altLang="en-US" dirty="0"/>
              <a:t>）</a:t>
            </a:r>
            <a:r>
              <a:rPr lang="en-US" altLang="ja-JP" dirty="0"/>
              <a:t>1-20</a:t>
            </a:r>
            <a:r>
              <a:rPr lang="ja-JP" altLang="en-US" dirty="0"/>
              <a:t>頁</a:t>
            </a:r>
            <a:endParaRPr lang="en-US" altLang="ja-JP"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39</a:t>
            </a:fld>
            <a:endParaRPr kumimoji="1" lang="ja-JP" altLang="en-US"/>
          </a:p>
        </p:txBody>
      </p:sp>
    </p:spTree>
    <p:extLst>
      <p:ext uri="{BB962C8B-B14F-4D97-AF65-F5344CB8AC3E}">
        <p14:creationId xmlns:p14="http://schemas.microsoft.com/office/powerpoint/2010/main" val="37150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grpId="0" nodeType="afterEffect">
                                  <p:stCondLst>
                                    <p:cond delay="25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2" presetClass="entr" presetSubtype="4" fill="hold" grpId="0" nodeType="afterEffect">
                                  <p:stCondLst>
                                    <p:cond delay="25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250"/>
                            </p:stCondLst>
                            <p:childTnLst>
                              <p:par>
                                <p:cTn id="20" presetID="2" presetClass="entr" presetSubtype="4" fill="hold" grpId="0" nodeType="afterEffect">
                                  <p:stCondLst>
                                    <p:cond delay="25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250"/>
                            </p:stCondLst>
                            <p:childTnLst>
                              <p:par>
                                <p:cTn id="25" presetID="2" presetClass="entr" presetSubtype="4" fill="hold" grpId="0" nodeType="afterEffect">
                                  <p:stCondLst>
                                    <p:cond delay="25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250"/>
                            </p:stCondLst>
                            <p:childTnLst>
                              <p:par>
                                <p:cTn id="30" presetID="2" presetClass="entr" presetSubtype="4" fill="hold" grpId="0" nodeType="afterEffect">
                                  <p:stCondLst>
                                    <p:cond delay="25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250"/>
                            </p:stCondLst>
                            <p:childTnLst>
                              <p:par>
                                <p:cTn id="35" presetID="2" presetClass="entr" presetSubtype="4" fill="hold" grpId="0" nodeType="afterEffect">
                                  <p:stCondLst>
                                    <p:cond delay="25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250"/>
                            </p:stCondLst>
                            <p:childTnLst>
                              <p:par>
                                <p:cTn id="40" presetID="2" presetClass="entr" presetSubtype="4"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25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250"/>
                                  </p:stCondLst>
                                  <p:childTnLst>
                                    <p:set>
                                      <p:cBhvr>
                                        <p:cTn id="51" dur="1" fill="hold">
                                          <p:stCondLst>
                                            <p:cond delay="0"/>
                                          </p:stCondLst>
                                        </p:cTn>
                                        <p:tgtEl>
                                          <p:spTgt spid="8">
                                            <p:txEl>
                                              <p:pRg st="2" end="2"/>
                                            </p:txEl>
                                          </p:spTgt>
                                        </p:tgtEl>
                                        <p:attrNameLst>
                                          <p:attrName>style.visibility</p:attrName>
                                        </p:attrNameLst>
                                      </p:cBhvr>
                                      <p:to>
                                        <p:strVal val="visible"/>
                                      </p:to>
                                    </p:set>
                                    <p:anim calcmode="lin" valueType="num">
                                      <p:cBhvr additive="base">
                                        <p:cTn id="52"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3" dur="7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250"/>
                                  </p:stCondLst>
                                  <p:childTnLst>
                                    <p:set>
                                      <p:cBhvr>
                                        <p:cTn id="56" dur="1" fill="hold">
                                          <p:stCondLst>
                                            <p:cond delay="0"/>
                                          </p:stCondLst>
                                        </p:cTn>
                                        <p:tgtEl>
                                          <p:spTgt spid="8">
                                            <p:txEl>
                                              <p:pRg st="3" end="3"/>
                                            </p:txEl>
                                          </p:spTgt>
                                        </p:tgtEl>
                                        <p:attrNameLst>
                                          <p:attrName>style.visibility</p:attrName>
                                        </p:attrNameLst>
                                      </p:cBhvr>
                                      <p:to>
                                        <p:strVal val="visible"/>
                                      </p:to>
                                    </p:set>
                                    <p:anim calcmode="lin" valueType="num">
                                      <p:cBhvr additive="base">
                                        <p:cTn id="57" dur="7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1000"/>
                            </p:stCondLst>
                            <p:childTnLst>
                              <p:par>
                                <p:cTn id="60" presetID="2" presetClass="entr" presetSubtype="4" fill="hold" grpId="0" nodeType="afterEffect">
                                  <p:stCondLst>
                                    <p:cond delay="250"/>
                                  </p:stCondLst>
                                  <p:childTnLst>
                                    <p:set>
                                      <p:cBhvr>
                                        <p:cTn id="61" dur="1" fill="hold">
                                          <p:stCondLst>
                                            <p:cond delay="0"/>
                                          </p:stCondLst>
                                        </p:cTn>
                                        <p:tgtEl>
                                          <p:spTgt spid="8">
                                            <p:txEl>
                                              <p:pRg st="4" end="4"/>
                                            </p:txEl>
                                          </p:spTgt>
                                        </p:tgtEl>
                                        <p:attrNameLst>
                                          <p:attrName>style.visibility</p:attrName>
                                        </p:attrNameLst>
                                      </p:cBhvr>
                                      <p:to>
                                        <p:strVal val="visible"/>
                                      </p:to>
                                    </p:set>
                                    <p:anim calcmode="lin" valueType="num">
                                      <p:cBhvr additive="base">
                                        <p:cTn id="62" dur="7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3" dur="7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4CF23D-D3F3-48D6-BD8E-20C206C203C6}"/>
              </a:ext>
            </a:extLst>
          </p:cNvPr>
          <p:cNvSpPr>
            <a:spLocks noGrp="1"/>
          </p:cNvSpPr>
          <p:nvPr>
            <p:ph type="title"/>
          </p:nvPr>
        </p:nvSpPr>
        <p:spPr>
          <a:xfrm>
            <a:off x="838200" y="365125"/>
            <a:ext cx="10515600" cy="600075"/>
          </a:xfrm>
        </p:spPr>
        <p:txBody>
          <a:bodyPr>
            <a:normAutofit fontScale="90000"/>
          </a:bodyPr>
          <a:lstStyle/>
          <a:p>
            <a:r>
              <a:rPr lang="ja-JP" altLang="en-US" dirty="0"/>
              <a:t>加賀山 茂のホームページ</a:t>
            </a:r>
            <a:endParaRPr kumimoji="1" lang="ja-JP" altLang="en-US" dirty="0"/>
          </a:p>
        </p:txBody>
      </p:sp>
      <p:sp>
        <p:nvSpPr>
          <p:cNvPr id="4" name="日付プレースホルダー 3">
            <a:extLst>
              <a:ext uri="{FF2B5EF4-FFF2-40B4-BE49-F238E27FC236}">
                <a16:creationId xmlns:a16="http://schemas.microsoft.com/office/drawing/2014/main" id="{7EE52C56-049E-412F-A501-90495FEBEC92}"/>
              </a:ext>
            </a:extLst>
          </p:cNvPr>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a:extLst>
              <a:ext uri="{FF2B5EF4-FFF2-40B4-BE49-F238E27FC236}">
                <a16:creationId xmlns:a16="http://schemas.microsoft.com/office/drawing/2014/main" id="{0F9F11DB-95C4-4F4D-A5BD-6ADDF28FB6E8}"/>
              </a:ext>
            </a:extLst>
          </p:cNvPr>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a:extLst>
              <a:ext uri="{FF2B5EF4-FFF2-40B4-BE49-F238E27FC236}">
                <a16:creationId xmlns:a16="http://schemas.microsoft.com/office/drawing/2014/main" id="{080865A4-72F9-4542-A7F6-35A6E7C8F07A}"/>
              </a:ext>
            </a:extLst>
          </p:cNvPr>
          <p:cNvSpPr>
            <a:spLocks noGrp="1"/>
          </p:cNvSpPr>
          <p:nvPr>
            <p:ph type="sldNum" sz="quarter" idx="12"/>
          </p:nvPr>
        </p:nvSpPr>
        <p:spPr/>
        <p:txBody>
          <a:bodyPr/>
          <a:lstStyle/>
          <a:p>
            <a:fld id="{A0C4542F-C35A-41EC-80CF-01AB155FDC20}" type="slidenum">
              <a:rPr kumimoji="1" lang="ja-JP" altLang="en-US" smtClean="0"/>
              <a:t>4</a:t>
            </a:fld>
            <a:endParaRPr kumimoji="1" lang="ja-JP" altLang="en-US"/>
          </a:p>
        </p:txBody>
      </p:sp>
      <p:pic>
        <p:nvPicPr>
          <p:cNvPr id="8" name="図 7">
            <a:extLst>
              <a:ext uri="{FF2B5EF4-FFF2-40B4-BE49-F238E27FC236}">
                <a16:creationId xmlns:a16="http://schemas.microsoft.com/office/drawing/2014/main" id="{7260C40A-186D-41FF-ABCC-6FA626DEA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544" y="1066800"/>
            <a:ext cx="9418911" cy="5184775"/>
          </a:xfrm>
          <a:prstGeom prst="rect">
            <a:avLst/>
          </a:prstGeom>
        </p:spPr>
      </p:pic>
    </p:spTree>
    <p:extLst>
      <p:ext uri="{BB962C8B-B14F-4D97-AF65-F5344CB8AC3E}">
        <p14:creationId xmlns:p14="http://schemas.microsoft.com/office/powerpoint/2010/main" val="4041033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提出課題（</a:t>
            </a:r>
            <a:r>
              <a:rPr kumimoji="1" lang="en-US" altLang="ja-JP" dirty="0"/>
              <a:t>1</a:t>
            </a:r>
            <a:r>
              <a:rPr kumimoji="1" lang="ja-JP" altLang="en-US" dirty="0"/>
              <a:t>問を選択）</a:t>
            </a:r>
          </a:p>
        </p:txBody>
      </p:sp>
      <p:sp>
        <p:nvSpPr>
          <p:cNvPr id="9" name="テキスト プレースホルダー 8"/>
          <p:cNvSpPr>
            <a:spLocks noGrp="1"/>
          </p:cNvSpPr>
          <p:nvPr>
            <p:ph type="body" idx="1"/>
          </p:nvPr>
        </p:nvSpPr>
        <p:spPr>
          <a:xfrm>
            <a:off x="1122421" y="1681163"/>
            <a:ext cx="3433762" cy="823912"/>
          </a:xfrm>
        </p:spPr>
        <p:txBody>
          <a:bodyPr/>
          <a:lstStyle/>
          <a:p>
            <a:r>
              <a:rPr lang="ja-JP" altLang="en-US" dirty="0"/>
              <a:t>提出課題（選択可）</a:t>
            </a:r>
            <a:endParaRPr lang="en-US" altLang="ja-JP" dirty="0"/>
          </a:p>
        </p:txBody>
      </p:sp>
      <p:sp>
        <p:nvSpPr>
          <p:cNvPr id="8" name="コンテンツ プレースホルダー 7"/>
          <p:cNvSpPr>
            <a:spLocks noGrp="1"/>
          </p:cNvSpPr>
          <p:nvPr>
            <p:ph sz="half" idx="2"/>
          </p:nvPr>
        </p:nvSpPr>
        <p:spPr>
          <a:xfrm>
            <a:off x="1122422" y="2505075"/>
            <a:ext cx="3433762" cy="3684588"/>
          </a:xfrm>
        </p:spPr>
        <p:txBody>
          <a:bodyPr>
            <a:normAutofit fontScale="70000" lnSpcReduction="20000"/>
          </a:bodyPr>
          <a:lstStyle/>
          <a:p>
            <a:pPr>
              <a:lnSpc>
                <a:spcPct val="120000"/>
              </a:lnSpc>
            </a:pPr>
            <a:r>
              <a:rPr lang="en-US" altLang="ja-JP" dirty="0"/>
              <a:t>1</a:t>
            </a:r>
            <a:r>
              <a:rPr lang="ja-JP" altLang="en-US" dirty="0" err="1"/>
              <a:t>．</a:t>
            </a:r>
            <a:r>
              <a:rPr lang="ja-JP" altLang="en-US" dirty="0"/>
              <a:t>あなたの所属する学部の売りは何か？</a:t>
            </a:r>
          </a:p>
          <a:p>
            <a:pPr>
              <a:lnSpc>
                <a:spcPct val="120000"/>
              </a:lnSpc>
            </a:pPr>
            <a:r>
              <a:rPr lang="en-US" altLang="ja-JP" dirty="0"/>
              <a:t>2</a:t>
            </a:r>
            <a:r>
              <a:rPr lang="ja-JP" altLang="en-US" dirty="0" err="1"/>
              <a:t>．</a:t>
            </a:r>
            <a:r>
              <a:rPr lang="ja-JP" altLang="en-US" dirty="0"/>
              <a:t>あなたが達成すべき目標は何か（未来から現在へ）？</a:t>
            </a:r>
          </a:p>
          <a:p>
            <a:pPr>
              <a:lnSpc>
                <a:spcPct val="120000"/>
              </a:lnSpc>
            </a:pPr>
            <a:r>
              <a:rPr lang="en-US" altLang="ja-JP" dirty="0"/>
              <a:t>3</a:t>
            </a:r>
            <a:r>
              <a:rPr lang="ja-JP" altLang="en-US" dirty="0"/>
              <a:t>．あなたにとって，和の精神（十七条の憲法第</a:t>
            </a:r>
            <a:r>
              <a:rPr lang="en-US" altLang="ja-JP" dirty="0"/>
              <a:t>1</a:t>
            </a:r>
            <a:r>
              <a:rPr lang="ja-JP" altLang="en-US" dirty="0"/>
              <a:t>条）とか，法律家の考え方（アイラック</a:t>
            </a:r>
            <a:r>
              <a:rPr lang="en-US" altLang="ja-JP" dirty="0"/>
              <a:t>(IRAC)</a:t>
            </a:r>
            <a:r>
              <a:rPr lang="ja-JP" altLang="en-US" dirty="0"/>
              <a:t>）とかと，リーダーシップとは親和的か？</a:t>
            </a:r>
            <a:endParaRPr lang="en-US" altLang="ja-JP" dirty="0"/>
          </a:p>
        </p:txBody>
      </p:sp>
      <p:sp>
        <p:nvSpPr>
          <p:cNvPr id="10" name="テキスト プレースホルダー 9"/>
          <p:cNvSpPr>
            <a:spLocks noGrp="1"/>
          </p:cNvSpPr>
          <p:nvPr>
            <p:ph type="body" sz="quarter" idx="3"/>
          </p:nvPr>
        </p:nvSpPr>
        <p:spPr>
          <a:xfrm>
            <a:off x="4729163" y="1681163"/>
            <a:ext cx="6438956" cy="823912"/>
          </a:xfrm>
        </p:spPr>
        <p:txBody>
          <a:bodyPr/>
          <a:lstStyle/>
          <a:p>
            <a:r>
              <a:rPr lang="ja-JP" altLang="en-US" dirty="0"/>
              <a:t>課題を選択するためのヒント</a:t>
            </a:r>
            <a:endParaRPr lang="en-US" altLang="ja-JP" dirty="0"/>
          </a:p>
        </p:txBody>
      </p:sp>
      <p:sp>
        <p:nvSpPr>
          <p:cNvPr id="11" name="コンテンツ プレースホルダー 10"/>
          <p:cNvSpPr>
            <a:spLocks noGrp="1"/>
          </p:cNvSpPr>
          <p:nvPr>
            <p:ph sz="quarter" idx="4"/>
          </p:nvPr>
        </p:nvSpPr>
        <p:spPr>
          <a:xfrm>
            <a:off x="4729163" y="2505075"/>
            <a:ext cx="6438955" cy="3684588"/>
          </a:xfrm>
        </p:spPr>
        <p:txBody>
          <a:bodyPr>
            <a:normAutofit fontScale="70000" lnSpcReduction="20000"/>
          </a:bodyPr>
          <a:lstStyle/>
          <a:p>
            <a:pPr>
              <a:lnSpc>
                <a:spcPct val="120000"/>
              </a:lnSpc>
            </a:pPr>
            <a:r>
              <a:rPr lang="ja-JP" altLang="en-US" dirty="0">
                <a:latin typeface="ＭＳ Ｐゴシック" panose="020B0600070205080204" pitchFamily="50" charset="-128"/>
                <a:ea typeface="ＭＳ Ｐゴシック" panose="020B0600070205080204" pitchFamily="50" charset="-128"/>
              </a:rPr>
              <a:t>あなたの</a:t>
            </a:r>
            <a:r>
              <a:rPr lang="zh-CN" altLang="en-US" dirty="0">
                <a:latin typeface="ＭＳ Ｐゴシック" panose="020B0600070205080204" pitchFamily="50" charset="-128"/>
                <a:ea typeface="ＭＳ Ｐゴシック" panose="020B0600070205080204" pitchFamily="50" charset="-128"/>
              </a:rPr>
              <a:t>学部</a:t>
            </a:r>
            <a:r>
              <a:rPr lang="ja-JP" altLang="en-US" dirty="0">
                <a:latin typeface="ＭＳ Ｐゴシック" panose="020B0600070205080204" pitchFamily="50" charset="-128"/>
                <a:ea typeface="ＭＳ Ｐゴシック" panose="020B0600070205080204" pitchFamily="50" charset="-128"/>
              </a:rPr>
              <a:t>の売り</a:t>
            </a:r>
            <a:endParaRPr lang="en-US" altLang="ja-JP" dirty="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a:latin typeface="ＭＳ Ｐゴシック" panose="020B0600070205080204" pitchFamily="50" charset="-128"/>
                <a:ea typeface="ＭＳ Ｐゴシック" panose="020B0600070205080204" pitchFamily="50" charset="-128"/>
              </a:rPr>
              <a:t>就活の</a:t>
            </a:r>
            <a:r>
              <a:rPr lang="ja-JP" altLang="en-US" dirty="0">
                <a:latin typeface="ＭＳ Ｐゴシック" panose="020B0600070205080204" pitchFamily="50" charset="-128"/>
              </a:rPr>
              <a:t>面接官を説得するため</a:t>
            </a:r>
            <a:r>
              <a:rPr lang="ja-JP" altLang="en-US" dirty="0">
                <a:latin typeface="ＭＳ Ｐゴシック" panose="020B0600070205080204" pitchFamily="50" charset="-128"/>
                <a:ea typeface="ＭＳ Ｐゴシック" panose="020B0600070205080204" pitchFamily="50" charset="-128"/>
              </a:rPr>
              <a:t>に何を述べるのか？</a:t>
            </a:r>
            <a:endParaRPr lang="en-US" altLang="ja-JP" dirty="0">
              <a:latin typeface="ＭＳ Ｐゴシック" panose="020B0600070205080204" pitchFamily="50" charset="-128"/>
              <a:ea typeface="ＭＳ Ｐゴシック" panose="020B0600070205080204" pitchFamily="50" charset="-128"/>
            </a:endParaRPr>
          </a:p>
          <a:p>
            <a:pPr>
              <a:lnSpc>
                <a:spcPct val="120000"/>
              </a:lnSpc>
            </a:pPr>
            <a:r>
              <a:rPr lang="ja-JP" altLang="en-US" dirty="0">
                <a:latin typeface="ＭＳ Ｐゴシック" panose="020B0600070205080204" pitchFamily="50" charset="-128"/>
                <a:ea typeface="ＭＳ Ｐゴシック" panose="020B0600070205080204" pitchFamily="50" charset="-128"/>
              </a:rPr>
              <a:t>あなたが達成すべき学習目標</a:t>
            </a:r>
            <a:endParaRPr lang="en-US" altLang="ja-JP" dirty="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a:t>日本人の弱点である「同調圧力に弱い」ことは，「和の精神」と関係するか？「君子は和して同ぜず，小人は同じて和せず」という格言をうまく説明できるか？</a:t>
            </a:r>
            <a:endParaRPr lang="en-US" altLang="ja-JP" dirty="0"/>
          </a:p>
          <a:p>
            <a:pPr lvl="1">
              <a:lnSpc>
                <a:spcPct val="120000"/>
              </a:lnSpc>
            </a:pPr>
            <a:r>
              <a:rPr lang="ja-JP" altLang="en-US" dirty="0"/>
              <a:t>何を学習することによって，この弱点を克服できるか？</a:t>
            </a:r>
            <a:endParaRPr lang="en-US" altLang="ja-JP" dirty="0"/>
          </a:p>
          <a:p>
            <a:pPr>
              <a:lnSpc>
                <a:spcPct val="120000"/>
              </a:lnSpc>
            </a:pPr>
            <a:r>
              <a:rPr lang="ja-JP" altLang="en-US" dirty="0"/>
              <a:t>法律家の思考方法（アイラック</a:t>
            </a:r>
            <a:r>
              <a:rPr lang="en-US" altLang="ja-JP" dirty="0">
                <a:latin typeface="Times New Roman" panose="02020603050405020304" pitchFamily="18" charset="0"/>
                <a:cs typeface="Times New Roman" panose="02020603050405020304" pitchFamily="18" charset="0"/>
              </a:rPr>
              <a:t>(IRAC)</a:t>
            </a:r>
            <a:r>
              <a:rPr lang="ja-JP" altLang="en-US" dirty="0"/>
              <a:t>）</a:t>
            </a:r>
            <a:endParaRPr lang="en-US" altLang="ja-JP" dirty="0"/>
          </a:p>
          <a:p>
            <a:pPr lvl="1">
              <a:lnSpc>
                <a:spcPct val="120000"/>
              </a:lnSpc>
            </a:pPr>
            <a:r>
              <a:rPr lang="ja-JP" altLang="en-US" dirty="0"/>
              <a:t>日本人は，なぜ，法律を嫌うのか，アイラック</a:t>
            </a:r>
            <a:r>
              <a:rPr lang="en-US" altLang="ja-JP" dirty="0">
                <a:latin typeface="Times New Roman" panose="02020603050405020304" pitchFamily="18" charset="0"/>
                <a:cs typeface="Times New Roman" panose="02020603050405020304" pitchFamily="18" charset="0"/>
              </a:rPr>
              <a:t>(IRAC)</a:t>
            </a:r>
            <a:r>
              <a:rPr lang="ja-JP" altLang="en-US" dirty="0"/>
              <a:t>，トゥールミンの図式を知った上で，嫌っているのか？</a:t>
            </a:r>
            <a:endParaRPr lang="en-US" altLang="ja-JP" dirty="0"/>
          </a:p>
        </p:txBody>
      </p:sp>
      <p:sp>
        <p:nvSpPr>
          <p:cNvPr id="5" name="日付プレースホルダー 4"/>
          <p:cNvSpPr>
            <a:spLocks noGrp="1"/>
          </p:cNvSpPr>
          <p:nvPr>
            <p:ph type="dt" sz="half" idx="10"/>
          </p:nvPr>
        </p:nvSpPr>
        <p:spPr/>
        <p:txBody>
          <a:bodyPr/>
          <a:lstStyle/>
          <a:p>
            <a:r>
              <a:rPr kumimoji="1" lang="en-US" altLang="ja-JP"/>
              <a:t>2020/11/04</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Law &amp; Leadership2020</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40</a:t>
            </a:fld>
            <a:endParaRPr kumimoji="1" lang="ja-JP" altLang="en-US"/>
          </a:p>
        </p:txBody>
      </p:sp>
      <p:sp>
        <p:nvSpPr>
          <p:cNvPr id="12" name="タイトル 2">
            <a:extLst>
              <a:ext uri="{FF2B5EF4-FFF2-40B4-BE49-F238E27FC236}">
                <a16:creationId xmlns:a16="http://schemas.microsoft.com/office/drawing/2014/main" id="{8CB434F2-1370-4783-8862-7832ECEA6022}"/>
              </a:ext>
            </a:extLst>
          </p:cNvPr>
          <p:cNvSpPr txBox="1">
            <a:spLocks/>
          </p:cNvSpPr>
          <p:nvPr/>
        </p:nvSpPr>
        <p:spPr bwMode="auto">
          <a:xfrm>
            <a:off x="1671279" y="7854507"/>
            <a:ext cx="8549640" cy="76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ja-JP" altLang="en-US" sz="5400" dirty="0">
                <a:solidFill>
                  <a:schemeClr val="tx2"/>
                </a:solidFill>
              </a:rPr>
              <a:t>あなたの学部の売りは何か</a:t>
            </a:r>
            <a:endParaRPr lang="en-US" altLang="ja-JP" sz="5400" dirty="0">
              <a:solidFill>
                <a:schemeClr val="tx2"/>
              </a:solidFill>
            </a:endParaRPr>
          </a:p>
          <a:p>
            <a:pPr algn="ctr" eaLnBrk="1" hangingPunct="1">
              <a:lnSpc>
                <a:spcPct val="80000"/>
              </a:lnSpc>
            </a:pPr>
            <a:br>
              <a:rPr lang="en-US" altLang="ja-JP" sz="4800" dirty="0">
                <a:solidFill>
                  <a:schemeClr val="tx2"/>
                </a:solidFill>
              </a:rPr>
            </a:br>
            <a:r>
              <a:rPr lang="ja-JP" altLang="en-US" sz="4400" dirty="0">
                <a:solidFill>
                  <a:schemeClr val="tx2"/>
                </a:solidFill>
              </a:rPr>
              <a:t>世界各国のリーダーに法学部</a:t>
            </a:r>
            <a:br>
              <a:rPr lang="en-US" altLang="ja-JP" sz="1600" dirty="0">
                <a:solidFill>
                  <a:schemeClr val="tx2"/>
                </a:solidFill>
              </a:rPr>
            </a:br>
            <a:br>
              <a:rPr lang="en-US" altLang="ja-JP" sz="1600" dirty="0">
                <a:solidFill>
                  <a:schemeClr val="tx2"/>
                </a:solidFill>
              </a:rPr>
            </a:br>
            <a:r>
              <a:rPr lang="ja-JP" altLang="en-US" sz="4400" dirty="0">
                <a:solidFill>
                  <a:schemeClr val="tx2"/>
                </a:solidFill>
              </a:rPr>
              <a:t>出身者が多いのはなぜか？</a:t>
            </a:r>
            <a:endParaRPr lang="en-US" altLang="ja-JP" sz="6000" dirty="0">
              <a:solidFill>
                <a:schemeClr val="tx2"/>
              </a:solidFill>
            </a:endParaRPr>
          </a:p>
          <a:p>
            <a:pPr algn="ctr" eaLnBrk="1" hangingPunct="1">
              <a:lnSpc>
                <a:spcPct val="80000"/>
              </a:lnSpc>
            </a:pPr>
            <a:br>
              <a:rPr lang="en-US" altLang="ja-JP" sz="3200" dirty="0">
                <a:solidFill>
                  <a:schemeClr val="tx2"/>
                </a:solidFill>
              </a:rPr>
            </a:br>
            <a:r>
              <a:rPr lang="en-US" altLang="ja-JP" sz="3200" dirty="0">
                <a:solidFill>
                  <a:schemeClr val="tx2"/>
                </a:solidFill>
              </a:rPr>
              <a:t>2020</a:t>
            </a:r>
            <a:r>
              <a:rPr lang="ja-JP" altLang="en-US" sz="3200" dirty="0">
                <a:solidFill>
                  <a:schemeClr val="tx2"/>
                </a:solidFill>
              </a:rPr>
              <a:t>年</a:t>
            </a:r>
            <a:r>
              <a:rPr lang="en-US" altLang="ja-JP" sz="3200" dirty="0">
                <a:solidFill>
                  <a:schemeClr val="tx2"/>
                </a:solidFill>
              </a:rPr>
              <a:t>11</a:t>
            </a:r>
            <a:r>
              <a:rPr lang="ja-JP" altLang="en-US" sz="3200" dirty="0">
                <a:solidFill>
                  <a:schemeClr val="tx2"/>
                </a:solidFill>
              </a:rPr>
              <a:t>月</a:t>
            </a:r>
            <a:r>
              <a:rPr lang="en-US" altLang="ja-JP" sz="3200" dirty="0">
                <a:solidFill>
                  <a:schemeClr val="tx2"/>
                </a:solidFill>
              </a:rPr>
              <a:t>4</a:t>
            </a:r>
            <a:r>
              <a:rPr lang="ja-JP" altLang="en-US" sz="3200" dirty="0">
                <a:solidFill>
                  <a:schemeClr val="tx2"/>
                </a:solidFill>
              </a:rPr>
              <a:t>日</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名古屋大学・明治学院大学名誉教授</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a:solidFill>
                  <a:schemeClr val="tx2"/>
                </a:solidFill>
              </a:rPr>
              <a:t>ご清聴ありがとうございました。</a:t>
            </a: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135527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12"/>
                                        </p:tgtEl>
                                        <p:attrNameLst>
                                          <p:attrName>ppt_x</p:attrName>
                                        </p:attrNameLst>
                                      </p:cBhvr>
                                      <p:tavLst>
                                        <p:tav tm="0">
                                          <p:val>
                                            <p:strVal val="ppt_x"/>
                                          </p:val>
                                        </p:tav>
                                        <p:tav tm="100000">
                                          <p:val>
                                            <p:strVal val="ppt_x"/>
                                          </p:val>
                                        </p:tav>
                                      </p:tavLst>
                                    </p:anim>
                                    <p:anim calcmode="lin" valueType="num">
                                      <p:cBhvr additive="base">
                                        <p:cTn id="7" dur="10000"/>
                                        <p:tgtEl>
                                          <p:spTgt spid="12"/>
                                        </p:tgtEl>
                                        <p:attrNameLst>
                                          <p:attrName>ppt_y</p:attrName>
                                        </p:attrNameLst>
                                      </p:cBhvr>
                                      <p:tavLst>
                                        <p:tav tm="0">
                                          <p:val>
                                            <p:strVal val="ppt_y"/>
                                          </p:val>
                                        </p:tav>
                                        <p:tav tm="100000">
                                          <p:val>
                                            <p:strVal val="0-ppt_h/2"/>
                                          </p:val>
                                        </p:tav>
                                      </p:tavLst>
                                    </p:anim>
                                    <p:set>
                                      <p:cBhvr>
                                        <p:cTn id="8" dur="1" fill="hold">
                                          <p:stCondLst>
                                            <p:cond delay="9999"/>
                                          </p:stCondLst>
                                        </p:cTn>
                                        <p:tgtEl>
                                          <p:spTgt spid="12"/>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000"/>
                            </p:stCondLst>
                            <p:childTnLst>
                              <p:par>
                                <p:cTn id="15" presetID="2" presetClass="entr" presetSubtype="4"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500"/>
                            </p:stCondLst>
                            <p:childTnLst>
                              <p:par>
                                <p:cTn id="24" presetID="2" presetClass="entr" presetSubtype="4" fill="hold" grpId="0"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2000"/>
                            </p:stCondLst>
                            <p:childTnLst>
                              <p:par>
                                <p:cTn id="29" presetID="2" presetClass="entr" presetSubtype="4" fill="hold" grpId="0"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500"/>
                            </p:stCondLst>
                            <p:childTnLst>
                              <p:par>
                                <p:cTn id="34" presetID="2" presetClass="entr" presetSubtype="4" fill="hold" grpId="0"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3000"/>
                            </p:stCondLst>
                            <p:childTnLst>
                              <p:par>
                                <p:cTn id="39" presetID="2" presetClass="entr" presetSubtype="4"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3500"/>
                            </p:stCondLst>
                            <p:childTnLst>
                              <p:par>
                                <p:cTn id="44" presetID="2" presetClass="entr" presetSubtype="4" fill="hold" grpId="0" nodeType="after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 calcmode="lin" valueType="num">
                                      <p:cBhvr additive="base">
                                        <p:cTn id="4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4000"/>
                            </p:stCondLst>
                            <p:childTnLst>
                              <p:par>
                                <p:cTn id="49" presetID="2" presetClass="entr" presetSubtype="4" fill="hold" grpId="0" nodeType="after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anim calcmode="lin" valueType="num">
                                      <p:cBhvr additive="base">
                                        <p:cTn id="5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4500"/>
                            </p:stCondLst>
                            <p:childTnLst>
                              <p:par>
                                <p:cTn id="54" presetID="2" presetClass="entr" presetSubtype="4" fill="hold" grpId="0" nodeType="afterEffect">
                                  <p:stCondLst>
                                    <p:cond delay="0"/>
                                  </p:stCondLst>
                                  <p:childTnLst>
                                    <p:set>
                                      <p:cBhvr>
                                        <p:cTn id="55" dur="1" fill="hold">
                                          <p:stCondLst>
                                            <p:cond delay="0"/>
                                          </p:stCondLst>
                                        </p:cTn>
                                        <p:tgtEl>
                                          <p:spTgt spid="11">
                                            <p:txEl>
                                              <p:pRg st="3" end="3"/>
                                            </p:txEl>
                                          </p:spTgt>
                                        </p:tgtEl>
                                        <p:attrNameLst>
                                          <p:attrName>style.visibility</p:attrName>
                                        </p:attrNameLst>
                                      </p:cBhvr>
                                      <p:to>
                                        <p:strVal val="visible"/>
                                      </p:to>
                                    </p:set>
                                    <p:anim calcmode="lin" valueType="num">
                                      <p:cBhvr additive="base">
                                        <p:cTn id="56"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58" fill="hold">
                            <p:stCondLst>
                              <p:cond delay="15000"/>
                            </p:stCondLst>
                            <p:childTnLst>
                              <p:par>
                                <p:cTn id="59" presetID="2" presetClass="entr" presetSubtype="4" fill="hold" grpId="0" nodeType="after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 calcmode="lin" valueType="num">
                                      <p:cBhvr additive="base">
                                        <p:cTn id="6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63" fill="hold">
                            <p:stCondLst>
                              <p:cond delay="15500"/>
                            </p:stCondLst>
                            <p:childTnLst>
                              <p:par>
                                <p:cTn id="64" presetID="2" presetClass="entr" presetSubtype="4" fill="hold" grpId="0" nodeType="afterEffect">
                                  <p:stCondLst>
                                    <p:cond delay="0"/>
                                  </p:stCondLst>
                                  <p:childTnLst>
                                    <p:set>
                                      <p:cBhvr>
                                        <p:cTn id="65" dur="1" fill="hold">
                                          <p:stCondLst>
                                            <p:cond delay="0"/>
                                          </p:stCondLst>
                                        </p:cTn>
                                        <p:tgtEl>
                                          <p:spTgt spid="11">
                                            <p:txEl>
                                              <p:pRg st="5" end="5"/>
                                            </p:txEl>
                                          </p:spTgt>
                                        </p:tgtEl>
                                        <p:attrNameLst>
                                          <p:attrName>style.visibility</p:attrName>
                                        </p:attrNameLst>
                                      </p:cBhvr>
                                      <p:to>
                                        <p:strVal val="visible"/>
                                      </p:to>
                                    </p:set>
                                    <p:anim calcmode="lin" valueType="num">
                                      <p:cBhvr additive="base">
                                        <p:cTn id="66"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68" fill="hold">
                            <p:stCondLst>
                              <p:cond delay="16000"/>
                            </p:stCondLst>
                            <p:childTnLst>
                              <p:par>
                                <p:cTn id="69" presetID="2" presetClass="entr" presetSubtype="4" fill="hold" grpId="0" nodeType="afterEffect">
                                  <p:stCondLst>
                                    <p:cond delay="0"/>
                                  </p:stCondLst>
                                  <p:childTnLst>
                                    <p:set>
                                      <p:cBhvr>
                                        <p:cTn id="70" dur="1" fill="hold">
                                          <p:stCondLst>
                                            <p:cond delay="0"/>
                                          </p:stCondLst>
                                        </p:cTn>
                                        <p:tgtEl>
                                          <p:spTgt spid="11">
                                            <p:txEl>
                                              <p:pRg st="6" end="6"/>
                                            </p:txEl>
                                          </p:spTgt>
                                        </p:tgtEl>
                                        <p:attrNameLst>
                                          <p:attrName>style.visibility</p:attrName>
                                        </p:attrNameLst>
                                      </p:cBhvr>
                                      <p:to>
                                        <p:strVal val="visible"/>
                                      </p:to>
                                    </p:set>
                                    <p:anim calcmode="lin" valueType="num">
                                      <p:cBhvr additive="base">
                                        <p:cTn id="7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8" grpId="0" uiExpand="1" build="p"/>
      <p:bldP spid="10" grpId="0" build="p"/>
      <p:bldP spid="11" grpId="0" uiExpand="1"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4000" dirty="0"/>
              <a:t>世界各国のリーダーには法学部出身者が多い</a:t>
            </a:r>
            <a:endParaRPr kumimoji="1" lang="ja-JP" altLang="en-US" sz="4000" dirty="0"/>
          </a:p>
        </p:txBody>
      </p:sp>
      <p:sp>
        <p:nvSpPr>
          <p:cNvPr id="8" name="コンテンツ プレースホルダー 7"/>
          <p:cNvSpPr>
            <a:spLocks noGrp="1"/>
          </p:cNvSpPr>
          <p:nvPr>
            <p:ph idx="1"/>
          </p:nvPr>
        </p:nvSpPr>
        <p:spPr>
          <a:xfrm>
            <a:off x="838200" y="1857375"/>
            <a:ext cx="10515600" cy="4319588"/>
          </a:xfrm>
        </p:spPr>
        <p:txBody>
          <a:bodyPr>
            <a:normAutofit fontScale="85000" lnSpcReduction="20000"/>
          </a:bodyPr>
          <a:lstStyle/>
          <a:p>
            <a:r>
              <a:rPr lang="ja-JP" altLang="en-US" dirty="0"/>
              <a:t>アメリカの歴代大統領は，</a:t>
            </a:r>
            <a:r>
              <a:rPr lang="en-US" altLang="ja-JP" dirty="0"/>
              <a:t>44</a:t>
            </a:r>
            <a:r>
              <a:rPr lang="ja-JP" altLang="en-US" dirty="0"/>
              <a:t>人中</a:t>
            </a:r>
            <a:r>
              <a:rPr lang="en-US" altLang="ja-JP" dirty="0"/>
              <a:t>27</a:t>
            </a:r>
            <a:r>
              <a:rPr lang="ja-JP" altLang="en-US" dirty="0"/>
              <a:t>人が弁護士出身（バイデン候補も同じ）</a:t>
            </a:r>
          </a:p>
          <a:p>
            <a:pPr lvl="1"/>
            <a:r>
              <a:rPr lang="ja-JP" altLang="en-US" sz="2800" dirty="0"/>
              <a:t>ドナルド・トランプ	←ペンシルベニア・ビジネススクール</a:t>
            </a:r>
          </a:p>
          <a:p>
            <a:pPr lvl="1"/>
            <a:r>
              <a:rPr lang="ja-JP" altLang="en-US" sz="2800" dirty="0"/>
              <a:t>バラク・オバマ	</a:t>
            </a:r>
            <a:r>
              <a:rPr lang="en-US" altLang="ja-JP" sz="2800" dirty="0"/>
              <a:t>	</a:t>
            </a:r>
            <a:r>
              <a:rPr lang="ja-JP" altLang="en-US" sz="2800" dirty="0"/>
              <a:t>←ハーバード・ロースクール</a:t>
            </a:r>
            <a:endParaRPr lang="en-US" altLang="ja-JP" sz="2800" dirty="0"/>
          </a:p>
          <a:p>
            <a:r>
              <a:rPr lang="ja-JP" altLang="en-US" dirty="0"/>
              <a:t>習近平（</a:t>
            </a:r>
            <a:r>
              <a:rPr lang="en-US" altLang="ja-JP" dirty="0" err="1"/>
              <a:t>Xíjìnpíng</a:t>
            </a:r>
            <a:r>
              <a:rPr lang="ja-JP" altLang="en-US" dirty="0"/>
              <a:t>）	</a:t>
            </a:r>
            <a:r>
              <a:rPr lang="en-US" altLang="ja-JP" dirty="0"/>
              <a:t>	</a:t>
            </a:r>
            <a:r>
              <a:rPr lang="ja-JP" altLang="en-US" dirty="0"/>
              <a:t>←清華大学人文社会科学院大学院（法学博士）</a:t>
            </a:r>
          </a:p>
          <a:p>
            <a:r>
              <a:rPr lang="ja-JP" altLang="en-US" dirty="0"/>
              <a:t>プーチン	</a:t>
            </a:r>
            <a:r>
              <a:rPr lang="en-US" altLang="ja-JP" dirty="0"/>
              <a:t>		</a:t>
            </a:r>
            <a:r>
              <a:rPr lang="ja-JP" altLang="en-US" dirty="0"/>
              <a:t>←レニングラード大学法学部</a:t>
            </a:r>
          </a:p>
          <a:p>
            <a:r>
              <a:rPr lang="ja-JP" altLang="en-US" dirty="0"/>
              <a:t>マクロン	</a:t>
            </a:r>
            <a:r>
              <a:rPr lang="en-US" altLang="ja-JP" dirty="0"/>
              <a:t>		</a:t>
            </a:r>
            <a:r>
              <a:rPr lang="ja-JP" altLang="en-US" dirty="0"/>
              <a:t>←フランス国立行政学院（</a:t>
            </a:r>
            <a:r>
              <a:rPr lang="en-US" altLang="ja-JP" dirty="0"/>
              <a:t>ENA</a:t>
            </a:r>
            <a:r>
              <a:rPr lang="ja-JP" altLang="en-US" dirty="0"/>
              <a:t>）</a:t>
            </a:r>
          </a:p>
          <a:p>
            <a:r>
              <a:rPr lang="ja-JP" altLang="en-US" dirty="0"/>
              <a:t>文在寅（ムン・ジェイン）	←慶煕大学校法学部法律学科</a:t>
            </a:r>
          </a:p>
          <a:p>
            <a:r>
              <a:rPr lang="ja-JP" altLang="en-US" dirty="0"/>
              <a:t>安倍晋三	</a:t>
            </a:r>
            <a:r>
              <a:rPr lang="en-US" altLang="ja-JP" dirty="0"/>
              <a:t>		</a:t>
            </a:r>
            <a:r>
              <a:rPr lang="ja-JP" altLang="en-US" dirty="0"/>
              <a:t>←成蹊大学法学部政治学科</a:t>
            </a:r>
            <a:endParaRPr lang="en-US" altLang="ja-JP" dirty="0"/>
          </a:p>
          <a:p>
            <a:r>
              <a:rPr lang="ja-JP" altLang="en-US" dirty="0"/>
              <a:t>菅義偉（すが よしひで）</a:t>
            </a:r>
            <a:r>
              <a:rPr lang="en-US" altLang="ja-JP" dirty="0"/>
              <a:t>	</a:t>
            </a:r>
            <a:r>
              <a:rPr lang="ja-JP" altLang="en-US" dirty="0"/>
              <a:t>←</a:t>
            </a:r>
            <a:r>
              <a:rPr lang="zh-CN" altLang="en-US" dirty="0">
                <a:latin typeface="ＭＳ ゴシック" panose="020B0609070205080204" pitchFamily="49" charset="-128"/>
                <a:ea typeface="ＭＳ ゴシック" panose="020B0609070205080204" pitchFamily="49" charset="-128"/>
              </a:rPr>
              <a:t>法政大学法学部政治学科</a:t>
            </a:r>
            <a:br>
              <a:rPr lang="en-US" altLang="ja-JP" dirty="0"/>
            </a:br>
            <a:endParaRPr lang="ja-JP" altLang="en-US" dirty="0"/>
          </a:p>
          <a:p>
            <a:r>
              <a:rPr lang="ja-JP" altLang="en-US" dirty="0"/>
              <a:t>メルケル	</a:t>
            </a:r>
            <a:r>
              <a:rPr lang="en-US" altLang="ja-JP" dirty="0"/>
              <a:t>		</a:t>
            </a:r>
            <a:r>
              <a:rPr lang="ja-JP" altLang="en-US" dirty="0"/>
              <a:t>←ライプツィヒ大学物理学</a:t>
            </a:r>
          </a:p>
          <a:p>
            <a:r>
              <a:rPr lang="ja-JP" altLang="en-US" dirty="0"/>
              <a:t>金正恩（キム・ジョンウン）	←金日成総合大学情報工学</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5</a:t>
            </a:fld>
            <a:endParaRPr kumimoji="1" lang="ja-JP" altLang="en-US"/>
          </a:p>
        </p:txBody>
      </p:sp>
    </p:spTree>
    <p:extLst>
      <p:ext uri="{BB962C8B-B14F-4D97-AF65-F5344CB8AC3E}">
        <p14:creationId xmlns:p14="http://schemas.microsoft.com/office/powerpoint/2010/main" val="10677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7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75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75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75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75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75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75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left)">
                                      <p:cBhvr>
                                        <p:cTn id="57" dur="75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問題提起と仮説</a:t>
            </a:r>
          </a:p>
        </p:txBody>
      </p:sp>
      <p:sp>
        <p:nvSpPr>
          <p:cNvPr id="8" name="テキスト プレースホルダー 7"/>
          <p:cNvSpPr>
            <a:spLocks noGrp="1"/>
          </p:cNvSpPr>
          <p:nvPr>
            <p:ph sz="half" idx="1"/>
          </p:nvPr>
        </p:nvSpPr>
        <p:spPr>
          <a:xfrm>
            <a:off x="838200" y="1825625"/>
            <a:ext cx="4927504" cy="4351338"/>
          </a:xfrm>
        </p:spPr>
        <p:txBody>
          <a:bodyPr>
            <a:normAutofit fontScale="92500" lnSpcReduction="20000"/>
          </a:bodyPr>
          <a:lstStyle/>
          <a:p>
            <a:pPr>
              <a:lnSpc>
                <a:spcPct val="120000"/>
              </a:lnSpc>
            </a:pPr>
            <a:r>
              <a:rPr kumimoji="1" lang="ja-JP" altLang="en-US" b="1" dirty="0"/>
              <a:t>問題提起</a:t>
            </a:r>
            <a:endParaRPr lang="en-US" altLang="ja-JP" b="1" dirty="0"/>
          </a:p>
          <a:p>
            <a:pPr marL="800100" lvl="1" indent="-342900">
              <a:lnSpc>
                <a:spcPct val="120000"/>
              </a:lnSpc>
              <a:buFont typeface="Wingdings" panose="05000000000000000000" pitchFamily="2" charset="2"/>
              <a:buChar char="n"/>
            </a:pPr>
            <a:r>
              <a:rPr kumimoji="1" lang="ja-JP" altLang="en-US" sz="2800" dirty="0">
                <a:solidFill>
                  <a:schemeClr val="tx1"/>
                </a:solidFill>
              </a:rPr>
              <a:t>あなたは，この大学で，何のために何を学ぼうとしているのか？</a:t>
            </a:r>
            <a:endParaRPr kumimoji="1" lang="en-US" altLang="ja-JP" sz="2800" dirty="0">
              <a:solidFill>
                <a:schemeClr val="tx1"/>
              </a:solidFill>
            </a:endParaRPr>
          </a:p>
          <a:p>
            <a:pPr marL="800100" lvl="1" indent="-342900">
              <a:lnSpc>
                <a:spcPct val="120000"/>
              </a:lnSpc>
              <a:buFont typeface="Wingdings" panose="05000000000000000000" pitchFamily="2" charset="2"/>
              <a:buChar char="n"/>
            </a:pPr>
            <a:r>
              <a:rPr lang="ja-JP" altLang="en-US" sz="2800" dirty="0">
                <a:solidFill>
                  <a:schemeClr val="tx1"/>
                </a:solidFill>
              </a:rPr>
              <a:t>あなたの学習到達目標は何か？</a:t>
            </a:r>
            <a:endParaRPr lang="en-US" altLang="ja-JP" sz="2800" dirty="0">
              <a:solidFill>
                <a:schemeClr val="tx1"/>
              </a:solidFill>
            </a:endParaRPr>
          </a:p>
          <a:p>
            <a:pPr marL="800100" lvl="1" indent="-342900">
              <a:lnSpc>
                <a:spcPct val="120000"/>
              </a:lnSpc>
              <a:buFont typeface="Wingdings" panose="05000000000000000000" pitchFamily="2" charset="2"/>
              <a:buChar char="n"/>
            </a:pPr>
            <a:r>
              <a:rPr kumimoji="1" lang="ja-JP" altLang="en-US" sz="2800" dirty="0">
                <a:solidFill>
                  <a:schemeClr val="tx1"/>
                </a:solidFill>
              </a:rPr>
              <a:t>その学習目標を達成した時に，グローバル人材としての資質が備わると考えているか？</a:t>
            </a:r>
            <a:endParaRPr kumimoji="1" lang="en-US" altLang="ja-JP" sz="2800" dirty="0">
              <a:solidFill>
                <a:schemeClr val="tx1"/>
              </a:solidFill>
            </a:endParaRPr>
          </a:p>
        </p:txBody>
      </p:sp>
      <p:sp>
        <p:nvSpPr>
          <p:cNvPr id="2" name="コンテンツ プレースホルダー 1"/>
          <p:cNvSpPr>
            <a:spLocks noGrp="1"/>
          </p:cNvSpPr>
          <p:nvPr>
            <p:ph sz="half" idx="2"/>
          </p:nvPr>
        </p:nvSpPr>
        <p:spPr>
          <a:xfrm>
            <a:off x="5915337" y="1825625"/>
            <a:ext cx="5971863" cy="4351338"/>
          </a:xfrm>
        </p:spPr>
        <p:txBody>
          <a:bodyPr>
            <a:normAutofit fontScale="92500" lnSpcReduction="20000"/>
          </a:bodyPr>
          <a:lstStyle/>
          <a:p>
            <a:pPr marL="530225" indent="-434975">
              <a:lnSpc>
                <a:spcPct val="120000"/>
              </a:lnSpc>
            </a:pPr>
            <a:r>
              <a:rPr lang="ja-JP" altLang="en-US" b="1" dirty="0"/>
              <a:t>グローバルな人材といえるための資質とは何か？</a:t>
            </a:r>
            <a:endParaRPr lang="en-US" altLang="ja-JP" b="1" dirty="0"/>
          </a:p>
          <a:p>
            <a:pPr marL="804863" lvl="1" indent="-366713">
              <a:lnSpc>
                <a:spcPct val="120000"/>
              </a:lnSpc>
            </a:pPr>
            <a:r>
              <a:rPr lang="en-US" altLang="ja-JP" sz="2800" dirty="0"/>
              <a:t>(1) </a:t>
            </a:r>
            <a:r>
              <a:rPr lang="ja-JP" altLang="en-US" sz="2800" dirty="0"/>
              <a:t>生活設計に基づく自立力・起業能力</a:t>
            </a:r>
            <a:endParaRPr lang="en-US" altLang="ja-JP" sz="2800" dirty="0"/>
          </a:p>
          <a:p>
            <a:pPr marL="804863" lvl="1" indent="-366713">
              <a:lnSpc>
                <a:spcPct val="120000"/>
              </a:lnSpc>
            </a:pPr>
            <a:r>
              <a:rPr lang="en-US" altLang="ja-JP" sz="2800" dirty="0"/>
              <a:t>(2) </a:t>
            </a:r>
            <a:r>
              <a:rPr lang="ja-JP" altLang="en-US" sz="2800" dirty="0"/>
              <a:t>コミュニケーションによる交渉力</a:t>
            </a:r>
            <a:endParaRPr lang="en-US" altLang="ja-JP" sz="2800" dirty="0"/>
          </a:p>
          <a:p>
            <a:pPr marL="804863" lvl="1" indent="-366713">
              <a:lnSpc>
                <a:spcPct val="120000"/>
              </a:lnSpc>
            </a:pPr>
            <a:r>
              <a:rPr lang="en-US" altLang="ja-JP" sz="2800" dirty="0"/>
              <a:t>(3) </a:t>
            </a:r>
            <a:r>
              <a:rPr lang="ja-JP" altLang="en-US" sz="2800" dirty="0"/>
              <a:t>法的思考（アイラック</a:t>
            </a:r>
            <a:r>
              <a:rPr lang="en-US" altLang="ja-JP" sz="2800" dirty="0">
                <a:latin typeface="Times New Roman" panose="02020603050405020304" pitchFamily="18" charset="0"/>
                <a:cs typeface="Times New Roman" panose="02020603050405020304" pitchFamily="18" charset="0"/>
              </a:rPr>
              <a:t>(IRAC)</a:t>
            </a:r>
            <a:r>
              <a:rPr lang="ja-JP" altLang="en-US" sz="2800" dirty="0"/>
              <a:t>）による問題解決能力</a:t>
            </a:r>
            <a:endParaRPr lang="en-US" altLang="ja-JP" sz="2800" dirty="0"/>
          </a:p>
          <a:p>
            <a:pPr marL="804863" lvl="1" indent="-366713">
              <a:lnSpc>
                <a:spcPct val="120000"/>
              </a:lnSpc>
            </a:pPr>
            <a:r>
              <a:rPr lang="en-US" altLang="ja-JP" sz="2800" dirty="0"/>
              <a:t>(4) </a:t>
            </a:r>
            <a:r>
              <a:rPr lang="ja-JP" altLang="en-US" sz="2800" dirty="0"/>
              <a:t>目標デザイン力によるリーダーシップ・フォロワーシップ</a:t>
            </a:r>
            <a:br>
              <a:rPr lang="en-US" altLang="ja-JP" sz="2800" dirty="0"/>
            </a:br>
            <a:r>
              <a:rPr lang="ja-JP" altLang="en-US" sz="2800" dirty="0"/>
              <a:t>　　　なのではないだろうか？</a:t>
            </a:r>
            <a:endParaRPr lang="en-US" altLang="ja-JP" sz="2800"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6</a:t>
            </a:fld>
            <a:endParaRPr kumimoji="1" lang="ja-JP" altLang="en-US"/>
          </a:p>
        </p:txBody>
      </p:sp>
    </p:spTree>
    <p:extLst>
      <p:ext uri="{BB962C8B-B14F-4D97-AF65-F5344CB8AC3E}">
        <p14:creationId xmlns:p14="http://schemas.microsoft.com/office/powerpoint/2010/main" val="40968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1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10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125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あなたの学部の卒業生の「売り」は何か？</a:t>
            </a:r>
            <a:br>
              <a:rPr kumimoji="1" lang="en-US" altLang="ja-JP" dirty="0"/>
            </a:br>
            <a:r>
              <a:rPr kumimoji="1" lang="ja-JP" altLang="en-US" sz="4800" dirty="0"/>
              <a:t>－</a:t>
            </a:r>
            <a:r>
              <a:rPr lang="ja-JP" altLang="en-US" sz="4000" dirty="0"/>
              <a:t>法学部新入生に最初の授業で尋ねること－</a:t>
            </a:r>
            <a:endParaRPr kumimoji="1" lang="ja-JP" altLang="en-US" sz="4800" dirty="0"/>
          </a:p>
        </p:txBody>
      </p:sp>
      <p:sp>
        <p:nvSpPr>
          <p:cNvPr id="6" name="コンテンツ プレースホルダー 5"/>
          <p:cNvSpPr>
            <a:spLocks noGrp="1"/>
          </p:cNvSpPr>
          <p:nvPr>
            <p:ph idx="1"/>
          </p:nvPr>
        </p:nvSpPr>
        <p:spPr/>
        <p:txBody>
          <a:bodyPr>
            <a:noAutofit/>
          </a:bodyPr>
          <a:lstStyle/>
          <a:p>
            <a:pPr>
              <a:lnSpc>
                <a:spcPct val="100000"/>
              </a:lnSpc>
            </a:pPr>
            <a:r>
              <a:rPr kumimoji="1" lang="en-US" altLang="ja-JP" sz="2400" dirty="0"/>
              <a:t>〔</a:t>
            </a:r>
            <a:r>
              <a:rPr kumimoji="1" lang="ja-JP" altLang="en-US" sz="2400" dirty="0"/>
              <a:t>講師</a:t>
            </a:r>
            <a:r>
              <a:rPr kumimoji="1" lang="en-US" altLang="ja-JP" sz="2400" dirty="0"/>
              <a:t>〕</a:t>
            </a:r>
            <a:r>
              <a:rPr kumimoji="1" lang="ja-JP" altLang="en-US" sz="2400" dirty="0"/>
              <a:t>法学部への入学おめでとう。さて，皆さんが，</a:t>
            </a:r>
            <a:r>
              <a:rPr kumimoji="1" lang="en-US" altLang="ja-JP" sz="2400" dirty="0"/>
              <a:t>3</a:t>
            </a:r>
            <a:r>
              <a:rPr kumimoji="1" lang="ja-JP" altLang="en-US" sz="2400" dirty="0"/>
              <a:t>～</a:t>
            </a:r>
            <a:r>
              <a:rPr kumimoji="1" lang="en-US" altLang="ja-JP" sz="2400" dirty="0"/>
              <a:t>4</a:t>
            </a:r>
            <a:r>
              <a:rPr kumimoji="1" lang="ja-JP" altLang="en-US" sz="2400" dirty="0"/>
              <a:t>年の学習を終えて，就職面談に臨んだときのことを想定してみましょう。</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就職の</a:t>
            </a:r>
            <a:r>
              <a:rPr kumimoji="1" lang="ja-JP" altLang="en-US" sz="2400" dirty="0"/>
              <a:t>面接担当者に，「他の志願者とは異なる，君の売りは何ですか</a:t>
            </a:r>
            <a:r>
              <a:rPr kumimoji="1" lang="en-US" altLang="ja-JP" sz="2400" dirty="0"/>
              <a:t>?</a:t>
            </a:r>
            <a:r>
              <a:rPr kumimoji="1" lang="ja-JP" altLang="en-US" sz="2400" dirty="0"/>
              <a:t>」と聞かれたとしよう。皆さんは，大学の学部で学んだ何をもって，自分の売りにすることができますか</a:t>
            </a:r>
            <a:r>
              <a:rPr kumimoji="1" lang="en-US" altLang="ja-JP" sz="2400" dirty="0"/>
              <a:t>?</a:t>
            </a:r>
          </a:p>
          <a:p>
            <a:pPr>
              <a:lnSpc>
                <a:spcPct val="100000"/>
              </a:lnSpc>
            </a:pPr>
            <a:r>
              <a:rPr kumimoji="1" lang="en-US" altLang="ja-JP" sz="2400" dirty="0"/>
              <a:t>〔</a:t>
            </a:r>
            <a:r>
              <a:rPr kumimoji="1" lang="ja-JP" altLang="en-US" sz="2400" dirty="0"/>
              <a:t>学生</a:t>
            </a:r>
            <a:r>
              <a:rPr kumimoji="1" lang="en-US" altLang="ja-JP" sz="2400" dirty="0"/>
              <a:t>〕…</a:t>
            </a:r>
            <a:r>
              <a:rPr kumimoji="1" lang="ja-JP" altLang="en-US" sz="2400" dirty="0" err="1"/>
              <a:t>。</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皆さんは，何のために，この学部に入学し，この教室で何を修得しようとしているのですか。皆さんの学習の最終目標は何ですか。</a:t>
            </a:r>
            <a:endParaRPr lang="en-US" altLang="ja-JP" sz="2400" dirty="0"/>
          </a:p>
          <a:p>
            <a:pPr>
              <a:lnSpc>
                <a:spcPct val="100000"/>
              </a:lnSpc>
            </a:pPr>
            <a:r>
              <a:rPr kumimoji="1" lang="en-US" altLang="ja-JP" sz="2400" dirty="0"/>
              <a:t>〔</a:t>
            </a:r>
            <a:r>
              <a:rPr kumimoji="1" lang="ja-JP" altLang="en-US" sz="2400" dirty="0"/>
              <a:t>学生</a:t>
            </a:r>
            <a:r>
              <a:rPr kumimoji="1" lang="en-US" altLang="ja-JP" sz="2400" dirty="0"/>
              <a:t>〕…</a:t>
            </a:r>
            <a:r>
              <a:rPr kumimoji="1" lang="ja-JP" altLang="en-US" sz="2400" dirty="0" err="1"/>
              <a:t>。</a:t>
            </a:r>
            <a:endParaRPr kumimoji="1" lang="en-US" altLang="ja-JP" sz="2400" dirty="0"/>
          </a:p>
          <a:p>
            <a:pPr>
              <a:lnSpc>
                <a:spcPct val="100000"/>
              </a:lnSpc>
            </a:pPr>
            <a:r>
              <a:rPr lang="en-US" altLang="ja-JP" sz="2400" dirty="0"/>
              <a:t>〔</a:t>
            </a:r>
            <a:r>
              <a:rPr lang="ja-JP" altLang="en-US" sz="2400" dirty="0"/>
              <a:t>講師</a:t>
            </a:r>
            <a:r>
              <a:rPr lang="en-US" altLang="ja-JP" sz="2400" dirty="0"/>
              <a:t>〕</a:t>
            </a:r>
            <a:r>
              <a:rPr lang="ja-JP" altLang="en-US" sz="2400" dirty="0"/>
              <a:t>皆さんは，何を求めて，この教室に来ているのですか。</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a:t>2020/11/04</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Law &amp; Leadership2020</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7</a:t>
            </a:fld>
            <a:endParaRPr kumimoji="1" lang="ja-JP" altLang="en-US"/>
          </a:p>
        </p:txBody>
      </p:sp>
    </p:spTree>
    <p:extLst>
      <p:ext uri="{BB962C8B-B14F-4D97-AF65-F5344CB8AC3E}">
        <p14:creationId xmlns:p14="http://schemas.microsoft.com/office/powerpoint/2010/main" val="10066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2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7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7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a:t>あなたがグローバルな人財として</a:t>
            </a:r>
            <a:br>
              <a:rPr lang="en-US" altLang="ja-JP" sz="4800" dirty="0"/>
            </a:br>
            <a:r>
              <a:rPr lang="ja-JP" altLang="en-US" sz="4800" dirty="0"/>
              <a:t>認められるために必要な能力とは？</a:t>
            </a:r>
            <a:endParaRPr kumimoji="1" lang="ja-JP" altLang="en-US" sz="4800"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8</a:t>
            </a:fld>
            <a:endParaRPr kumimoji="1" lang="ja-JP" altLang="en-US"/>
          </a:p>
        </p:txBody>
      </p:sp>
      <p:graphicFrame>
        <p:nvGraphicFramePr>
          <p:cNvPr id="10" name="図表 9">
            <a:extLst>
              <a:ext uri="{FF2B5EF4-FFF2-40B4-BE49-F238E27FC236}">
                <a16:creationId xmlns:a16="http://schemas.microsoft.com/office/drawing/2014/main" id="{EA127DF1-58CC-4FE0-8EC3-28FA046F224A}"/>
              </a:ext>
            </a:extLst>
          </p:cNvPr>
          <p:cNvGraphicFramePr/>
          <p:nvPr>
            <p:extLst>
              <p:ext uri="{D42A27DB-BD31-4B8C-83A1-F6EECF244321}">
                <p14:modId xmlns:p14="http://schemas.microsoft.com/office/powerpoint/2010/main" val="2715182884"/>
              </p:ext>
            </p:extLst>
          </p:nvPr>
        </p:nvGraphicFramePr>
        <p:xfrm>
          <a:off x="1574800" y="1768642"/>
          <a:ext cx="9037053" cy="436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9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47F52DEE-2E22-47D9-8022-367684AA4E7F}"/>
                                            </p:graphicEl>
                                          </p:spTgt>
                                        </p:tgtEl>
                                        <p:attrNameLst>
                                          <p:attrName>style.visibility</p:attrName>
                                        </p:attrNameLst>
                                      </p:cBhvr>
                                      <p:to>
                                        <p:strVal val="visible"/>
                                      </p:to>
                                    </p:set>
                                    <p:animEffect transition="in" filter="wipe(down)">
                                      <p:cBhvr>
                                        <p:cTn id="7" dur="500"/>
                                        <p:tgtEl>
                                          <p:spTgt spid="10">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FC5E55E5-CF3D-4BEC-BE2B-A9D00B1E28B0}"/>
                                            </p:graphicEl>
                                          </p:spTgt>
                                        </p:tgtEl>
                                        <p:attrNameLst>
                                          <p:attrName>style.visibility</p:attrName>
                                        </p:attrNameLst>
                                      </p:cBhvr>
                                      <p:to>
                                        <p:strVal val="visible"/>
                                      </p:to>
                                    </p:set>
                                    <p:animEffect transition="in" filter="wipe(down)">
                                      <p:cBhvr>
                                        <p:cTn id="12" dur="500"/>
                                        <p:tgtEl>
                                          <p:spTgt spid="10">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57AA368C-E308-4751-BDDB-C4743D6AFE7B}"/>
                                            </p:graphicEl>
                                          </p:spTgt>
                                        </p:tgtEl>
                                        <p:attrNameLst>
                                          <p:attrName>style.visibility</p:attrName>
                                        </p:attrNameLst>
                                      </p:cBhvr>
                                      <p:to>
                                        <p:strVal val="visible"/>
                                      </p:to>
                                    </p:set>
                                    <p:animEffect transition="in" filter="wipe(down)">
                                      <p:cBhvr>
                                        <p:cTn id="17" dur="500"/>
                                        <p:tgtEl>
                                          <p:spTgt spid="10">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1E55308E-5570-4563-814E-ABACE92F4A60}"/>
                                            </p:graphicEl>
                                          </p:spTgt>
                                        </p:tgtEl>
                                        <p:attrNameLst>
                                          <p:attrName>style.visibility</p:attrName>
                                        </p:attrNameLst>
                                      </p:cBhvr>
                                      <p:to>
                                        <p:strVal val="visible"/>
                                      </p:to>
                                    </p:set>
                                    <p:animEffect transition="in" filter="wipe(down)">
                                      <p:cBhvr>
                                        <p:cTn id="22" dur="500"/>
                                        <p:tgtEl>
                                          <p:spTgt spid="10">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2AF9408F-3FA7-4363-85C7-B6C4B4FE9386}"/>
                                            </p:graphicEl>
                                          </p:spTgt>
                                        </p:tgtEl>
                                        <p:attrNameLst>
                                          <p:attrName>style.visibility</p:attrName>
                                        </p:attrNameLst>
                                      </p:cBhvr>
                                      <p:to>
                                        <p:strVal val="visible"/>
                                      </p:to>
                                    </p:set>
                                    <p:animEffect transition="in" filter="wipe(down)">
                                      <p:cBhvr>
                                        <p:cTn id="27" dur="500"/>
                                        <p:tgtEl>
                                          <p:spTgt spid="10">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rev="1"/>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dirty="0"/>
              <a:t>あなたがグローバルな人財として</a:t>
            </a:r>
            <a:br>
              <a:rPr lang="en-US" altLang="ja-JP" dirty="0"/>
            </a:br>
            <a:r>
              <a:rPr lang="ja-JP" altLang="en-US" dirty="0"/>
              <a:t>認められるために獲得すべき能力とは？</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2020/11/04</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Law &amp; Leadership2020</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9</a:t>
            </a:fld>
            <a:endParaRPr kumimoji="1" lang="ja-JP" altLang="en-US"/>
          </a:p>
        </p:txBody>
      </p:sp>
      <p:graphicFrame>
        <p:nvGraphicFramePr>
          <p:cNvPr id="8" name="図表 7">
            <a:extLst>
              <a:ext uri="{FF2B5EF4-FFF2-40B4-BE49-F238E27FC236}">
                <a16:creationId xmlns:a16="http://schemas.microsoft.com/office/drawing/2014/main" id="{140802F2-60CE-49AB-A6DE-91A55EC87B2C}"/>
              </a:ext>
            </a:extLst>
          </p:cNvPr>
          <p:cNvGraphicFramePr/>
          <p:nvPr>
            <p:extLst>
              <p:ext uri="{D42A27DB-BD31-4B8C-83A1-F6EECF244321}">
                <p14:modId xmlns:p14="http://schemas.microsoft.com/office/powerpoint/2010/main" val="2953560795"/>
              </p:ext>
            </p:extLst>
          </p:nvPr>
        </p:nvGraphicFramePr>
        <p:xfrm>
          <a:off x="1509488" y="1768642"/>
          <a:ext cx="9157368" cy="436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61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47F52DEE-2E22-47D9-8022-367684AA4E7F}"/>
                                            </p:graphicEl>
                                          </p:spTgt>
                                        </p:tgtEl>
                                        <p:attrNameLst>
                                          <p:attrName>style.visibility</p:attrName>
                                        </p:attrNameLst>
                                      </p:cBhvr>
                                      <p:to>
                                        <p:strVal val="visible"/>
                                      </p:to>
                                    </p:set>
                                    <p:animEffect transition="in" filter="wipe(down)">
                                      <p:cBhvr>
                                        <p:cTn id="7" dur="500"/>
                                        <p:tgtEl>
                                          <p:spTgt spid="8">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FC5E55E5-CF3D-4BEC-BE2B-A9D00B1E28B0}"/>
                                            </p:graphicEl>
                                          </p:spTgt>
                                        </p:tgtEl>
                                        <p:attrNameLst>
                                          <p:attrName>style.visibility</p:attrName>
                                        </p:attrNameLst>
                                      </p:cBhvr>
                                      <p:to>
                                        <p:strVal val="visible"/>
                                      </p:to>
                                    </p:set>
                                    <p:animEffect transition="in" filter="wipe(down)">
                                      <p:cBhvr>
                                        <p:cTn id="12" dur="500"/>
                                        <p:tgtEl>
                                          <p:spTgt spid="8">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57AA368C-E308-4751-BDDB-C4743D6AFE7B}"/>
                                            </p:graphicEl>
                                          </p:spTgt>
                                        </p:tgtEl>
                                        <p:attrNameLst>
                                          <p:attrName>style.visibility</p:attrName>
                                        </p:attrNameLst>
                                      </p:cBhvr>
                                      <p:to>
                                        <p:strVal val="visible"/>
                                      </p:to>
                                    </p:set>
                                    <p:animEffect transition="in" filter="wipe(down)">
                                      <p:cBhvr>
                                        <p:cTn id="17" dur="500"/>
                                        <p:tgtEl>
                                          <p:spTgt spid="8">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1E55308E-5570-4563-814E-ABACE92F4A60}"/>
                                            </p:graphicEl>
                                          </p:spTgt>
                                        </p:tgtEl>
                                        <p:attrNameLst>
                                          <p:attrName>style.visibility</p:attrName>
                                        </p:attrNameLst>
                                      </p:cBhvr>
                                      <p:to>
                                        <p:strVal val="visible"/>
                                      </p:to>
                                    </p:set>
                                    <p:animEffect transition="in" filter="wipe(down)">
                                      <p:cBhvr>
                                        <p:cTn id="22" dur="500"/>
                                        <p:tgtEl>
                                          <p:spTgt spid="8">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dgm id="{2AF9408F-3FA7-4363-85C7-B6C4B4FE9386}"/>
                                            </p:graphicEl>
                                          </p:spTgt>
                                        </p:tgtEl>
                                        <p:attrNameLst>
                                          <p:attrName>style.visibility</p:attrName>
                                        </p:attrNameLst>
                                      </p:cBhvr>
                                      <p:to>
                                        <p:strVal val="visible"/>
                                      </p:to>
                                    </p:set>
                                    <p:animEffect transition="in" filter="wipe(down)">
                                      <p:cBhvr>
                                        <p:cTn id="27" dur="500"/>
                                        <p:tgtEl>
                                          <p:spTgt spid="8">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rev="1"/>
        </p:bldSub>
      </p:bldGraphic>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11209</TotalTime>
  <Words>5474</Words>
  <Application>Microsoft Office PowerPoint</Application>
  <PresentationFormat>ワイド画面</PresentationFormat>
  <Paragraphs>659</Paragraphs>
  <Slides>40</Slides>
  <Notes>36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50" baseType="lpstr">
      <vt:lpstr>ＭＳ Ｐゴシック</vt:lpstr>
      <vt:lpstr>ＭＳ ゴシック</vt:lpstr>
      <vt:lpstr>Arial</vt:lpstr>
      <vt:lpstr>Calibri</vt:lpstr>
      <vt:lpstr>Calibri Light</vt:lpstr>
      <vt:lpstr>Tahoma</vt:lpstr>
      <vt:lpstr>Times New Roman</vt:lpstr>
      <vt:lpstr>Wingdings</vt:lpstr>
      <vt:lpstr>Office テーマ</vt:lpstr>
      <vt:lpstr>Visio</vt:lpstr>
      <vt:lpstr>法学とリーダーシップ  各国のリーダーに法学部出身が多いのはなぜか？</vt:lpstr>
      <vt:lpstr>目次</vt:lpstr>
      <vt:lpstr>加賀山 茂の自己紹介・経歴</vt:lpstr>
      <vt:lpstr>加賀山 茂のホームページ</vt:lpstr>
      <vt:lpstr>世界各国のリーダーには法学部出身者が多い</vt:lpstr>
      <vt:lpstr>問題提起と仮説</vt:lpstr>
      <vt:lpstr>あなたの学部の卒業生の「売り」は何か？ －法学部新入生に最初の授業で尋ねること－</vt:lpstr>
      <vt:lpstr>あなたがグローバルな人財として 認められるために必要な能力とは？</vt:lpstr>
      <vt:lpstr>あなたがグローバルな人財として 認められるために獲得すべき能力とは？</vt:lpstr>
      <vt:lpstr>グローバル人材育成の目標</vt:lpstr>
      <vt:lpstr>世界中が知っている日本人の弱点？ 海に飛び込ませる言葉（各国の男性の気質を捉えたジョーク）</vt:lpstr>
      <vt:lpstr>民主主義の前提を破壊する同調精神</vt:lpstr>
      <vt:lpstr>同調圧力とは異なる「和の精神」とは何か</vt:lpstr>
      <vt:lpstr>戦うべき敵は，自分の中にある</vt:lpstr>
      <vt:lpstr>リーダーとは何をする人か？</vt:lpstr>
      <vt:lpstr>問題解決能力を 法律家の思考方法から学ぶ</vt:lpstr>
      <vt:lpstr>法学部の売り（その1） 法の必要性と機能</vt:lpstr>
      <vt:lpstr>法学部の売り（その2） テミスの能力が法学部生の「売り」となる</vt:lpstr>
      <vt:lpstr>法学部の売り（その3）</vt:lpstr>
      <vt:lpstr>法律家の思考方法に学ぶ アイラック（IRAC）で考え・書く</vt:lpstr>
      <vt:lpstr>議論の方法（トゥールミン図式を使う）</vt:lpstr>
      <vt:lpstr>すべての論文は，アイラック(IRAC)で表現可能</vt:lpstr>
      <vt:lpstr>法解釈の方法をマスターする 条文に拘束されるが，解釈の余地がある（憲法76条3項）</vt:lpstr>
      <vt:lpstr>解釈方法論：アイラック(IRAC)（1/7） 公園の入口に「車馬通行止め」</vt:lpstr>
      <vt:lpstr>解釈方法論（2/7） 公園に「車馬通行止め」</vt:lpstr>
      <vt:lpstr>解釈方法論：アイラック(IRAC)（3/7） 公園に「車馬通行止め」</vt:lpstr>
      <vt:lpstr>解釈方法論：アイラック(IRAC)（4/7） 公園に「車馬通行止め」</vt:lpstr>
      <vt:lpstr>解釈方法論（5/7）：アイラック(IRAC) つり橋に「車馬通行止め」</vt:lpstr>
      <vt:lpstr>大学教育の改革のヒント</vt:lpstr>
      <vt:lpstr>講義方式から寺子屋方式へ</vt:lpstr>
      <vt:lpstr>大学教育の改革の方法の概要</vt:lpstr>
      <vt:lpstr>リーダーシップとフォロワーシップ</vt:lpstr>
      <vt:lpstr>フォロワーの類型（数量分析）</vt:lpstr>
      <vt:lpstr>フォロワーの類型と分布</vt:lpstr>
      <vt:lpstr>フォロワーのスタイルによる分類（流動化）</vt:lpstr>
      <vt:lpstr>結論と今後の展望</vt:lpstr>
      <vt:lpstr>参考文献（1/3）　自立のために</vt:lpstr>
      <vt:lpstr>参考文献（2/3）　AIを理解するために</vt:lpstr>
      <vt:lpstr>参考文献（3/3）　法学の理解のために</vt:lpstr>
      <vt:lpstr>提出課題（1問を選択）</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249</cp:revision>
  <cp:lastPrinted>2016-09-16T02:41:30Z</cp:lastPrinted>
  <dcterms:created xsi:type="dcterms:W3CDTF">2016-08-30T03:52:15Z</dcterms:created>
  <dcterms:modified xsi:type="dcterms:W3CDTF">2020-11-03T23:45:35Z</dcterms:modified>
</cp:coreProperties>
</file>