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402" r:id="rId3"/>
    <p:sldId id="416" r:id="rId4"/>
    <p:sldId id="273" r:id="rId5"/>
    <p:sldId id="417" r:id="rId6"/>
    <p:sldId id="397" r:id="rId7"/>
    <p:sldId id="434" r:id="rId8"/>
    <p:sldId id="435" r:id="rId9"/>
    <p:sldId id="437" r:id="rId10"/>
    <p:sldId id="436" r:id="rId11"/>
    <p:sldId id="398" r:id="rId12"/>
    <p:sldId id="400" r:id="rId13"/>
    <p:sldId id="399" r:id="rId14"/>
    <p:sldId id="452" r:id="rId15"/>
    <p:sldId id="296" r:id="rId16"/>
    <p:sldId id="438" r:id="rId17"/>
    <p:sldId id="439" r:id="rId18"/>
    <p:sldId id="441" r:id="rId19"/>
    <p:sldId id="450" r:id="rId20"/>
    <p:sldId id="451" r:id="rId21"/>
    <p:sldId id="440" r:id="rId22"/>
    <p:sldId id="442" r:id="rId23"/>
    <p:sldId id="418" r:id="rId24"/>
    <p:sldId id="390" r:id="rId25"/>
    <p:sldId id="415" r:id="rId26"/>
    <p:sldId id="391" r:id="rId27"/>
    <p:sldId id="405" r:id="rId28"/>
    <p:sldId id="423" r:id="rId29"/>
    <p:sldId id="424" r:id="rId30"/>
    <p:sldId id="425" r:id="rId31"/>
    <p:sldId id="426" r:id="rId32"/>
    <p:sldId id="443" r:id="rId33"/>
    <p:sldId id="444" r:id="rId34"/>
    <p:sldId id="445" r:id="rId35"/>
    <p:sldId id="446" r:id="rId36"/>
    <p:sldId id="447" r:id="rId37"/>
    <p:sldId id="448" r:id="rId38"/>
    <p:sldId id="419" r:id="rId39"/>
    <p:sldId id="413" r:id="rId40"/>
    <p:sldId id="394" r:id="rId41"/>
    <p:sldId id="395" r:id="rId42"/>
    <p:sldId id="396" r:id="rId43"/>
    <p:sldId id="414" r:id="rId44"/>
    <p:sldId id="449" r:id="rId45"/>
    <p:sldId id="421" r:id="rId46"/>
    <p:sldId id="411" r:id="rId47"/>
    <p:sldId id="427" r:id="rId48"/>
    <p:sldId id="429" r:id="rId49"/>
    <p:sldId id="430" r:id="rId50"/>
    <p:sldId id="431" r:id="rId51"/>
    <p:sldId id="432" r:id="rId52"/>
    <p:sldId id="393" r:id="rId53"/>
    <p:sldId id="389" r:id="rId54"/>
    <p:sldId id="275" r:id="rId55"/>
    <p:sldId id="401" r:id="rId56"/>
    <p:sldId id="420" r:id="rId57"/>
    <p:sldId id="297" r:id="rId58"/>
    <p:sldId id="303" r:id="rId59"/>
    <p:sldId id="298" r:id="rId60"/>
    <p:sldId id="422" r:id="rId61"/>
    <p:sldId id="412" r:id="rId62"/>
    <p:sldId id="433" r:id="rId63"/>
    <p:sldId id="272" r:id="rId6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F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25" autoAdjust="0"/>
    <p:restoredTop sz="87283" autoAdjust="0"/>
  </p:normalViewPr>
  <p:slideViewPr>
    <p:cSldViewPr snapToGrid="0" showGuides="1">
      <p:cViewPr varScale="1">
        <p:scale>
          <a:sx n="45" d="100"/>
          <a:sy n="45" d="100"/>
        </p:scale>
        <p:origin x="68" y="424"/>
      </p:cViewPr>
      <p:guideLst>
        <p:guide orient="horz" pos="2183"/>
        <p:guide pos="3840"/>
      </p:guideLst>
    </p:cSldViewPr>
  </p:slideViewPr>
  <p:notesTextViewPr>
    <p:cViewPr>
      <p:scale>
        <a:sx n="1" d="1"/>
        <a:sy n="1" d="1"/>
      </p:scale>
      <p:origin x="0" y="0"/>
    </p:cViewPr>
  </p:notesTextViewPr>
  <p:notesViewPr>
    <p:cSldViewPr snapToGrid="0" showGuides="1">
      <p:cViewPr varScale="1">
        <p:scale>
          <a:sx n="44" d="100"/>
          <a:sy n="44" d="100"/>
        </p:scale>
        <p:origin x="2372"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加賀山 茂" userId="8c55a2096077e13e" providerId="LiveId" clId="{B4630778-A4FC-41DE-8DF4-7BBC34A91BDF}"/>
    <pc:docChg chg="undo custSel addSld delSld modSld sldOrd modMainMaster">
      <pc:chgData name="加賀山 茂" userId="8c55a2096077e13e" providerId="LiveId" clId="{B4630778-A4FC-41DE-8DF4-7BBC34A91BDF}" dt="2020-06-23T08:34:11.596" v="10843"/>
      <pc:docMkLst>
        <pc:docMk/>
      </pc:docMkLst>
      <pc:sldChg chg="modSp mod modAnim">
        <pc:chgData name="加賀山 茂" userId="8c55a2096077e13e" providerId="LiveId" clId="{B4630778-A4FC-41DE-8DF4-7BBC34A91BDF}" dt="2020-06-21T11:33:47.301" v="9357" actId="14100"/>
        <pc:sldMkLst>
          <pc:docMk/>
          <pc:sldMk cId="2748120921" sldId="272"/>
        </pc:sldMkLst>
        <pc:spChg chg="mod">
          <ac:chgData name="加賀山 茂" userId="8c55a2096077e13e" providerId="LiveId" clId="{B4630778-A4FC-41DE-8DF4-7BBC34A91BDF}" dt="2020-06-21T02:37:23.937" v="4623"/>
          <ac:spMkLst>
            <pc:docMk/>
            <pc:sldMk cId="2748120921" sldId="272"/>
            <ac:spMk id="6" creationId="{00000000-0000-0000-0000-000000000000}"/>
          </ac:spMkLst>
        </pc:spChg>
        <pc:spChg chg="mod">
          <ac:chgData name="加賀山 茂" userId="8c55a2096077e13e" providerId="LiveId" clId="{B4630778-A4FC-41DE-8DF4-7BBC34A91BDF}" dt="2020-06-21T02:32:09.172" v="4612"/>
          <ac:spMkLst>
            <pc:docMk/>
            <pc:sldMk cId="2748120921" sldId="272"/>
            <ac:spMk id="7" creationId="{00000000-0000-0000-0000-000000000000}"/>
          </ac:spMkLst>
        </pc:spChg>
        <pc:spChg chg="mod">
          <ac:chgData name="加賀山 茂" userId="8c55a2096077e13e" providerId="LiveId" clId="{B4630778-A4FC-41DE-8DF4-7BBC34A91BDF}" dt="2020-06-21T11:33:47.301" v="9357" actId="14100"/>
          <ac:spMkLst>
            <pc:docMk/>
            <pc:sldMk cId="2748120921" sldId="272"/>
            <ac:spMk id="8" creationId="{00000000-0000-0000-0000-000000000000}"/>
          </ac:spMkLst>
        </pc:spChg>
      </pc:sldChg>
      <pc:sldChg chg="addSp modSp add mod ord modAnim">
        <pc:chgData name="加賀山 茂" userId="8c55a2096077e13e" providerId="LiveId" clId="{B4630778-A4FC-41DE-8DF4-7BBC34A91BDF}" dt="2020-06-23T08:34:09.380" v="10841"/>
        <pc:sldMkLst>
          <pc:docMk/>
          <pc:sldMk cId="3208567839" sldId="296"/>
        </pc:sldMkLst>
        <pc:spChg chg="add mod">
          <ac:chgData name="加賀山 茂" userId="8c55a2096077e13e" providerId="LiveId" clId="{B4630778-A4FC-41DE-8DF4-7BBC34A91BDF}" dt="2020-06-23T01:55:17.563" v="10738" actId="14100"/>
          <ac:spMkLst>
            <pc:docMk/>
            <pc:sldMk cId="3208567839" sldId="296"/>
            <ac:spMk id="2" creationId="{09CF7151-167B-4DDC-941D-E6BFFF767201}"/>
          </ac:spMkLst>
        </pc:spChg>
        <pc:graphicFrameChg chg="mod">
          <ac:chgData name="加賀山 茂" userId="8c55a2096077e13e" providerId="LiveId" clId="{B4630778-A4FC-41DE-8DF4-7BBC34A91BDF}" dt="2020-06-23T01:48:57.390" v="10675" actId="14100"/>
          <ac:graphicFrameMkLst>
            <pc:docMk/>
            <pc:sldMk cId="3208567839" sldId="296"/>
            <ac:graphicFrameMk id="3" creationId="{00000000-0000-0000-0000-000000000000}"/>
          </ac:graphicFrameMkLst>
        </pc:graphicFrameChg>
      </pc:sldChg>
      <pc:sldChg chg="ord">
        <pc:chgData name="加賀山 茂" userId="8c55a2096077e13e" providerId="LiveId" clId="{B4630778-A4FC-41DE-8DF4-7BBC34A91BDF}" dt="2020-06-21T05:18:16.308" v="7662"/>
        <pc:sldMkLst>
          <pc:docMk/>
          <pc:sldMk cId="395606041" sldId="297"/>
        </pc:sldMkLst>
      </pc:sldChg>
      <pc:sldChg chg="ord">
        <pc:chgData name="加賀山 茂" userId="8c55a2096077e13e" providerId="LiveId" clId="{B4630778-A4FC-41DE-8DF4-7BBC34A91BDF}" dt="2020-06-21T05:18:16.308" v="7662"/>
        <pc:sldMkLst>
          <pc:docMk/>
          <pc:sldMk cId="3346165212" sldId="298"/>
        </pc:sldMkLst>
      </pc:sldChg>
      <pc:sldChg chg="ord">
        <pc:chgData name="加賀山 茂" userId="8c55a2096077e13e" providerId="LiveId" clId="{B4630778-A4FC-41DE-8DF4-7BBC34A91BDF}" dt="2020-06-21T05:18:16.308" v="7662"/>
        <pc:sldMkLst>
          <pc:docMk/>
          <pc:sldMk cId="2066066786" sldId="303"/>
        </pc:sldMkLst>
      </pc:sldChg>
      <pc:sldChg chg="modSp mod">
        <pc:chgData name="加賀山 茂" userId="8c55a2096077e13e" providerId="LiveId" clId="{B4630778-A4FC-41DE-8DF4-7BBC34A91BDF}" dt="2020-06-23T02:11:20.785" v="10813"/>
        <pc:sldMkLst>
          <pc:docMk/>
          <pc:sldMk cId="2792948008" sldId="402"/>
        </pc:sldMkLst>
        <pc:spChg chg="mod">
          <ac:chgData name="加賀山 茂" userId="8c55a2096077e13e" providerId="LiveId" clId="{B4630778-A4FC-41DE-8DF4-7BBC34A91BDF}" dt="2020-06-23T02:11:20.785" v="10813"/>
          <ac:spMkLst>
            <pc:docMk/>
            <pc:sldMk cId="2792948008" sldId="402"/>
            <ac:spMk id="3" creationId="{7B9393B5-8C84-4A1C-88AE-E0E95AF402C3}"/>
          </ac:spMkLst>
        </pc:spChg>
        <pc:spChg chg="mod">
          <ac:chgData name="加賀山 茂" userId="8c55a2096077e13e" providerId="LiveId" clId="{B4630778-A4FC-41DE-8DF4-7BBC34A91BDF}" dt="2020-06-23T02:11:15.253" v="10791" actId="27636"/>
          <ac:spMkLst>
            <pc:docMk/>
            <pc:sldMk cId="2792948008" sldId="402"/>
            <ac:spMk id="4" creationId="{78C9BF3B-CF14-42AA-B989-B3CFEADCDEC0}"/>
          </ac:spMkLst>
        </pc:spChg>
      </pc:sldChg>
      <pc:sldChg chg="ord">
        <pc:chgData name="加賀山 茂" userId="8c55a2096077e13e" providerId="LiveId" clId="{B4630778-A4FC-41DE-8DF4-7BBC34A91BDF}" dt="2020-06-21T05:16:48.544" v="7658"/>
        <pc:sldMkLst>
          <pc:docMk/>
          <pc:sldMk cId="1194701169" sldId="414"/>
        </pc:sldMkLst>
      </pc:sldChg>
      <pc:sldChg chg="modSp mod">
        <pc:chgData name="加賀山 茂" userId="8c55a2096077e13e" providerId="LiveId" clId="{B4630778-A4FC-41DE-8DF4-7BBC34A91BDF}" dt="2020-06-21T05:58:56.179" v="9152" actId="6549"/>
        <pc:sldMkLst>
          <pc:docMk/>
          <pc:sldMk cId="4234375505" sldId="416"/>
        </pc:sldMkLst>
        <pc:spChg chg="mod">
          <ac:chgData name="加賀山 茂" userId="8c55a2096077e13e" providerId="LiveId" clId="{B4630778-A4FC-41DE-8DF4-7BBC34A91BDF}" dt="2020-06-21T05:27:52.666" v="8091" actId="14100"/>
          <ac:spMkLst>
            <pc:docMk/>
            <pc:sldMk cId="4234375505" sldId="416"/>
            <ac:spMk id="8" creationId="{55FF08A8-96CA-4588-8C48-7CD99283423A}"/>
          </ac:spMkLst>
        </pc:spChg>
        <pc:spChg chg="mod">
          <ac:chgData name="加賀山 茂" userId="8c55a2096077e13e" providerId="LiveId" clId="{B4630778-A4FC-41DE-8DF4-7BBC34A91BDF}" dt="2020-06-21T05:58:56.179" v="9152" actId="6549"/>
          <ac:spMkLst>
            <pc:docMk/>
            <pc:sldMk cId="4234375505" sldId="416"/>
            <ac:spMk id="9" creationId="{53B3D2DB-18F4-4094-8A2F-BA7973EC63FD}"/>
          </ac:spMkLst>
        </pc:spChg>
      </pc:sldChg>
      <pc:sldChg chg="modSp mod">
        <pc:chgData name="加賀山 茂" userId="8c55a2096077e13e" providerId="LiveId" clId="{B4630778-A4FC-41DE-8DF4-7BBC34A91BDF}" dt="2020-06-21T05:59:41.663" v="9156" actId="27636"/>
        <pc:sldMkLst>
          <pc:docMk/>
          <pc:sldMk cId="421422294" sldId="417"/>
        </pc:sldMkLst>
        <pc:spChg chg="mod">
          <ac:chgData name="加賀山 茂" userId="8c55a2096077e13e" providerId="LiveId" clId="{B4630778-A4FC-41DE-8DF4-7BBC34A91BDF}" dt="2020-06-21T05:25:47.539" v="8075" actId="27636"/>
          <ac:spMkLst>
            <pc:docMk/>
            <pc:sldMk cId="421422294" sldId="417"/>
            <ac:spMk id="7" creationId="{20D6D322-AF22-4874-9B48-7BF2D5C7A9E1}"/>
          </ac:spMkLst>
        </pc:spChg>
        <pc:spChg chg="mod">
          <ac:chgData name="加賀山 茂" userId="8c55a2096077e13e" providerId="LiveId" clId="{B4630778-A4FC-41DE-8DF4-7BBC34A91BDF}" dt="2020-06-21T05:59:41.663" v="9156" actId="27636"/>
          <ac:spMkLst>
            <pc:docMk/>
            <pc:sldMk cId="421422294" sldId="417"/>
            <ac:spMk id="8" creationId="{FFB71CD3-AD73-4D7E-BFB5-94D3855216C8}"/>
          </ac:spMkLst>
        </pc:spChg>
      </pc:sldChg>
      <pc:sldChg chg="modSp mod">
        <pc:chgData name="加賀山 茂" userId="8c55a2096077e13e" providerId="LiveId" clId="{B4630778-A4FC-41DE-8DF4-7BBC34A91BDF}" dt="2020-06-21T05:32:15.167" v="8129" actId="403"/>
        <pc:sldMkLst>
          <pc:docMk/>
          <pc:sldMk cId="1666351473" sldId="418"/>
        </pc:sldMkLst>
        <pc:spChg chg="mod">
          <ac:chgData name="加賀山 茂" userId="8c55a2096077e13e" providerId="LiveId" clId="{B4630778-A4FC-41DE-8DF4-7BBC34A91BDF}" dt="2020-06-21T05:31:24.572" v="8123" actId="14100"/>
          <ac:spMkLst>
            <pc:docMk/>
            <pc:sldMk cId="1666351473" sldId="418"/>
            <ac:spMk id="5" creationId="{1BC0F08B-8650-4D8A-B8E4-441235823845}"/>
          </ac:spMkLst>
        </pc:spChg>
        <pc:spChg chg="mod">
          <ac:chgData name="加賀山 茂" userId="8c55a2096077e13e" providerId="LiveId" clId="{B4630778-A4FC-41DE-8DF4-7BBC34A91BDF}" dt="2020-06-21T05:32:15.167" v="8129" actId="403"/>
          <ac:spMkLst>
            <pc:docMk/>
            <pc:sldMk cId="1666351473" sldId="418"/>
            <ac:spMk id="6" creationId="{EE504597-0AFC-46FD-B31D-458E681DC1C9}"/>
          </ac:spMkLst>
        </pc:spChg>
      </pc:sldChg>
      <pc:sldChg chg="modSp mod">
        <pc:chgData name="加賀山 茂" userId="8c55a2096077e13e" providerId="LiveId" clId="{B4630778-A4FC-41DE-8DF4-7BBC34A91BDF}" dt="2020-06-21T06:04:21.882" v="9157" actId="14100"/>
        <pc:sldMkLst>
          <pc:docMk/>
          <pc:sldMk cId="1181036084" sldId="419"/>
        </pc:sldMkLst>
        <pc:spChg chg="mod">
          <ac:chgData name="加賀山 茂" userId="8c55a2096077e13e" providerId="LiveId" clId="{B4630778-A4FC-41DE-8DF4-7BBC34A91BDF}" dt="2020-06-21T05:35:37.836" v="8209" actId="14100"/>
          <ac:spMkLst>
            <pc:docMk/>
            <pc:sldMk cId="1181036084" sldId="419"/>
            <ac:spMk id="6" creationId="{2738D397-554B-40C6-8DD8-39FF2343BB21}"/>
          </ac:spMkLst>
        </pc:spChg>
        <pc:spChg chg="mod">
          <ac:chgData name="加賀山 茂" userId="8c55a2096077e13e" providerId="LiveId" clId="{B4630778-A4FC-41DE-8DF4-7BBC34A91BDF}" dt="2020-06-21T06:04:21.882" v="9157" actId="14100"/>
          <ac:spMkLst>
            <pc:docMk/>
            <pc:sldMk cId="1181036084" sldId="419"/>
            <ac:spMk id="7" creationId="{7A62D7A1-EE0C-4549-949F-69AB179DE813}"/>
          </ac:spMkLst>
        </pc:spChg>
      </pc:sldChg>
      <pc:sldChg chg="modSp mod ord">
        <pc:chgData name="加賀山 茂" userId="8c55a2096077e13e" providerId="LiveId" clId="{B4630778-A4FC-41DE-8DF4-7BBC34A91BDF}" dt="2020-06-21T05:42:08.508" v="8684"/>
        <pc:sldMkLst>
          <pc:docMk/>
          <pc:sldMk cId="3284419130" sldId="420"/>
        </pc:sldMkLst>
        <pc:spChg chg="mod">
          <ac:chgData name="加賀山 茂" userId="8c55a2096077e13e" providerId="LiveId" clId="{B4630778-A4FC-41DE-8DF4-7BBC34A91BDF}" dt="2020-06-21T05:38:09.368" v="8245" actId="14100"/>
          <ac:spMkLst>
            <pc:docMk/>
            <pc:sldMk cId="3284419130" sldId="420"/>
            <ac:spMk id="10" creationId="{10B4FD17-B61C-463F-8549-8F14098BA0D8}"/>
          </ac:spMkLst>
        </pc:spChg>
        <pc:spChg chg="mod">
          <ac:chgData name="加賀山 茂" userId="8c55a2096077e13e" providerId="LiveId" clId="{B4630778-A4FC-41DE-8DF4-7BBC34A91BDF}" dt="2020-06-21T05:42:08.508" v="8684"/>
          <ac:spMkLst>
            <pc:docMk/>
            <pc:sldMk cId="3284419130" sldId="420"/>
            <ac:spMk id="11" creationId="{FA4614BA-F1BE-4E6C-89C0-DA5444E305A5}"/>
          </ac:spMkLst>
        </pc:spChg>
      </pc:sldChg>
      <pc:sldChg chg="modSp">
        <pc:chgData name="加賀山 茂" userId="8c55a2096077e13e" providerId="LiveId" clId="{B4630778-A4FC-41DE-8DF4-7BBC34A91BDF}" dt="2020-06-21T05:37:49.727" v="8243" actId="207"/>
        <pc:sldMkLst>
          <pc:docMk/>
          <pc:sldMk cId="3374235303" sldId="421"/>
        </pc:sldMkLst>
        <pc:spChg chg="mod">
          <ac:chgData name="加賀山 茂" userId="8c55a2096077e13e" providerId="LiveId" clId="{B4630778-A4FC-41DE-8DF4-7BBC34A91BDF}" dt="2020-06-21T05:37:49.727" v="8243" actId="207"/>
          <ac:spMkLst>
            <pc:docMk/>
            <pc:sldMk cId="3374235303" sldId="421"/>
            <ac:spMk id="8" creationId="{ED0413ED-4FE8-4CD9-8BAE-A354F4C3CCB4}"/>
          </ac:spMkLst>
        </pc:spChg>
        <pc:spChg chg="mod">
          <ac:chgData name="加賀山 茂" userId="8c55a2096077e13e" providerId="LiveId" clId="{B4630778-A4FC-41DE-8DF4-7BBC34A91BDF}" dt="2020-06-21T05:37:49.727" v="8243" actId="207"/>
          <ac:spMkLst>
            <pc:docMk/>
            <pc:sldMk cId="3374235303" sldId="421"/>
            <ac:spMk id="9" creationId="{4DC9D0A6-E58C-44E7-B2B5-F13824D0B5B6}"/>
          </ac:spMkLst>
        </pc:spChg>
      </pc:sldChg>
      <pc:sldChg chg="modSp mod">
        <pc:chgData name="加賀山 茂" userId="8c55a2096077e13e" providerId="LiveId" clId="{B4630778-A4FC-41DE-8DF4-7BBC34A91BDF}" dt="2020-06-21T05:56:26.506" v="9147" actId="207"/>
        <pc:sldMkLst>
          <pc:docMk/>
          <pc:sldMk cId="1732706071" sldId="422"/>
        </pc:sldMkLst>
        <pc:spChg chg="mod">
          <ac:chgData name="加賀山 茂" userId="8c55a2096077e13e" providerId="LiveId" clId="{B4630778-A4FC-41DE-8DF4-7BBC34A91BDF}" dt="2020-06-21T05:49:50.205" v="8686" actId="14100"/>
          <ac:spMkLst>
            <pc:docMk/>
            <pc:sldMk cId="1732706071" sldId="422"/>
            <ac:spMk id="6" creationId="{A67E87FD-9368-45FD-9C61-8D4967091E73}"/>
          </ac:spMkLst>
        </pc:spChg>
        <pc:spChg chg="mod">
          <ac:chgData name="加賀山 茂" userId="8c55a2096077e13e" providerId="LiveId" clId="{B4630778-A4FC-41DE-8DF4-7BBC34A91BDF}" dt="2020-06-21T05:56:26.506" v="9147" actId="207"/>
          <ac:spMkLst>
            <pc:docMk/>
            <pc:sldMk cId="1732706071" sldId="422"/>
            <ac:spMk id="7" creationId="{F0F580E8-712C-439E-925A-8DCF110B4DCB}"/>
          </ac:spMkLst>
        </pc:spChg>
      </pc:sldChg>
      <pc:sldChg chg="addSp delSp modSp new mod">
        <pc:chgData name="加賀山 茂" userId="8c55a2096077e13e" providerId="LiveId" clId="{B4630778-A4FC-41DE-8DF4-7BBC34A91BDF}" dt="2020-06-21T05:29:36.141" v="8113" actId="207"/>
        <pc:sldMkLst>
          <pc:docMk/>
          <pc:sldMk cId="1705211243" sldId="434"/>
        </pc:sldMkLst>
        <pc:spChg chg="del">
          <ac:chgData name="加賀山 茂" userId="8c55a2096077e13e" providerId="LiveId" clId="{B4630778-A4FC-41DE-8DF4-7BBC34A91BDF}" dt="2020-06-20T23:30:18.174" v="534"/>
          <ac:spMkLst>
            <pc:docMk/>
            <pc:sldMk cId="1705211243" sldId="434"/>
            <ac:spMk id="2" creationId="{00EDD831-579A-47A3-B620-D86555DB9755}"/>
          </ac:spMkLst>
        </pc:spChg>
        <pc:spChg chg="mod">
          <ac:chgData name="加賀山 茂" userId="8c55a2096077e13e" providerId="LiveId" clId="{B4630778-A4FC-41DE-8DF4-7BBC34A91BDF}" dt="2020-06-20T23:30:18.174" v="534"/>
          <ac:spMkLst>
            <pc:docMk/>
            <pc:sldMk cId="1705211243" sldId="434"/>
            <ac:spMk id="3" creationId="{A3C45FEC-CF95-4969-8262-183A115EDDC0}"/>
          </ac:spMkLst>
        </pc:spChg>
        <pc:spChg chg="mod">
          <ac:chgData name="加賀山 茂" userId="8c55a2096077e13e" providerId="LiveId" clId="{B4630778-A4FC-41DE-8DF4-7BBC34A91BDF}" dt="2020-06-20T23:30:18.174" v="534"/>
          <ac:spMkLst>
            <pc:docMk/>
            <pc:sldMk cId="1705211243" sldId="434"/>
            <ac:spMk id="4" creationId="{BBA097BF-9EC8-4072-A4CC-B3A5975D10BC}"/>
          </ac:spMkLst>
        </pc:spChg>
        <pc:spChg chg="mod">
          <ac:chgData name="加賀山 茂" userId="8c55a2096077e13e" providerId="LiveId" clId="{B4630778-A4FC-41DE-8DF4-7BBC34A91BDF}" dt="2020-06-20T23:30:18.174" v="534"/>
          <ac:spMkLst>
            <pc:docMk/>
            <pc:sldMk cId="1705211243" sldId="434"/>
            <ac:spMk id="5" creationId="{53BF4C9F-6B06-4BC8-96F8-ACEEB61C8317}"/>
          </ac:spMkLst>
        </pc:spChg>
        <pc:spChg chg="add mod">
          <ac:chgData name="加賀山 茂" userId="8c55a2096077e13e" providerId="LiveId" clId="{B4630778-A4FC-41DE-8DF4-7BBC34A91BDF}" dt="2020-06-21T05:26:10.333" v="8079" actId="14100"/>
          <ac:spMkLst>
            <pc:docMk/>
            <pc:sldMk cId="1705211243" sldId="434"/>
            <ac:spMk id="6" creationId="{F574379A-0188-479E-A713-886ED33F7839}"/>
          </ac:spMkLst>
        </pc:spChg>
        <pc:spChg chg="add mod">
          <ac:chgData name="加賀山 茂" userId="8c55a2096077e13e" providerId="LiveId" clId="{B4630778-A4FC-41DE-8DF4-7BBC34A91BDF}" dt="2020-06-21T05:29:36.141" v="8113" actId="207"/>
          <ac:spMkLst>
            <pc:docMk/>
            <pc:sldMk cId="1705211243" sldId="434"/>
            <ac:spMk id="7" creationId="{29399F6D-AB06-4BF0-A0F6-C5A89581BD37}"/>
          </ac:spMkLst>
        </pc:spChg>
      </pc:sldChg>
      <pc:sldChg chg="addSp delSp modSp new mod modAnim">
        <pc:chgData name="加賀山 茂" userId="8c55a2096077e13e" providerId="LiveId" clId="{B4630778-A4FC-41DE-8DF4-7BBC34A91BDF}" dt="2020-06-21T04:02:46.177" v="4693"/>
        <pc:sldMkLst>
          <pc:docMk/>
          <pc:sldMk cId="1510569188" sldId="435"/>
        </pc:sldMkLst>
        <pc:spChg chg="del">
          <ac:chgData name="加賀山 茂" userId="8c55a2096077e13e" providerId="LiveId" clId="{B4630778-A4FC-41DE-8DF4-7BBC34A91BDF}" dt="2020-06-20T23:31:23.663" v="623"/>
          <ac:spMkLst>
            <pc:docMk/>
            <pc:sldMk cId="1510569188" sldId="435"/>
            <ac:spMk id="2" creationId="{F44B5784-0509-4C80-878F-8C01652DEFC2}"/>
          </ac:spMkLst>
        </pc:spChg>
        <pc:spChg chg="del">
          <ac:chgData name="加賀山 茂" userId="8c55a2096077e13e" providerId="LiveId" clId="{B4630778-A4FC-41DE-8DF4-7BBC34A91BDF}" dt="2020-06-20T23:31:23.663" v="623"/>
          <ac:spMkLst>
            <pc:docMk/>
            <pc:sldMk cId="1510569188" sldId="435"/>
            <ac:spMk id="3" creationId="{E0487890-0338-456A-84E8-5EA1E76ECB84}"/>
          </ac:spMkLst>
        </pc:spChg>
        <pc:spChg chg="mod">
          <ac:chgData name="加賀山 茂" userId="8c55a2096077e13e" providerId="LiveId" clId="{B4630778-A4FC-41DE-8DF4-7BBC34A91BDF}" dt="2020-06-20T23:31:23.663" v="623"/>
          <ac:spMkLst>
            <pc:docMk/>
            <pc:sldMk cId="1510569188" sldId="435"/>
            <ac:spMk id="4" creationId="{3E5696EA-9EB5-4C0C-94FF-F4592B78A119}"/>
          </ac:spMkLst>
        </pc:spChg>
        <pc:spChg chg="mod">
          <ac:chgData name="加賀山 茂" userId="8c55a2096077e13e" providerId="LiveId" clId="{B4630778-A4FC-41DE-8DF4-7BBC34A91BDF}" dt="2020-06-20T23:31:23.663" v="623"/>
          <ac:spMkLst>
            <pc:docMk/>
            <pc:sldMk cId="1510569188" sldId="435"/>
            <ac:spMk id="5" creationId="{7FA63149-336E-456E-A109-048720E2F0C6}"/>
          </ac:spMkLst>
        </pc:spChg>
        <pc:spChg chg="mod">
          <ac:chgData name="加賀山 茂" userId="8c55a2096077e13e" providerId="LiveId" clId="{B4630778-A4FC-41DE-8DF4-7BBC34A91BDF}" dt="2020-06-20T23:31:23.663" v="623"/>
          <ac:spMkLst>
            <pc:docMk/>
            <pc:sldMk cId="1510569188" sldId="435"/>
            <ac:spMk id="6" creationId="{E31080AC-AC41-4A63-A82E-F96D44058BD2}"/>
          </ac:spMkLst>
        </pc:spChg>
        <pc:spChg chg="add mod">
          <ac:chgData name="加賀山 茂" userId="8c55a2096077e13e" providerId="LiveId" clId="{B4630778-A4FC-41DE-8DF4-7BBC34A91BDF}" dt="2020-06-20T23:33:15.831" v="678" actId="14100"/>
          <ac:spMkLst>
            <pc:docMk/>
            <pc:sldMk cId="1510569188" sldId="435"/>
            <ac:spMk id="7" creationId="{D36333F8-45A5-41B4-BBEF-0C86EBF5FF8C}"/>
          </ac:spMkLst>
        </pc:spChg>
        <pc:picChg chg="add mod">
          <ac:chgData name="加賀山 茂" userId="8c55a2096077e13e" providerId="LiveId" clId="{B4630778-A4FC-41DE-8DF4-7BBC34A91BDF}" dt="2020-06-20T23:33:26.864" v="680" actId="1076"/>
          <ac:picMkLst>
            <pc:docMk/>
            <pc:sldMk cId="1510569188" sldId="435"/>
            <ac:picMk id="8" creationId="{33340D71-12A2-4174-8639-9D7C0353FD33}"/>
          </ac:picMkLst>
        </pc:picChg>
      </pc:sldChg>
      <pc:sldChg chg="addSp delSp modSp new mod">
        <pc:chgData name="加賀山 茂" userId="8c55a2096077e13e" providerId="LiveId" clId="{B4630778-A4FC-41DE-8DF4-7BBC34A91BDF}" dt="2020-06-21T05:34:18.587" v="8195" actId="14100"/>
        <pc:sldMkLst>
          <pc:docMk/>
          <pc:sldMk cId="316672607" sldId="436"/>
        </pc:sldMkLst>
        <pc:spChg chg="del">
          <ac:chgData name="加賀山 茂" userId="8c55a2096077e13e" providerId="LiveId" clId="{B4630778-A4FC-41DE-8DF4-7BBC34A91BDF}" dt="2020-06-20T23:34:28.233" v="682"/>
          <ac:spMkLst>
            <pc:docMk/>
            <pc:sldMk cId="316672607" sldId="436"/>
            <ac:spMk id="2" creationId="{852E3691-0CA6-4785-85AD-6D2DBE0DB86A}"/>
          </ac:spMkLst>
        </pc:spChg>
        <pc:spChg chg="mod">
          <ac:chgData name="加賀山 茂" userId="8c55a2096077e13e" providerId="LiveId" clId="{B4630778-A4FC-41DE-8DF4-7BBC34A91BDF}" dt="2020-06-20T23:34:28.233" v="682"/>
          <ac:spMkLst>
            <pc:docMk/>
            <pc:sldMk cId="316672607" sldId="436"/>
            <ac:spMk id="3" creationId="{CACA3B50-C853-402B-B722-5840D1D07614}"/>
          </ac:spMkLst>
        </pc:spChg>
        <pc:spChg chg="mod">
          <ac:chgData name="加賀山 茂" userId="8c55a2096077e13e" providerId="LiveId" clId="{B4630778-A4FC-41DE-8DF4-7BBC34A91BDF}" dt="2020-06-20T23:34:28.233" v="682"/>
          <ac:spMkLst>
            <pc:docMk/>
            <pc:sldMk cId="316672607" sldId="436"/>
            <ac:spMk id="4" creationId="{C0CDE82D-5E29-4115-9BD2-D9C6D98DEC6A}"/>
          </ac:spMkLst>
        </pc:spChg>
        <pc:spChg chg="mod">
          <ac:chgData name="加賀山 茂" userId="8c55a2096077e13e" providerId="LiveId" clId="{B4630778-A4FC-41DE-8DF4-7BBC34A91BDF}" dt="2020-06-20T23:34:28.233" v="682"/>
          <ac:spMkLst>
            <pc:docMk/>
            <pc:sldMk cId="316672607" sldId="436"/>
            <ac:spMk id="5" creationId="{67ADACD7-DB00-4EC0-84B8-12096DC11C15}"/>
          </ac:spMkLst>
        </pc:spChg>
        <pc:spChg chg="add mod">
          <ac:chgData name="加賀山 茂" userId="8c55a2096077e13e" providerId="LiveId" clId="{B4630778-A4FC-41DE-8DF4-7BBC34A91BDF}" dt="2020-06-21T05:27:07.036" v="8086" actId="27636"/>
          <ac:spMkLst>
            <pc:docMk/>
            <pc:sldMk cId="316672607" sldId="436"/>
            <ac:spMk id="6" creationId="{BDBC28BE-5230-41EB-A47C-ED8979876410}"/>
          </ac:spMkLst>
        </pc:spChg>
        <pc:spChg chg="add mod">
          <ac:chgData name="加賀山 茂" userId="8c55a2096077e13e" providerId="LiveId" clId="{B4630778-A4FC-41DE-8DF4-7BBC34A91BDF}" dt="2020-06-21T05:34:18.587" v="8195" actId="14100"/>
          <ac:spMkLst>
            <pc:docMk/>
            <pc:sldMk cId="316672607" sldId="436"/>
            <ac:spMk id="7" creationId="{80E3076E-B2B0-4ACF-9CC3-56DDC379CD20}"/>
          </ac:spMkLst>
        </pc:spChg>
      </pc:sldChg>
      <pc:sldChg chg="addSp delSp modSp new mod modAnim">
        <pc:chgData name="加賀山 茂" userId="8c55a2096077e13e" providerId="LiveId" clId="{B4630778-A4FC-41DE-8DF4-7BBC34A91BDF}" dt="2020-06-21T03:57:43.527" v="4689"/>
        <pc:sldMkLst>
          <pc:docMk/>
          <pc:sldMk cId="4132305331" sldId="437"/>
        </pc:sldMkLst>
        <pc:spChg chg="del">
          <ac:chgData name="加賀山 茂" userId="8c55a2096077e13e" providerId="LiveId" clId="{B4630778-A4FC-41DE-8DF4-7BBC34A91BDF}" dt="2020-06-20T23:37:23.748" v="797"/>
          <ac:spMkLst>
            <pc:docMk/>
            <pc:sldMk cId="4132305331" sldId="437"/>
            <ac:spMk id="2" creationId="{6D06FC8E-1F63-4150-BF65-802E98BEA0D9}"/>
          </ac:spMkLst>
        </pc:spChg>
        <pc:spChg chg="mod">
          <ac:chgData name="加賀山 茂" userId="8c55a2096077e13e" providerId="LiveId" clId="{B4630778-A4FC-41DE-8DF4-7BBC34A91BDF}" dt="2020-06-20T23:42:33.090" v="978"/>
          <ac:spMkLst>
            <pc:docMk/>
            <pc:sldMk cId="4132305331" sldId="437"/>
            <ac:spMk id="3" creationId="{302F54C4-6C29-4596-A0BD-536121F4F954}"/>
          </ac:spMkLst>
        </pc:spChg>
        <pc:spChg chg="mod">
          <ac:chgData name="加賀山 茂" userId="8c55a2096077e13e" providerId="LiveId" clId="{B4630778-A4FC-41DE-8DF4-7BBC34A91BDF}" dt="2020-06-20T23:42:33.090" v="978"/>
          <ac:spMkLst>
            <pc:docMk/>
            <pc:sldMk cId="4132305331" sldId="437"/>
            <ac:spMk id="4" creationId="{8C099AC2-4324-48DE-91D7-9184CDB1763F}"/>
          </ac:spMkLst>
        </pc:spChg>
        <pc:spChg chg="mod">
          <ac:chgData name="加賀山 茂" userId="8c55a2096077e13e" providerId="LiveId" clId="{B4630778-A4FC-41DE-8DF4-7BBC34A91BDF}" dt="2020-06-20T23:42:33.090" v="978"/>
          <ac:spMkLst>
            <pc:docMk/>
            <pc:sldMk cId="4132305331" sldId="437"/>
            <ac:spMk id="5" creationId="{692AEEB1-A98E-4442-A234-726F7A1EDF42}"/>
          </ac:spMkLst>
        </pc:spChg>
        <pc:spChg chg="add mod">
          <ac:chgData name="加賀山 茂" userId="8c55a2096077e13e" providerId="LiveId" clId="{B4630778-A4FC-41DE-8DF4-7BBC34A91BDF}" dt="2020-06-21T03:57:43.527" v="4689"/>
          <ac:spMkLst>
            <pc:docMk/>
            <pc:sldMk cId="4132305331" sldId="437"/>
            <ac:spMk id="6" creationId="{CB817A23-1BD8-4865-8F97-C5A9A70E6D22}"/>
          </ac:spMkLst>
        </pc:spChg>
        <pc:spChg chg="add mod">
          <ac:chgData name="加賀山 茂" userId="8c55a2096077e13e" providerId="LiveId" clId="{B4630778-A4FC-41DE-8DF4-7BBC34A91BDF}" dt="2020-06-20T23:47:27.982" v="1050" actId="27636"/>
          <ac:spMkLst>
            <pc:docMk/>
            <pc:sldMk cId="4132305331" sldId="437"/>
            <ac:spMk id="7" creationId="{2FCDC190-B5E6-47BA-9167-421623C9DA59}"/>
          </ac:spMkLst>
        </pc:spChg>
        <pc:spChg chg="add mod">
          <ac:chgData name="加賀山 茂" userId="8c55a2096077e13e" providerId="LiveId" clId="{B4630778-A4FC-41DE-8DF4-7BBC34A91BDF}" dt="2020-06-20T23:47:27.985" v="1051" actId="27636"/>
          <ac:spMkLst>
            <pc:docMk/>
            <pc:sldMk cId="4132305331" sldId="437"/>
            <ac:spMk id="8" creationId="{D5855C35-D8F0-4F03-B61C-BA963D3FE56A}"/>
          </ac:spMkLst>
        </pc:spChg>
      </pc:sldChg>
      <pc:sldChg chg="addSp modSp new mod">
        <pc:chgData name="加賀山 茂" userId="8c55a2096077e13e" providerId="LiveId" clId="{B4630778-A4FC-41DE-8DF4-7BBC34A91BDF}" dt="2020-06-21T05:34:38.792" v="8199" actId="403"/>
        <pc:sldMkLst>
          <pc:docMk/>
          <pc:sldMk cId="3050092331" sldId="438"/>
        </pc:sldMkLst>
        <pc:spChg chg="mod">
          <ac:chgData name="加賀山 茂" userId="8c55a2096077e13e" providerId="LiveId" clId="{B4630778-A4FC-41DE-8DF4-7BBC34A91BDF}" dt="2020-06-20T23:52:41.513" v="1081"/>
          <ac:spMkLst>
            <pc:docMk/>
            <pc:sldMk cId="3050092331" sldId="438"/>
            <ac:spMk id="2" creationId="{F5BDD529-8AE1-4A53-95A5-A1215BD49280}"/>
          </ac:spMkLst>
        </pc:spChg>
        <pc:spChg chg="mod">
          <ac:chgData name="加賀山 茂" userId="8c55a2096077e13e" providerId="LiveId" clId="{B4630778-A4FC-41DE-8DF4-7BBC34A91BDF}" dt="2020-06-20T23:52:41.513" v="1081"/>
          <ac:spMkLst>
            <pc:docMk/>
            <pc:sldMk cId="3050092331" sldId="438"/>
            <ac:spMk id="3" creationId="{97225A5B-A090-4D83-96FF-E356A44C551D}"/>
          </ac:spMkLst>
        </pc:spChg>
        <pc:spChg chg="mod">
          <ac:chgData name="加賀山 茂" userId="8c55a2096077e13e" providerId="LiveId" clId="{B4630778-A4FC-41DE-8DF4-7BBC34A91BDF}" dt="2020-06-20T23:52:41.513" v="1081"/>
          <ac:spMkLst>
            <pc:docMk/>
            <pc:sldMk cId="3050092331" sldId="438"/>
            <ac:spMk id="4" creationId="{91E3DF94-C323-4E9B-B386-7EF258D420C7}"/>
          </ac:spMkLst>
        </pc:spChg>
        <pc:spChg chg="add mod">
          <ac:chgData name="加賀山 茂" userId="8c55a2096077e13e" providerId="LiveId" clId="{B4630778-A4FC-41DE-8DF4-7BBC34A91BDF}" dt="2020-06-21T05:30:40.166" v="8118" actId="27636"/>
          <ac:spMkLst>
            <pc:docMk/>
            <pc:sldMk cId="3050092331" sldId="438"/>
            <ac:spMk id="5" creationId="{435CC56B-4F8F-4BF9-9BBA-006090325F33}"/>
          </ac:spMkLst>
        </pc:spChg>
        <pc:spChg chg="add mod">
          <ac:chgData name="加賀山 茂" userId="8c55a2096077e13e" providerId="LiveId" clId="{B4630778-A4FC-41DE-8DF4-7BBC34A91BDF}" dt="2020-06-21T05:34:38.792" v="8199" actId="403"/>
          <ac:spMkLst>
            <pc:docMk/>
            <pc:sldMk cId="3050092331" sldId="438"/>
            <ac:spMk id="6" creationId="{4F9D42D1-CF0A-4320-9A12-DCA90A120404}"/>
          </ac:spMkLst>
        </pc:spChg>
      </pc:sldChg>
      <pc:sldChg chg="addSp delSp modSp new mod modAnim">
        <pc:chgData name="加賀山 茂" userId="8c55a2096077e13e" providerId="LiveId" clId="{B4630778-A4FC-41DE-8DF4-7BBC34A91BDF}" dt="2020-06-21T11:38:00.850" v="9369"/>
        <pc:sldMkLst>
          <pc:docMk/>
          <pc:sldMk cId="1095901689" sldId="439"/>
        </pc:sldMkLst>
        <pc:spChg chg="del">
          <ac:chgData name="加賀山 茂" userId="8c55a2096077e13e" providerId="LiveId" clId="{B4630778-A4FC-41DE-8DF4-7BBC34A91BDF}" dt="2020-06-20T23:54:02.118" v="1172"/>
          <ac:spMkLst>
            <pc:docMk/>
            <pc:sldMk cId="1095901689" sldId="439"/>
            <ac:spMk id="2" creationId="{3FC6C567-3258-4E9C-A89B-72D21D4116C0}"/>
          </ac:spMkLst>
        </pc:spChg>
        <pc:spChg chg="del">
          <ac:chgData name="加賀山 茂" userId="8c55a2096077e13e" providerId="LiveId" clId="{B4630778-A4FC-41DE-8DF4-7BBC34A91BDF}" dt="2020-06-20T23:54:02.118" v="1172"/>
          <ac:spMkLst>
            <pc:docMk/>
            <pc:sldMk cId="1095901689" sldId="439"/>
            <ac:spMk id="3" creationId="{458F4D95-D194-4A34-8CD0-85356B89160F}"/>
          </ac:spMkLst>
        </pc:spChg>
        <pc:spChg chg="mod">
          <ac:chgData name="加賀山 茂" userId="8c55a2096077e13e" providerId="LiveId" clId="{B4630778-A4FC-41DE-8DF4-7BBC34A91BDF}" dt="2020-06-20T23:54:02.118" v="1172"/>
          <ac:spMkLst>
            <pc:docMk/>
            <pc:sldMk cId="1095901689" sldId="439"/>
            <ac:spMk id="4" creationId="{EDC06517-7519-414D-B449-F40CF23F4111}"/>
          </ac:spMkLst>
        </pc:spChg>
        <pc:spChg chg="mod">
          <ac:chgData name="加賀山 茂" userId="8c55a2096077e13e" providerId="LiveId" clId="{B4630778-A4FC-41DE-8DF4-7BBC34A91BDF}" dt="2020-06-20T23:54:02.118" v="1172"/>
          <ac:spMkLst>
            <pc:docMk/>
            <pc:sldMk cId="1095901689" sldId="439"/>
            <ac:spMk id="5" creationId="{FD6522B1-BA87-4B3F-BB20-D6372F77F6F5}"/>
          </ac:spMkLst>
        </pc:spChg>
        <pc:spChg chg="mod">
          <ac:chgData name="加賀山 茂" userId="8c55a2096077e13e" providerId="LiveId" clId="{B4630778-A4FC-41DE-8DF4-7BBC34A91BDF}" dt="2020-06-20T23:54:02.118" v="1172"/>
          <ac:spMkLst>
            <pc:docMk/>
            <pc:sldMk cId="1095901689" sldId="439"/>
            <ac:spMk id="6" creationId="{40CD15BA-BD47-443A-9531-93F11BA1B2AB}"/>
          </ac:spMkLst>
        </pc:spChg>
        <pc:spChg chg="add mod">
          <ac:chgData name="加賀山 茂" userId="8c55a2096077e13e" providerId="LiveId" clId="{B4630778-A4FC-41DE-8DF4-7BBC34A91BDF}" dt="2020-06-21T04:03:48.948" v="4696" actId="403"/>
          <ac:spMkLst>
            <pc:docMk/>
            <pc:sldMk cId="1095901689" sldId="439"/>
            <ac:spMk id="7" creationId="{C5F31AF8-2394-4B4A-8BB0-122F18B5913A}"/>
          </ac:spMkLst>
        </pc:spChg>
        <pc:spChg chg="add mod">
          <ac:chgData name="加賀山 茂" userId="8c55a2096077e13e" providerId="LiveId" clId="{B4630778-A4FC-41DE-8DF4-7BBC34A91BDF}" dt="2020-06-21T11:38:00.850" v="9369"/>
          <ac:spMkLst>
            <pc:docMk/>
            <pc:sldMk cId="1095901689" sldId="439"/>
            <ac:spMk id="8" creationId="{FB825F0D-FFDC-4869-A0BA-BDCB9284E11B}"/>
          </ac:spMkLst>
        </pc:spChg>
      </pc:sldChg>
      <pc:sldChg chg="addSp delSp modSp new mod ord modAnim">
        <pc:chgData name="加賀山 茂" userId="8c55a2096077e13e" providerId="LiveId" clId="{B4630778-A4FC-41DE-8DF4-7BBC34A91BDF}" dt="2020-06-21T22:25:21.207" v="9895"/>
        <pc:sldMkLst>
          <pc:docMk/>
          <pc:sldMk cId="948536553" sldId="440"/>
        </pc:sldMkLst>
        <pc:spChg chg="mod">
          <ac:chgData name="加賀山 茂" userId="8c55a2096077e13e" providerId="LiveId" clId="{B4630778-A4FC-41DE-8DF4-7BBC34A91BDF}" dt="2020-06-21T22:25:21.207" v="9895"/>
          <ac:spMkLst>
            <pc:docMk/>
            <pc:sldMk cId="948536553" sldId="440"/>
            <ac:spMk id="2" creationId="{DD6E69CA-486F-49D4-A232-9FBF105EFD7C}"/>
          </ac:spMkLst>
        </pc:spChg>
        <pc:spChg chg="del mod">
          <ac:chgData name="加賀山 茂" userId="8c55a2096077e13e" providerId="LiveId" clId="{B4630778-A4FC-41DE-8DF4-7BBC34A91BDF}" dt="2020-06-21T00:46:17.146" v="3812" actId="478"/>
          <ac:spMkLst>
            <pc:docMk/>
            <pc:sldMk cId="948536553" sldId="440"/>
            <ac:spMk id="3" creationId="{807C0047-AF35-486A-9327-56E0E8C99D81}"/>
          </ac:spMkLst>
        </pc:spChg>
        <pc:spChg chg="add mod">
          <ac:chgData name="加賀山 茂" userId="8c55a2096077e13e" providerId="LiveId" clId="{B4630778-A4FC-41DE-8DF4-7BBC34A91BDF}" dt="2020-06-21T00:47:33.378" v="3830" actId="1035"/>
          <ac:spMkLst>
            <pc:docMk/>
            <pc:sldMk cId="948536553" sldId="440"/>
            <ac:spMk id="8" creationId="{C8DFC941-ECA0-4A69-965E-0C41E5164FE4}"/>
          </ac:spMkLst>
        </pc:spChg>
        <pc:spChg chg="add mod">
          <ac:chgData name="加賀山 茂" userId="8c55a2096077e13e" providerId="LiveId" clId="{B4630778-A4FC-41DE-8DF4-7BBC34A91BDF}" dt="2020-06-21T00:48:54.001" v="3875"/>
          <ac:spMkLst>
            <pc:docMk/>
            <pc:sldMk cId="948536553" sldId="440"/>
            <ac:spMk id="10" creationId="{79A3943E-9A08-4EF1-AD65-F56258DE9859}"/>
          </ac:spMkLst>
        </pc:spChg>
        <pc:spChg chg="add mod">
          <ac:chgData name="加賀山 茂" userId="8c55a2096077e13e" providerId="LiveId" clId="{B4630778-A4FC-41DE-8DF4-7BBC34A91BDF}" dt="2020-06-21T00:47:33.378" v="3830" actId="1035"/>
          <ac:spMkLst>
            <pc:docMk/>
            <pc:sldMk cId="948536553" sldId="440"/>
            <ac:spMk id="12" creationId="{1BF46FAF-63F7-45A2-81AA-26BBDF4EFDAF}"/>
          </ac:spMkLst>
        </pc:spChg>
        <pc:spChg chg="add mod">
          <ac:chgData name="加賀山 茂" userId="8c55a2096077e13e" providerId="LiveId" clId="{B4630778-A4FC-41DE-8DF4-7BBC34A91BDF}" dt="2020-06-21T00:47:33.378" v="3830" actId="1035"/>
          <ac:spMkLst>
            <pc:docMk/>
            <pc:sldMk cId="948536553" sldId="440"/>
            <ac:spMk id="15" creationId="{E144C326-2C1A-41CD-B1D4-0966264A8843}"/>
          </ac:spMkLst>
        </pc:spChg>
        <pc:spChg chg="add mod">
          <ac:chgData name="加賀山 茂" userId="8c55a2096077e13e" providerId="LiveId" clId="{B4630778-A4FC-41DE-8DF4-7BBC34A91BDF}" dt="2020-06-21T00:47:33.378" v="3830" actId="1035"/>
          <ac:spMkLst>
            <pc:docMk/>
            <pc:sldMk cId="948536553" sldId="440"/>
            <ac:spMk id="17" creationId="{5AFA9F4C-B5F6-477D-A2BD-D7304E2681CA}"/>
          </ac:spMkLst>
        </pc:spChg>
        <pc:spChg chg="add mod">
          <ac:chgData name="加賀山 茂" userId="8c55a2096077e13e" providerId="LiveId" clId="{B4630778-A4FC-41DE-8DF4-7BBC34A91BDF}" dt="2020-06-21T00:47:33.378" v="3830" actId="1035"/>
          <ac:spMkLst>
            <pc:docMk/>
            <pc:sldMk cId="948536553" sldId="440"/>
            <ac:spMk id="19" creationId="{9AA1F005-2B8E-4E17-AC03-843D9CC49764}"/>
          </ac:spMkLst>
        </pc:spChg>
        <pc:spChg chg="add mod">
          <ac:chgData name="加賀山 茂" userId="8c55a2096077e13e" providerId="LiveId" clId="{B4630778-A4FC-41DE-8DF4-7BBC34A91BDF}" dt="2020-06-21T00:47:33.378" v="3830" actId="1035"/>
          <ac:spMkLst>
            <pc:docMk/>
            <pc:sldMk cId="948536553" sldId="440"/>
            <ac:spMk id="22" creationId="{C680384A-6728-4875-A7A1-A529CE957342}"/>
          </ac:spMkLst>
        </pc:spChg>
        <pc:spChg chg="add mod">
          <ac:chgData name="加賀山 茂" userId="8c55a2096077e13e" providerId="LiveId" clId="{B4630778-A4FC-41DE-8DF4-7BBC34A91BDF}" dt="2020-06-21T00:47:33.378" v="3830" actId="1035"/>
          <ac:spMkLst>
            <pc:docMk/>
            <pc:sldMk cId="948536553" sldId="440"/>
            <ac:spMk id="24" creationId="{1CD10703-E2D1-43F5-8E9A-C3F18BB0FD57}"/>
          </ac:spMkLst>
        </pc:spChg>
        <pc:spChg chg="add mod">
          <ac:chgData name="加賀山 茂" userId="8c55a2096077e13e" providerId="LiveId" clId="{B4630778-A4FC-41DE-8DF4-7BBC34A91BDF}" dt="2020-06-21T00:47:33.378" v="3830" actId="1035"/>
          <ac:spMkLst>
            <pc:docMk/>
            <pc:sldMk cId="948536553" sldId="440"/>
            <ac:spMk id="26" creationId="{D4595B06-53AD-4430-914C-4CB018DEB861}"/>
          </ac:spMkLst>
        </pc:spChg>
        <pc:spChg chg="add mod">
          <ac:chgData name="加賀山 茂" userId="8c55a2096077e13e" providerId="LiveId" clId="{B4630778-A4FC-41DE-8DF4-7BBC34A91BDF}" dt="2020-06-21T00:47:33.378" v="3830" actId="1035"/>
          <ac:spMkLst>
            <pc:docMk/>
            <pc:sldMk cId="948536553" sldId="440"/>
            <ac:spMk id="29" creationId="{9EEB5362-DBC3-4107-89C1-773A62EC002B}"/>
          </ac:spMkLst>
        </pc:spChg>
        <pc:spChg chg="add mod">
          <ac:chgData name="加賀山 茂" userId="8c55a2096077e13e" providerId="LiveId" clId="{B4630778-A4FC-41DE-8DF4-7BBC34A91BDF}" dt="2020-06-21T00:47:33.378" v="3830" actId="1035"/>
          <ac:spMkLst>
            <pc:docMk/>
            <pc:sldMk cId="948536553" sldId="440"/>
            <ac:spMk id="31" creationId="{110881A1-04A6-4F4D-9037-937FB9D8A1B8}"/>
          </ac:spMkLst>
        </pc:spChg>
        <pc:spChg chg="add mod">
          <ac:chgData name="加賀山 茂" userId="8c55a2096077e13e" providerId="LiveId" clId="{B4630778-A4FC-41DE-8DF4-7BBC34A91BDF}" dt="2020-06-21T00:47:33.378" v="3830" actId="1035"/>
          <ac:spMkLst>
            <pc:docMk/>
            <pc:sldMk cId="948536553" sldId="440"/>
            <ac:spMk id="33" creationId="{AEE78C8F-1392-42E5-8740-77EE1D38B798}"/>
          </ac:spMkLst>
        </pc:spChg>
        <pc:spChg chg="add mod">
          <ac:chgData name="加賀山 茂" userId="8c55a2096077e13e" providerId="LiveId" clId="{B4630778-A4FC-41DE-8DF4-7BBC34A91BDF}" dt="2020-06-21T00:47:33.378" v="3830" actId="1035"/>
          <ac:spMkLst>
            <pc:docMk/>
            <pc:sldMk cId="948536553" sldId="440"/>
            <ac:spMk id="35" creationId="{5560F177-597F-49E9-8D46-6FC13D45C450}"/>
          </ac:spMkLst>
        </pc:spChg>
        <pc:spChg chg="add mod">
          <ac:chgData name="加賀山 茂" userId="8c55a2096077e13e" providerId="LiveId" clId="{B4630778-A4FC-41DE-8DF4-7BBC34A91BDF}" dt="2020-06-21T00:47:33.378" v="3830" actId="1035"/>
          <ac:spMkLst>
            <pc:docMk/>
            <pc:sldMk cId="948536553" sldId="440"/>
            <ac:spMk id="37" creationId="{CFA0A988-4612-49C1-9C1A-AB9F6309937C}"/>
          </ac:spMkLst>
        </pc:spChg>
        <pc:spChg chg="add mod">
          <ac:chgData name="加賀山 茂" userId="8c55a2096077e13e" providerId="LiveId" clId="{B4630778-A4FC-41DE-8DF4-7BBC34A91BDF}" dt="2020-06-21T00:47:33.378" v="3830" actId="1035"/>
          <ac:spMkLst>
            <pc:docMk/>
            <pc:sldMk cId="948536553" sldId="440"/>
            <ac:spMk id="38" creationId="{069DE05D-A291-4DF8-A3C2-5C48468094C1}"/>
          </ac:spMkLst>
        </pc:spChg>
        <pc:spChg chg="add mod">
          <ac:chgData name="加賀山 茂" userId="8c55a2096077e13e" providerId="LiveId" clId="{B4630778-A4FC-41DE-8DF4-7BBC34A91BDF}" dt="2020-06-21T00:47:33.378" v="3830" actId="1035"/>
          <ac:spMkLst>
            <pc:docMk/>
            <pc:sldMk cId="948536553" sldId="440"/>
            <ac:spMk id="39" creationId="{64A7A40C-969C-423B-B649-5211B7CC448E}"/>
          </ac:spMkLst>
        </pc:spChg>
        <pc:spChg chg="add mod">
          <ac:chgData name="加賀山 茂" userId="8c55a2096077e13e" providerId="LiveId" clId="{B4630778-A4FC-41DE-8DF4-7BBC34A91BDF}" dt="2020-06-21T00:47:33.378" v="3830" actId="1035"/>
          <ac:spMkLst>
            <pc:docMk/>
            <pc:sldMk cId="948536553" sldId="440"/>
            <ac:spMk id="40" creationId="{9A2C13B5-6E0F-4B35-96CC-ACA430C5C32C}"/>
          </ac:spMkLst>
        </pc:spChg>
        <pc:spChg chg="add mod">
          <ac:chgData name="加賀山 茂" userId="8c55a2096077e13e" providerId="LiveId" clId="{B4630778-A4FC-41DE-8DF4-7BBC34A91BDF}" dt="2020-06-21T00:47:33.378" v="3830" actId="1035"/>
          <ac:spMkLst>
            <pc:docMk/>
            <pc:sldMk cId="948536553" sldId="440"/>
            <ac:spMk id="41" creationId="{A5B4B51F-CC7F-432C-B186-7AACCBCD7909}"/>
          </ac:spMkLst>
        </pc:spChg>
        <pc:spChg chg="add mod">
          <ac:chgData name="加賀山 茂" userId="8c55a2096077e13e" providerId="LiveId" clId="{B4630778-A4FC-41DE-8DF4-7BBC34A91BDF}" dt="2020-06-21T00:47:33.378" v="3830" actId="1035"/>
          <ac:spMkLst>
            <pc:docMk/>
            <pc:sldMk cId="948536553" sldId="440"/>
            <ac:spMk id="42" creationId="{1C8708B9-99D5-4F75-BDDE-B8C4978A166F}"/>
          </ac:spMkLst>
        </pc:spChg>
        <pc:spChg chg="add mod">
          <ac:chgData name="加賀山 茂" userId="8c55a2096077e13e" providerId="LiveId" clId="{B4630778-A4FC-41DE-8DF4-7BBC34A91BDF}" dt="2020-06-21T00:47:33.378" v="3830" actId="1035"/>
          <ac:spMkLst>
            <pc:docMk/>
            <pc:sldMk cId="948536553" sldId="440"/>
            <ac:spMk id="43" creationId="{AA64F35F-5188-46CC-B910-E09BB4089A63}"/>
          </ac:spMkLst>
        </pc:spChg>
        <pc:spChg chg="add mod">
          <ac:chgData name="加賀山 茂" userId="8c55a2096077e13e" providerId="LiveId" clId="{B4630778-A4FC-41DE-8DF4-7BBC34A91BDF}" dt="2020-06-21T00:47:33.378" v="3830" actId="1035"/>
          <ac:spMkLst>
            <pc:docMk/>
            <pc:sldMk cId="948536553" sldId="440"/>
            <ac:spMk id="44" creationId="{7A4EFD61-C43A-495E-9CCF-461B4B197881}"/>
          </ac:spMkLst>
        </pc:spChg>
        <pc:spChg chg="add mod">
          <ac:chgData name="加賀山 茂" userId="8c55a2096077e13e" providerId="LiveId" clId="{B4630778-A4FC-41DE-8DF4-7BBC34A91BDF}" dt="2020-06-21T00:47:33.378" v="3830" actId="1035"/>
          <ac:spMkLst>
            <pc:docMk/>
            <pc:sldMk cId="948536553" sldId="440"/>
            <ac:spMk id="45" creationId="{6BD24590-690B-4F8F-B88B-0ACB2FBFEC95}"/>
          </ac:spMkLst>
        </pc:spChg>
        <pc:spChg chg="add mod">
          <ac:chgData name="加賀山 茂" userId="8c55a2096077e13e" providerId="LiveId" clId="{B4630778-A4FC-41DE-8DF4-7BBC34A91BDF}" dt="2020-06-21T00:47:33.378" v="3830" actId="1035"/>
          <ac:spMkLst>
            <pc:docMk/>
            <pc:sldMk cId="948536553" sldId="440"/>
            <ac:spMk id="46" creationId="{D7496CD5-89B6-4208-A5CF-313C45F76308}"/>
          </ac:spMkLst>
        </pc:spChg>
        <pc:spChg chg="add mod">
          <ac:chgData name="加賀山 茂" userId="8c55a2096077e13e" providerId="LiveId" clId="{B4630778-A4FC-41DE-8DF4-7BBC34A91BDF}" dt="2020-06-21T00:47:33.378" v="3830" actId="1035"/>
          <ac:spMkLst>
            <pc:docMk/>
            <pc:sldMk cId="948536553" sldId="440"/>
            <ac:spMk id="47" creationId="{206935C4-3191-470F-A9FA-C5EBC41D0661}"/>
          </ac:spMkLst>
        </pc:spChg>
        <pc:spChg chg="add mod">
          <ac:chgData name="加賀山 茂" userId="8c55a2096077e13e" providerId="LiveId" clId="{B4630778-A4FC-41DE-8DF4-7BBC34A91BDF}" dt="2020-06-21T00:47:33.378" v="3830" actId="1035"/>
          <ac:spMkLst>
            <pc:docMk/>
            <pc:sldMk cId="948536553" sldId="440"/>
            <ac:spMk id="48" creationId="{53E0FA35-65AC-42D8-AC63-16E3D3873196}"/>
          </ac:spMkLst>
        </pc:spChg>
        <pc:cxnChg chg="add mod">
          <ac:chgData name="加賀山 茂" userId="8c55a2096077e13e" providerId="LiveId" clId="{B4630778-A4FC-41DE-8DF4-7BBC34A91BDF}" dt="2020-06-21T00:47:33.378" v="3830" actId="1035"/>
          <ac:cxnSpMkLst>
            <pc:docMk/>
            <pc:sldMk cId="948536553" sldId="440"/>
            <ac:cxnSpMk id="7" creationId="{43BA0E42-2CF8-4ED3-8D4D-336114929A50}"/>
          </ac:cxnSpMkLst>
        </pc:cxnChg>
        <pc:cxnChg chg="add mod">
          <ac:chgData name="加賀山 茂" userId="8c55a2096077e13e" providerId="LiveId" clId="{B4630778-A4FC-41DE-8DF4-7BBC34A91BDF}" dt="2020-06-21T00:47:33.378" v="3830" actId="1035"/>
          <ac:cxnSpMkLst>
            <pc:docMk/>
            <pc:sldMk cId="948536553" sldId="440"/>
            <ac:cxnSpMk id="9" creationId="{CBFC41FC-F480-45EA-B7A3-C9F66E76CC73}"/>
          </ac:cxnSpMkLst>
        </pc:cxnChg>
        <pc:cxnChg chg="add mod">
          <ac:chgData name="加賀山 茂" userId="8c55a2096077e13e" providerId="LiveId" clId="{B4630778-A4FC-41DE-8DF4-7BBC34A91BDF}" dt="2020-06-21T00:47:33.378" v="3830" actId="1035"/>
          <ac:cxnSpMkLst>
            <pc:docMk/>
            <pc:sldMk cId="948536553" sldId="440"/>
            <ac:cxnSpMk id="11" creationId="{2E88B7BB-829D-4055-8BD8-B8A29C4F3520}"/>
          </ac:cxnSpMkLst>
        </pc:cxnChg>
        <pc:cxnChg chg="add mod">
          <ac:chgData name="加賀山 茂" userId="8c55a2096077e13e" providerId="LiveId" clId="{B4630778-A4FC-41DE-8DF4-7BBC34A91BDF}" dt="2020-06-21T00:47:33.378" v="3830" actId="1035"/>
          <ac:cxnSpMkLst>
            <pc:docMk/>
            <pc:sldMk cId="948536553" sldId="440"/>
            <ac:cxnSpMk id="13" creationId="{FFF58705-2824-4641-BA4D-6E74FC77040D}"/>
          </ac:cxnSpMkLst>
        </pc:cxnChg>
        <pc:cxnChg chg="add mod">
          <ac:chgData name="加賀山 茂" userId="8c55a2096077e13e" providerId="LiveId" clId="{B4630778-A4FC-41DE-8DF4-7BBC34A91BDF}" dt="2020-06-21T00:47:33.378" v="3830" actId="1035"/>
          <ac:cxnSpMkLst>
            <pc:docMk/>
            <pc:sldMk cId="948536553" sldId="440"/>
            <ac:cxnSpMk id="14" creationId="{0A30B4A1-14D4-4C77-A391-11BCE46EF95B}"/>
          </ac:cxnSpMkLst>
        </pc:cxnChg>
        <pc:cxnChg chg="add mod">
          <ac:chgData name="加賀山 茂" userId="8c55a2096077e13e" providerId="LiveId" clId="{B4630778-A4FC-41DE-8DF4-7BBC34A91BDF}" dt="2020-06-21T00:47:33.378" v="3830" actId="1035"/>
          <ac:cxnSpMkLst>
            <pc:docMk/>
            <pc:sldMk cId="948536553" sldId="440"/>
            <ac:cxnSpMk id="16" creationId="{374B3726-79C6-45EB-A305-0103C0AEE5BC}"/>
          </ac:cxnSpMkLst>
        </pc:cxnChg>
        <pc:cxnChg chg="add mod">
          <ac:chgData name="加賀山 茂" userId="8c55a2096077e13e" providerId="LiveId" clId="{B4630778-A4FC-41DE-8DF4-7BBC34A91BDF}" dt="2020-06-21T00:47:33.378" v="3830" actId="1035"/>
          <ac:cxnSpMkLst>
            <pc:docMk/>
            <pc:sldMk cId="948536553" sldId="440"/>
            <ac:cxnSpMk id="18" creationId="{9445B5DE-7ACF-4BAA-915F-5963FD279200}"/>
          </ac:cxnSpMkLst>
        </pc:cxnChg>
        <pc:cxnChg chg="add mod">
          <ac:chgData name="加賀山 茂" userId="8c55a2096077e13e" providerId="LiveId" clId="{B4630778-A4FC-41DE-8DF4-7BBC34A91BDF}" dt="2020-06-21T00:47:33.378" v="3830" actId="1035"/>
          <ac:cxnSpMkLst>
            <pc:docMk/>
            <pc:sldMk cId="948536553" sldId="440"/>
            <ac:cxnSpMk id="20" creationId="{D19F8FDE-DCD1-4F7F-A9F8-5E3413B4534A}"/>
          </ac:cxnSpMkLst>
        </pc:cxnChg>
        <pc:cxnChg chg="add mod">
          <ac:chgData name="加賀山 茂" userId="8c55a2096077e13e" providerId="LiveId" clId="{B4630778-A4FC-41DE-8DF4-7BBC34A91BDF}" dt="2020-06-21T00:47:33.378" v="3830" actId="1035"/>
          <ac:cxnSpMkLst>
            <pc:docMk/>
            <pc:sldMk cId="948536553" sldId="440"/>
            <ac:cxnSpMk id="21" creationId="{DEEE4361-A4E9-43EA-A757-CDAD99EADA0D}"/>
          </ac:cxnSpMkLst>
        </pc:cxnChg>
        <pc:cxnChg chg="add mod">
          <ac:chgData name="加賀山 茂" userId="8c55a2096077e13e" providerId="LiveId" clId="{B4630778-A4FC-41DE-8DF4-7BBC34A91BDF}" dt="2020-06-21T00:47:33.378" v="3830" actId="1035"/>
          <ac:cxnSpMkLst>
            <pc:docMk/>
            <pc:sldMk cId="948536553" sldId="440"/>
            <ac:cxnSpMk id="23" creationId="{AD6A44E6-575A-41CB-A573-300A8F503754}"/>
          </ac:cxnSpMkLst>
        </pc:cxnChg>
        <pc:cxnChg chg="add mod">
          <ac:chgData name="加賀山 茂" userId="8c55a2096077e13e" providerId="LiveId" clId="{B4630778-A4FC-41DE-8DF4-7BBC34A91BDF}" dt="2020-06-21T00:47:33.378" v="3830" actId="1035"/>
          <ac:cxnSpMkLst>
            <pc:docMk/>
            <pc:sldMk cId="948536553" sldId="440"/>
            <ac:cxnSpMk id="25" creationId="{B4A2EA03-1A6B-4326-88AC-50DF389FA365}"/>
          </ac:cxnSpMkLst>
        </pc:cxnChg>
        <pc:cxnChg chg="add mod">
          <ac:chgData name="加賀山 茂" userId="8c55a2096077e13e" providerId="LiveId" clId="{B4630778-A4FC-41DE-8DF4-7BBC34A91BDF}" dt="2020-06-21T00:47:33.378" v="3830" actId="1035"/>
          <ac:cxnSpMkLst>
            <pc:docMk/>
            <pc:sldMk cId="948536553" sldId="440"/>
            <ac:cxnSpMk id="27" creationId="{D41B4533-07DC-43AE-9BB1-F03986436A5E}"/>
          </ac:cxnSpMkLst>
        </pc:cxnChg>
        <pc:cxnChg chg="add mod">
          <ac:chgData name="加賀山 茂" userId="8c55a2096077e13e" providerId="LiveId" clId="{B4630778-A4FC-41DE-8DF4-7BBC34A91BDF}" dt="2020-06-21T00:47:33.378" v="3830" actId="1035"/>
          <ac:cxnSpMkLst>
            <pc:docMk/>
            <pc:sldMk cId="948536553" sldId="440"/>
            <ac:cxnSpMk id="28" creationId="{641F3683-F7FB-475E-9FF0-D90F45222851}"/>
          </ac:cxnSpMkLst>
        </pc:cxnChg>
        <pc:cxnChg chg="add mod">
          <ac:chgData name="加賀山 茂" userId="8c55a2096077e13e" providerId="LiveId" clId="{B4630778-A4FC-41DE-8DF4-7BBC34A91BDF}" dt="2020-06-21T00:47:33.378" v="3830" actId="1035"/>
          <ac:cxnSpMkLst>
            <pc:docMk/>
            <pc:sldMk cId="948536553" sldId="440"/>
            <ac:cxnSpMk id="30" creationId="{206DEA8C-F1C8-4E57-A1F7-C8A3DFF0D829}"/>
          </ac:cxnSpMkLst>
        </pc:cxnChg>
        <pc:cxnChg chg="add mod">
          <ac:chgData name="加賀山 茂" userId="8c55a2096077e13e" providerId="LiveId" clId="{B4630778-A4FC-41DE-8DF4-7BBC34A91BDF}" dt="2020-06-21T00:47:33.378" v="3830" actId="1035"/>
          <ac:cxnSpMkLst>
            <pc:docMk/>
            <pc:sldMk cId="948536553" sldId="440"/>
            <ac:cxnSpMk id="32" creationId="{ED770E3B-3E5D-4D1F-B058-F8D084940DF8}"/>
          </ac:cxnSpMkLst>
        </pc:cxnChg>
        <pc:cxnChg chg="add mod">
          <ac:chgData name="加賀山 茂" userId="8c55a2096077e13e" providerId="LiveId" clId="{B4630778-A4FC-41DE-8DF4-7BBC34A91BDF}" dt="2020-06-21T00:47:33.378" v="3830" actId="1035"/>
          <ac:cxnSpMkLst>
            <pc:docMk/>
            <pc:sldMk cId="948536553" sldId="440"/>
            <ac:cxnSpMk id="34" creationId="{D1508D75-49F1-4045-BAD7-FAC8562D32CC}"/>
          </ac:cxnSpMkLst>
        </pc:cxnChg>
        <pc:cxnChg chg="add mod">
          <ac:chgData name="加賀山 茂" userId="8c55a2096077e13e" providerId="LiveId" clId="{B4630778-A4FC-41DE-8DF4-7BBC34A91BDF}" dt="2020-06-21T00:47:33.378" v="3830" actId="1035"/>
          <ac:cxnSpMkLst>
            <pc:docMk/>
            <pc:sldMk cId="948536553" sldId="440"/>
            <ac:cxnSpMk id="36" creationId="{6FA3BC42-5359-45FC-A67A-190A5E434153}"/>
          </ac:cxnSpMkLst>
        </pc:cxnChg>
      </pc:sldChg>
      <pc:sldChg chg="addSp delSp modSp add mod modAnim">
        <pc:chgData name="加賀山 茂" userId="8c55a2096077e13e" providerId="LiveId" clId="{B4630778-A4FC-41DE-8DF4-7BBC34A91BDF}" dt="2020-06-23T01:32:59.501" v="10637"/>
        <pc:sldMkLst>
          <pc:docMk/>
          <pc:sldMk cId="2090913294" sldId="441"/>
        </pc:sldMkLst>
        <pc:spChg chg="mod">
          <ac:chgData name="加賀山 茂" userId="8c55a2096077e13e" providerId="LiveId" clId="{B4630778-A4FC-41DE-8DF4-7BBC34A91BDF}" dt="2020-06-21T22:26:22.873" v="9907"/>
          <ac:spMkLst>
            <pc:docMk/>
            <pc:sldMk cId="2090913294" sldId="441"/>
            <ac:spMk id="2" creationId="{DD6E69CA-486F-49D4-A232-9FBF105EFD7C}"/>
          </ac:spMkLst>
        </pc:spChg>
        <pc:spChg chg="mod">
          <ac:chgData name="加賀山 茂" userId="8c55a2096077e13e" providerId="LiveId" clId="{B4630778-A4FC-41DE-8DF4-7BBC34A91BDF}" dt="2020-06-21T00:18:29.166" v="2743" actId="14100"/>
          <ac:spMkLst>
            <pc:docMk/>
            <pc:sldMk cId="2090913294" sldId="441"/>
            <ac:spMk id="3" creationId="{807C0047-AF35-486A-9327-56E0E8C99D81}"/>
          </ac:spMkLst>
        </pc:spChg>
        <pc:spChg chg="add del mod">
          <ac:chgData name="加賀山 茂" userId="8c55a2096077e13e" providerId="LiveId" clId="{B4630778-A4FC-41DE-8DF4-7BBC34A91BDF}" dt="2020-06-21T00:21:15.330" v="2745" actId="478"/>
          <ac:spMkLst>
            <pc:docMk/>
            <pc:sldMk cId="2090913294" sldId="441"/>
            <ac:spMk id="7" creationId="{FD51E74E-B212-4D0B-B145-006266C469BC}"/>
          </ac:spMkLst>
        </pc:spChg>
        <pc:spChg chg="add mod">
          <ac:chgData name="加賀山 茂" userId="8c55a2096077e13e" providerId="LiveId" clId="{B4630778-A4FC-41DE-8DF4-7BBC34A91BDF}" dt="2020-06-21T00:24:02.666" v="2757"/>
          <ac:spMkLst>
            <pc:docMk/>
            <pc:sldMk cId="2090913294" sldId="441"/>
            <ac:spMk id="26" creationId="{684889F0-BC59-47A9-A5C5-421801BB0F67}"/>
          </ac:spMkLst>
        </pc:spChg>
        <pc:spChg chg="add mod">
          <ac:chgData name="加賀山 茂" userId="8c55a2096077e13e" providerId="LiveId" clId="{B4630778-A4FC-41DE-8DF4-7BBC34A91BDF}" dt="2020-06-21T00:24:02.666" v="2757"/>
          <ac:spMkLst>
            <pc:docMk/>
            <pc:sldMk cId="2090913294" sldId="441"/>
            <ac:spMk id="27" creationId="{CF7632C5-321B-46FE-BB58-EFD9EDCB20C0}"/>
          </ac:spMkLst>
        </pc:spChg>
        <pc:spChg chg="add mod">
          <ac:chgData name="加賀山 茂" userId="8c55a2096077e13e" providerId="LiveId" clId="{B4630778-A4FC-41DE-8DF4-7BBC34A91BDF}" dt="2020-06-21T00:24:02.666" v="2757"/>
          <ac:spMkLst>
            <pc:docMk/>
            <pc:sldMk cId="2090913294" sldId="441"/>
            <ac:spMk id="28" creationId="{D7F6FC92-784B-4779-BDA2-A73C2F832004}"/>
          </ac:spMkLst>
        </pc:spChg>
        <pc:spChg chg="add mod">
          <ac:chgData name="加賀山 茂" userId="8c55a2096077e13e" providerId="LiveId" clId="{B4630778-A4FC-41DE-8DF4-7BBC34A91BDF}" dt="2020-06-21T00:24:02.666" v="2757"/>
          <ac:spMkLst>
            <pc:docMk/>
            <pc:sldMk cId="2090913294" sldId="441"/>
            <ac:spMk id="29" creationId="{9D33B638-47AB-48E8-AA87-DDE6AA83A52C}"/>
          </ac:spMkLst>
        </pc:spChg>
        <pc:spChg chg="add mod">
          <ac:chgData name="加賀山 茂" userId="8c55a2096077e13e" providerId="LiveId" clId="{B4630778-A4FC-41DE-8DF4-7BBC34A91BDF}" dt="2020-06-21T00:24:02.666" v="2757"/>
          <ac:spMkLst>
            <pc:docMk/>
            <pc:sldMk cId="2090913294" sldId="441"/>
            <ac:spMk id="30" creationId="{FC832557-7BE3-487A-9E0D-6F61D08CEF28}"/>
          </ac:spMkLst>
        </pc:spChg>
        <pc:spChg chg="add mod">
          <ac:chgData name="加賀山 茂" userId="8c55a2096077e13e" providerId="LiveId" clId="{B4630778-A4FC-41DE-8DF4-7BBC34A91BDF}" dt="2020-06-21T00:24:02.666" v="2757"/>
          <ac:spMkLst>
            <pc:docMk/>
            <pc:sldMk cId="2090913294" sldId="441"/>
            <ac:spMk id="31" creationId="{B28B83CE-5995-44EB-9EBB-C127B04C1289}"/>
          </ac:spMkLst>
        </pc:spChg>
        <pc:spChg chg="add mod">
          <ac:chgData name="加賀山 茂" userId="8c55a2096077e13e" providerId="LiveId" clId="{B4630778-A4FC-41DE-8DF4-7BBC34A91BDF}" dt="2020-06-21T00:24:02.666" v="2757"/>
          <ac:spMkLst>
            <pc:docMk/>
            <pc:sldMk cId="2090913294" sldId="441"/>
            <ac:spMk id="32" creationId="{5A77BE05-A94C-452F-A11C-7E41C96A0EFE}"/>
          </ac:spMkLst>
        </pc:spChg>
        <pc:spChg chg="add mod">
          <ac:chgData name="加賀山 茂" userId="8c55a2096077e13e" providerId="LiveId" clId="{B4630778-A4FC-41DE-8DF4-7BBC34A91BDF}" dt="2020-06-21T00:24:02.666" v="2757"/>
          <ac:spMkLst>
            <pc:docMk/>
            <pc:sldMk cId="2090913294" sldId="441"/>
            <ac:spMk id="33" creationId="{F95CA609-957C-404F-A583-12F66EAAC8FF}"/>
          </ac:spMkLst>
        </pc:spChg>
        <pc:spChg chg="add mod">
          <ac:chgData name="加賀山 茂" userId="8c55a2096077e13e" providerId="LiveId" clId="{B4630778-A4FC-41DE-8DF4-7BBC34A91BDF}" dt="2020-06-21T00:24:02.666" v="2757"/>
          <ac:spMkLst>
            <pc:docMk/>
            <pc:sldMk cId="2090913294" sldId="441"/>
            <ac:spMk id="34" creationId="{DBE125B8-C86E-48B9-BC1D-C65DDE0CBEAA}"/>
          </ac:spMkLst>
        </pc:spChg>
        <pc:spChg chg="add mod">
          <ac:chgData name="加賀山 茂" userId="8c55a2096077e13e" providerId="LiveId" clId="{B4630778-A4FC-41DE-8DF4-7BBC34A91BDF}" dt="2020-06-21T00:24:02.666" v="2757"/>
          <ac:spMkLst>
            <pc:docMk/>
            <pc:sldMk cId="2090913294" sldId="441"/>
            <ac:spMk id="35" creationId="{DB615F3B-B4D1-4139-B38A-7917F55A7B66}"/>
          </ac:spMkLst>
        </pc:spChg>
        <pc:spChg chg="add mod">
          <ac:chgData name="加賀山 茂" userId="8c55a2096077e13e" providerId="LiveId" clId="{B4630778-A4FC-41DE-8DF4-7BBC34A91BDF}" dt="2020-06-21T00:24:02.666" v="2757"/>
          <ac:spMkLst>
            <pc:docMk/>
            <pc:sldMk cId="2090913294" sldId="441"/>
            <ac:spMk id="36" creationId="{2E875F45-0CCF-4559-820A-FB0CCFB0906B}"/>
          </ac:spMkLst>
        </pc:spChg>
        <pc:spChg chg="add mod">
          <ac:chgData name="加賀山 茂" userId="8c55a2096077e13e" providerId="LiveId" clId="{B4630778-A4FC-41DE-8DF4-7BBC34A91BDF}" dt="2020-06-21T00:24:02.666" v="2757"/>
          <ac:spMkLst>
            <pc:docMk/>
            <pc:sldMk cId="2090913294" sldId="441"/>
            <ac:spMk id="37" creationId="{E86A90E9-780E-4DC6-9DA4-644EA9B3BBEC}"/>
          </ac:spMkLst>
        </pc:spChg>
        <pc:spChg chg="add mod">
          <ac:chgData name="加賀山 茂" userId="8c55a2096077e13e" providerId="LiveId" clId="{B4630778-A4FC-41DE-8DF4-7BBC34A91BDF}" dt="2020-06-21T00:24:02.666" v="2757"/>
          <ac:spMkLst>
            <pc:docMk/>
            <pc:sldMk cId="2090913294" sldId="441"/>
            <ac:spMk id="38" creationId="{8D05361E-5F9C-47E6-81FF-C87AE37EA497}"/>
          </ac:spMkLst>
        </pc:spChg>
        <pc:spChg chg="add mod">
          <ac:chgData name="加賀山 茂" userId="8c55a2096077e13e" providerId="LiveId" clId="{B4630778-A4FC-41DE-8DF4-7BBC34A91BDF}" dt="2020-06-21T00:24:02.666" v="2757"/>
          <ac:spMkLst>
            <pc:docMk/>
            <pc:sldMk cId="2090913294" sldId="441"/>
            <ac:spMk id="39" creationId="{F4ACE14E-7AF4-446F-8A86-BEC0911DBDD5}"/>
          </ac:spMkLst>
        </pc:spChg>
        <pc:spChg chg="add mod">
          <ac:chgData name="加賀山 茂" userId="8c55a2096077e13e" providerId="LiveId" clId="{B4630778-A4FC-41DE-8DF4-7BBC34A91BDF}" dt="2020-06-21T00:24:02.666" v="2757"/>
          <ac:spMkLst>
            <pc:docMk/>
            <pc:sldMk cId="2090913294" sldId="441"/>
            <ac:spMk id="40" creationId="{BB54816C-C346-46B7-AD8E-6877C2105FD1}"/>
          </ac:spMkLst>
        </pc:spChg>
        <pc:spChg chg="add mod">
          <ac:chgData name="加賀山 茂" userId="8c55a2096077e13e" providerId="LiveId" clId="{B4630778-A4FC-41DE-8DF4-7BBC34A91BDF}" dt="2020-06-21T00:24:02.666" v="2757"/>
          <ac:spMkLst>
            <pc:docMk/>
            <pc:sldMk cId="2090913294" sldId="441"/>
            <ac:spMk id="41" creationId="{B4A9C134-816D-46D8-B4D5-A5A61777BDCC}"/>
          </ac:spMkLst>
        </pc:spChg>
        <pc:spChg chg="add mod">
          <ac:chgData name="加賀山 茂" userId="8c55a2096077e13e" providerId="LiveId" clId="{B4630778-A4FC-41DE-8DF4-7BBC34A91BDF}" dt="2020-06-21T00:24:02.666" v="2757"/>
          <ac:spMkLst>
            <pc:docMk/>
            <pc:sldMk cId="2090913294" sldId="441"/>
            <ac:spMk id="42" creationId="{CF466607-0D8C-4007-A672-DB69A2DEDD8F}"/>
          </ac:spMkLst>
        </pc:spChg>
        <pc:spChg chg="add mod">
          <ac:chgData name="加賀山 茂" userId="8c55a2096077e13e" providerId="LiveId" clId="{B4630778-A4FC-41DE-8DF4-7BBC34A91BDF}" dt="2020-06-21T00:24:02.666" v="2757"/>
          <ac:spMkLst>
            <pc:docMk/>
            <pc:sldMk cId="2090913294" sldId="441"/>
            <ac:spMk id="43" creationId="{A571C807-8751-48E8-9362-33A055955909}"/>
          </ac:spMkLst>
        </pc:spChg>
        <pc:spChg chg="add mod">
          <ac:chgData name="加賀山 茂" userId="8c55a2096077e13e" providerId="LiveId" clId="{B4630778-A4FC-41DE-8DF4-7BBC34A91BDF}" dt="2020-06-21T00:24:02.666" v="2757"/>
          <ac:spMkLst>
            <pc:docMk/>
            <pc:sldMk cId="2090913294" sldId="441"/>
            <ac:spMk id="44" creationId="{59B2DC13-ABD2-489D-A1BB-5E4B88C13E79}"/>
          </ac:spMkLst>
        </pc:spChg>
        <pc:spChg chg="add mod">
          <ac:chgData name="加賀山 茂" userId="8c55a2096077e13e" providerId="LiveId" clId="{B4630778-A4FC-41DE-8DF4-7BBC34A91BDF}" dt="2020-06-21T00:24:02.666" v="2757"/>
          <ac:spMkLst>
            <pc:docMk/>
            <pc:sldMk cId="2090913294" sldId="441"/>
            <ac:spMk id="45" creationId="{BA579D61-2382-48E6-BE61-D4EE2414C07F}"/>
          </ac:spMkLst>
        </pc:spChg>
        <pc:spChg chg="add mod">
          <ac:chgData name="加賀山 茂" userId="8c55a2096077e13e" providerId="LiveId" clId="{B4630778-A4FC-41DE-8DF4-7BBC34A91BDF}" dt="2020-06-21T00:24:02.666" v="2757"/>
          <ac:spMkLst>
            <pc:docMk/>
            <pc:sldMk cId="2090913294" sldId="441"/>
            <ac:spMk id="46" creationId="{F81D202F-7640-4D0C-8D55-F0B08C923080}"/>
          </ac:spMkLst>
        </pc:spChg>
        <pc:spChg chg="add mod">
          <ac:chgData name="加賀山 茂" userId="8c55a2096077e13e" providerId="LiveId" clId="{B4630778-A4FC-41DE-8DF4-7BBC34A91BDF}" dt="2020-06-21T00:24:02.666" v="2757"/>
          <ac:spMkLst>
            <pc:docMk/>
            <pc:sldMk cId="2090913294" sldId="441"/>
            <ac:spMk id="47" creationId="{4F1F6447-1FC7-4659-8A7B-E867CB4DF568}"/>
          </ac:spMkLst>
        </pc:spChg>
        <pc:spChg chg="add mod">
          <ac:chgData name="加賀山 茂" userId="8c55a2096077e13e" providerId="LiveId" clId="{B4630778-A4FC-41DE-8DF4-7BBC34A91BDF}" dt="2020-06-21T00:24:02.666" v="2757"/>
          <ac:spMkLst>
            <pc:docMk/>
            <pc:sldMk cId="2090913294" sldId="441"/>
            <ac:spMk id="48" creationId="{D9BDF92C-8622-4C51-B191-6330CE4D359C}"/>
          </ac:spMkLst>
        </pc:spChg>
        <pc:spChg chg="add mod">
          <ac:chgData name="加賀山 茂" userId="8c55a2096077e13e" providerId="LiveId" clId="{B4630778-A4FC-41DE-8DF4-7BBC34A91BDF}" dt="2020-06-21T00:24:02.666" v="2757"/>
          <ac:spMkLst>
            <pc:docMk/>
            <pc:sldMk cId="2090913294" sldId="441"/>
            <ac:spMk id="49" creationId="{EBA1D183-CC81-45D8-9347-77A7CE6E0343}"/>
          </ac:spMkLst>
        </pc:spChg>
        <pc:spChg chg="add mod">
          <ac:chgData name="加賀山 茂" userId="8c55a2096077e13e" providerId="LiveId" clId="{B4630778-A4FC-41DE-8DF4-7BBC34A91BDF}" dt="2020-06-21T00:24:02.666" v="2757"/>
          <ac:spMkLst>
            <pc:docMk/>
            <pc:sldMk cId="2090913294" sldId="441"/>
            <ac:spMk id="50" creationId="{282A33E7-30F3-4838-816F-5BAA7CE5A2A5}"/>
          </ac:spMkLst>
        </pc:spChg>
        <pc:spChg chg="add mod">
          <ac:chgData name="加賀山 茂" userId="8c55a2096077e13e" providerId="LiveId" clId="{B4630778-A4FC-41DE-8DF4-7BBC34A91BDF}" dt="2020-06-21T00:24:02.666" v="2757"/>
          <ac:spMkLst>
            <pc:docMk/>
            <pc:sldMk cId="2090913294" sldId="441"/>
            <ac:spMk id="51" creationId="{68201BA4-3754-4CD2-BC99-87933D1C9C89}"/>
          </ac:spMkLst>
        </pc:spChg>
        <pc:spChg chg="add mod">
          <ac:chgData name="加賀山 茂" userId="8c55a2096077e13e" providerId="LiveId" clId="{B4630778-A4FC-41DE-8DF4-7BBC34A91BDF}" dt="2020-06-21T00:24:02.666" v="2757"/>
          <ac:spMkLst>
            <pc:docMk/>
            <pc:sldMk cId="2090913294" sldId="441"/>
            <ac:spMk id="52" creationId="{F826ED46-9B33-4228-8469-5E6AD071D72A}"/>
          </ac:spMkLst>
        </pc:spChg>
        <pc:spChg chg="add mod">
          <ac:chgData name="加賀山 茂" userId="8c55a2096077e13e" providerId="LiveId" clId="{B4630778-A4FC-41DE-8DF4-7BBC34A91BDF}" dt="2020-06-21T00:24:02.666" v="2757"/>
          <ac:spMkLst>
            <pc:docMk/>
            <pc:sldMk cId="2090913294" sldId="441"/>
            <ac:spMk id="53" creationId="{EC0AEB21-99A7-4009-BC5C-D1BFE5C0F525}"/>
          </ac:spMkLst>
        </pc:spChg>
        <pc:spChg chg="add mod">
          <ac:chgData name="加賀山 茂" userId="8c55a2096077e13e" providerId="LiveId" clId="{B4630778-A4FC-41DE-8DF4-7BBC34A91BDF}" dt="2020-06-21T00:24:02.666" v="2757"/>
          <ac:spMkLst>
            <pc:docMk/>
            <pc:sldMk cId="2090913294" sldId="441"/>
            <ac:spMk id="54" creationId="{B56F9C65-8057-49B7-A56B-F32E627F52F1}"/>
          </ac:spMkLst>
        </pc:spChg>
        <pc:spChg chg="add mod">
          <ac:chgData name="加賀山 茂" userId="8c55a2096077e13e" providerId="LiveId" clId="{B4630778-A4FC-41DE-8DF4-7BBC34A91BDF}" dt="2020-06-21T00:24:02.666" v="2757"/>
          <ac:spMkLst>
            <pc:docMk/>
            <pc:sldMk cId="2090913294" sldId="441"/>
            <ac:spMk id="55" creationId="{C61AABD6-2F94-429B-B344-533118C8F36B}"/>
          </ac:spMkLst>
        </pc:spChg>
        <pc:spChg chg="add mod">
          <ac:chgData name="加賀山 茂" userId="8c55a2096077e13e" providerId="LiveId" clId="{B4630778-A4FC-41DE-8DF4-7BBC34A91BDF}" dt="2020-06-21T00:24:02.666" v="2757"/>
          <ac:spMkLst>
            <pc:docMk/>
            <pc:sldMk cId="2090913294" sldId="441"/>
            <ac:spMk id="56" creationId="{CCECF47E-57CA-4C70-B525-C7B5E2F71E54}"/>
          </ac:spMkLst>
        </pc:spChg>
        <pc:spChg chg="add mod">
          <ac:chgData name="加賀山 茂" userId="8c55a2096077e13e" providerId="LiveId" clId="{B4630778-A4FC-41DE-8DF4-7BBC34A91BDF}" dt="2020-06-21T00:24:02.666" v="2757"/>
          <ac:spMkLst>
            <pc:docMk/>
            <pc:sldMk cId="2090913294" sldId="441"/>
            <ac:spMk id="57" creationId="{4D3932C1-7647-43E8-83CF-F11D36C240F8}"/>
          </ac:spMkLst>
        </pc:spChg>
        <pc:spChg chg="add mod">
          <ac:chgData name="加賀山 茂" userId="8c55a2096077e13e" providerId="LiveId" clId="{B4630778-A4FC-41DE-8DF4-7BBC34A91BDF}" dt="2020-06-21T00:24:02.666" v="2757"/>
          <ac:spMkLst>
            <pc:docMk/>
            <pc:sldMk cId="2090913294" sldId="441"/>
            <ac:spMk id="58" creationId="{8EF46DB3-CBFA-42FD-85DC-68BDECF8F010}"/>
          </ac:spMkLst>
        </pc:spChg>
        <pc:spChg chg="add mod">
          <ac:chgData name="加賀山 茂" userId="8c55a2096077e13e" providerId="LiveId" clId="{B4630778-A4FC-41DE-8DF4-7BBC34A91BDF}" dt="2020-06-21T00:24:02.666" v="2757"/>
          <ac:spMkLst>
            <pc:docMk/>
            <pc:sldMk cId="2090913294" sldId="441"/>
            <ac:spMk id="59" creationId="{E078F749-32C0-4E23-B59E-E6EF62DD2889}"/>
          </ac:spMkLst>
        </pc:spChg>
        <pc:spChg chg="add mod">
          <ac:chgData name="加賀山 茂" userId="8c55a2096077e13e" providerId="LiveId" clId="{B4630778-A4FC-41DE-8DF4-7BBC34A91BDF}" dt="2020-06-21T00:24:02.666" v="2757"/>
          <ac:spMkLst>
            <pc:docMk/>
            <pc:sldMk cId="2090913294" sldId="441"/>
            <ac:spMk id="60" creationId="{EC81D2EB-9AAE-47D6-B99D-92837FD5DABA}"/>
          </ac:spMkLst>
        </pc:spChg>
        <pc:spChg chg="add mod">
          <ac:chgData name="加賀山 茂" userId="8c55a2096077e13e" providerId="LiveId" clId="{B4630778-A4FC-41DE-8DF4-7BBC34A91BDF}" dt="2020-06-21T00:24:02.666" v="2757"/>
          <ac:spMkLst>
            <pc:docMk/>
            <pc:sldMk cId="2090913294" sldId="441"/>
            <ac:spMk id="61" creationId="{DFEAEB7F-89FB-4905-8F78-0BFD256E47A8}"/>
          </ac:spMkLst>
        </pc:spChg>
        <pc:grpChg chg="add mod">
          <ac:chgData name="加賀山 茂" userId="8c55a2096077e13e" providerId="LiveId" clId="{B4630778-A4FC-41DE-8DF4-7BBC34A91BDF}" dt="2020-06-21T00:24:02.666" v="2757"/>
          <ac:grpSpMkLst>
            <pc:docMk/>
            <pc:sldMk cId="2090913294" sldId="441"/>
            <ac:grpSpMk id="8" creationId="{EDE8D08A-23A3-4706-A90C-A47C81299DFF}"/>
          </ac:grpSpMkLst>
        </pc:grpChg>
        <pc:grpChg chg="add mod">
          <ac:chgData name="加賀山 茂" userId="8c55a2096077e13e" providerId="LiveId" clId="{B4630778-A4FC-41DE-8DF4-7BBC34A91BDF}" dt="2020-06-21T00:24:02.666" v="2757"/>
          <ac:grpSpMkLst>
            <pc:docMk/>
            <pc:sldMk cId="2090913294" sldId="441"/>
            <ac:grpSpMk id="9" creationId="{3F67A9C8-0174-4CC9-A672-9E54052DBAA9}"/>
          </ac:grpSpMkLst>
        </pc:grpChg>
        <pc:grpChg chg="add mod">
          <ac:chgData name="加賀山 茂" userId="8c55a2096077e13e" providerId="LiveId" clId="{B4630778-A4FC-41DE-8DF4-7BBC34A91BDF}" dt="2020-06-21T00:24:02.666" v="2757"/>
          <ac:grpSpMkLst>
            <pc:docMk/>
            <pc:sldMk cId="2090913294" sldId="441"/>
            <ac:grpSpMk id="10" creationId="{BC8F75DE-C5F7-4CE4-89B1-67A39ACFEB90}"/>
          </ac:grpSpMkLst>
        </pc:grpChg>
        <pc:grpChg chg="add mod">
          <ac:chgData name="加賀山 茂" userId="8c55a2096077e13e" providerId="LiveId" clId="{B4630778-A4FC-41DE-8DF4-7BBC34A91BDF}" dt="2020-06-21T00:24:02.666" v="2757"/>
          <ac:grpSpMkLst>
            <pc:docMk/>
            <pc:sldMk cId="2090913294" sldId="441"/>
            <ac:grpSpMk id="11" creationId="{963F94E5-A34D-4F57-8B60-A21DA1558E18}"/>
          </ac:grpSpMkLst>
        </pc:grpChg>
        <pc:grpChg chg="add mod">
          <ac:chgData name="加賀山 茂" userId="8c55a2096077e13e" providerId="LiveId" clId="{B4630778-A4FC-41DE-8DF4-7BBC34A91BDF}" dt="2020-06-21T00:24:02.666" v="2757"/>
          <ac:grpSpMkLst>
            <pc:docMk/>
            <pc:sldMk cId="2090913294" sldId="441"/>
            <ac:grpSpMk id="12" creationId="{A36B1BAB-D94C-467F-BFBB-1D3928A00EC9}"/>
          </ac:grpSpMkLst>
        </pc:grpChg>
        <pc:grpChg chg="add mod">
          <ac:chgData name="加賀山 茂" userId="8c55a2096077e13e" providerId="LiveId" clId="{B4630778-A4FC-41DE-8DF4-7BBC34A91BDF}" dt="2020-06-21T00:24:02.666" v="2757"/>
          <ac:grpSpMkLst>
            <pc:docMk/>
            <pc:sldMk cId="2090913294" sldId="441"/>
            <ac:grpSpMk id="13" creationId="{13C4FC87-F316-4ED1-9A55-2821541DD69C}"/>
          </ac:grpSpMkLst>
        </pc:grpChg>
        <pc:grpChg chg="add mod">
          <ac:chgData name="加賀山 茂" userId="8c55a2096077e13e" providerId="LiveId" clId="{B4630778-A4FC-41DE-8DF4-7BBC34A91BDF}" dt="2020-06-21T00:24:02.666" v="2757"/>
          <ac:grpSpMkLst>
            <pc:docMk/>
            <pc:sldMk cId="2090913294" sldId="441"/>
            <ac:grpSpMk id="14" creationId="{F8CC6704-9708-4DBC-8C35-690C44D29F26}"/>
          </ac:grpSpMkLst>
        </pc:grpChg>
        <pc:grpChg chg="add mod">
          <ac:chgData name="加賀山 茂" userId="8c55a2096077e13e" providerId="LiveId" clId="{B4630778-A4FC-41DE-8DF4-7BBC34A91BDF}" dt="2020-06-21T00:24:02.666" v="2757"/>
          <ac:grpSpMkLst>
            <pc:docMk/>
            <pc:sldMk cId="2090913294" sldId="441"/>
            <ac:grpSpMk id="15" creationId="{CB492169-A4AB-4ECD-B101-C0BD4C229209}"/>
          </ac:grpSpMkLst>
        </pc:grpChg>
        <pc:grpChg chg="add mod">
          <ac:chgData name="加賀山 茂" userId="8c55a2096077e13e" providerId="LiveId" clId="{B4630778-A4FC-41DE-8DF4-7BBC34A91BDF}" dt="2020-06-21T00:24:02.666" v="2757"/>
          <ac:grpSpMkLst>
            <pc:docMk/>
            <pc:sldMk cId="2090913294" sldId="441"/>
            <ac:grpSpMk id="16" creationId="{4B9A12AD-FB29-4451-B5F4-2B684D4DE8D7}"/>
          </ac:grpSpMkLst>
        </pc:grpChg>
        <pc:grpChg chg="add mod">
          <ac:chgData name="加賀山 茂" userId="8c55a2096077e13e" providerId="LiveId" clId="{B4630778-A4FC-41DE-8DF4-7BBC34A91BDF}" dt="2020-06-21T00:24:02.666" v="2757"/>
          <ac:grpSpMkLst>
            <pc:docMk/>
            <pc:sldMk cId="2090913294" sldId="441"/>
            <ac:grpSpMk id="17" creationId="{B6D0783A-5A9E-4B92-A30F-137B77704CB6}"/>
          </ac:grpSpMkLst>
        </pc:grpChg>
        <pc:grpChg chg="add mod">
          <ac:chgData name="加賀山 茂" userId="8c55a2096077e13e" providerId="LiveId" clId="{B4630778-A4FC-41DE-8DF4-7BBC34A91BDF}" dt="2020-06-21T00:24:02.666" v="2757"/>
          <ac:grpSpMkLst>
            <pc:docMk/>
            <pc:sldMk cId="2090913294" sldId="441"/>
            <ac:grpSpMk id="18" creationId="{2E7A2D9A-DBE2-4766-A8DD-C22F8327296D}"/>
          </ac:grpSpMkLst>
        </pc:grpChg>
        <pc:grpChg chg="add mod">
          <ac:chgData name="加賀山 茂" userId="8c55a2096077e13e" providerId="LiveId" clId="{B4630778-A4FC-41DE-8DF4-7BBC34A91BDF}" dt="2020-06-21T00:24:02.666" v="2757"/>
          <ac:grpSpMkLst>
            <pc:docMk/>
            <pc:sldMk cId="2090913294" sldId="441"/>
            <ac:grpSpMk id="19" creationId="{32E024DA-3B2D-4B40-89B2-8E1789DE22C2}"/>
          </ac:grpSpMkLst>
        </pc:grpChg>
        <pc:grpChg chg="add mod">
          <ac:chgData name="加賀山 茂" userId="8c55a2096077e13e" providerId="LiveId" clId="{B4630778-A4FC-41DE-8DF4-7BBC34A91BDF}" dt="2020-06-21T00:24:02.666" v="2757"/>
          <ac:grpSpMkLst>
            <pc:docMk/>
            <pc:sldMk cId="2090913294" sldId="441"/>
            <ac:grpSpMk id="20" creationId="{F7904655-F721-4A98-A149-7850CEC7EF8E}"/>
          </ac:grpSpMkLst>
        </pc:grpChg>
        <pc:grpChg chg="add mod">
          <ac:chgData name="加賀山 茂" userId="8c55a2096077e13e" providerId="LiveId" clId="{B4630778-A4FC-41DE-8DF4-7BBC34A91BDF}" dt="2020-06-21T00:24:02.666" v="2757"/>
          <ac:grpSpMkLst>
            <pc:docMk/>
            <pc:sldMk cId="2090913294" sldId="441"/>
            <ac:grpSpMk id="21" creationId="{1DA501D6-49CD-4FE7-8FFA-476A4ABB7E8B}"/>
          </ac:grpSpMkLst>
        </pc:grpChg>
        <pc:grpChg chg="add mod">
          <ac:chgData name="加賀山 茂" userId="8c55a2096077e13e" providerId="LiveId" clId="{B4630778-A4FC-41DE-8DF4-7BBC34A91BDF}" dt="2020-06-21T00:24:02.666" v="2757"/>
          <ac:grpSpMkLst>
            <pc:docMk/>
            <pc:sldMk cId="2090913294" sldId="441"/>
            <ac:grpSpMk id="22" creationId="{4CB268D8-0799-4E16-B6C8-3AED4A663866}"/>
          </ac:grpSpMkLst>
        </pc:grpChg>
        <pc:grpChg chg="add mod">
          <ac:chgData name="加賀山 茂" userId="8c55a2096077e13e" providerId="LiveId" clId="{B4630778-A4FC-41DE-8DF4-7BBC34A91BDF}" dt="2020-06-21T00:24:02.666" v="2757"/>
          <ac:grpSpMkLst>
            <pc:docMk/>
            <pc:sldMk cId="2090913294" sldId="441"/>
            <ac:grpSpMk id="23" creationId="{560797DB-233C-4E0E-A64A-7266906F0EF0}"/>
          </ac:grpSpMkLst>
        </pc:grpChg>
        <pc:grpChg chg="add mod">
          <ac:chgData name="加賀山 茂" userId="8c55a2096077e13e" providerId="LiveId" clId="{B4630778-A4FC-41DE-8DF4-7BBC34A91BDF}" dt="2020-06-21T00:24:02.666" v="2757"/>
          <ac:grpSpMkLst>
            <pc:docMk/>
            <pc:sldMk cId="2090913294" sldId="441"/>
            <ac:grpSpMk id="24" creationId="{0A05D80B-E488-4DCB-9AC0-34EBB1066F78}"/>
          </ac:grpSpMkLst>
        </pc:grpChg>
        <pc:grpChg chg="add mod">
          <ac:chgData name="加賀山 茂" userId="8c55a2096077e13e" providerId="LiveId" clId="{B4630778-A4FC-41DE-8DF4-7BBC34A91BDF}" dt="2020-06-21T00:24:02.666" v="2757"/>
          <ac:grpSpMkLst>
            <pc:docMk/>
            <pc:sldMk cId="2090913294" sldId="441"/>
            <ac:grpSpMk id="25" creationId="{5F75CF69-4B3D-419F-809B-39DF8F8D1DDC}"/>
          </ac:grpSpMkLst>
        </pc:grpChg>
        <pc:graphicFrameChg chg="add mod modGraphic">
          <ac:chgData name="加賀山 茂" userId="8c55a2096077e13e" providerId="LiveId" clId="{B4630778-A4FC-41DE-8DF4-7BBC34A91BDF}" dt="2020-06-23T01:32:59.501" v="10637"/>
          <ac:graphicFrameMkLst>
            <pc:docMk/>
            <pc:sldMk cId="2090913294" sldId="441"/>
            <ac:graphicFrameMk id="62" creationId="{9D16E3AC-5E04-4C6F-B0D0-48B52987FFC7}"/>
          </ac:graphicFrameMkLst>
        </pc:graphicFrameChg>
      </pc:sldChg>
      <pc:sldChg chg="addSp delSp modSp new mod modAnim">
        <pc:chgData name="加賀山 茂" userId="8c55a2096077e13e" providerId="LiveId" clId="{B4630778-A4FC-41DE-8DF4-7BBC34A91BDF}" dt="2020-06-21T22:25:58.376" v="9903"/>
        <pc:sldMkLst>
          <pc:docMk/>
          <pc:sldMk cId="1713257203" sldId="442"/>
        </pc:sldMkLst>
        <pc:spChg chg="del">
          <ac:chgData name="加賀山 茂" userId="8c55a2096077e13e" providerId="LiveId" clId="{B4630778-A4FC-41DE-8DF4-7BBC34A91BDF}" dt="2020-06-21T00:58:33.951" v="4051"/>
          <ac:spMkLst>
            <pc:docMk/>
            <pc:sldMk cId="1713257203" sldId="442"/>
            <ac:spMk id="2" creationId="{21D9AE40-4796-4868-930C-C68FE1D695DC}"/>
          </ac:spMkLst>
        </pc:spChg>
        <pc:spChg chg="del">
          <ac:chgData name="加賀山 茂" userId="8c55a2096077e13e" providerId="LiveId" clId="{B4630778-A4FC-41DE-8DF4-7BBC34A91BDF}" dt="2020-06-21T00:58:33.951" v="4051"/>
          <ac:spMkLst>
            <pc:docMk/>
            <pc:sldMk cId="1713257203" sldId="442"/>
            <ac:spMk id="3" creationId="{20948E50-A620-4CB8-BED4-7F6E9129EBAC}"/>
          </ac:spMkLst>
        </pc:spChg>
        <pc:spChg chg="mod">
          <ac:chgData name="加賀山 茂" userId="8c55a2096077e13e" providerId="LiveId" clId="{B4630778-A4FC-41DE-8DF4-7BBC34A91BDF}" dt="2020-06-21T00:58:33.951" v="4051"/>
          <ac:spMkLst>
            <pc:docMk/>
            <pc:sldMk cId="1713257203" sldId="442"/>
            <ac:spMk id="4" creationId="{AF655B51-CF45-4AAF-8525-0700264E9DA0}"/>
          </ac:spMkLst>
        </pc:spChg>
        <pc:spChg chg="mod">
          <ac:chgData name="加賀山 茂" userId="8c55a2096077e13e" providerId="LiveId" clId="{B4630778-A4FC-41DE-8DF4-7BBC34A91BDF}" dt="2020-06-21T00:58:33.951" v="4051"/>
          <ac:spMkLst>
            <pc:docMk/>
            <pc:sldMk cId="1713257203" sldId="442"/>
            <ac:spMk id="5" creationId="{E8AE2FE6-6BB7-4905-9BEE-921B26295334}"/>
          </ac:spMkLst>
        </pc:spChg>
        <pc:spChg chg="mod">
          <ac:chgData name="加賀山 茂" userId="8c55a2096077e13e" providerId="LiveId" clId="{B4630778-A4FC-41DE-8DF4-7BBC34A91BDF}" dt="2020-06-21T00:58:33.951" v="4051"/>
          <ac:spMkLst>
            <pc:docMk/>
            <pc:sldMk cId="1713257203" sldId="442"/>
            <ac:spMk id="6" creationId="{BF31C20A-31BA-4D3E-909C-FF1522CE78D3}"/>
          </ac:spMkLst>
        </pc:spChg>
        <pc:spChg chg="add mod">
          <ac:chgData name="加賀山 茂" userId="8c55a2096077e13e" providerId="LiveId" clId="{B4630778-A4FC-41DE-8DF4-7BBC34A91BDF}" dt="2020-06-21T22:25:58.376" v="9903"/>
          <ac:spMkLst>
            <pc:docMk/>
            <pc:sldMk cId="1713257203" sldId="442"/>
            <ac:spMk id="7" creationId="{4D34EAA3-88FF-49BF-B023-057E214FBFA8}"/>
          </ac:spMkLst>
        </pc:spChg>
        <pc:spChg chg="add mod">
          <ac:chgData name="加賀山 茂" userId="8c55a2096077e13e" providerId="LiveId" clId="{B4630778-A4FC-41DE-8DF4-7BBC34A91BDF}" dt="2020-06-21T05:32:49.044" v="8192" actId="1038"/>
          <ac:spMkLst>
            <pc:docMk/>
            <pc:sldMk cId="1713257203" sldId="442"/>
            <ac:spMk id="11" creationId="{3BB28F6C-D9CE-4D0C-A351-31EA85E7BFE7}"/>
          </ac:spMkLst>
        </pc:spChg>
        <pc:spChg chg="add mod">
          <ac:chgData name="加賀山 茂" userId="8c55a2096077e13e" providerId="LiveId" clId="{B4630778-A4FC-41DE-8DF4-7BBC34A91BDF}" dt="2020-06-21T05:32:49.044" v="8192" actId="1038"/>
          <ac:spMkLst>
            <pc:docMk/>
            <pc:sldMk cId="1713257203" sldId="442"/>
            <ac:spMk id="12" creationId="{FF3384B5-8546-4EB5-928A-C4AEA4105F88}"/>
          </ac:spMkLst>
        </pc:spChg>
        <pc:spChg chg="add mod">
          <ac:chgData name="加賀山 茂" userId="8c55a2096077e13e" providerId="LiveId" clId="{B4630778-A4FC-41DE-8DF4-7BBC34A91BDF}" dt="2020-06-21T05:32:49.044" v="8192" actId="1038"/>
          <ac:spMkLst>
            <pc:docMk/>
            <pc:sldMk cId="1713257203" sldId="442"/>
            <ac:spMk id="13" creationId="{CC07EF79-3111-4B0B-9230-06AC9C37A57E}"/>
          </ac:spMkLst>
        </pc:spChg>
        <pc:spChg chg="add mod">
          <ac:chgData name="加賀山 茂" userId="8c55a2096077e13e" providerId="LiveId" clId="{B4630778-A4FC-41DE-8DF4-7BBC34A91BDF}" dt="2020-06-21T05:32:49.044" v="8192" actId="1038"/>
          <ac:spMkLst>
            <pc:docMk/>
            <pc:sldMk cId="1713257203" sldId="442"/>
            <ac:spMk id="14" creationId="{04CF1C15-D8EE-4204-9ED5-7689212FE93D}"/>
          </ac:spMkLst>
        </pc:spChg>
        <pc:spChg chg="add mod">
          <ac:chgData name="加賀山 茂" userId="8c55a2096077e13e" providerId="LiveId" clId="{B4630778-A4FC-41DE-8DF4-7BBC34A91BDF}" dt="2020-06-21T05:32:49.044" v="8192" actId="1038"/>
          <ac:spMkLst>
            <pc:docMk/>
            <pc:sldMk cId="1713257203" sldId="442"/>
            <ac:spMk id="15" creationId="{68245D6B-E1C8-451F-A4B9-C83EBAB33813}"/>
          </ac:spMkLst>
        </pc:spChg>
        <pc:spChg chg="mod">
          <ac:chgData name="加賀山 茂" userId="8c55a2096077e13e" providerId="LiveId" clId="{B4630778-A4FC-41DE-8DF4-7BBC34A91BDF}" dt="2020-06-21T00:58:35.714" v="4052"/>
          <ac:spMkLst>
            <pc:docMk/>
            <pc:sldMk cId="1713257203" sldId="442"/>
            <ac:spMk id="17" creationId="{933F9DCC-C15B-478B-A05A-83292AE49BB0}"/>
          </ac:spMkLst>
        </pc:spChg>
        <pc:spChg chg="mod">
          <ac:chgData name="加賀山 茂" userId="8c55a2096077e13e" providerId="LiveId" clId="{B4630778-A4FC-41DE-8DF4-7BBC34A91BDF}" dt="2020-06-21T00:58:35.714" v="4052"/>
          <ac:spMkLst>
            <pc:docMk/>
            <pc:sldMk cId="1713257203" sldId="442"/>
            <ac:spMk id="18" creationId="{4CCDDE64-9880-40C0-802C-B39441C7E347}"/>
          </ac:spMkLst>
        </pc:spChg>
        <pc:spChg chg="mod">
          <ac:chgData name="加賀山 茂" userId="8c55a2096077e13e" providerId="LiveId" clId="{B4630778-A4FC-41DE-8DF4-7BBC34A91BDF}" dt="2020-06-21T00:58:35.714" v="4052"/>
          <ac:spMkLst>
            <pc:docMk/>
            <pc:sldMk cId="1713257203" sldId="442"/>
            <ac:spMk id="21" creationId="{E8D88A53-3B88-408C-B0B7-3DBE70102107}"/>
          </ac:spMkLst>
        </pc:spChg>
        <pc:spChg chg="mod">
          <ac:chgData name="加賀山 茂" userId="8c55a2096077e13e" providerId="LiveId" clId="{B4630778-A4FC-41DE-8DF4-7BBC34A91BDF}" dt="2020-06-21T00:58:35.714" v="4052"/>
          <ac:spMkLst>
            <pc:docMk/>
            <pc:sldMk cId="1713257203" sldId="442"/>
            <ac:spMk id="22" creationId="{833F0F14-5471-4B64-9F7F-42E55668D05B}"/>
          </ac:spMkLst>
        </pc:spChg>
        <pc:spChg chg="mod">
          <ac:chgData name="加賀山 茂" userId="8c55a2096077e13e" providerId="LiveId" clId="{B4630778-A4FC-41DE-8DF4-7BBC34A91BDF}" dt="2020-06-21T00:58:35.714" v="4052"/>
          <ac:spMkLst>
            <pc:docMk/>
            <pc:sldMk cId="1713257203" sldId="442"/>
            <ac:spMk id="23" creationId="{C8ABFD54-4D9E-4493-95B0-3D3C8B12EEA5}"/>
          </ac:spMkLst>
        </pc:spChg>
        <pc:spChg chg="mod">
          <ac:chgData name="加賀山 茂" userId="8c55a2096077e13e" providerId="LiveId" clId="{B4630778-A4FC-41DE-8DF4-7BBC34A91BDF}" dt="2020-06-21T00:58:35.714" v="4052"/>
          <ac:spMkLst>
            <pc:docMk/>
            <pc:sldMk cId="1713257203" sldId="442"/>
            <ac:spMk id="25" creationId="{15CB7D75-7980-4C81-9D16-5F9107104B5A}"/>
          </ac:spMkLst>
        </pc:spChg>
        <pc:spChg chg="mod">
          <ac:chgData name="加賀山 茂" userId="8c55a2096077e13e" providerId="LiveId" clId="{B4630778-A4FC-41DE-8DF4-7BBC34A91BDF}" dt="2020-06-21T00:58:35.714" v="4052"/>
          <ac:spMkLst>
            <pc:docMk/>
            <pc:sldMk cId="1713257203" sldId="442"/>
            <ac:spMk id="26" creationId="{C4B34653-8858-4CEC-9495-B7C30ED4637F}"/>
          </ac:spMkLst>
        </pc:spChg>
        <pc:spChg chg="mod">
          <ac:chgData name="加賀山 茂" userId="8c55a2096077e13e" providerId="LiveId" clId="{B4630778-A4FC-41DE-8DF4-7BBC34A91BDF}" dt="2020-06-21T00:58:35.714" v="4052"/>
          <ac:spMkLst>
            <pc:docMk/>
            <pc:sldMk cId="1713257203" sldId="442"/>
            <ac:spMk id="29" creationId="{6A290AFE-A978-48EF-B96E-A19A90B770C0}"/>
          </ac:spMkLst>
        </pc:spChg>
        <pc:spChg chg="mod">
          <ac:chgData name="加賀山 茂" userId="8c55a2096077e13e" providerId="LiveId" clId="{B4630778-A4FC-41DE-8DF4-7BBC34A91BDF}" dt="2020-06-21T00:58:35.714" v="4052"/>
          <ac:spMkLst>
            <pc:docMk/>
            <pc:sldMk cId="1713257203" sldId="442"/>
            <ac:spMk id="30" creationId="{DAC711D0-EB14-45C7-98D9-918D2FF44ACA}"/>
          </ac:spMkLst>
        </pc:spChg>
        <pc:spChg chg="mod">
          <ac:chgData name="加賀山 茂" userId="8c55a2096077e13e" providerId="LiveId" clId="{B4630778-A4FC-41DE-8DF4-7BBC34A91BDF}" dt="2020-06-21T00:58:35.714" v="4052"/>
          <ac:spMkLst>
            <pc:docMk/>
            <pc:sldMk cId="1713257203" sldId="442"/>
            <ac:spMk id="31" creationId="{3258EB27-A1DA-4852-B10F-6AA3C75228B0}"/>
          </ac:spMkLst>
        </pc:spChg>
        <pc:spChg chg="mod">
          <ac:chgData name="加賀山 茂" userId="8c55a2096077e13e" providerId="LiveId" clId="{B4630778-A4FC-41DE-8DF4-7BBC34A91BDF}" dt="2020-06-21T00:58:35.714" v="4052"/>
          <ac:spMkLst>
            <pc:docMk/>
            <pc:sldMk cId="1713257203" sldId="442"/>
            <ac:spMk id="33" creationId="{DD9D4290-5109-412C-B1E0-2A9E54106EA2}"/>
          </ac:spMkLst>
        </pc:spChg>
        <pc:spChg chg="mod">
          <ac:chgData name="加賀山 茂" userId="8c55a2096077e13e" providerId="LiveId" clId="{B4630778-A4FC-41DE-8DF4-7BBC34A91BDF}" dt="2020-06-21T00:58:35.714" v="4052"/>
          <ac:spMkLst>
            <pc:docMk/>
            <pc:sldMk cId="1713257203" sldId="442"/>
            <ac:spMk id="34" creationId="{E70884B4-0FB1-4328-A988-692EC8AE1350}"/>
          </ac:spMkLst>
        </pc:spChg>
        <pc:spChg chg="mod">
          <ac:chgData name="加賀山 茂" userId="8c55a2096077e13e" providerId="LiveId" clId="{B4630778-A4FC-41DE-8DF4-7BBC34A91BDF}" dt="2020-06-21T00:58:35.714" v="4052"/>
          <ac:spMkLst>
            <pc:docMk/>
            <pc:sldMk cId="1713257203" sldId="442"/>
            <ac:spMk id="37" creationId="{043463EB-3CF6-42D4-9413-3C714606DE66}"/>
          </ac:spMkLst>
        </pc:spChg>
        <pc:spChg chg="mod">
          <ac:chgData name="加賀山 茂" userId="8c55a2096077e13e" providerId="LiveId" clId="{B4630778-A4FC-41DE-8DF4-7BBC34A91BDF}" dt="2020-06-21T00:58:35.714" v="4052"/>
          <ac:spMkLst>
            <pc:docMk/>
            <pc:sldMk cId="1713257203" sldId="442"/>
            <ac:spMk id="38" creationId="{AD98635D-E396-4A97-B97C-E92ED1688358}"/>
          </ac:spMkLst>
        </pc:spChg>
        <pc:spChg chg="mod">
          <ac:chgData name="加賀山 茂" userId="8c55a2096077e13e" providerId="LiveId" clId="{B4630778-A4FC-41DE-8DF4-7BBC34A91BDF}" dt="2020-06-21T00:58:35.714" v="4052"/>
          <ac:spMkLst>
            <pc:docMk/>
            <pc:sldMk cId="1713257203" sldId="442"/>
            <ac:spMk id="39" creationId="{A0298415-E4B5-4C36-AF6D-101E19B0ACF8}"/>
          </ac:spMkLst>
        </pc:spChg>
        <pc:spChg chg="mod">
          <ac:chgData name="加賀山 茂" userId="8c55a2096077e13e" providerId="LiveId" clId="{B4630778-A4FC-41DE-8DF4-7BBC34A91BDF}" dt="2020-06-21T00:58:35.714" v="4052"/>
          <ac:spMkLst>
            <pc:docMk/>
            <pc:sldMk cId="1713257203" sldId="442"/>
            <ac:spMk id="45" creationId="{16784EC8-7B60-46F1-A860-ED01EBF742CB}"/>
          </ac:spMkLst>
        </pc:spChg>
        <pc:spChg chg="mod">
          <ac:chgData name="加賀山 茂" userId="8c55a2096077e13e" providerId="LiveId" clId="{B4630778-A4FC-41DE-8DF4-7BBC34A91BDF}" dt="2020-06-21T00:58:35.714" v="4052"/>
          <ac:spMkLst>
            <pc:docMk/>
            <pc:sldMk cId="1713257203" sldId="442"/>
            <ac:spMk id="46" creationId="{A099E08C-A9F4-4F52-99E1-4C57C33C7773}"/>
          </ac:spMkLst>
        </pc:spChg>
        <pc:spChg chg="mod">
          <ac:chgData name="加賀山 茂" userId="8c55a2096077e13e" providerId="LiveId" clId="{B4630778-A4FC-41DE-8DF4-7BBC34A91BDF}" dt="2020-06-21T00:58:35.714" v="4052"/>
          <ac:spMkLst>
            <pc:docMk/>
            <pc:sldMk cId="1713257203" sldId="442"/>
            <ac:spMk id="47" creationId="{DFB54B04-B070-460B-939C-F650D9E9E890}"/>
          </ac:spMkLst>
        </pc:spChg>
        <pc:spChg chg="mod">
          <ac:chgData name="加賀山 茂" userId="8c55a2096077e13e" providerId="LiveId" clId="{B4630778-A4FC-41DE-8DF4-7BBC34A91BDF}" dt="2020-06-21T00:58:35.714" v="4052"/>
          <ac:spMkLst>
            <pc:docMk/>
            <pc:sldMk cId="1713257203" sldId="442"/>
            <ac:spMk id="50" creationId="{990056CB-F2AD-4FFD-B1F0-6666F238FF62}"/>
          </ac:spMkLst>
        </pc:spChg>
        <pc:spChg chg="mod">
          <ac:chgData name="加賀山 茂" userId="8c55a2096077e13e" providerId="LiveId" clId="{B4630778-A4FC-41DE-8DF4-7BBC34A91BDF}" dt="2020-06-21T00:58:35.714" v="4052"/>
          <ac:spMkLst>
            <pc:docMk/>
            <pc:sldMk cId="1713257203" sldId="442"/>
            <ac:spMk id="51" creationId="{E9F4A2E9-D5BC-41C4-87A1-9B8176FD678D}"/>
          </ac:spMkLst>
        </pc:spChg>
        <pc:spChg chg="mod">
          <ac:chgData name="加賀山 茂" userId="8c55a2096077e13e" providerId="LiveId" clId="{B4630778-A4FC-41DE-8DF4-7BBC34A91BDF}" dt="2020-06-21T00:58:35.714" v="4052"/>
          <ac:spMkLst>
            <pc:docMk/>
            <pc:sldMk cId="1713257203" sldId="442"/>
            <ac:spMk id="57" creationId="{8BAB6E82-D5AD-45B1-85BE-7022D4C54F97}"/>
          </ac:spMkLst>
        </pc:spChg>
        <pc:spChg chg="mod">
          <ac:chgData name="加賀山 茂" userId="8c55a2096077e13e" providerId="LiveId" clId="{B4630778-A4FC-41DE-8DF4-7BBC34A91BDF}" dt="2020-06-21T00:58:35.714" v="4052"/>
          <ac:spMkLst>
            <pc:docMk/>
            <pc:sldMk cId="1713257203" sldId="442"/>
            <ac:spMk id="58" creationId="{C8B0EEA3-EBCD-401E-80AB-758824B93BF4}"/>
          </ac:spMkLst>
        </pc:spChg>
        <pc:spChg chg="mod">
          <ac:chgData name="加賀山 茂" userId="8c55a2096077e13e" providerId="LiveId" clId="{B4630778-A4FC-41DE-8DF4-7BBC34A91BDF}" dt="2020-06-21T00:58:35.714" v="4052"/>
          <ac:spMkLst>
            <pc:docMk/>
            <pc:sldMk cId="1713257203" sldId="442"/>
            <ac:spMk id="59" creationId="{5420AF17-5112-41CD-9881-14D6DCBF6A5C}"/>
          </ac:spMkLst>
        </pc:spChg>
        <pc:spChg chg="mod">
          <ac:chgData name="加賀山 茂" userId="8c55a2096077e13e" providerId="LiveId" clId="{B4630778-A4FC-41DE-8DF4-7BBC34A91BDF}" dt="2020-06-21T00:58:35.714" v="4052"/>
          <ac:spMkLst>
            <pc:docMk/>
            <pc:sldMk cId="1713257203" sldId="442"/>
            <ac:spMk id="62" creationId="{8C756FF8-3C18-41CB-A986-6637960B507F}"/>
          </ac:spMkLst>
        </pc:spChg>
        <pc:spChg chg="add mod">
          <ac:chgData name="加賀山 茂" userId="8c55a2096077e13e" providerId="LiveId" clId="{B4630778-A4FC-41DE-8DF4-7BBC34A91BDF}" dt="2020-06-21T05:32:49.044" v="8192" actId="1038"/>
          <ac:spMkLst>
            <pc:docMk/>
            <pc:sldMk cId="1713257203" sldId="442"/>
            <ac:spMk id="63" creationId="{5B1B0EC2-2AC0-484F-9DF0-94A80F891FAC}"/>
          </ac:spMkLst>
        </pc:spChg>
        <pc:spChg chg="mod">
          <ac:chgData name="加賀山 茂" userId="8c55a2096077e13e" providerId="LiveId" clId="{B4630778-A4FC-41DE-8DF4-7BBC34A91BDF}" dt="2020-06-21T00:58:35.714" v="4052"/>
          <ac:spMkLst>
            <pc:docMk/>
            <pc:sldMk cId="1713257203" sldId="442"/>
            <ac:spMk id="65" creationId="{660CADC8-7418-4B04-BE1A-6A69B238DD70}"/>
          </ac:spMkLst>
        </pc:spChg>
        <pc:spChg chg="mod">
          <ac:chgData name="加賀山 茂" userId="8c55a2096077e13e" providerId="LiveId" clId="{B4630778-A4FC-41DE-8DF4-7BBC34A91BDF}" dt="2020-06-21T00:58:35.714" v="4052"/>
          <ac:spMkLst>
            <pc:docMk/>
            <pc:sldMk cId="1713257203" sldId="442"/>
            <ac:spMk id="66" creationId="{C15DFC23-2458-48FC-8E56-89581AD777FF}"/>
          </ac:spMkLst>
        </pc:spChg>
        <pc:spChg chg="mod">
          <ac:chgData name="加賀山 茂" userId="8c55a2096077e13e" providerId="LiveId" clId="{B4630778-A4FC-41DE-8DF4-7BBC34A91BDF}" dt="2020-06-21T00:58:35.714" v="4052"/>
          <ac:spMkLst>
            <pc:docMk/>
            <pc:sldMk cId="1713257203" sldId="442"/>
            <ac:spMk id="76" creationId="{D5525111-6D8B-44AE-8D70-00B97C65437C}"/>
          </ac:spMkLst>
        </pc:spChg>
        <pc:spChg chg="mod">
          <ac:chgData name="加賀山 茂" userId="8c55a2096077e13e" providerId="LiveId" clId="{B4630778-A4FC-41DE-8DF4-7BBC34A91BDF}" dt="2020-06-21T00:58:35.714" v="4052"/>
          <ac:spMkLst>
            <pc:docMk/>
            <pc:sldMk cId="1713257203" sldId="442"/>
            <ac:spMk id="79" creationId="{F9156C91-1118-46BB-9430-AF1434B56237}"/>
          </ac:spMkLst>
        </pc:spChg>
        <pc:spChg chg="mod">
          <ac:chgData name="加賀山 茂" userId="8c55a2096077e13e" providerId="LiveId" clId="{B4630778-A4FC-41DE-8DF4-7BBC34A91BDF}" dt="2020-06-21T00:58:35.714" v="4052"/>
          <ac:spMkLst>
            <pc:docMk/>
            <pc:sldMk cId="1713257203" sldId="442"/>
            <ac:spMk id="81" creationId="{FDAA0B77-C964-455C-B5B5-E6E0FE77844E}"/>
          </ac:spMkLst>
        </pc:spChg>
        <pc:spChg chg="mod">
          <ac:chgData name="加賀山 茂" userId="8c55a2096077e13e" providerId="LiveId" clId="{B4630778-A4FC-41DE-8DF4-7BBC34A91BDF}" dt="2020-06-21T00:58:35.714" v="4052"/>
          <ac:spMkLst>
            <pc:docMk/>
            <pc:sldMk cId="1713257203" sldId="442"/>
            <ac:spMk id="82" creationId="{CC468271-C14B-4D8E-8F5C-03259EA8022B}"/>
          </ac:spMkLst>
        </pc:spChg>
        <pc:spChg chg="mod">
          <ac:chgData name="加賀山 茂" userId="8c55a2096077e13e" providerId="LiveId" clId="{B4630778-A4FC-41DE-8DF4-7BBC34A91BDF}" dt="2020-06-21T00:58:35.714" v="4052"/>
          <ac:spMkLst>
            <pc:docMk/>
            <pc:sldMk cId="1713257203" sldId="442"/>
            <ac:spMk id="83" creationId="{4F83FD45-E26B-43FE-AAB8-94FC1073A551}"/>
          </ac:spMkLst>
        </pc:spChg>
        <pc:spChg chg="mod">
          <ac:chgData name="加賀山 茂" userId="8c55a2096077e13e" providerId="LiveId" clId="{B4630778-A4FC-41DE-8DF4-7BBC34A91BDF}" dt="2020-06-21T00:58:35.714" v="4052"/>
          <ac:spMkLst>
            <pc:docMk/>
            <pc:sldMk cId="1713257203" sldId="442"/>
            <ac:spMk id="84" creationId="{5B2DE6A6-8D09-45D0-815F-D723E321D5D5}"/>
          </ac:spMkLst>
        </pc:spChg>
        <pc:spChg chg="mod">
          <ac:chgData name="加賀山 茂" userId="8c55a2096077e13e" providerId="LiveId" clId="{B4630778-A4FC-41DE-8DF4-7BBC34A91BDF}" dt="2020-06-21T00:58:35.714" v="4052"/>
          <ac:spMkLst>
            <pc:docMk/>
            <pc:sldMk cId="1713257203" sldId="442"/>
            <ac:spMk id="87" creationId="{1B2C940E-7026-4EA9-BAEE-A00249859E06}"/>
          </ac:spMkLst>
        </pc:spChg>
        <pc:spChg chg="mod">
          <ac:chgData name="加賀山 茂" userId="8c55a2096077e13e" providerId="LiveId" clId="{B4630778-A4FC-41DE-8DF4-7BBC34A91BDF}" dt="2020-06-21T00:58:35.714" v="4052"/>
          <ac:spMkLst>
            <pc:docMk/>
            <pc:sldMk cId="1713257203" sldId="442"/>
            <ac:spMk id="88" creationId="{460BAD5D-03E2-4DDF-86A1-5AE7EDAEC660}"/>
          </ac:spMkLst>
        </pc:spChg>
        <pc:spChg chg="mod">
          <ac:chgData name="加賀山 茂" userId="8c55a2096077e13e" providerId="LiveId" clId="{B4630778-A4FC-41DE-8DF4-7BBC34A91BDF}" dt="2020-06-21T00:58:35.714" v="4052"/>
          <ac:spMkLst>
            <pc:docMk/>
            <pc:sldMk cId="1713257203" sldId="442"/>
            <ac:spMk id="89" creationId="{EFCD2C52-5D52-466F-9275-2E914AA7B05A}"/>
          </ac:spMkLst>
        </pc:spChg>
        <pc:spChg chg="mod">
          <ac:chgData name="加賀山 茂" userId="8c55a2096077e13e" providerId="LiveId" clId="{B4630778-A4FC-41DE-8DF4-7BBC34A91BDF}" dt="2020-06-21T00:58:35.714" v="4052"/>
          <ac:spMkLst>
            <pc:docMk/>
            <pc:sldMk cId="1713257203" sldId="442"/>
            <ac:spMk id="90" creationId="{DD2694B1-CBAE-4431-83B9-66C0F800DC96}"/>
          </ac:spMkLst>
        </pc:spChg>
        <pc:spChg chg="mod">
          <ac:chgData name="加賀山 茂" userId="8c55a2096077e13e" providerId="LiveId" clId="{B4630778-A4FC-41DE-8DF4-7BBC34A91BDF}" dt="2020-06-21T00:58:35.714" v="4052"/>
          <ac:spMkLst>
            <pc:docMk/>
            <pc:sldMk cId="1713257203" sldId="442"/>
            <ac:spMk id="93" creationId="{26681957-E357-4E71-B311-A612000BF70B}"/>
          </ac:spMkLst>
        </pc:spChg>
        <pc:spChg chg="mod">
          <ac:chgData name="加賀山 茂" userId="8c55a2096077e13e" providerId="LiveId" clId="{B4630778-A4FC-41DE-8DF4-7BBC34A91BDF}" dt="2020-06-21T00:58:35.714" v="4052"/>
          <ac:spMkLst>
            <pc:docMk/>
            <pc:sldMk cId="1713257203" sldId="442"/>
            <ac:spMk id="94" creationId="{0498E1B3-81D6-453F-8136-34031220D3A1}"/>
          </ac:spMkLst>
        </pc:spChg>
        <pc:spChg chg="mod">
          <ac:chgData name="加賀山 茂" userId="8c55a2096077e13e" providerId="LiveId" clId="{B4630778-A4FC-41DE-8DF4-7BBC34A91BDF}" dt="2020-06-21T00:58:35.714" v="4052"/>
          <ac:spMkLst>
            <pc:docMk/>
            <pc:sldMk cId="1713257203" sldId="442"/>
            <ac:spMk id="98" creationId="{F977020C-1BCE-498C-9BD8-5F028A854817}"/>
          </ac:spMkLst>
        </pc:spChg>
        <pc:spChg chg="mod">
          <ac:chgData name="加賀山 茂" userId="8c55a2096077e13e" providerId="LiveId" clId="{B4630778-A4FC-41DE-8DF4-7BBC34A91BDF}" dt="2020-06-21T00:58:35.714" v="4052"/>
          <ac:spMkLst>
            <pc:docMk/>
            <pc:sldMk cId="1713257203" sldId="442"/>
            <ac:spMk id="99" creationId="{3DBB5017-33BF-47A3-9B6D-6880F908B1CD}"/>
          </ac:spMkLst>
        </pc:spChg>
        <pc:spChg chg="mod">
          <ac:chgData name="加賀山 茂" userId="8c55a2096077e13e" providerId="LiveId" clId="{B4630778-A4FC-41DE-8DF4-7BBC34A91BDF}" dt="2020-06-21T00:58:35.714" v="4052"/>
          <ac:spMkLst>
            <pc:docMk/>
            <pc:sldMk cId="1713257203" sldId="442"/>
            <ac:spMk id="102" creationId="{48AC1E1F-D156-46AB-9F0A-46A905FA9740}"/>
          </ac:spMkLst>
        </pc:spChg>
        <pc:spChg chg="mod">
          <ac:chgData name="加賀山 茂" userId="8c55a2096077e13e" providerId="LiveId" clId="{B4630778-A4FC-41DE-8DF4-7BBC34A91BDF}" dt="2020-06-21T00:58:35.714" v="4052"/>
          <ac:spMkLst>
            <pc:docMk/>
            <pc:sldMk cId="1713257203" sldId="442"/>
            <ac:spMk id="103" creationId="{C8518D8B-DB84-4C3F-A026-A92863BE9246}"/>
          </ac:spMkLst>
        </pc:spChg>
        <pc:spChg chg="mod">
          <ac:chgData name="加賀山 茂" userId="8c55a2096077e13e" providerId="LiveId" clId="{B4630778-A4FC-41DE-8DF4-7BBC34A91BDF}" dt="2020-06-21T00:58:35.714" v="4052"/>
          <ac:spMkLst>
            <pc:docMk/>
            <pc:sldMk cId="1713257203" sldId="442"/>
            <ac:spMk id="106" creationId="{2DE177E8-CF4A-4142-8E8D-ADD39F0C4372}"/>
          </ac:spMkLst>
        </pc:spChg>
        <pc:spChg chg="mod">
          <ac:chgData name="加賀山 茂" userId="8c55a2096077e13e" providerId="LiveId" clId="{B4630778-A4FC-41DE-8DF4-7BBC34A91BDF}" dt="2020-06-21T00:58:35.714" v="4052"/>
          <ac:spMkLst>
            <pc:docMk/>
            <pc:sldMk cId="1713257203" sldId="442"/>
            <ac:spMk id="108" creationId="{8142595A-6DC4-4AF5-99AE-B7F849FA57AF}"/>
          </ac:spMkLst>
        </pc:spChg>
        <pc:grpChg chg="add mod">
          <ac:chgData name="加賀山 茂" userId="8c55a2096077e13e" providerId="LiveId" clId="{B4630778-A4FC-41DE-8DF4-7BBC34A91BDF}" dt="2020-06-21T05:32:49.044" v="8192" actId="1038"/>
          <ac:grpSpMkLst>
            <pc:docMk/>
            <pc:sldMk cId="1713257203" sldId="442"/>
            <ac:grpSpMk id="8" creationId="{4C630679-8802-4FED-834E-458C35AA20ED}"/>
          </ac:grpSpMkLst>
        </pc:grpChg>
        <pc:grpChg chg="add mod">
          <ac:chgData name="加賀山 茂" userId="8c55a2096077e13e" providerId="LiveId" clId="{B4630778-A4FC-41DE-8DF4-7BBC34A91BDF}" dt="2020-06-21T05:32:49.044" v="8192" actId="1038"/>
          <ac:grpSpMkLst>
            <pc:docMk/>
            <pc:sldMk cId="1713257203" sldId="442"/>
            <ac:grpSpMk id="16" creationId="{A43B3845-0670-462B-A8EE-3B2C0117732F}"/>
          </ac:grpSpMkLst>
        </pc:grpChg>
        <pc:grpChg chg="add mod">
          <ac:chgData name="加賀山 茂" userId="8c55a2096077e13e" providerId="LiveId" clId="{B4630778-A4FC-41DE-8DF4-7BBC34A91BDF}" dt="2020-06-21T05:32:49.044" v="8192" actId="1038"/>
          <ac:grpSpMkLst>
            <pc:docMk/>
            <pc:sldMk cId="1713257203" sldId="442"/>
            <ac:grpSpMk id="24" creationId="{76210E7E-2D56-4B5E-AD1D-B69C4E04E3E0}"/>
          </ac:grpSpMkLst>
        </pc:grpChg>
        <pc:grpChg chg="add mod">
          <ac:chgData name="加賀山 茂" userId="8c55a2096077e13e" providerId="LiveId" clId="{B4630778-A4FC-41DE-8DF4-7BBC34A91BDF}" dt="2020-06-21T05:32:49.044" v="8192" actId="1038"/>
          <ac:grpSpMkLst>
            <pc:docMk/>
            <pc:sldMk cId="1713257203" sldId="442"/>
            <ac:grpSpMk id="32" creationId="{76AF6E89-1761-4608-935B-2732F71523BA}"/>
          </ac:grpSpMkLst>
        </pc:grpChg>
        <pc:grpChg chg="add mod">
          <ac:chgData name="加賀山 茂" userId="8c55a2096077e13e" providerId="LiveId" clId="{B4630778-A4FC-41DE-8DF4-7BBC34A91BDF}" dt="2020-06-21T05:32:49.044" v="8192" actId="1038"/>
          <ac:grpSpMkLst>
            <pc:docMk/>
            <pc:sldMk cId="1713257203" sldId="442"/>
            <ac:grpSpMk id="40" creationId="{ABBF54E3-2767-4ABD-BDC1-7130C0C0A357}"/>
          </ac:grpSpMkLst>
        </pc:grpChg>
        <pc:grpChg chg="add mod">
          <ac:chgData name="加賀山 茂" userId="8c55a2096077e13e" providerId="LiveId" clId="{B4630778-A4FC-41DE-8DF4-7BBC34A91BDF}" dt="2020-06-21T05:32:49.044" v="8192" actId="1038"/>
          <ac:grpSpMkLst>
            <pc:docMk/>
            <pc:sldMk cId="1713257203" sldId="442"/>
            <ac:grpSpMk id="43" creationId="{F1ED6479-5F58-485A-81DC-B553B8900511}"/>
          </ac:grpSpMkLst>
        </pc:grpChg>
        <pc:grpChg chg="mod">
          <ac:chgData name="加賀山 茂" userId="8c55a2096077e13e" providerId="LiveId" clId="{B4630778-A4FC-41DE-8DF4-7BBC34A91BDF}" dt="2020-06-21T00:58:35.714" v="4052"/>
          <ac:grpSpMkLst>
            <pc:docMk/>
            <pc:sldMk cId="1713257203" sldId="442"/>
            <ac:grpSpMk id="44" creationId="{65B28F47-ADDA-46FC-90AE-E03181EBB207}"/>
          </ac:grpSpMkLst>
        </pc:grpChg>
        <pc:grpChg chg="add mod">
          <ac:chgData name="加賀山 茂" userId="8c55a2096077e13e" providerId="LiveId" clId="{B4630778-A4FC-41DE-8DF4-7BBC34A91BDF}" dt="2020-06-21T05:32:49.044" v="8192" actId="1038"/>
          <ac:grpSpMkLst>
            <pc:docMk/>
            <pc:sldMk cId="1713257203" sldId="442"/>
            <ac:grpSpMk id="52" creationId="{4CB5BED0-9398-484F-A179-B9FB41303F3F}"/>
          </ac:grpSpMkLst>
        </pc:grpChg>
        <pc:grpChg chg="add mod">
          <ac:chgData name="加賀山 茂" userId="8c55a2096077e13e" providerId="LiveId" clId="{B4630778-A4FC-41DE-8DF4-7BBC34A91BDF}" dt="2020-06-21T05:32:49.044" v="8192" actId="1038"/>
          <ac:grpSpMkLst>
            <pc:docMk/>
            <pc:sldMk cId="1713257203" sldId="442"/>
            <ac:grpSpMk id="55" creationId="{9592577E-48F9-4F8E-9640-EB866F37AAFA}"/>
          </ac:grpSpMkLst>
        </pc:grpChg>
        <pc:grpChg chg="mod">
          <ac:chgData name="加賀山 茂" userId="8c55a2096077e13e" providerId="LiveId" clId="{B4630778-A4FC-41DE-8DF4-7BBC34A91BDF}" dt="2020-06-21T00:58:35.714" v="4052"/>
          <ac:grpSpMkLst>
            <pc:docMk/>
            <pc:sldMk cId="1713257203" sldId="442"/>
            <ac:grpSpMk id="56" creationId="{CB6FD6A9-D666-4BEC-B2F3-50A9AEE30046}"/>
          </ac:grpSpMkLst>
        </pc:grpChg>
        <pc:grpChg chg="add mod">
          <ac:chgData name="加賀山 茂" userId="8c55a2096077e13e" providerId="LiveId" clId="{B4630778-A4FC-41DE-8DF4-7BBC34A91BDF}" dt="2020-06-21T05:32:49.044" v="8192" actId="1038"/>
          <ac:grpSpMkLst>
            <pc:docMk/>
            <pc:sldMk cId="1713257203" sldId="442"/>
            <ac:grpSpMk id="64" creationId="{009A4D2B-DFCC-42C3-BAB1-BE960942B0F1}"/>
          </ac:grpSpMkLst>
        </pc:grpChg>
        <pc:grpChg chg="add mod">
          <ac:chgData name="加賀山 茂" userId="8c55a2096077e13e" providerId="LiveId" clId="{B4630778-A4FC-41DE-8DF4-7BBC34A91BDF}" dt="2020-06-21T05:32:49.044" v="8192" actId="1038"/>
          <ac:grpSpMkLst>
            <pc:docMk/>
            <pc:sldMk cId="1713257203" sldId="442"/>
            <ac:grpSpMk id="67" creationId="{3D497654-43FA-416B-B570-B83726DA7591}"/>
          </ac:grpSpMkLst>
        </pc:grpChg>
        <pc:grpChg chg="add mod">
          <ac:chgData name="加賀山 茂" userId="8c55a2096077e13e" providerId="LiveId" clId="{B4630778-A4FC-41DE-8DF4-7BBC34A91BDF}" dt="2020-06-21T05:32:49.044" v="8192" actId="1038"/>
          <ac:grpSpMkLst>
            <pc:docMk/>
            <pc:sldMk cId="1713257203" sldId="442"/>
            <ac:grpSpMk id="70" creationId="{86DA10A0-0DC8-4169-B61D-AF92A8943B35}"/>
          </ac:grpSpMkLst>
        </pc:grpChg>
        <pc:grpChg chg="mod">
          <ac:chgData name="加賀山 茂" userId="8c55a2096077e13e" providerId="LiveId" clId="{B4630778-A4FC-41DE-8DF4-7BBC34A91BDF}" dt="2020-06-21T00:58:35.714" v="4052"/>
          <ac:grpSpMkLst>
            <pc:docMk/>
            <pc:sldMk cId="1713257203" sldId="442"/>
            <ac:grpSpMk id="71" creationId="{EE4B6904-A7AD-4E07-A843-F719C843B664}"/>
          </ac:grpSpMkLst>
        </pc:grpChg>
        <pc:grpChg chg="mod">
          <ac:chgData name="加賀山 茂" userId="8c55a2096077e13e" providerId="LiveId" clId="{B4630778-A4FC-41DE-8DF4-7BBC34A91BDF}" dt="2020-06-21T00:58:35.714" v="4052"/>
          <ac:grpSpMkLst>
            <pc:docMk/>
            <pc:sldMk cId="1713257203" sldId="442"/>
            <ac:grpSpMk id="72" creationId="{59E433B4-FEDB-48F7-AE74-3C40FBC84D69}"/>
          </ac:grpSpMkLst>
        </pc:grpChg>
        <pc:grpChg chg="mod">
          <ac:chgData name="加賀山 茂" userId="8c55a2096077e13e" providerId="LiveId" clId="{B4630778-A4FC-41DE-8DF4-7BBC34A91BDF}" dt="2020-06-21T00:58:35.714" v="4052"/>
          <ac:grpSpMkLst>
            <pc:docMk/>
            <pc:sldMk cId="1713257203" sldId="442"/>
            <ac:grpSpMk id="73" creationId="{040D0073-F7C2-40B8-80AA-9AFC89D54BBE}"/>
          </ac:grpSpMkLst>
        </pc:grpChg>
        <pc:grpChg chg="mod">
          <ac:chgData name="加賀山 茂" userId="8c55a2096077e13e" providerId="LiveId" clId="{B4630778-A4FC-41DE-8DF4-7BBC34A91BDF}" dt="2020-06-21T00:58:35.714" v="4052"/>
          <ac:grpSpMkLst>
            <pc:docMk/>
            <pc:sldMk cId="1713257203" sldId="442"/>
            <ac:grpSpMk id="74" creationId="{F0C18F7B-EB0D-4BA7-AD66-62F7B8A455D3}"/>
          </ac:grpSpMkLst>
        </pc:grpChg>
        <pc:grpChg chg="add mod">
          <ac:chgData name="加賀山 茂" userId="8c55a2096077e13e" providerId="LiveId" clId="{B4630778-A4FC-41DE-8DF4-7BBC34A91BDF}" dt="2020-06-21T05:32:49.044" v="8192" actId="1038"/>
          <ac:grpSpMkLst>
            <pc:docMk/>
            <pc:sldMk cId="1713257203" sldId="442"/>
            <ac:grpSpMk id="97" creationId="{FBEB844C-761B-49BA-8D83-F71F03E1DC2A}"/>
          </ac:grpSpMkLst>
        </pc:grpChg>
        <pc:grpChg chg="add mod">
          <ac:chgData name="加賀山 茂" userId="8c55a2096077e13e" providerId="LiveId" clId="{B4630778-A4FC-41DE-8DF4-7BBC34A91BDF}" dt="2020-06-21T05:32:49.044" v="8192" actId="1038"/>
          <ac:grpSpMkLst>
            <pc:docMk/>
            <pc:sldMk cId="1713257203" sldId="442"/>
            <ac:grpSpMk id="104" creationId="{3015A84A-8893-4ED2-8F5D-192D9EDCADE0}"/>
          </ac:grpSpMkLst>
        </pc:grpChg>
        <pc:grpChg chg="mod">
          <ac:chgData name="加賀山 茂" userId="8c55a2096077e13e" providerId="LiveId" clId="{B4630778-A4FC-41DE-8DF4-7BBC34A91BDF}" dt="2020-06-21T00:58:35.714" v="4052"/>
          <ac:grpSpMkLst>
            <pc:docMk/>
            <pc:sldMk cId="1713257203" sldId="442"/>
            <ac:grpSpMk id="105" creationId="{E91A5FF7-1514-4569-BB9E-6FB8561281E6}"/>
          </ac:grpSpMkLst>
        </pc:grpChg>
        <pc:grpChg chg="add mod">
          <ac:chgData name="加賀山 茂" userId="8c55a2096077e13e" providerId="LiveId" clId="{B4630778-A4FC-41DE-8DF4-7BBC34A91BDF}" dt="2020-06-21T05:32:49.044" v="8192" actId="1038"/>
          <ac:grpSpMkLst>
            <pc:docMk/>
            <pc:sldMk cId="1713257203" sldId="442"/>
            <ac:grpSpMk id="109" creationId="{D2450EBA-07E9-4BE2-B3A7-65EBF21740D1}"/>
          </ac:grpSpMkLst>
        </pc:grpChg>
        <pc:grpChg chg="add mod">
          <ac:chgData name="加賀山 茂" userId="8c55a2096077e13e" providerId="LiveId" clId="{B4630778-A4FC-41DE-8DF4-7BBC34A91BDF}" dt="2020-06-21T05:32:49.044" v="8192" actId="1038"/>
          <ac:grpSpMkLst>
            <pc:docMk/>
            <pc:sldMk cId="1713257203" sldId="442"/>
            <ac:grpSpMk id="123" creationId="{0FE7C5A9-2871-4C3A-BC09-F5D1648908D9}"/>
          </ac:grpSpMkLst>
        </pc:grpChg>
        <pc:cxnChg chg="mod">
          <ac:chgData name="加賀山 茂" userId="8c55a2096077e13e" providerId="LiveId" clId="{B4630778-A4FC-41DE-8DF4-7BBC34A91BDF}" dt="2020-06-21T00:58:35.714" v="4052"/>
          <ac:cxnSpMkLst>
            <pc:docMk/>
            <pc:sldMk cId="1713257203" sldId="442"/>
            <ac:cxnSpMk id="9" creationId="{53EB67B6-7EAC-4A25-97B7-255CC464D9A8}"/>
          </ac:cxnSpMkLst>
        </pc:cxnChg>
        <pc:cxnChg chg="mod">
          <ac:chgData name="加賀山 茂" userId="8c55a2096077e13e" providerId="LiveId" clId="{B4630778-A4FC-41DE-8DF4-7BBC34A91BDF}" dt="2020-06-21T00:58:35.714" v="4052"/>
          <ac:cxnSpMkLst>
            <pc:docMk/>
            <pc:sldMk cId="1713257203" sldId="442"/>
            <ac:cxnSpMk id="10" creationId="{5AC77115-82FE-44B9-9541-AF4C9E619038}"/>
          </ac:cxnSpMkLst>
        </pc:cxnChg>
        <pc:cxnChg chg="mod">
          <ac:chgData name="加賀山 茂" userId="8c55a2096077e13e" providerId="LiveId" clId="{B4630778-A4FC-41DE-8DF4-7BBC34A91BDF}" dt="2020-06-21T00:58:35.714" v="4052"/>
          <ac:cxnSpMkLst>
            <pc:docMk/>
            <pc:sldMk cId="1713257203" sldId="442"/>
            <ac:cxnSpMk id="19" creationId="{F1779878-E60E-48DF-AA3A-961BC9E46FAF}"/>
          </ac:cxnSpMkLst>
        </pc:cxnChg>
        <pc:cxnChg chg="mod">
          <ac:chgData name="加賀山 茂" userId="8c55a2096077e13e" providerId="LiveId" clId="{B4630778-A4FC-41DE-8DF4-7BBC34A91BDF}" dt="2020-06-21T00:58:35.714" v="4052"/>
          <ac:cxnSpMkLst>
            <pc:docMk/>
            <pc:sldMk cId="1713257203" sldId="442"/>
            <ac:cxnSpMk id="20" creationId="{3C622122-73F8-4F10-85E9-85ED160F4D0F}"/>
          </ac:cxnSpMkLst>
        </pc:cxnChg>
        <pc:cxnChg chg="mod">
          <ac:chgData name="加賀山 茂" userId="8c55a2096077e13e" providerId="LiveId" clId="{B4630778-A4FC-41DE-8DF4-7BBC34A91BDF}" dt="2020-06-21T00:58:35.714" v="4052"/>
          <ac:cxnSpMkLst>
            <pc:docMk/>
            <pc:sldMk cId="1713257203" sldId="442"/>
            <ac:cxnSpMk id="27" creationId="{99219367-8315-432E-BC11-8C7A5EC1DAA5}"/>
          </ac:cxnSpMkLst>
        </pc:cxnChg>
        <pc:cxnChg chg="mod">
          <ac:chgData name="加賀山 茂" userId="8c55a2096077e13e" providerId="LiveId" clId="{B4630778-A4FC-41DE-8DF4-7BBC34A91BDF}" dt="2020-06-21T00:58:35.714" v="4052"/>
          <ac:cxnSpMkLst>
            <pc:docMk/>
            <pc:sldMk cId="1713257203" sldId="442"/>
            <ac:cxnSpMk id="28" creationId="{D2A9774B-10EF-48B6-A5F8-2E1C31599AB8}"/>
          </ac:cxnSpMkLst>
        </pc:cxnChg>
        <pc:cxnChg chg="mod">
          <ac:chgData name="加賀山 茂" userId="8c55a2096077e13e" providerId="LiveId" clId="{B4630778-A4FC-41DE-8DF4-7BBC34A91BDF}" dt="2020-06-21T00:58:35.714" v="4052"/>
          <ac:cxnSpMkLst>
            <pc:docMk/>
            <pc:sldMk cId="1713257203" sldId="442"/>
            <ac:cxnSpMk id="35" creationId="{FB44656E-C749-4077-B8F2-7D5D2C78B72C}"/>
          </ac:cxnSpMkLst>
        </pc:cxnChg>
        <pc:cxnChg chg="mod">
          <ac:chgData name="加賀山 茂" userId="8c55a2096077e13e" providerId="LiveId" clId="{B4630778-A4FC-41DE-8DF4-7BBC34A91BDF}" dt="2020-06-21T00:58:35.714" v="4052"/>
          <ac:cxnSpMkLst>
            <pc:docMk/>
            <pc:sldMk cId="1713257203" sldId="442"/>
            <ac:cxnSpMk id="36" creationId="{EE6768BB-FC47-4CF6-968D-84349182B4E7}"/>
          </ac:cxnSpMkLst>
        </pc:cxnChg>
        <pc:cxnChg chg="mod">
          <ac:chgData name="加賀山 茂" userId="8c55a2096077e13e" providerId="LiveId" clId="{B4630778-A4FC-41DE-8DF4-7BBC34A91BDF}" dt="2020-06-21T00:58:35.714" v="4052"/>
          <ac:cxnSpMkLst>
            <pc:docMk/>
            <pc:sldMk cId="1713257203" sldId="442"/>
            <ac:cxnSpMk id="41" creationId="{10DDFD65-7CC7-4065-B6FC-AC173E915D37}"/>
          </ac:cxnSpMkLst>
        </pc:cxnChg>
        <pc:cxnChg chg="mod">
          <ac:chgData name="加賀山 茂" userId="8c55a2096077e13e" providerId="LiveId" clId="{B4630778-A4FC-41DE-8DF4-7BBC34A91BDF}" dt="2020-06-21T00:58:35.714" v="4052"/>
          <ac:cxnSpMkLst>
            <pc:docMk/>
            <pc:sldMk cId="1713257203" sldId="442"/>
            <ac:cxnSpMk id="42" creationId="{4E33DE27-7FEA-4CFB-8B19-550ADBD08CD9}"/>
          </ac:cxnSpMkLst>
        </pc:cxnChg>
        <pc:cxnChg chg="mod">
          <ac:chgData name="加賀山 茂" userId="8c55a2096077e13e" providerId="LiveId" clId="{B4630778-A4FC-41DE-8DF4-7BBC34A91BDF}" dt="2020-06-21T00:58:35.714" v="4052"/>
          <ac:cxnSpMkLst>
            <pc:docMk/>
            <pc:sldMk cId="1713257203" sldId="442"/>
            <ac:cxnSpMk id="48" creationId="{469C93F4-7336-4CB7-931C-5B7E09D1547B}"/>
          </ac:cxnSpMkLst>
        </pc:cxnChg>
        <pc:cxnChg chg="mod">
          <ac:chgData name="加賀山 茂" userId="8c55a2096077e13e" providerId="LiveId" clId="{B4630778-A4FC-41DE-8DF4-7BBC34A91BDF}" dt="2020-06-21T00:58:35.714" v="4052"/>
          <ac:cxnSpMkLst>
            <pc:docMk/>
            <pc:sldMk cId="1713257203" sldId="442"/>
            <ac:cxnSpMk id="49" creationId="{32EF2E65-073C-4AAE-9406-C24A2154CC1D}"/>
          </ac:cxnSpMkLst>
        </pc:cxnChg>
        <pc:cxnChg chg="mod">
          <ac:chgData name="加賀山 茂" userId="8c55a2096077e13e" providerId="LiveId" clId="{B4630778-A4FC-41DE-8DF4-7BBC34A91BDF}" dt="2020-06-21T00:58:35.714" v="4052"/>
          <ac:cxnSpMkLst>
            <pc:docMk/>
            <pc:sldMk cId="1713257203" sldId="442"/>
            <ac:cxnSpMk id="53" creationId="{A5CAC021-6549-465F-A0FF-BD74A21D9A4F}"/>
          </ac:cxnSpMkLst>
        </pc:cxnChg>
        <pc:cxnChg chg="mod">
          <ac:chgData name="加賀山 茂" userId="8c55a2096077e13e" providerId="LiveId" clId="{B4630778-A4FC-41DE-8DF4-7BBC34A91BDF}" dt="2020-06-21T00:58:35.714" v="4052"/>
          <ac:cxnSpMkLst>
            <pc:docMk/>
            <pc:sldMk cId="1713257203" sldId="442"/>
            <ac:cxnSpMk id="54" creationId="{E4EB47C1-C4F3-4DE8-BD66-7E2CC20CA9A8}"/>
          </ac:cxnSpMkLst>
        </pc:cxnChg>
        <pc:cxnChg chg="mod">
          <ac:chgData name="加賀山 茂" userId="8c55a2096077e13e" providerId="LiveId" clId="{B4630778-A4FC-41DE-8DF4-7BBC34A91BDF}" dt="2020-06-21T05:32:49.044" v="8192" actId="1038"/>
          <ac:cxnSpMkLst>
            <pc:docMk/>
            <pc:sldMk cId="1713257203" sldId="442"/>
            <ac:cxnSpMk id="60" creationId="{F235354E-2F1B-45D4-A55B-4225AEA2B22E}"/>
          </ac:cxnSpMkLst>
        </pc:cxnChg>
        <pc:cxnChg chg="mod">
          <ac:chgData name="加賀山 茂" userId="8c55a2096077e13e" providerId="LiveId" clId="{B4630778-A4FC-41DE-8DF4-7BBC34A91BDF}" dt="2020-06-21T00:58:35.714" v="4052"/>
          <ac:cxnSpMkLst>
            <pc:docMk/>
            <pc:sldMk cId="1713257203" sldId="442"/>
            <ac:cxnSpMk id="61" creationId="{4EE8E6AD-37AA-446D-845B-A4437EF0AE65}"/>
          </ac:cxnSpMkLst>
        </pc:cxnChg>
        <pc:cxnChg chg="mod">
          <ac:chgData name="加賀山 茂" userId="8c55a2096077e13e" providerId="LiveId" clId="{B4630778-A4FC-41DE-8DF4-7BBC34A91BDF}" dt="2020-06-21T00:58:35.714" v="4052"/>
          <ac:cxnSpMkLst>
            <pc:docMk/>
            <pc:sldMk cId="1713257203" sldId="442"/>
            <ac:cxnSpMk id="68" creationId="{4B914034-9A6E-4837-90CA-895F1E26D0C1}"/>
          </ac:cxnSpMkLst>
        </pc:cxnChg>
        <pc:cxnChg chg="mod">
          <ac:chgData name="加賀山 茂" userId="8c55a2096077e13e" providerId="LiveId" clId="{B4630778-A4FC-41DE-8DF4-7BBC34A91BDF}" dt="2020-06-21T00:58:35.714" v="4052"/>
          <ac:cxnSpMkLst>
            <pc:docMk/>
            <pc:sldMk cId="1713257203" sldId="442"/>
            <ac:cxnSpMk id="69" creationId="{C662344B-4ECC-4602-AF81-31231533BE2E}"/>
          </ac:cxnSpMkLst>
        </pc:cxnChg>
        <pc:cxnChg chg="mod">
          <ac:chgData name="加賀山 茂" userId="8c55a2096077e13e" providerId="LiveId" clId="{B4630778-A4FC-41DE-8DF4-7BBC34A91BDF}" dt="2020-06-21T00:58:35.714" v="4052"/>
          <ac:cxnSpMkLst>
            <pc:docMk/>
            <pc:sldMk cId="1713257203" sldId="442"/>
            <ac:cxnSpMk id="75" creationId="{7491739F-1F6E-44A8-BEBA-9B50CBF4862B}"/>
          </ac:cxnSpMkLst>
        </pc:cxnChg>
        <pc:cxnChg chg="mod">
          <ac:chgData name="加賀山 茂" userId="8c55a2096077e13e" providerId="LiveId" clId="{B4630778-A4FC-41DE-8DF4-7BBC34A91BDF}" dt="2020-06-21T00:58:35.714" v="4052"/>
          <ac:cxnSpMkLst>
            <pc:docMk/>
            <pc:sldMk cId="1713257203" sldId="442"/>
            <ac:cxnSpMk id="77" creationId="{79537968-719B-413B-9443-1189092D96E0}"/>
          </ac:cxnSpMkLst>
        </pc:cxnChg>
        <pc:cxnChg chg="mod">
          <ac:chgData name="加賀山 茂" userId="8c55a2096077e13e" providerId="LiveId" clId="{B4630778-A4FC-41DE-8DF4-7BBC34A91BDF}" dt="2020-06-21T00:58:35.714" v="4052"/>
          <ac:cxnSpMkLst>
            <pc:docMk/>
            <pc:sldMk cId="1713257203" sldId="442"/>
            <ac:cxnSpMk id="78" creationId="{671AE0E3-CB6B-4E0D-B513-464D665A5327}"/>
          </ac:cxnSpMkLst>
        </pc:cxnChg>
        <pc:cxnChg chg="mod">
          <ac:chgData name="加賀山 茂" userId="8c55a2096077e13e" providerId="LiveId" clId="{B4630778-A4FC-41DE-8DF4-7BBC34A91BDF}" dt="2020-06-21T00:58:35.714" v="4052"/>
          <ac:cxnSpMkLst>
            <pc:docMk/>
            <pc:sldMk cId="1713257203" sldId="442"/>
            <ac:cxnSpMk id="80" creationId="{FBE9CB0E-C6B6-4623-A5F5-AA50911F9EFC}"/>
          </ac:cxnSpMkLst>
        </pc:cxnChg>
        <pc:cxnChg chg="mod">
          <ac:chgData name="加賀山 茂" userId="8c55a2096077e13e" providerId="LiveId" clId="{B4630778-A4FC-41DE-8DF4-7BBC34A91BDF}" dt="2020-06-21T00:58:35.714" v="4052"/>
          <ac:cxnSpMkLst>
            <pc:docMk/>
            <pc:sldMk cId="1713257203" sldId="442"/>
            <ac:cxnSpMk id="85" creationId="{59BE1F46-8145-4715-8E81-1786DC53E453}"/>
          </ac:cxnSpMkLst>
        </pc:cxnChg>
        <pc:cxnChg chg="mod">
          <ac:chgData name="加賀山 茂" userId="8c55a2096077e13e" providerId="LiveId" clId="{B4630778-A4FC-41DE-8DF4-7BBC34A91BDF}" dt="2020-06-21T00:58:35.714" v="4052"/>
          <ac:cxnSpMkLst>
            <pc:docMk/>
            <pc:sldMk cId="1713257203" sldId="442"/>
            <ac:cxnSpMk id="86" creationId="{047BE868-8CFB-4934-9DE2-2E3FCAF25FEF}"/>
          </ac:cxnSpMkLst>
        </pc:cxnChg>
        <pc:cxnChg chg="mod">
          <ac:chgData name="加賀山 茂" userId="8c55a2096077e13e" providerId="LiveId" clId="{B4630778-A4FC-41DE-8DF4-7BBC34A91BDF}" dt="2020-06-21T00:58:35.714" v="4052"/>
          <ac:cxnSpMkLst>
            <pc:docMk/>
            <pc:sldMk cId="1713257203" sldId="442"/>
            <ac:cxnSpMk id="91" creationId="{6BE8BA38-A26C-47D0-94E4-E18D18B12209}"/>
          </ac:cxnSpMkLst>
        </pc:cxnChg>
        <pc:cxnChg chg="mod">
          <ac:chgData name="加賀山 茂" userId="8c55a2096077e13e" providerId="LiveId" clId="{B4630778-A4FC-41DE-8DF4-7BBC34A91BDF}" dt="2020-06-21T00:58:35.714" v="4052"/>
          <ac:cxnSpMkLst>
            <pc:docMk/>
            <pc:sldMk cId="1713257203" sldId="442"/>
            <ac:cxnSpMk id="92" creationId="{740D8E06-7968-453F-969C-B20E4EB8EE5E}"/>
          </ac:cxnSpMkLst>
        </pc:cxnChg>
        <pc:cxnChg chg="mod">
          <ac:chgData name="加賀山 茂" userId="8c55a2096077e13e" providerId="LiveId" clId="{B4630778-A4FC-41DE-8DF4-7BBC34A91BDF}" dt="2020-06-21T00:58:35.714" v="4052"/>
          <ac:cxnSpMkLst>
            <pc:docMk/>
            <pc:sldMk cId="1713257203" sldId="442"/>
            <ac:cxnSpMk id="95" creationId="{AC5ACF8F-F3BC-45E0-96E5-7ABC755C296F}"/>
          </ac:cxnSpMkLst>
        </pc:cxnChg>
        <pc:cxnChg chg="mod">
          <ac:chgData name="加賀山 茂" userId="8c55a2096077e13e" providerId="LiveId" clId="{B4630778-A4FC-41DE-8DF4-7BBC34A91BDF}" dt="2020-06-21T00:58:35.714" v="4052"/>
          <ac:cxnSpMkLst>
            <pc:docMk/>
            <pc:sldMk cId="1713257203" sldId="442"/>
            <ac:cxnSpMk id="96" creationId="{2AFCB561-09D4-4317-89F0-C2751B4AFA9C}"/>
          </ac:cxnSpMkLst>
        </pc:cxnChg>
        <pc:cxnChg chg="mod">
          <ac:chgData name="加賀山 茂" userId="8c55a2096077e13e" providerId="LiveId" clId="{B4630778-A4FC-41DE-8DF4-7BBC34A91BDF}" dt="2020-06-21T00:58:35.714" v="4052"/>
          <ac:cxnSpMkLst>
            <pc:docMk/>
            <pc:sldMk cId="1713257203" sldId="442"/>
            <ac:cxnSpMk id="100" creationId="{516836B7-D6B4-4C96-95EA-DA66DDD4B4B0}"/>
          </ac:cxnSpMkLst>
        </pc:cxnChg>
        <pc:cxnChg chg="mod">
          <ac:chgData name="加賀山 茂" userId="8c55a2096077e13e" providerId="LiveId" clId="{B4630778-A4FC-41DE-8DF4-7BBC34A91BDF}" dt="2020-06-21T00:58:35.714" v="4052"/>
          <ac:cxnSpMkLst>
            <pc:docMk/>
            <pc:sldMk cId="1713257203" sldId="442"/>
            <ac:cxnSpMk id="101" creationId="{AA85B544-8C54-40F1-9B92-C9F40EE0F95E}"/>
          </ac:cxnSpMkLst>
        </pc:cxnChg>
        <pc:cxnChg chg="mod">
          <ac:chgData name="加賀山 茂" userId="8c55a2096077e13e" providerId="LiveId" clId="{B4630778-A4FC-41DE-8DF4-7BBC34A91BDF}" dt="2020-06-21T00:58:35.714" v="4052"/>
          <ac:cxnSpMkLst>
            <pc:docMk/>
            <pc:sldMk cId="1713257203" sldId="442"/>
            <ac:cxnSpMk id="107" creationId="{2A55B1FE-9AA5-472B-8928-7F2AB21C795B}"/>
          </ac:cxnSpMkLst>
        </pc:cxnChg>
        <pc:cxnChg chg="mod">
          <ac:chgData name="加賀山 茂" userId="8c55a2096077e13e" providerId="LiveId" clId="{B4630778-A4FC-41DE-8DF4-7BBC34A91BDF}" dt="2020-06-21T00:58:35.714" v="4052"/>
          <ac:cxnSpMkLst>
            <pc:docMk/>
            <pc:sldMk cId="1713257203" sldId="442"/>
            <ac:cxnSpMk id="110" creationId="{7C45CAD8-985D-45EE-877E-1DED471F2AED}"/>
          </ac:cxnSpMkLst>
        </pc:cxnChg>
        <pc:cxnChg chg="mod">
          <ac:chgData name="加賀山 茂" userId="8c55a2096077e13e" providerId="LiveId" clId="{B4630778-A4FC-41DE-8DF4-7BBC34A91BDF}" dt="2020-06-21T00:58:35.714" v="4052"/>
          <ac:cxnSpMkLst>
            <pc:docMk/>
            <pc:sldMk cId="1713257203" sldId="442"/>
            <ac:cxnSpMk id="111" creationId="{DC4BCD6D-AB22-4F4D-B1E6-96CAFC50B478}"/>
          </ac:cxnSpMkLst>
        </pc:cxnChg>
        <pc:cxnChg chg="add mod">
          <ac:chgData name="加賀山 茂" userId="8c55a2096077e13e" providerId="LiveId" clId="{B4630778-A4FC-41DE-8DF4-7BBC34A91BDF}" dt="2020-06-21T05:32:49.044" v="8192" actId="1038"/>
          <ac:cxnSpMkLst>
            <pc:docMk/>
            <pc:sldMk cId="1713257203" sldId="442"/>
            <ac:cxnSpMk id="112" creationId="{D6A08871-F348-46BB-A9FD-A18564D29C26}"/>
          </ac:cxnSpMkLst>
        </pc:cxnChg>
        <pc:cxnChg chg="add mod">
          <ac:chgData name="加賀山 茂" userId="8c55a2096077e13e" providerId="LiveId" clId="{B4630778-A4FC-41DE-8DF4-7BBC34A91BDF}" dt="2020-06-21T05:32:49.044" v="8192" actId="1038"/>
          <ac:cxnSpMkLst>
            <pc:docMk/>
            <pc:sldMk cId="1713257203" sldId="442"/>
            <ac:cxnSpMk id="113" creationId="{E39468FA-0852-44D1-A381-F1A3D89FC397}"/>
          </ac:cxnSpMkLst>
        </pc:cxnChg>
        <pc:cxnChg chg="add mod">
          <ac:chgData name="加賀山 茂" userId="8c55a2096077e13e" providerId="LiveId" clId="{B4630778-A4FC-41DE-8DF4-7BBC34A91BDF}" dt="2020-06-21T05:32:49.044" v="8192" actId="1038"/>
          <ac:cxnSpMkLst>
            <pc:docMk/>
            <pc:sldMk cId="1713257203" sldId="442"/>
            <ac:cxnSpMk id="114" creationId="{25FF2586-DECB-4F25-A7DF-1296AB34BB55}"/>
          </ac:cxnSpMkLst>
        </pc:cxnChg>
        <pc:cxnChg chg="add mod">
          <ac:chgData name="加賀山 茂" userId="8c55a2096077e13e" providerId="LiveId" clId="{B4630778-A4FC-41DE-8DF4-7BBC34A91BDF}" dt="2020-06-21T05:32:49.044" v="8192" actId="1038"/>
          <ac:cxnSpMkLst>
            <pc:docMk/>
            <pc:sldMk cId="1713257203" sldId="442"/>
            <ac:cxnSpMk id="115" creationId="{A5481DFB-BE03-488A-811C-CD0B7FBD1BD9}"/>
          </ac:cxnSpMkLst>
        </pc:cxnChg>
        <pc:cxnChg chg="add mod">
          <ac:chgData name="加賀山 茂" userId="8c55a2096077e13e" providerId="LiveId" clId="{B4630778-A4FC-41DE-8DF4-7BBC34A91BDF}" dt="2020-06-21T05:32:49.044" v="8192" actId="1038"/>
          <ac:cxnSpMkLst>
            <pc:docMk/>
            <pc:sldMk cId="1713257203" sldId="442"/>
            <ac:cxnSpMk id="116" creationId="{39057DF9-8C9D-4893-8106-38C397C607EB}"/>
          </ac:cxnSpMkLst>
        </pc:cxnChg>
        <pc:cxnChg chg="add mod">
          <ac:chgData name="加賀山 茂" userId="8c55a2096077e13e" providerId="LiveId" clId="{B4630778-A4FC-41DE-8DF4-7BBC34A91BDF}" dt="2020-06-21T05:32:49.044" v="8192" actId="1038"/>
          <ac:cxnSpMkLst>
            <pc:docMk/>
            <pc:sldMk cId="1713257203" sldId="442"/>
            <ac:cxnSpMk id="117" creationId="{413EB5FE-89C9-4E20-92C3-943F8CF89291}"/>
          </ac:cxnSpMkLst>
        </pc:cxnChg>
        <pc:cxnChg chg="add mod">
          <ac:chgData name="加賀山 茂" userId="8c55a2096077e13e" providerId="LiveId" clId="{B4630778-A4FC-41DE-8DF4-7BBC34A91BDF}" dt="2020-06-21T05:32:49.044" v="8192" actId="1038"/>
          <ac:cxnSpMkLst>
            <pc:docMk/>
            <pc:sldMk cId="1713257203" sldId="442"/>
            <ac:cxnSpMk id="118" creationId="{8AF50A93-443D-4B6A-B659-98A30572287F}"/>
          </ac:cxnSpMkLst>
        </pc:cxnChg>
        <pc:cxnChg chg="add mod">
          <ac:chgData name="加賀山 茂" userId="8c55a2096077e13e" providerId="LiveId" clId="{B4630778-A4FC-41DE-8DF4-7BBC34A91BDF}" dt="2020-06-21T05:32:49.044" v="8192" actId="1038"/>
          <ac:cxnSpMkLst>
            <pc:docMk/>
            <pc:sldMk cId="1713257203" sldId="442"/>
            <ac:cxnSpMk id="119" creationId="{C33CACAE-FBF1-4423-853D-097B14D27E8A}"/>
          </ac:cxnSpMkLst>
        </pc:cxnChg>
        <pc:cxnChg chg="add mod">
          <ac:chgData name="加賀山 茂" userId="8c55a2096077e13e" providerId="LiveId" clId="{B4630778-A4FC-41DE-8DF4-7BBC34A91BDF}" dt="2020-06-21T05:32:49.044" v="8192" actId="1038"/>
          <ac:cxnSpMkLst>
            <pc:docMk/>
            <pc:sldMk cId="1713257203" sldId="442"/>
            <ac:cxnSpMk id="120" creationId="{A72D87FA-72F2-4067-B723-4A76E64B1854}"/>
          </ac:cxnSpMkLst>
        </pc:cxnChg>
        <pc:cxnChg chg="add mod">
          <ac:chgData name="加賀山 茂" userId="8c55a2096077e13e" providerId="LiveId" clId="{B4630778-A4FC-41DE-8DF4-7BBC34A91BDF}" dt="2020-06-21T05:32:49.044" v="8192" actId="1038"/>
          <ac:cxnSpMkLst>
            <pc:docMk/>
            <pc:sldMk cId="1713257203" sldId="442"/>
            <ac:cxnSpMk id="121" creationId="{785B4628-28CA-4805-AE65-7281BC8471C4}"/>
          </ac:cxnSpMkLst>
        </pc:cxnChg>
        <pc:cxnChg chg="add mod">
          <ac:chgData name="加賀山 茂" userId="8c55a2096077e13e" providerId="LiveId" clId="{B4630778-A4FC-41DE-8DF4-7BBC34A91BDF}" dt="2020-06-21T05:32:49.044" v="8192" actId="1038"/>
          <ac:cxnSpMkLst>
            <pc:docMk/>
            <pc:sldMk cId="1713257203" sldId="442"/>
            <ac:cxnSpMk id="122" creationId="{1C511840-A6D5-4C15-BAA8-AC6D1290F23E}"/>
          </ac:cxnSpMkLst>
        </pc:cxnChg>
        <pc:cxnChg chg="mod">
          <ac:chgData name="加賀山 茂" userId="8c55a2096077e13e" providerId="LiveId" clId="{B4630778-A4FC-41DE-8DF4-7BBC34A91BDF}" dt="2020-06-21T00:58:35.714" v="4052"/>
          <ac:cxnSpMkLst>
            <pc:docMk/>
            <pc:sldMk cId="1713257203" sldId="442"/>
            <ac:cxnSpMk id="124" creationId="{B012ECF2-26A6-48FD-AB11-84FED6C7095F}"/>
          </ac:cxnSpMkLst>
        </pc:cxnChg>
        <pc:cxnChg chg="mod">
          <ac:chgData name="加賀山 茂" userId="8c55a2096077e13e" providerId="LiveId" clId="{B4630778-A4FC-41DE-8DF4-7BBC34A91BDF}" dt="2020-06-21T00:58:35.714" v="4052"/>
          <ac:cxnSpMkLst>
            <pc:docMk/>
            <pc:sldMk cId="1713257203" sldId="442"/>
            <ac:cxnSpMk id="125" creationId="{0149D9DD-EE81-4E6E-9080-054821102AFA}"/>
          </ac:cxnSpMkLst>
        </pc:cxnChg>
      </pc:sldChg>
      <pc:sldChg chg="addSp delSp modSp new mod ord">
        <pc:chgData name="加賀山 茂" userId="8c55a2096077e13e" providerId="LiveId" clId="{B4630778-A4FC-41DE-8DF4-7BBC34A91BDF}" dt="2020-06-21T21:20:53.286" v="9605"/>
        <pc:sldMkLst>
          <pc:docMk/>
          <pc:sldMk cId="4194887029" sldId="443"/>
        </pc:sldMkLst>
        <pc:spChg chg="del">
          <ac:chgData name="加賀山 茂" userId="8c55a2096077e13e" providerId="LiveId" clId="{B4630778-A4FC-41DE-8DF4-7BBC34A91BDF}" dt="2020-06-21T01:02:24.194" v="4109"/>
          <ac:spMkLst>
            <pc:docMk/>
            <pc:sldMk cId="4194887029" sldId="443"/>
            <ac:spMk id="2" creationId="{8B99795F-8973-4D6A-B664-54ECF13125DE}"/>
          </ac:spMkLst>
        </pc:spChg>
        <pc:spChg chg="mod">
          <ac:chgData name="加賀山 茂" userId="8c55a2096077e13e" providerId="LiveId" clId="{B4630778-A4FC-41DE-8DF4-7BBC34A91BDF}" dt="2020-06-21T01:02:24.194" v="4109"/>
          <ac:spMkLst>
            <pc:docMk/>
            <pc:sldMk cId="4194887029" sldId="443"/>
            <ac:spMk id="3" creationId="{655B88BD-AB35-403B-B3D5-391EDBFFF3E4}"/>
          </ac:spMkLst>
        </pc:spChg>
        <pc:spChg chg="mod">
          <ac:chgData name="加賀山 茂" userId="8c55a2096077e13e" providerId="LiveId" clId="{B4630778-A4FC-41DE-8DF4-7BBC34A91BDF}" dt="2020-06-21T01:02:24.194" v="4109"/>
          <ac:spMkLst>
            <pc:docMk/>
            <pc:sldMk cId="4194887029" sldId="443"/>
            <ac:spMk id="4" creationId="{CBE5BEFE-7641-4074-8A40-31B97A8CC584}"/>
          </ac:spMkLst>
        </pc:spChg>
        <pc:spChg chg="mod">
          <ac:chgData name="加賀山 茂" userId="8c55a2096077e13e" providerId="LiveId" clId="{B4630778-A4FC-41DE-8DF4-7BBC34A91BDF}" dt="2020-06-21T01:02:24.194" v="4109"/>
          <ac:spMkLst>
            <pc:docMk/>
            <pc:sldMk cId="4194887029" sldId="443"/>
            <ac:spMk id="5" creationId="{82BA0E78-7FA4-4223-B19B-45BC759BF701}"/>
          </ac:spMkLst>
        </pc:spChg>
        <pc:spChg chg="add mod">
          <ac:chgData name="加賀山 茂" userId="8c55a2096077e13e" providerId="LiveId" clId="{B4630778-A4FC-41DE-8DF4-7BBC34A91BDF}" dt="2020-06-21T05:35:05.411" v="8201" actId="14100"/>
          <ac:spMkLst>
            <pc:docMk/>
            <pc:sldMk cId="4194887029" sldId="443"/>
            <ac:spMk id="6" creationId="{E4F264A3-8F65-4440-9674-7120814C506D}"/>
          </ac:spMkLst>
        </pc:spChg>
        <pc:spChg chg="add mod">
          <ac:chgData name="加賀山 茂" userId="8c55a2096077e13e" providerId="LiveId" clId="{B4630778-A4FC-41DE-8DF4-7BBC34A91BDF}" dt="2020-06-21T21:20:53.286" v="9605"/>
          <ac:spMkLst>
            <pc:docMk/>
            <pc:sldMk cId="4194887029" sldId="443"/>
            <ac:spMk id="7" creationId="{58423DC8-9E16-4D08-B0C7-6C47C4077CDC}"/>
          </ac:spMkLst>
        </pc:spChg>
      </pc:sldChg>
      <pc:sldChg chg="addSp delSp modSp new mod ord modAnim">
        <pc:chgData name="加賀山 茂" userId="8c55a2096077e13e" providerId="LiveId" clId="{B4630778-A4FC-41DE-8DF4-7BBC34A91BDF}" dt="2020-06-22T06:46:24.646" v="10633" actId="113"/>
        <pc:sldMkLst>
          <pc:docMk/>
          <pc:sldMk cId="852415019" sldId="444"/>
        </pc:sldMkLst>
        <pc:spChg chg="del">
          <ac:chgData name="加賀山 茂" userId="8c55a2096077e13e" providerId="LiveId" clId="{B4630778-A4FC-41DE-8DF4-7BBC34A91BDF}" dt="2020-06-21T01:50:37.270" v="4172"/>
          <ac:spMkLst>
            <pc:docMk/>
            <pc:sldMk cId="852415019" sldId="444"/>
            <ac:spMk id="2" creationId="{0301768C-09C9-44C4-BF71-DCA82560A845}"/>
          </ac:spMkLst>
        </pc:spChg>
        <pc:spChg chg="del">
          <ac:chgData name="加賀山 茂" userId="8c55a2096077e13e" providerId="LiveId" clId="{B4630778-A4FC-41DE-8DF4-7BBC34A91BDF}" dt="2020-06-21T01:50:37.270" v="4172"/>
          <ac:spMkLst>
            <pc:docMk/>
            <pc:sldMk cId="852415019" sldId="444"/>
            <ac:spMk id="3" creationId="{7B0C6DCE-0280-493B-98D2-859B8CA689EA}"/>
          </ac:spMkLst>
        </pc:spChg>
        <pc:spChg chg="mod">
          <ac:chgData name="加賀山 茂" userId="8c55a2096077e13e" providerId="LiveId" clId="{B4630778-A4FC-41DE-8DF4-7BBC34A91BDF}" dt="2020-06-21T01:50:37.270" v="4172"/>
          <ac:spMkLst>
            <pc:docMk/>
            <pc:sldMk cId="852415019" sldId="444"/>
            <ac:spMk id="4" creationId="{2A8DD4C7-0BC8-43B8-9BA4-203FF3161061}"/>
          </ac:spMkLst>
        </pc:spChg>
        <pc:spChg chg="mod">
          <ac:chgData name="加賀山 茂" userId="8c55a2096077e13e" providerId="LiveId" clId="{B4630778-A4FC-41DE-8DF4-7BBC34A91BDF}" dt="2020-06-21T01:50:37.270" v="4172"/>
          <ac:spMkLst>
            <pc:docMk/>
            <pc:sldMk cId="852415019" sldId="444"/>
            <ac:spMk id="5" creationId="{C6D0365A-74E1-4CB1-9ADA-57D5AC37E599}"/>
          </ac:spMkLst>
        </pc:spChg>
        <pc:spChg chg="mod">
          <ac:chgData name="加賀山 茂" userId="8c55a2096077e13e" providerId="LiveId" clId="{B4630778-A4FC-41DE-8DF4-7BBC34A91BDF}" dt="2020-06-21T01:50:37.270" v="4172"/>
          <ac:spMkLst>
            <pc:docMk/>
            <pc:sldMk cId="852415019" sldId="444"/>
            <ac:spMk id="6" creationId="{C4D595D8-39FB-4B58-970B-50BD37AAA036}"/>
          </ac:spMkLst>
        </pc:spChg>
        <pc:spChg chg="add mod">
          <ac:chgData name="加賀山 茂" userId="8c55a2096077e13e" providerId="LiveId" clId="{B4630778-A4FC-41DE-8DF4-7BBC34A91BDF}" dt="2020-06-21T21:25:00.010" v="9622"/>
          <ac:spMkLst>
            <pc:docMk/>
            <pc:sldMk cId="852415019" sldId="444"/>
            <ac:spMk id="7" creationId="{3CE8AE72-1520-4D8E-AC8D-D81B32DDBDA7}"/>
          </ac:spMkLst>
        </pc:spChg>
        <pc:spChg chg="add mod">
          <ac:chgData name="加賀山 茂" userId="8c55a2096077e13e" providerId="LiveId" clId="{B4630778-A4FC-41DE-8DF4-7BBC34A91BDF}" dt="2020-06-22T06:46:24.646" v="10633" actId="113"/>
          <ac:spMkLst>
            <pc:docMk/>
            <pc:sldMk cId="852415019" sldId="444"/>
            <ac:spMk id="8" creationId="{AF130B2E-D335-47E3-A533-DBF442849E56}"/>
          </ac:spMkLst>
        </pc:spChg>
      </pc:sldChg>
      <pc:sldChg chg="modSp new mod ord modAnim">
        <pc:chgData name="加賀山 茂" userId="8c55a2096077e13e" providerId="LiveId" clId="{B4630778-A4FC-41DE-8DF4-7BBC34A91BDF}" dt="2020-06-22T06:54:15.483" v="10634" actId="20577"/>
        <pc:sldMkLst>
          <pc:docMk/>
          <pc:sldMk cId="2921323182" sldId="445"/>
        </pc:sldMkLst>
        <pc:spChg chg="mod">
          <ac:chgData name="加賀山 茂" userId="8c55a2096077e13e" providerId="LiveId" clId="{B4630778-A4FC-41DE-8DF4-7BBC34A91BDF}" dt="2020-06-21T21:25:22.066" v="9628" actId="404"/>
          <ac:spMkLst>
            <pc:docMk/>
            <pc:sldMk cId="2921323182" sldId="445"/>
            <ac:spMk id="2" creationId="{329B9BBB-457B-4860-BDA7-D0AAA94F6090}"/>
          </ac:spMkLst>
        </pc:spChg>
        <pc:spChg chg="mod">
          <ac:chgData name="加賀山 茂" userId="8c55a2096077e13e" providerId="LiveId" clId="{B4630778-A4FC-41DE-8DF4-7BBC34A91BDF}" dt="2020-06-22T06:54:15.483" v="10634" actId="20577"/>
          <ac:spMkLst>
            <pc:docMk/>
            <pc:sldMk cId="2921323182" sldId="445"/>
            <ac:spMk id="3" creationId="{5FC8CED9-DED7-48EC-9EB3-CE2DFDF0C0B6}"/>
          </ac:spMkLst>
        </pc:spChg>
      </pc:sldChg>
      <pc:sldChg chg="modSp new mod ord modAnim">
        <pc:chgData name="加賀山 茂" userId="8c55a2096077e13e" providerId="LiveId" clId="{B4630778-A4FC-41DE-8DF4-7BBC34A91BDF}" dt="2020-06-21T21:25:47.903" v="9636"/>
        <pc:sldMkLst>
          <pc:docMk/>
          <pc:sldMk cId="1031820267" sldId="446"/>
        </pc:sldMkLst>
        <pc:spChg chg="mod">
          <ac:chgData name="加賀山 茂" userId="8c55a2096077e13e" providerId="LiveId" clId="{B4630778-A4FC-41DE-8DF4-7BBC34A91BDF}" dt="2020-06-21T21:25:47.903" v="9636"/>
          <ac:spMkLst>
            <pc:docMk/>
            <pc:sldMk cId="1031820267" sldId="446"/>
            <ac:spMk id="2" creationId="{FEBF265E-F40A-424B-95F7-5367647708D2}"/>
          </ac:spMkLst>
        </pc:spChg>
        <pc:spChg chg="mod">
          <ac:chgData name="加賀山 茂" userId="8c55a2096077e13e" providerId="LiveId" clId="{B4630778-A4FC-41DE-8DF4-7BBC34A91BDF}" dt="2020-06-21T11:32:28.521" v="9341" actId="403"/>
          <ac:spMkLst>
            <pc:docMk/>
            <pc:sldMk cId="1031820267" sldId="446"/>
            <ac:spMk id="3" creationId="{4E1D5767-7310-4596-A60E-A2CB782463A7}"/>
          </ac:spMkLst>
        </pc:spChg>
      </pc:sldChg>
      <pc:sldChg chg="modSp new mod ord modAnim">
        <pc:chgData name="加賀山 茂" userId="8c55a2096077e13e" providerId="LiveId" clId="{B4630778-A4FC-41DE-8DF4-7BBC34A91BDF}" dt="2020-06-21T21:26:04.237" v="9643"/>
        <pc:sldMkLst>
          <pc:docMk/>
          <pc:sldMk cId="4170960769" sldId="447"/>
        </pc:sldMkLst>
        <pc:spChg chg="mod">
          <ac:chgData name="加賀山 茂" userId="8c55a2096077e13e" providerId="LiveId" clId="{B4630778-A4FC-41DE-8DF4-7BBC34A91BDF}" dt="2020-06-21T21:26:04.237" v="9643"/>
          <ac:spMkLst>
            <pc:docMk/>
            <pc:sldMk cId="4170960769" sldId="447"/>
            <ac:spMk id="2" creationId="{52F1C5A7-F78B-4280-9CD0-BBB7CFA63021}"/>
          </ac:spMkLst>
        </pc:spChg>
        <pc:spChg chg="mod">
          <ac:chgData name="加賀山 茂" userId="8c55a2096077e13e" providerId="LiveId" clId="{B4630778-A4FC-41DE-8DF4-7BBC34A91BDF}" dt="2020-06-21T02:05:50.092" v="4526" actId="2710"/>
          <ac:spMkLst>
            <pc:docMk/>
            <pc:sldMk cId="4170960769" sldId="447"/>
            <ac:spMk id="3" creationId="{24FB4768-3335-480A-AEC9-2E8133524B53}"/>
          </ac:spMkLst>
        </pc:spChg>
      </pc:sldChg>
      <pc:sldChg chg="modSp new mod ord modAnim">
        <pc:chgData name="加賀山 茂" userId="8c55a2096077e13e" providerId="LiveId" clId="{B4630778-A4FC-41DE-8DF4-7BBC34A91BDF}" dt="2020-06-21T21:26:19.739" v="9650"/>
        <pc:sldMkLst>
          <pc:docMk/>
          <pc:sldMk cId="4213248026" sldId="448"/>
        </pc:sldMkLst>
        <pc:spChg chg="mod">
          <ac:chgData name="加賀山 茂" userId="8c55a2096077e13e" providerId="LiveId" clId="{B4630778-A4FC-41DE-8DF4-7BBC34A91BDF}" dt="2020-06-21T21:26:19.739" v="9650"/>
          <ac:spMkLst>
            <pc:docMk/>
            <pc:sldMk cId="4213248026" sldId="448"/>
            <ac:spMk id="2" creationId="{6962B009-33ED-406A-A52B-A822125FDA54}"/>
          </ac:spMkLst>
        </pc:spChg>
        <pc:spChg chg="mod">
          <ac:chgData name="加賀山 茂" userId="8c55a2096077e13e" providerId="LiveId" clId="{B4630778-A4FC-41DE-8DF4-7BBC34A91BDF}" dt="2020-06-21T02:05:35.141" v="4525" actId="2710"/>
          <ac:spMkLst>
            <pc:docMk/>
            <pc:sldMk cId="4213248026" sldId="448"/>
            <ac:spMk id="3" creationId="{E3A23879-7A3B-4E9E-AAE8-4497122D9FB8}"/>
          </ac:spMkLst>
        </pc:spChg>
      </pc:sldChg>
      <pc:sldChg chg="modSp add mod ord modAnim">
        <pc:chgData name="加賀山 茂" userId="8c55a2096077e13e" providerId="LiveId" clId="{B4630778-A4FC-41DE-8DF4-7BBC34A91BDF}" dt="2020-06-21T11:57:59.371" v="9428" actId="14100"/>
        <pc:sldMkLst>
          <pc:docMk/>
          <pc:sldMk cId="2309215146" sldId="449"/>
        </pc:sldMkLst>
        <pc:spChg chg="mod">
          <ac:chgData name="加賀山 茂" userId="8c55a2096077e13e" providerId="LiveId" clId="{B4630778-A4FC-41DE-8DF4-7BBC34A91BDF}" dt="2020-06-21T04:11:33.969" v="4747"/>
          <ac:spMkLst>
            <pc:docMk/>
            <pc:sldMk cId="2309215146" sldId="449"/>
            <ac:spMk id="7" creationId="{A69A5E6C-2DCD-4849-BBFE-87DE1ECF93EE}"/>
          </ac:spMkLst>
        </pc:spChg>
        <pc:spChg chg="mod">
          <ac:chgData name="加賀山 茂" userId="8c55a2096077e13e" providerId="LiveId" clId="{B4630778-A4FC-41DE-8DF4-7BBC34A91BDF}" dt="2020-06-21T04:12:51.060" v="4832"/>
          <ac:spMkLst>
            <pc:docMk/>
            <pc:sldMk cId="2309215146" sldId="449"/>
            <ac:spMk id="8" creationId="{38FEDBBF-6B70-4E91-9E85-B03BD375BD31}"/>
          </ac:spMkLst>
        </pc:spChg>
        <pc:spChg chg="mod">
          <ac:chgData name="加賀山 茂" userId="8c55a2096077e13e" providerId="LiveId" clId="{B4630778-A4FC-41DE-8DF4-7BBC34A91BDF}" dt="2020-06-21T04:33:36.536" v="5431" actId="403"/>
          <ac:spMkLst>
            <pc:docMk/>
            <pc:sldMk cId="2309215146" sldId="449"/>
            <ac:spMk id="9" creationId="{F717C257-9EDD-4448-A1E3-14BFA0C10A11}"/>
          </ac:spMkLst>
        </pc:spChg>
        <pc:spChg chg="mod">
          <ac:chgData name="加賀山 茂" userId="8c55a2096077e13e" providerId="LiveId" clId="{B4630778-A4FC-41DE-8DF4-7BBC34A91BDF}" dt="2020-06-21T04:12:35.549" v="4798"/>
          <ac:spMkLst>
            <pc:docMk/>
            <pc:sldMk cId="2309215146" sldId="449"/>
            <ac:spMk id="10" creationId="{894872E7-67E0-4226-8443-E97EB4D02283}"/>
          </ac:spMkLst>
        </pc:spChg>
        <pc:spChg chg="mod">
          <ac:chgData name="加賀山 茂" userId="8c55a2096077e13e" providerId="LiveId" clId="{B4630778-A4FC-41DE-8DF4-7BBC34A91BDF}" dt="2020-06-21T11:57:59.371" v="9428" actId="14100"/>
          <ac:spMkLst>
            <pc:docMk/>
            <pc:sldMk cId="2309215146" sldId="449"/>
            <ac:spMk id="11" creationId="{7DCBF9F8-A01B-4781-85A6-4636D2A4AAED}"/>
          </ac:spMkLst>
        </pc:spChg>
      </pc:sldChg>
      <pc:sldChg chg="addSp delSp modSp new mod">
        <pc:chgData name="加賀山 茂" userId="8c55a2096077e13e" providerId="LiveId" clId="{B4630778-A4FC-41DE-8DF4-7BBC34A91BDF}" dt="2020-06-21T22:27:27.056" v="9925" actId="1076"/>
        <pc:sldMkLst>
          <pc:docMk/>
          <pc:sldMk cId="3397886368" sldId="450"/>
        </pc:sldMkLst>
        <pc:spChg chg="del">
          <ac:chgData name="加賀山 茂" userId="8c55a2096077e13e" providerId="LiveId" clId="{B4630778-A4FC-41DE-8DF4-7BBC34A91BDF}" dt="2020-06-21T12:02:52.761" v="9430"/>
          <ac:spMkLst>
            <pc:docMk/>
            <pc:sldMk cId="3397886368" sldId="450"/>
            <ac:spMk id="2" creationId="{3C734E8D-48DD-4D44-9D91-85071AA5964F}"/>
          </ac:spMkLst>
        </pc:spChg>
        <pc:spChg chg="del">
          <ac:chgData name="加賀山 茂" userId="8c55a2096077e13e" providerId="LiveId" clId="{B4630778-A4FC-41DE-8DF4-7BBC34A91BDF}" dt="2020-06-21T12:02:52.761" v="9430"/>
          <ac:spMkLst>
            <pc:docMk/>
            <pc:sldMk cId="3397886368" sldId="450"/>
            <ac:spMk id="3" creationId="{7D43D106-57B7-4697-82BE-0C0F74D6441B}"/>
          </ac:spMkLst>
        </pc:spChg>
        <pc:spChg chg="mod">
          <ac:chgData name="加賀山 茂" userId="8c55a2096077e13e" providerId="LiveId" clId="{B4630778-A4FC-41DE-8DF4-7BBC34A91BDF}" dt="2020-06-21T12:02:52.761" v="9430"/>
          <ac:spMkLst>
            <pc:docMk/>
            <pc:sldMk cId="3397886368" sldId="450"/>
            <ac:spMk id="4" creationId="{B012C261-07BA-49F0-BBFC-001B2D58CF4D}"/>
          </ac:spMkLst>
        </pc:spChg>
        <pc:spChg chg="mod">
          <ac:chgData name="加賀山 茂" userId="8c55a2096077e13e" providerId="LiveId" clId="{B4630778-A4FC-41DE-8DF4-7BBC34A91BDF}" dt="2020-06-21T12:02:52.761" v="9430"/>
          <ac:spMkLst>
            <pc:docMk/>
            <pc:sldMk cId="3397886368" sldId="450"/>
            <ac:spMk id="5" creationId="{16FB0DC5-43B1-461C-99B2-AE53EBD516DD}"/>
          </ac:spMkLst>
        </pc:spChg>
        <pc:spChg chg="mod">
          <ac:chgData name="加賀山 茂" userId="8c55a2096077e13e" providerId="LiveId" clId="{B4630778-A4FC-41DE-8DF4-7BBC34A91BDF}" dt="2020-06-21T12:06:04.543" v="9568" actId="1037"/>
          <ac:spMkLst>
            <pc:docMk/>
            <pc:sldMk cId="3397886368" sldId="450"/>
            <ac:spMk id="6" creationId="{2BF75825-18D2-4CE2-85B2-6C5F2A5B4768}"/>
          </ac:spMkLst>
        </pc:spChg>
        <pc:spChg chg="add mod">
          <ac:chgData name="加賀山 茂" userId="8c55a2096077e13e" providerId="LiveId" clId="{B4630778-A4FC-41DE-8DF4-7BBC34A91BDF}" dt="2020-06-21T22:27:11.011" v="9924"/>
          <ac:spMkLst>
            <pc:docMk/>
            <pc:sldMk cId="3397886368" sldId="450"/>
            <ac:spMk id="7" creationId="{799E930E-20EC-40A1-A19E-B2FC5049864F}"/>
          </ac:spMkLst>
        </pc:spChg>
        <pc:spChg chg="add del mod">
          <ac:chgData name="加賀山 茂" userId="8c55a2096077e13e" providerId="LiveId" clId="{B4630778-A4FC-41DE-8DF4-7BBC34A91BDF}" dt="2020-06-21T12:05:41.745" v="9488" actId="478"/>
          <ac:spMkLst>
            <pc:docMk/>
            <pc:sldMk cId="3397886368" sldId="450"/>
            <ac:spMk id="8" creationId="{7A122056-812F-4319-ABE7-B5C7CD5E8310}"/>
          </ac:spMkLst>
        </pc:spChg>
        <pc:spChg chg="add mod">
          <ac:chgData name="加賀山 茂" userId="8c55a2096077e13e" providerId="LiveId" clId="{B4630778-A4FC-41DE-8DF4-7BBC34A91BDF}" dt="2020-06-21T12:06:36.230" v="9570" actId="1076"/>
          <ac:spMkLst>
            <pc:docMk/>
            <pc:sldMk cId="3397886368" sldId="450"/>
            <ac:spMk id="10" creationId="{E8C464E0-C162-444D-B1D2-199307D40254}"/>
          </ac:spMkLst>
        </pc:spChg>
        <pc:spChg chg="add mod">
          <ac:chgData name="加賀山 茂" userId="8c55a2096077e13e" providerId="LiveId" clId="{B4630778-A4FC-41DE-8DF4-7BBC34A91BDF}" dt="2020-06-21T12:06:36.230" v="9570" actId="1076"/>
          <ac:spMkLst>
            <pc:docMk/>
            <pc:sldMk cId="3397886368" sldId="450"/>
            <ac:spMk id="11" creationId="{184AC671-6500-4CC4-A618-F9727C5F3879}"/>
          </ac:spMkLst>
        </pc:spChg>
        <pc:spChg chg="add mod">
          <ac:chgData name="加賀山 茂" userId="8c55a2096077e13e" providerId="LiveId" clId="{B4630778-A4FC-41DE-8DF4-7BBC34A91BDF}" dt="2020-06-21T12:06:36.230" v="9570" actId="1076"/>
          <ac:spMkLst>
            <pc:docMk/>
            <pc:sldMk cId="3397886368" sldId="450"/>
            <ac:spMk id="12" creationId="{978376EE-3714-45DC-8550-90119E82642E}"/>
          </ac:spMkLst>
        </pc:spChg>
        <pc:graphicFrameChg chg="add mod">
          <ac:chgData name="加賀山 茂" userId="8c55a2096077e13e" providerId="LiveId" clId="{B4630778-A4FC-41DE-8DF4-7BBC34A91BDF}" dt="2020-06-21T22:27:27.056" v="9925" actId="1076"/>
          <ac:graphicFrameMkLst>
            <pc:docMk/>
            <pc:sldMk cId="3397886368" sldId="450"/>
            <ac:graphicFrameMk id="9" creationId="{A1DC0271-1E23-4978-AD49-5D6BB6D57E0F}"/>
          </ac:graphicFrameMkLst>
        </pc:graphicFrameChg>
      </pc:sldChg>
      <pc:sldChg chg="addSp delSp modSp new mod modAnim">
        <pc:chgData name="加賀山 茂" userId="8c55a2096077e13e" providerId="LiveId" clId="{B4630778-A4FC-41DE-8DF4-7BBC34A91BDF}" dt="2020-06-21T23:01:20.336" v="10598"/>
        <pc:sldMkLst>
          <pc:docMk/>
          <pc:sldMk cId="4119645004" sldId="451"/>
        </pc:sldMkLst>
        <pc:spChg chg="del">
          <ac:chgData name="加賀山 茂" userId="8c55a2096077e13e" providerId="LiveId" clId="{B4630778-A4FC-41DE-8DF4-7BBC34A91BDF}" dt="2020-06-21T22:22:43.228" v="9780"/>
          <ac:spMkLst>
            <pc:docMk/>
            <pc:sldMk cId="4119645004" sldId="451"/>
            <ac:spMk id="2" creationId="{A9B23861-FCA4-4908-B29C-822FFA8AB13B}"/>
          </ac:spMkLst>
        </pc:spChg>
        <pc:spChg chg="mod">
          <ac:chgData name="加賀山 茂" userId="8c55a2096077e13e" providerId="LiveId" clId="{B4630778-A4FC-41DE-8DF4-7BBC34A91BDF}" dt="2020-06-21T22:23:07.935" v="9814"/>
          <ac:spMkLst>
            <pc:docMk/>
            <pc:sldMk cId="4119645004" sldId="451"/>
            <ac:spMk id="3" creationId="{34D32630-0D38-4BEC-B01E-45DFA948C9D7}"/>
          </ac:spMkLst>
        </pc:spChg>
        <pc:spChg chg="mod">
          <ac:chgData name="加賀山 茂" userId="8c55a2096077e13e" providerId="LiveId" clId="{B4630778-A4FC-41DE-8DF4-7BBC34A91BDF}" dt="2020-06-21T22:23:07.935" v="9814"/>
          <ac:spMkLst>
            <pc:docMk/>
            <pc:sldMk cId="4119645004" sldId="451"/>
            <ac:spMk id="4" creationId="{49292AD8-51DB-4C03-B4DF-876901F9EE57}"/>
          </ac:spMkLst>
        </pc:spChg>
        <pc:spChg chg="mod">
          <ac:chgData name="加賀山 茂" userId="8c55a2096077e13e" providerId="LiveId" clId="{B4630778-A4FC-41DE-8DF4-7BBC34A91BDF}" dt="2020-06-21T22:23:07.935" v="9814"/>
          <ac:spMkLst>
            <pc:docMk/>
            <pc:sldMk cId="4119645004" sldId="451"/>
            <ac:spMk id="5" creationId="{5BB70F15-2226-40F5-8544-FD7777FD2DB4}"/>
          </ac:spMkLst>
        </pc:spChg>
        <pc:spChg chg="add mod">
          <ac:chgData name="加賀山 茂" userId="8c55a2096077e13e" providerId="LiveId" clId="{B4630778-A4FC-41DE-8DF4-7BBC34A91BDF}" dt="2020-06-21T22:59:18.533" v="10548" actId="14100"/>
          <ac:spMkLst>
            <pc:docMk/>
            <pc:sldMk cId="4119645004" sldId="451"/>
            <ac:spMk id="6" creationId="{EAEAA08D-D731-4193-8DC7-8309C481B3DF}"/>
          </ac:spMkLst>
        </pc:spChg>
        <pc:spChg chg="add del mod">
          <ac:chgData name="加賀山 茂" userId="8c55a2096077e13e" providerId="LiveId" clId="{B4630778-A4FC-41DE-8DF4-7BBC34A91BDF}" dt="2020-06-21T22:23:07.935" v="9814"/>
          <ac:spMkLst>
            <pc:docMk/>
            <pc:sldMk cId="4119645004" sldId="451"/>
            <ac:spMk id="7" creationId="{63790A64-DE4E-4DBF-BB5E-5CC0E8C96D6F}"/>
          </ac:spMkLst>
        </pc:spChg>
        <pc:spChg chg="add del mod">
          <ac:chgData name="加賀山 茂" userId="8c55a2096077e13e" providerId="LiveId" clId="{B4630778-A4FC-41DE-8DF4-7BBC34A91BDF}" dt="2020-06-21T22:23:07.935" v="9814"/>
          <ac:spMkLst>
            <pc:docMk/>
            <pc:sldMk cId="4119645004" sldId="451"/>
            <ac:spMk id="8" creationId="{A9FA909B-7B67-47E9-9B8E-B712322B335B}"/>
          </ac:spMkLst>
        </pc:spChg>
        <pc:spChg chg="add mod">
          <ac:chgData name="加賀山 茂" userId="8c55a2096077e13e" providerId="LiveId" clId="{B4630778-A4FC-41DE-8DF4-7BBC34A91BDF}" dt="2020-06-21T22:59:25.464" v="10563" actId="1035"/>
          <ac:spMkLst>
            <pc:docMk/>
            <pc:sldMk cId="4119645004" sldId="451"/>
            <ac:spMk id="9" creationId="{27BDAC4C-C8FD-42AA-8CAD-8916878ACD60}"/>
          </ac:spMkLst>
        </pc:spChg>
        <pc:spChg chg="add del mod">
          <ac:chgData name="加賀山 茂" userId="8c55a2096077e13e" providerId="LiveId" clId="{B4630778-A4FC-41DE-8DF4-7BBC34A91BDF}" dt="2020-06-21T22:23:59.306" v="9859"/>
          <ac:spMkLst>
            <pc:docMk/>
            <pc:sldMk cId="4119645004" sldId="451"/>
            <ac:spMk id="10" creationId="{52AA07DB-9D09-4342-969F-5370511B44CE}"/>
          </ac:spMkLst>
        </pc:spChg>
        <pc:spChg chg="add mod">
          <ac:chgData name="加賀山 茂" userId="8c55a2096077e13e" providerId="LiveId" clId="{B4630778-A4FC-41DE-8DF4-7BBC34A91BDF}" dt="2020-06-21T22:59:25.464" v="10563" actId="1035"/>
          <ac:spMkLst>
            <pc:docMk/>
            <pc:sldMk cId="4119645004" sldId="451"/>
            <ac:spMk id="11" creationId="{7558C642-67E2-43E3-94CE-A7DC8A86AB44}"/>
          </ac:spMkLst>
        </pc:spChg>
        <pc:spChg chg="add del mod">
          <ac:chgData name="加賀山 茂" userId="8c55a2096077e13e" providerId="LiveId" clId="{B4630778-A4FC-41DE-8DF4-7BBC34A91BDF}" dt="2020-06-21T22:24:27.662" v="9862"/>
          <ac:spMkLst>
            <pc:docMk/>
            <pc:sldMk cId="4119645004" sldId="451"/>
            <ac:spMk id="12" creationId="{A11E13D2-A9D1-4FD1-A457-59A2D32DC939}"/>
          </ac:spMkLst>
        </pc:spChg>
        <pc:spChg chg="add mod">
          <ac:chgData name="加賀山 茂" userId="8c55a2096077e13e" providerId="LiveId" clId="{B4630778-A4FC-41DE-8DF4-7BBC34A91BDF}" dt="2020-06-21T23:00:06.199" v="10589" actId="122"/>
          <ac:spMkLst>
            <pc:docMk/>
            <pc:sldMk cId="4119645004" sldId="451"/>
            <ac:spMk id="17" creationId="{3C02AA04-1CF9-4366-9E34-8DACB6AE719B}"/>
          </ac:spMkLst>
        </pc:spChg>
        <pc:picChg chg="add mod">
          <ac:chgData name="加賀山 茂" userId="8c55a2096077e13e" providerId="LiveId" clId="{B4630778-A4FC-41DE-8DF4-7BBC34A91BDF}" dt="2020-06-21T22:59:33.458" v="10582" actId="1035"/>
          <ac:picMkLst>
            <pc:docMk/>
            <pc:sldMk cId="4119645004" sldId="451"/>
            <ac:picMk id="14" creationId="{9D8C099E-9EBE-4FCF-9C90-F24471C87A58}"/>
          </ac:picMkLst>
        </pc:picChg>
        <pc:picChg chg="add mod">
          <ac:chgData name="加賀山 茂" userId="8c55a2096077e13e" providerId="LiveId" clId="{B4630778-A4FC-41DE-8DF4-7BBC34A91BDF}" dt="2020-06-21T22:59:33.458" v="10582" actId="1035"/>
          <ac:picMkLst>
            <pc:docMk/>
            <pc:sldMk cId="4119645004" sldId="451"/>
            <ac:picMk id="16" creationId="{516048EB-51F9-4352-868E-90678298DE15}"/>
          </ac:picMkLst>
        </pc:picChg>
      </pc:sldChg>
      <pc:sldChg chg="modSp add ord modAnim">
        <pc:chgData name="加賀山 茂" userId="8c55a2096077e13e" providerId="LiveId" clId="{B4630778-A4FC-41DE-8DF4-7BBC34A91BDF}" dt="2020-06-23T08:34:11.596" v="10843"/>
        <pc:sldMkLst>
          <pc:docMk/>
          <pc:sldMk cId="2106243223" sldId="452"/>
        </pc:sldMkLst>
        <pc:spChg chg="mod">
          <ac:chgData name="加賀山 茂" userId="8c55a2096077e13e" providerId="LiveId" clId="{B4630778-A4FC-41DE-8DF4-7BBC34A91BDF}" dt="2020-06-23T08:32:57.775" v="10837" actId="20577"/>
          <ac:spMkLst>
            <pc:docMk/>
            <pc:sldMk cId="2106243223" sldId="452"/>
            <ac:spMk id="2" creationId="{09CF7151-167B-4DDC-941D-E6BFFF767201}"/>
          </ac:spMkLst>
        </pc:spChg>
      </pc:sldChg>
      <pc:sldChg chg="modSp new del mod">
        <pc:chgData name="加賀山 茂" userId="8c55a2096077e13e" providerId="LiveId" clId="{B4630778-A4FC-41DE-8DF4-7BBC34A91BDF}" dt="2020-06-23T01:46:03.644" v="10648" actId="47"/>
        <pc:sldMkLst>
          <pc:docMk/>
          <pc:sldMk cId="4207320479" sldId="452"/>
        </pc:sldMkLst>
        <pc:spChg chg="mod">
          <ac:chgData name="加賀山 茂" userId="8c55a2096077e13e" providerId="LiveId" clId="{B4630778-A4FC-41DE-8DF4-7BBC34A91BDF}" dt="2020-06-23T01:45:55.289" v="10646" actId="1076"/>
          <ac:spMkLst>
            <pc:docMk/>
            <pc:sldMk cId="4207320479" sldId="452"/>
            <ac:spMk id="2" creationId="{D5257963-3814-4272-84AB-84E68D7400E7}"/>
          </ac:spMkLst>
        </pc:spChg>
      </pc:sldChg>
      <pc:sldMasterChg chg="addSp modSp mod">
        <pc:chgData name="加賀山 茂" userId="8c55a2096077e13e" providerId="LiveId" clId="{B4630778-A4FC-41DE-8DF4-7BBC34A91BDF}" dt="2020-06-21T22:04:23.673" v="9778" actId="1076"/>
        <pc:sldMasterMkLst>
          <pc:docMk/>
          <pc:sldMasterMk cId="3979218647" sldId="2147483648"/>
        </pc:sldMasterMkLst>
        <pc:spChg chg="mod">
          <ac:chgData name="加賀山 茂" userId="8c55a2096077e13e" providerId="LiveId" clId="{B4630778-A4FC-41DE-8DF4-7BBC34A91BDF}" dt="2020-06-21T22:04:17.673" v="9777" actId="1076"/>
          <ac:spMkLst>
            <pc:docMk/>
            <pc:sldMasterMk cId="3979218647" sldId="2147483648"/>
            <ac:spMk id="14" creationId="{D7F24EDB-CD82-4F3C-8E39-6FC0AB2B2390}"/>
          </ac:spMkLst>
        </pc:spChg>
        <pc:spChg chg="mod">
          <ac:chgData name="加賀山 茂" userId="8c55a2096077e13e" providerId="LiveId" clId="{B4630778-A4FC-41DE-8DF4-7BBC34A91BDF}" dt="2020-06-21T22:04:23.673" v="9778" actId="1076"/>
          <ac:spMkLst>
            <pc:docMk/>
            <pc:sldMasterMk cId="3979218647" sldId="2147483648"/>
            <ac:spMk id="15" creationId="{CD78A107-BE25-467D-87A1-D6F0B451E89B}"/>
          </ac:spMkLst>
        </pc:spChg>
        <pc:spChg chg="add mod">
          <ac:chgData name="加賀山 茂" userId="8c55a2096077e13e" providerId="LiveId" clId="{B4630778-A4FC-41DE-8DF4-7BBC34A91BDF}" dt="2020-06-21T22:04:12.260" v="9776" actId="1076"/>
          <ac:spMkLst>
            <pc:docMk/>
            <pc:sldMasterMk cId="3979218647" sldId="2147483648"/>
            <ac:spMk id="16" creationId="{4A8C54AC-9A65-4D18-9302-8FA7C69F84F5}"/>
          </ac:spMkLst>
        </pc:spChg>
        <pc:spChg chg="add mod">
          <ac:chgData name="加賀山 茂" userId="8c55a2096077e13e" providerId="LiveId" clId="{B4630778-A4FC-41DE-8DF4-7BBC34A91BDF}" dt="2020-06-21T22:04:05.159" v="9775" actId="1076"/>
          <ac:spMkLst>
            <pc:docMk/>
            <pc:sldMasterMk cId="3979218647" sldId="2147483648"/>
            <ac:spMk id="17" creationId="{61BF8F4A-B8E6-42DE-8D67-C4A71F28F04D}"/>
          </ac:spMkLst>
        </pc:spChg>
      </pc:sldMasterChg>
    </pc:docChg>
  </pc:docChgLst>
</pc:chgInfo>
</file>

<file path=ppt/diagrams/_rels/data3.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22.xml"/><Relationship Id="rId1"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22024F-225C-4784-B90C-4328F4F4C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DCD6FE1-A74D-4B6A-BBCD-3DE915DEEA84}">
      <dgm:prSet phldrT="[テキスト]" custT="1">
        <dgm:style>
          <a:lnRef idx="3">
            <a:schemeClr val="lt1"/>
          </a:lnRef>
          <a:fillRef idx="1">
            <a:schemeClr val="accent1"/>
          </a:fillRef>
          <a:effectRef idx="1">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ja-JP" altLang="en-US" sz="2000" b="1" dirty="0">
              <a:solidFill>
                <a:schemeClr val="tx1"/>
              </a:solidFill>
            </a:rPr>
            <a:t>典</a:t>
          </a:r>
          <a:br>
            <a:rPr kumimoji="1" lang="en-US" altLang="ja-JP" sz="2000" b="1" dirty="0">
              <a:solidFill>
                <a:schemeClr val="tx1"/>
              </a:solidFill>
            </a:rPr>
          </a:br>
          <a:r>
            <a:rPr kumimoji="1" lang="ja-JP" altLang="en-US" sz="2000" b="1" dirty="0">
              <a:solidFill>
                <a:schemeClr val="tx1"/>
              </a:solidFill>
            </a:rPr>
            <a:t>型</a:t>
          </a:r>
          <a:br>
            <a:rPr kumimoji="1" lang="en-US" altLang="ja-JP" sz="2000" b="1" dirty="0">
              <a:solidFill>
                <a:schemeClr val="tx1"/>
              </a:solidFill>
            </a:rPr>
          </a:br>
          <a:r>
            <a:rPr kumimoji="1" lang="ja-JP" altLang="en-US" sz="2000" b="1" dirty="0">
              <a:solidFill>
                <a:schemeClr val="tx1"/>
              </a:solidFill>
            </a:rPr>
            <a:t>契</a:t>
          </a:r>
          <a:br>
            <a:rPr kumimoji="1" lang="en-US" altLang="ja-JP" sz="2000" b="1" dirty="0">
              <a:solidFill>
                <a:schemeClr val="tx1"/>
              </a:solidFill>
            </a:rPr>
          </a:br>
          <a:r>
            <a:rPr kumimoji="1" lang="ja-JP" altLang="en-US" sz="2000" b="1" dirty="0">
              <a:solidFill>
                <a:schemeClr val="tx1"/>
              </a:solidFill>
            </a:rPr>
            <a:t>約</a:t>
          </a:r>
        </a:p>
      </dgm:t>
    </dgm:pt>
    <dgm:pt modelId="{756F6D70-7310-473C-9B8A-7AA734D88DE9}" type="parTrans" cxnId="{D2F29CC9-7833-40CF-9FE5-32C0426F1A87}">
      <dgm:prSet/>
      <dgm:spPr/>
      <dgm:t>
        <a:bodyPr/>
        <a:lstStyle/>
        <a:p>
          <a:endParaRPr kumimoji="1" lang="ja-JP" altLang="en-US" sz="2400"/>
        </a:p>
      </dgm:t>
    </dgm:pt>
    <dgm:pt modelId="{D3569C30-E57A-4422-98C8-5B13D8A0D991}" type="sibTrans" cxnId="{D2F29CC9-7833-40CF-9FE5-32C0426F1A87}">
      <dgm:prSet/>
      <dgm:spPr/>
      <dgm:t>
        <a:bodyPr/>
        <a:lstStyle/>
        <a:p>
          <a:endParaRPr kumimoji="1" lang="ja-JP" altLang="en-US" sz="2400"/>
        </a:p>
      </dgm:t>
    </dgm:pt>
    <dgm:pt modelId="{E7BE4422-C7C2-465F-B0CB-81F43798BE88}">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ja-JP" altLang="en-US" sz="2000" b="1" dirty="0"/>
            <a:t>財産権を</a:t>
          </a:r>
          <a:endParaRPr kumimoji="1" lang="en-US" altLang="ja-JP" sz="2000" b="1" dirty="0"/>
        </a:p>
        <a:p>
          <a:r>
            <a:rPr kumimoji="1" lang="ja-JP" altLang="en-US" sz="2000" b="1" dirty="0"/>
            <a:t>移転する</a:t>
          </a:r>
        </a:p>
      </dgm:t>
    </dgm:pt>
    <dgm:pt modelId="{4625A0B6-4F9D-4C35-8789-61519641D8C6}" type="parTrans" cxnId="{699C77FC-F2B0-46F8-AE6D-9AE42F7BDDE8}">
      <dgm:prSet custT="1"/>
      <dgm:spPr/>
      <dgm:t>
        <a:bodyPr/>
        <a:lstStyle/>
        <a:p>
          <a:endParaRPr kumimoji="1" lang="ja-JP" altLang="en-US" sz="700" b="1"/>
        </a:p>
      </dgm:t>
    </dgm:pt>
    <dgm:pt modelId="{DC89B092-8B92-4A61-B09A-0A1460CBDD11}" type="sibTrans" cxnId="{699C77FC-F2B0-46F8-AE6D-9AE42F7BDDE8}">
      <dgm:prSet/>
      <dgm:spPr/>
      <dgm:t>
        <a:bodyPr/>
        <a:lstStyle/>
        <a:p>
          <a:endParaRPr kumimoji="1" lang="ja-JP" altLang="en-US" sz="2400"/>
        </a:p>
      </dgm:t>
    </dgm:pt>
    <dgm:pt modelId="{F2AE3B37-DD18-4655-8FBF-8B094B5BDA85}">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財産権を</a:t>
          </a:r>
          <a:endParaRPr kumimoji="1" lang="en-US" altLang="ja-JP" sz="2000" b="1" dirty="0"/>
        </a:p>
        <a:p>
          <a:r>
            <a:rPr kumimoji="1" lang="ja-JP" altLang="en-US" sz="2000" b="1" dirty="0"/>
            <a:t>移転しない</a:t>
          </a:r>
        </a:p>
      </dgm:t>
    </dgm:pt>
    <dgm:pt modelId="{AFD6D0D5-7DA1-4849-BCF1-358DB405C9EB}" type="parTrans" cxnId="{D2535436-2A93-4C37-B396-A7880B7D40E7}">
      <dgm:prSet custT="1"/>
      <dgm:spPr/>
      <dgm:t>
        <a:bodyPr/>
        <a:lstStyle/>
        <a:p>
          <a:endParaRPr kumimoji="1" lang="ja-JP" altLang="en-US" sz="700" b="1"/>
        </a:p>
      </dgm:t>
    </dgm:pt>
    <dgm:pt modelId="{A9076471-72F0-4E68-9AB1-7DA04A607820}" type="sibTrans" cxnId="{D2535436-2A93-4C37-B396-A7880B7D40E7}">
      <dgm:prSet/>
      <dgm:spPr/>
      <dgm:t>
        <a:bodyPr/>
        <a:lstStyle/>
        <a:p>
          <a:endParaRPr kumimoji="1" lang="ja-JP" altLang="en-US" sz="2400"/>
        </a:p>
      </dgm:t>
    </dgm:pt>
    <dgm:pt modelId="{7AC735A9-8486-40E5-8ABC-1A0799E3BBDB}">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kumimoji="1" lang="ja-JP" altLang="en-US" sz="2000" b="1" dirty="0"/>
            <a:t>返還必要</a:t>
          </a:r>
          <a:br>
            <a:rPr kumimoji="1" lang="en-US" altLang="ja-JP" sz="2000" b="1" dirty="0"/>
          </a:br>
          <a:r>
            <a:rPr kumimoji="1" lang="ja-JP" altLang="en-US" sz="2000" b="1" dirty="0"/>
            <a:t>物の利用</a:t>
          </a:r>
          <a:endParaRPr kumimoji="1" lang="en-US" altLang="ja-JP" sz="2000" b="1" dirty="0"/>
        </a:p>
      </dgm:t>
    </dgm:pt>
    <dgm:pt modelId="{1C3FCB1A-CCDD-48FE-8FB6-E1668D59A63C}" type="parTrans" cxnId="{A61F5EFB-9F4E-43C1-B87C-53F66227489F}">
      <dgm:prSet custT="1"/>
      <dgm:spPr/>
      <dgm:t>
        <a:bodyPr/>
        <a:lstStyle/>
        <a:p>
          <a:endParaRPr kumimoji="1" lang="ja-JP" altLang="en-US" sz="800" b="1"/>
        </a:p>
      </dgm:t>
    </dgm:pt>
    <dgm:pt modelId="{190CD7C0-81D2-4FAB-8911-4DC9F19C131B}" type="sibTrans" cxnId="{A61F5EFB-9F4E-43C1-B87C-53F66227489F}">
      <dgm:prSet/>
      <dgm:spPr/>
      <dgm:t>
        <a:bodyPr/>
        <a:lstStyle/>
        <a:p>
          <a:endParaRPr kumimoji="1" lang="ja-JP" altLang="en-US" sz="2400"/>
        </a:p>
      </dgm:t>
    </dgm:pt>
    <dgm:pt modelId="{D339A9AB-5078-4334-8276-8D4059F47A81}">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ja-JP" altLang="en-US" sz="2000" b="1" dirty="0"/>
            <a:t>無償</a:t>
          </a:r>
        </a:p>
      </dgm:t>
    </dgm:pt>
    <dgm:pt modelId="{C9BE823F-01B2-44BE-8F2A-FCAF4152DD62}" type="parTrans" cxnId="{8A8F36D2-D7F2-4EEB-951B-4A747C0060E8}">
      <dgm:prSet custT="1"/>
      <dgm:spPr/>
      <dgm:t>
        <a:bodyPr/>
        <a:lstStyle/>
        <a:p>
          <a:endParaRPr kumimoji="1" lang="ja-JP" altLang="en-US" sz="700" b="1"/>
        </a:p>
      </dgm:t>
    </dgm:pt>
    <dgm:pt modelId="{BD2AF580-3F52-4E88-992C-3C04C28DFF04}" type="sibTrans" cxnId="{8A8F36D2-D7F2-4EEB-951B-4A747C0060E8}">
      <dgm:prSet/>
      <dgm:spPr/>
      <dgm:t>
        <a:bodyPr/>
        <a:lstStyle/>
        <a:p>
          <a:endParaRPr kumimoji="1" lang="ja-JP" altLang="en-US" sz="2400"/>
        </a:p>
      </dgm:t>
    </dgm:pt>
    <dgm:pt modelId="{0BEEBC59-4887-4E79-8397-E106038E6EE9}">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ja-JP" altLang="en-US" sz="2000" b="1" dirty="0"/>
            <a:t>有償</a:t>
          </a:r>
        </a:p>
      </dgm:t>
    </dgm:pt>
    <dgm:pt modelId="{A6EC9F04-D2D5-43ED-8CEA-C4C616787019}" type="parTrans" cxnId="{D4AD69C6-4269-4343-8846-544B398F0789}">
      <dgm:prSet custT="1"/>
      <dgm:spPr/>
      <dgm:t>
        <a:bodyPr/>
        <a:lstStyle/>
        <a:p>
          <a:endParaRPr kumimoji="1" lang="ja-JP" altLang="en-US" sz="700" b="1"/>
        </a:p>
      </dgm:t>
    </dgm:pt>
    <dgm:pt modelId="{CD0F8075-189E-45D1-AD14-516FEF73FA23}" type="sibTrans" cxnId="{D4AD69C6-4269-4343-8846-544B398F0789}">
      <dgm:prSet/>
      <dgm:spPr/>
      <dgm:t>
        <a:bodyPr/>
        <a:lstStyle/>
        <a:p>
          <a:endParaRPr kumimoji="1" lang="ja-JP" altLang="en-US" sz="2400"/>
        </a:p>
      </dgm:t>
    </dgm:pt>
    <dgm:pt modelId="{3FBAEB2B-ECC5-4A47-ADC7-9B3F23179AFF}">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1. </a:t>
          </a:r>
          <a:r>
            <a:rPr kumimoji="1" lang="ja-JP" altLang="en-US" sz="2000" b="1" dirty="0">
              <a:solidFill>
                <a:schemeClr val="tx1"/>
              </a:solidFill>
            </a:rPr>
            <a:t>贈与</a:t>
          </a:r>
        </a:p>
      </dgm:t>
    </dgm:pt>
    <dgm:pt modelId="{450B8FBF-DD33-43FD-92C1-7F22A8DA87BE}" type="parTrans" cxnId="{76CF0A07-D52A-4B37-82EF-624FAD05514D}">
      <dgm:prSet custT="1"/>
      <dgm:spPr/>
      <dgm:t>
        <a:bodyPr/>
        <a:lstStyle/>
        <a:p>
          <a:endParaRPr kumimoji="1" lang="ja-JP" altLang="en-US" sz="1050" b="1"/>
        </a:p>
      </dgm:t>
    </dgm:pt>
    <dgm:pt modelId="{5AC152B8-0CED-4771-B2FD-D06942851A5B}" type="sibTrans" cxnId="{76CF0A07-D52A-4B37-82EF-624FAD05514D}">
      <dgm:prSet/>
      <dgm:spPr/>
      <dgm:t>
        <a:bodyPr/>
        <a:lstStyle/>
        <a:p>
          <a:endParaRPr kumimoji="1" lang="ja-JP" altLang="en-US" sz="2400"/>
        </a:p>
      </dgm:t>
    </dgm:pt>
    <dgm:pt modelId="{3920EDDD-3EE0-4FAC-AF98-BBD0DBA3A31B}">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2. </a:t>
          </a:r>
          <a:r>
            <a:rPr kumimoji="1" lang="ja-JP" altLang="en-US" sz="2000" b="1" dirty="0">
              <a:solidFill>
                <a:schemeClr val="tx1"/>
              </a:solidFill>
            </a:rPr>
            <a:t>売買</a:t>
          </a:r>
        </a:p>
      </dgm:t>
    </dgm:pt>
    <dgm:pt modelId="{8F898690-6C1A-4B5C-9872-0165F4C48E83}" type="parTrans" cxnId="{D85A2205-D78B-45AC-ABD8-9048D6105801}">
      <dgm:prSet custT="1"/>
      <dgm:spPr/>
      <dgm:t>
        <a:bodyPr/>
        <a:lstStyle/>
        <a:p>
          <a:endParaRPr kumimoji="1" lang="ja-JP" altLang="en-US" sz="700" b="1"/>
        </a:p>
      </dgm:t>
    </dgm:pt>
    <dgm:pt modelId="{DB77803A-4B5E-49F8-ACE4-D7484634338E}" type="sibTrans" cxnId="{D85A2205-D78B-45AC-ABD8-9048D6105801}">
      <dgm:prSet/>
      <dgm:spPr/>
      <dgm:t>
        <a:bodyPr/>
        <a:lstStyle/>
        <a:p>
          <a:endParaRPr kumimoji="1" lang="ja-JP" altLang="en-US" sz="2400"/>
        </a:p>
      </dgm:t>
    </dgm:pt>
    <dgm:pt modelId="{F5328C0A-67B3-43AA-875F-8CD8A1A9B055}">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3. </a:t>
          </a:r>
          <a:r>
            <a:rPr kumimoji="1" lang="ja-JP" altLang="en-US" sz="2000" b="1" dirty="0">
              <a:solidFill>
                <a:schemeClr val="tx1"/>
              </a:solidFill>
            </a:rPr>
            <a:t>交換</a:t>
          </a:r>
        </a:p>
      </dgm:t>
    </dgm:pt>
    <dgm:pt modelId="{02A5E9C3-7A64-45D6-ACBF-C39456DA2A41}" type="parTrans" cxnId="{7022D9F0-FDA0-4BAC-BE1A-97E5307BF561}">
      <dgm:prSet custT="1"/>
      <dgm:spPr/>
      <dgm:t>
        <a:bodyPr/>
        <a:lstStyle/>
        <a:p>
          <a:endParaRPr kumimoji="1" lang="ja-JP" altLang="en-US" sz="700" b="1"/>
        </a:p>
      </dgm:t>
    </dgm:pt>
    <dgm:pt modelId="{4EB57E94-FDF4-4BB3-AAE7-DBC67E14C29E}" type="sibTrans" cxnId="{7022D9F0-FDA0-4BAC-BE1A-97E5307BF561}">
      <dgm:prSet/>
      <dgm:spPr/>
      <dgm:t>
        <a:bodyPr/>
        <a:lstStyle/>
        <a:p>
          <a:endParaRPr kumimoji="1" lang="ja-JP" altLang="en-US" sz="2400"/>
        </a:p>
      </dgm:t>
    </dgm:pt>
    <dgm:pt modelId="{1D5BC8F1-2E0E-4E23-976B-D157EB235CA3}">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en-US" altLang="ja-JP" sz="2000" b="1" dirty="0"/>
            <a:t>(</a:t>
          </a:r>
          <a:r>
            <a:rPr kumimoji="1" lang="ja-JP" altLang="en-US" sz="2000" b="1" dirty="0"/>
            <a:t>返還不要</a:t>
          </a:r>
          <a:r>
            <a:rPr kumimoji="1" lang="en-US" altLang="ja-JP" sz="2000" b="1" dirty="0"/>
            <a:t>)</a:t>
          </a:r>
          <a:endParaRPr kumimoji="1" lang="ja-JP" altLang="en-US" sz="2000" b="1" dirty="0"/>
        </a:p>
      </dgm:t>
    </dgm:pt>
    <dgm:pt modelId="{565A9D60-A7EC-43FA-A0BF-42432A5EFC16}" type="parTrans" cxnId="{E82D283A-C249-4EA6-8FAC-1697A2B3097F}">
      <dgm:prSet custT="1"/>
      <dgm:spPr/>
      <dgm:t>
        <a:bodyPr/>
        <a:lstStyle/>
        <a:p>
          <a:endParaRPr kumimoji="1" lang="ja-JP" altLang="en-US" sz="700" b="1"/>
        </a:p>
      </dgm:t>
    </dgm:pt>
    <dgm:pt modelId="{4F7C8862-90BA-4D06-9A32-BB3032799BE8}" type="sibTrans" cxnId="{E82D283A-C249-4EA6-8FAC-1697A2B3097F}">
      <dgm:prSet/>
      <dgm:spPr/>
      <dgm:t>
        <a:bodyPr/>
        <a:lstStyle/>
        <a:p>
          <a:endParaRPr kumimoji="1" lang="ja-JP" altLang="en-US" sz="2400"/>
        </a:p>
      </dgm:t>
    </dgm:pt>
    <dgm:pt modelId="{A7B30998-E66E-4F59-8BE8-294499D617BE}">
      <dgm:prSet phldrT="[テキスト]"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dgm:spPr>
      <dgm:t>
        <a:bodyPr/>
        <a:lstStyle/>
        <a:p>
          <a:r>
            <a:rPr kumimoji="1" lang="ja-JP" altLang="en-US" sz="2000" b="1" dirty="0"/>
            <a:t>返還必要</a:t>
          </a:r>
        </a:p>
      </dgm:t>
    </dgm:pt>
    <dgm:pt modelId="{6C5BBE3A-4075-4AAC-AB14-E75667077E0E}" type="parTrans" cxnId="{6349B433-531F-4DDC-B85C-78BB06369F82}">
      <dgm:prSet custT="1"/>
      <dgm:spPr/>
      <dgm:t>
        <a:bodyPr/>
        <a:lstStyle/>
        <a:p>
          <a:endParaRPr kumimoji="1" lang="ja-JP" altLang="en-US" sz="700" b="1"/>
        </a:p>
      </dgm:t>
    </dgm:pt>
    <dgm:pt modelId="{B5744342-BC8C-4DBD-8E08-AF96EB005802}" type="sibTrans" cxnId="{6349B433-531F-4DDC-B85C-78BB06369F82}">
      <dgm:prSet/>
      <dgm:spPr/>
      <dgm:t>
        <a:bodyPr/>
        <a:lstStyle/>
        <a:p>
          <a:endParaRPr kumimoji="1" lang="ja-JP" altLang="en-US" sz="2400"/>
        </a:p>
      </dgm:t>
    </dgm:pt>
    <dgm:pt modelId="{5C75B5D4-FDAA-4F60-B275-1D168A89ABC0}">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4. </a:t>
          </a:r>
          <a:r>
            <a:rPr kumimoji="1" lang="ja-JP" altLang="en-US" sz="2000" b="1" dirty="0">
              <a:solidFill>
                <a:schemeClr val="tx1"/>
              </a:solidFill>
            </a:rPr>
            <a:t>消費貸借</a:t>
          </a:r>
        </a:p>
      </dgm:t>
    </dgm:pt>
    <dgm:pt modelId="{396941C8-95E2-4325-8673-893986F4CD66}" type="parTrans" cxnId="{DA8FC6B3-DEB0-4ECB-9AA0-DAB7C4331786}">
      <dgm:prSet custT="1"/>
      <dgm:spPr/>
      <dgm:t>
        <a:bodyPr/>
        <a:lstStyle/>
        <a:p>
          <a:endParaRPr kumimoji="1" lang="ja-JP" altLang="en-US" sz="700" b="1"/>
        </a:p>
      </dgm:t>
    </dgm:pt>
    <dgm:pt modelId="{1D4CF41D-5D44-4CAD-A123-EC5299BE082C}" type="sibTrans" cxnId="{DA8FC6B3-DEB0-4ECB-9AA0-DAB7C4331786}">
      <dgm:prSet/>
      <dgm:spPr/>
      <dgm:t>
        <a:bodyPr/>
        <a:lstStyle/>
        <a:p>
          <a:endParaRPr kumimoji="1" lang="ja-JP" altLang="en-US" sz="2400"/>
        </a:p>
      </dgm:t>
    </dgm:pt>
    <dgm:pt modelId="{038E1DAB-44C4-4B99-8342-395708B297AB}">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kumimoji="1" lang="ja-JP" altLang="en-US" sz="2000" b="1" dirty="0"/>
            <a:t>無償</a:t>
          </a:r>
        </a:p>
      </dgm:t>
    </dgm:pt>
    <dgm:pt modelId="{B44C7D11-EA58-4415-A1D1-E80783EC2705}" type="parTrans" cxnId="{18CA6841-9894-4989-8465-8752DBB0BD3B}">
      <dgm:prSet custT="1"/>
      <dgm:spPr/>
      <dgm:t>
        <a:bodyPr/>
        <a:lstStyle/>
        <a:p>
          <a:endParaRPr kumimoji="1" lang="ja-JP" altLang="en-US" sz="700" b="1"/>
        </a:p>
      </dgm:t>
    </dgm:pt>
    <dgm:pt modelId="{901F0A14-7545-45EA-8581-F9BECC7E30E4}" type="sibTrans" cxnId="{18CA6841-9894-4989-8465-8752DBB0BD3B}">
      <dgm:prSet/>
      <dgm:spPr/>
      <dgm:t>
        <a:bodyPr/>
        <a:lstStyle/>
        <a:p>
          <a:endParaRPr kumimoji="1" lang="ja-JP" altLang="en-US" sz="2400"/>
        </a:p>
      </dgm:t>
    </dgm:pt>
    <dgm:pt modelId="{50977EDA-6F09-4D37-A495-031948DBF1AA}">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5. </a:t>
          </a:r>
          <a:r>
            <a:rPr kumimoji="1" lang="ja-JP" altLang="en-US" sz="2000" b="1" dirty="0">
              <a:solidFill>
                <a:schemeClr val="tx1"/>
              </a:solidFill>
            </a:rPr>
            <a:t>使用貸借</a:t>
          </a:r>
        </a:p>
      </dgm:t>
    </dgm:pt>
    <dgm:pt modelId="{1EF5932E-1FB1-4B9D-AC5C-0FDC48909DB9}" type="parTrans" cxnId="{230F926F-B7B9-4BC7-9EFF-A3C990C6F358}">
      <dgm:prSet custT="1"/>
      <dgm:spPr/>
      <dgm:t>
        <a:bodyPr/>
        <a:lstStyle/>
        <a:p>
          <a:endParaRPr kumimoji="1" lang="ja-JP" altLang="en-US" sz="700" b="1"/>
        </a:p>
      </dgm:t>
    </dgm:pt>
    <dgm:pt modelId="{C9AE8271-8862-4709-84F7-A08E265E70AF}" type="sibTrans" cxnId="{230F926F-B7B9-4BC7-9EFF-A3C990C6F358}">
      <dgm:prSet/>
      <dgm:spPr/>
      <dgm:t>
        <a:bodyPr/>
        <a:lstStyle/>
        <a:p>
          <a:endParaRPr kumimoji="1" lang="ja-JP" altLang="en-US" sz="2400"/>
        </a:p>
      </dgm:t>
    </dgm:pt>
    <dgm:pt modelId="{17F4C2C2-0F82-4595-B4E1-FCF6E5980322}">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kumimoji="1" lang="ja-JP" altLang="en-US" sz="2000" b="1" dirty="0"/>
            <a:t>有償</a:t>
          </a:r>
        </a:p>
      </dgm:t>
    </dgm:pt>
    <dgm:pt modelId="{80DC3E32-DA08-4608-A939-87A1E12F5DC9}" type="parTrans" cxnId="{AC72FEB7-106B-48D7-969F-D62DABDE2AF3}">
      <dgm:prSet custT="1"/>
      <dgm:spPr/>
      <dgm:t>
        <a:bodyPr/>
        <a:lstStyle/>
        <a:p>
          <a:endParaRPr kumimoji="1" lang="ja-JP" altLang="en-US" sz="700" b="1"/>
        </a:p>
      </dgm:t>
    </dgm:pt>
    <dgm:pt modelId="{78D6BC80-11AD-440C-AD6D-11DAFA3A604D}" type="sibTrans" cxnId="{AC72FEB7-106B-48D7-969F-D62DABDE2AF3}">
      <dgm:prSet/>
      <dgm:spPr/>
      <dgm:t>
        <a:bodyPr/>
        <a:lstStyle/>
        <a:p>
          <a:endParaRPr kumimoji="1" lang="ja-JP" altLang="en-US" sz="2400"/>
        </a:p>
      </dgm:t>
    </dgm:pt>
    <dgm:pt modelId="{BC16DDBF-FBF0-432B-A9B8-35B21AF6CFD6}">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6. </a:t>
          </a:r>
          <a:r>
            <a:rPr kumimoji="1" lang="ja-JP" altLang="en-US" sz="2000" b="1" dirty="0">
              <a:solidFill>
                <a:schemeClr val="tx1"/>
              </a:solidFill>
            </a:rPr>
            <a:t>賃貸借</a:t>
          </a:r>
        </a:p>
      </dgm:t>
    </dgm:pt>
    <dgm:pt modelId="{F4A474D4-ECA0-4FB0-8E5E-7FF5206A4095}" type="parTrans" cxnId="{710044FC-E89B-48EA-807F-6E58D3E6926B}">
      <dgm:prSet custT="1"/>
      <dgm:spPr/>
      <dgm:t>
        <a:bodyPr/>
        <a:lstStyle/>
        <a:p>
          <a:endParaRPr kumimoji="1" lang="ja-JP" altLang="en-US" sz="700" b="1"/>
        </a:p>
      </dgm:t>
    </dgm:pt>
    <dgm:pt modelId="{1FB0C214-688C-4376-8E8F-42F1FD890C0E}" type="sibTrans" cxnId="{710044FC-E89B-48EA-807F-6E58D3E6926B}">
      <dgm:prSet/>
      <dgm:spPr/>
      <dgm:t>
        <a:bodyPr/>
        <a:lstStyle/>
        <a:p>
          <a:endParaRPr kumimoji="1" lang="ja-JP" altLang="en-US" sz="2400"/>
        </a:p>
      </dgm:t>
    </dgm:pt>
    <dgm:pt modelId="{D4A42A8C-53F6-4B5F-86FC-3A9F07126C5F}">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役務の提供</a:t>
          </a:r>
        </a:p>
      </dgm:t>
    </dgm:pt>
    <dgm:pt modelId="{F458CDFA-0B9A-4852-88CB-C71171419907}" type="parTrans" cxnId="{E1934DEE-0333-45C0-A456-DD5B3BE40636}">
      <dgm:prSet custT="1"/>
      <dgm:spPr/>
      <dgm:t>
        <a:bodyPr/>
        <a:lstStyle/>
        <a:p>
          <a:endParaRPr kumimoji="1" lang="ja-JP" altLang="en-US" sz="700" b="1"/>
        </a:p>
      </dgm:t>
    </dgm:pt>
    <dgm:pt modelId="{6BF96A49-C456-42EC-BBC4-B18B167196E0}" type="sibTrans" cxnId="{E1934DEE-0333-45C0-A456-DD5B3BE40636}">
      <dgm:prSet/>
      <dgm:spPr/>
      <dgm:t>
        <a:bodyPr/>
        <a:lstStyle/>
        <a:p>
          <a:endParaRPr kumimoji="1" lang="ja-JP" altLang="en-US" sz="2400"/>
        </a:p>
      </dgm:t>
    </dgm:pt>
    <dgm:pt modelId="{A0F625E7-BCE9-4DAD-9851-8E605E8A0BF5}">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7. </a:t>
          </a:r>
          <a:r>
            <a:rPr kumimoji="1" lang="ja-JP" altLang="en-US" sz="2000" b="1" dirty="0">
              <a:solidFill>
                <a:schemeClr val="tx1"/>
              </a:solidFill>
            </a:rPr>
            <a:t>雇用</a:t>
          </a:r>
        </a:p>
      </dgm:t>
    </dgm:pt>
    <dgm:pt modelId="{E7D2C3F1-B571-4A01-9CB5-2981A332F2CB}" type="parTrans" cxnId="{77F6728E-3C1B-420A-857A-A05D90AC2FCF}">
      <dgm:prSet custT="1"/>
      <dgm:spPr/>
      <dgm:t>
        <a:bodyPr/>
        <a:lstStyle/>
        <a:p>
          <a:endParaRPr kumimoji="1" lang="ja-JP" altLang="en-US" sz="700" b="1"/>
        </a:p>
      </dgm:t>
    </dgm:pt>
    <dgm:pt modelId="{87534E12-FF65-40D2-9DF5-26AD6927936F}" type="sibTrans" cxnId="{77F6728E-3C1B-420A-857A-A05D90AC2FCF}">
      <dgm:prSet/>
      <dgm:spPr/>
      <dgm:t>
        <a:bodyPr/>
        <a:lstStyle/>
        <a:p>
          <a:endParaRPr kumimoji="1" lang="ja-JP" altLang="en-US" sz="2400"/>
        </a:p>
      </dgm:t>
    </dgm:pt>
    <dgm:pt modelId="{8C4A8686-8696-4342-8A52-162DEE1C4D2E}">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8. </a:t>
          </a:r>
          <a:r>
            <a:rPr kumimoji="1" lang="ja-JP" altLang="en-US" sz="2000" b="1" dirty="0">
              <a:solidFill>
                <a:schemeClr val="tx1"/>
              </a:solidFill>
            </a:rPr>
            <a:t>請負</a:t>
          </a:r>
        </a:p>
      </dgm:t>
    </dgm:pt>
    <dgm:pt modelId="{CE47FE5E-6769-4535-9E4C-3FAA49B5535C}" type="parTrans" cxnId="{2D51A13F-7931-47A5-9953-550B0209842A}">
      <dgm:prSet custT="1"/>
      <dgm:spPr/>
      <dgm:t>
        <a:bodyPr/>
        <a:lstStyle/>
        <a:p>
          <a:endParaRPr kumimoji="1" lang="ja-JP" altLang="en-US" sz="700" b="1"/>
        </a:p>
      </dgm:t>
    </dgm:pt>
    <dgm:pt modelId="{8E0DF119-1EA3-4AEB-8A07-90959B202FD1}" type="sibTrans" cxnId="{2D51A13F-7931-47A5-9953-550B0209842A}">
      <dgm:prSet/>
      <dgm:spPr/>
      <dgm:t>
        <a:bodyPr/>
        <a:lstStyle/>
        <a:p>
          <a:endParaRPr kumimoji="1" lang="ja-JP" altLang="en-US" sz="2400"/>
        </a:p>
      </dgm:t>
    </dgm:pt>
    <dgm:pt modelId="{0D946831-358C-4254-8266-A09C670393B6}">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9. </a:t>
          </a:r>
          <a:r>
            <a:rPr kumimoji="1" lang="ja-JP" altLang="en-US" sz="2000" b="1" dirty="0">
              <a:solidFill>
                <a:schemeClr val="tx1"/>
              </a:solidFill>
            </a:rPr>
            <a:t>委任</a:t>
          </a:r>
        </a:p>
      </dgm:t>
    </dgm:pt>
    <dgm:pt modelId="{B1619D9C-BB91-4C31-BC18-C3295A0FACC9}" type="parTrans" cxnId="{5ED1B99A-E854-41F5-8D7E-27FA69047364}">
      <dgm:prSet custT="1"/>
      <dgm:spPr/>
      <dgm:t>
        <a:bodyPr/>
        <a:lstStyle/>
        <a:p>
          <a:endParaRPr kumimoji="1" lang="ja-JP" altLang="en-US" sz="700" b="1"/>
        </a:p>
      </dgm:t>
    </dgm:pt>
    <dgm:pt modelId="{167FC6A0-A3F8-405D-A70E-E875DE08BBCF}" type="sibTrans" cxnId="{5ED1B99A-E854-41F5-8D7E-27FA69047364}">
      <dgm:prSet/>
      <dgm:spPr/>
      <dgm:t>
        <a:bodyPr/>
        <a:lstStyle/>
        <a:p>
          <a:endParaRPr kumimoji="1" lang="ja-JP" altLang="en-US" sz="2400"/>
        </a:p>
      </dgm:t>
    </dgm:pt>
    <dgm:pt modelId="{5A94ED04-F71F-4EF0-B8E2-2BD9CB6A2E24}">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10. </a:t>
          </a:r>
          <a:r>
            <a:rPr kumimoji="1" lang="ja-JP" altLang="en-US" sz="2000" b="1" dirty="0">
              <a:solidFill>
                <a:schemeClr val="tx1"/>
              </a:solidFill>
            </a:rPr>
            <a:t>寄託</a:t>
          </a:r>
        </a:p>
      </dgm:t>
    </dgm:pt>
    <dgm:pt modelId="{C9481663-AB6B-487C-890B-4398D5F185E5}" type="parTrans" cxnId="{C32D2DD6-5A1F-4047-990D-58AE473590DD}">
      <dgm:prSet custT="1"/>
      <dgm:spPr/>
      <dgm:t>
        <a:bodyPr/>
        <a:lstStyle/>
        <a:p>
          <a:endParaRPr kumimoji="1" lang="ja-JP" altLang="en-US" sz="700" b="1"/>
        </a:p>
      </dgm:t>
    </dgm:pt>
    <dgm:pt modelId="{DE0233D3-3DE1-4EA2-8DE1-EB41A4711091}" type="sibTrans" cxnId="{C32D2DD6-5A1F-4047-990D-58AE473590DD}">
      <dgm:prSet/>
      <dgm:spPr/>
      <dgm:t>
        <a:bodyPr/>
        <a:lstStyle/>
        <a:p>
          <a:endParaRPr kumimoji="1" lang="ja-JP" altLang="en-US" sz="2400"/>
        </a:p>
      </dgm:t>
    </dgm:pt>
    <dgm:pt modelId="{01FF4AF3-098E-4CA7-98FB-9B8738E4CEBC}">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000" b="1" dirty="0"/>
            <a:t>紛争の解決</a:t>
          </a:r>
        </a:p>
      </dgm:t>
    </dgm:pt>
    <dgm:pt modelId="{8E520709-1854-476C-BEFB-9107A2CC20CE}" type="parTrans" cxnId="{37A65013-62DA-42A7-9167-8FF7AC6B6AF0}">
      <dgm:prSet custT="1"/>
      <dgm:spPr/>
      <dgm:t>
        <a:bodyPr/>
        <a:lstStyle/>
        <a:p>
          <a:endParaRPr kumimoji="1" lang="ja-JP" altLang="en-US" sz="900" b="1"/>
        </a:p>
      </dgm:t>
    </dgm:pt>
    <dgm:pt modelId="{91978726-DBDE-4142-94A7-EC15EF1A8DBE}" type="sibTrans" cxnId="{37A65013-62DA-42A7-9167-8FF7AC6B6AF0}">
      <dgm:prSet/>
      <dgm:spPr/>
      <dgm:t>
        <a:bodyPr/>
        <a:lstStyle/>
        <a:p>
          <a:endParaRPr kumimoji="1" lang="ja-JP" altLang="en-US" sz="2400"/>
        </a:p>
      </dgm:t>
    </dgm:pt>
    <dgm:pt modelId="{9AD22114-56DF-4E32-8284-B6EBA3D094F6}">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13. </a:t>
          </a:r>
          <a:r>
            <a:rPr kumimoji="1" lang="ja-JP" altLang="en-US" sz="2000" b="1" dirty="0">
              <a:solidFill>
                <a:schemeClr val="tx1"/>
              </a:solidFill>
            </a:rPr>
            <a:t>和解</a:t>
          </a:r>
        </a:p>
      </dgm:t>
    </dgm:pt>
    <dgm:pt modelId="{8986B514-DA54-4249-91A7-AD599016D2C4}" type="parTrans" cxnId="{9963D50E-86F0-4C3C-A4BB-8E1FC96429BC}">
      <dgm:prSet custT="1"/>
      <dgm:spPr/>
      <dgm:t>
        <a:bodyPr/>
        <a:lstStyle/>
        <a:p>
          <a:endParaRPr kumimoji="1" lang="ja-JP" altLang="en-US" sz="1050" b="1"/>
        </a:p>
      </dgm:t>
    </dgm:pt>
    <dgm:pt modelId="{EA1F33D5-6DC1-468B-9B57-82258AAD6BE0}" type="sibTrans" cxnId="{9963D50E-86F0-4C3C-A4BB-8E1FC96429BC}">
      <dgm:prSet/>
      <dgm:spPr/>
      <dgm:t>
        <a:bodyPr/>
        <a:lstStyle/>
        <a:p>
          <a:endParaRPr kumimoji="1" lang="ja-JP" altLang="en-US" sz="2400"/>
        </a:p>
      </dgm:t>
    </dgm:pt>
    <dgm:pt modelId="{6B8BD168-1096-4A85-AE2E-38521AE3F21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000" b="1" dirty="0"/>
            <a:t>事業を営む</a:t>
          </a:r>
        </a:p>
      </dgm:t>
    </dgm:pt>
    <dgm:pt modelId="{F91EAD8E-BB7B-43CF-9BF4-FADA74322B98}" type="parTrans" cxnId="{8EC0515B-688B-488C-B1A1-59533B29F47E}">
      <dgm:prSet custT="1"/>
      <dgm:spPr/>
      <dgm:t>
        <a:bodyPr/>
        <a:lstStyle/>
        <a:p>
          <a:endParaRPr kumimoji="1" lang="ja-JP" altLang="en-US" sz="700" b="1"/>
        </a:p>
      </dgm:t>
    </dgm:pt>
    <dgm:pt modelId="{771F1C55-6FA1-4E53-A0F2-97B3D4BABF69}" type="sibTrans" cxnId="{8EC0515B-688B-488C-B1A1-59533B29F47E}">
      <dgm:prSet/>
      <dgm:spPr/>
      <dgm:t>
        <a:bodyPr/>
        <a:lstStyle/>
        <a:p>
          <a:endParaRPr kumimoji="1" lang="ja-JP" altLang="en-US" sz="2400"/>
        </a:p>
      </dgm:t>
    </dgm:pt>
    <dgm:pt modelId="{934E934F-E13E-47E1-888B-DEFD0886EFB7}">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11. </a:t>
          </a:r>
          <a:r>
            <a:rPr kumimoji="1" lang="ja-JP" altLang="en-US" sz="2000" b="1" dirty="0">
              <a:solidFill>
                <a:schemeClr val="tx1"/>
              </a:solidFill>
            </a:rPr>
            <a:t>組合</a:t>
          </a:r>
        </a:p>
      </dgm:t>
    </dgm:pt>
    <dgm:pt modelId="{AE14862C-17DB-4617-9E5E-D526A0C6F7AD}" type="parTrans" cxnId="{CA7B7AB4-C7D8-4860-8820-58678EB4F5DC}">
      <dgm:prSet custT="1"/>
      <dgm:spPr/>
      <dgm:t>
        <a:bodyPr/>
        <a:lstStyle/>
        <a:p>
          <a:endParaRPr kumimoji="1" lang="ja-JP" altLang="en-US" sz="700" b="1"/>
        </a:p>
      </dgm:t>
    </dgm:pt>
    <dgm:pt modelId="{95D1FC23-74EA-4D04-8CE8-5DE7611CE7AD}" type="sibTrans" cxnId="{CA7B7AB4-C7D8-4860-8820-58678EB4F5DC}">
      <dgm:prSet/>
      <dgm:spPr/>
      <dgm:t>
        <a:bodyPr/>
        <a:lstStyle/>
        <a:p>
          <a:endParaRPr kumimoji="1" lang="ja-JP" altLang="en-US" sz="2400"/>
        </a:p>
      </dgm:t>
    </dgm:pt>
    <dgm:pt modelId="{8A6629D2-75B7-4DC1-A6F6-40F3F79D9ACE}">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12. </a:t>
          </a:r>
          <a:r>
            <a:rPr kumimoji="1" lang="ja-JP" altLang="en-US" sz="2000" b="1" dirty="0">
              <a:solidFill>
                <a:schemeClr val="tx1"/>
              </a:solidFill>
            </a:rPr>
            <a:t>終身定期金</a:t>
          </a:r>
        </a:p>
      </dgm:t>
    </dgm:pt>
    <dgm:pt modelId="{2F008EF4-E292-4825-89ED-CF270EA2D072}" type="parTrans" cxnId="{429F1028-B978-4A3E-A938-15D5AFF7C726}">
      <dgm:prSet custT="1"/>
      <dgm:spPr/>
      <dgm:t>
        <a:bodyPr/>
        <a:lstStyle/>
        <a:p>
          <a:endParaRPr kumimoji="1" lang="ja-JP" altLang="en-US" sz="700" b="1"/>
        </a:p>
      </dgm:t>
    </dgm:pt>
    <dgm:pt modelId="{E49B7160-D058-4ADB-BC0C-9CC9234CCAF7}" type="sibTrans" cxnId="{429F1028-B978-4A3E-A938-15D5AFF7C726}">
      <dgm:prSet/>
      <dgm:spPr/>
      <dgm:t>
        <a:bodyPr/>
        <a:lstStyle/>
        <a:p>
          <a:endParaRPr kumimoji="1" lang="ja-JP" altLang="en-US" sz="2400"/>
        </a:p>
      </dgm:t>
    </dgm:pt>
    <dgm:pt modelId="{12FF9180-F63F-42A0-A476-1AF99097422B}">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従属的</a:t>
          </a:r>
          <a:br>
            <a:rPr kumimoji="1" lang="en-US" altLang="ja-JP" sz="2000" b="1" dirty="0"/>
          </a:br>
          <a:r>
            <a:rPr kumimoji="1" lang="en-US" altLang="ja-JP" sz="2000" b="1" dirty="0"/>
            <a:t>(</a:t>
          </a:r>
          <a:r>
            <a:rPr kumimoji="1" lang="ja-JP" altLang="en-US" sz="2000" b="1" dirty="0"/>
            <a:t>時間決めで</a:t>
          </a:r>
          <a:r>
            <a:rPr kumimoji="1" lang="en-US" altLang="ja-JP" sz="2000" b="1" dirty="0"/>
            <a:t>)</a:t>
          </a:r>
          <a:endParaRPr kumimoji="1" lang="ja-JP" altLang="en-US" sz="2000" b="1" dirty="0"/>
        </a:p>
      </dgm:t>
    </dgm:pt>
    <dgm:pt modelId="{26BE926B-8249-40F7-922C-35C09AEE2AD4}" type="parTrans" cxnId="{D8626FD1-201B-4927-ABB6-126558AF43C1}">
      <dgm:prSet custT="1"/>
      <dgm:spPr/>
      <dgm:t>
        <a:bodyPr/>
        <a:lstStyle/>
        <a:p>
          <a:endParaRPr kumimoji="1" lang="ja-JP" altLang="en-US" sz="700" b="1"/>
        </a:p>
      </dgm:t>
    </dgm:pt>
    <dgm:pt modelId="{F3ED69ED-6FAA-4100-827C-F62D9DB89387}" type="sibTrans" cxnId="{D8626FD1-201B-4927-ABB6-126558AF43C1}">
      <dgm:prSet/>
      <dgm:spPr/>
      <dgm:t>
        <a:bodyPr/>
        <a:lstStyle/>
        <a:p>
          <a:endParaRPr kumimoji="1" lang="ja-JP" altLang="en-US" sz="2400"/>
        </a:p>
      </dgm:t>
    </dgm:pt>
    <dgm:pt modelId="{22C63188-365A-4E0F-B750-F154A464FF71}">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独立的</a:t>
          </a:r>
        </a:p>
      </dgm:t>
    </dgm:pt>
    <dgm:pt modelId="{6B8888A0-BC93-4DBF-A0A3-169C6AF018AD}" type="parTrans" cxnId="{9FA6E198-5580-4F5B-AF4E-BF7D55152650}">
      <dgm:prSet custT="1"/>
      <dgm:spPr/>
      <dgm:t>
        <a:bodyPr/>
        <a:lstStyle/>
        <a:p>
          <a:endParaRPr kumimoji="1" lang="ja-JP" altLang="en-US" sz="700" b="1"/>
        </a:p>
      </dgm:t>
    </dgm:pt>
    <dgm:pt modelId="{884E3AED-DB91-46EE-8959-3E644EC33D73}" type="sibTrans" cxnId="{9FA6E198-5580-4F5B-AF4E-BF7D55152650}">
      <dgm:prSet/>
      <dgm:spPr/>
      <dgm:t>
        <a:bodyPr/>
        <a:lstStyle/>
        <a:p>
          <a:endParaRPr kumimoji="1" lang="ja-JP" altLang="en-US" sz="2400"/>
        </a:p>
      </dgm:t>
    </dgm:pt>
    <dgm:pt modelId="{ABA4B68F-00AA-4C47-ACD3-80E286A4DD74}">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ja-JP" altLang="en-US" sz="2000" b="1" dirty="0"/>
            <a:t>対価が金銭</a:t>
          </a:r>
        </a:p>
      </dgm:t>
    </dgm:pt>
    <dgm:pt modelId="{A92F4169-0EA3-4B1F-83F4-0ABAEB0E52CE}" type="parTrans" cxnId="{8B7BD840-719E-4E1B-BBB1-11AA0A766DE3}">
      <dgm:prSet custT="1"/>
      <dgm:spPr/>
      <dgm:t>
        <a:bodyPr/>
        <a:lstStyle/>
        <a:p>
          <a:endParaRPr kumimoji="1" lang="ja-JP" altLang="en-US" sz="700" b="1"/>
        </a:p>
      </dgm:t>
    </dgm:pt>
    <dgm:pt modelId="{57334B37-7BEC-44A6-98EF-4C4852055FBA}" type="sibTrans" cxnId="{8B7BD840-719E-4E1B-BBB1-11AA0A766DE3}">
      <dgm:prSet/>
      <dgm:spPr/>
      <dgm:t>
        <a:bodyPr/>
        <a:lstStyle/>
        <a:p>
          <a:endParaRPr kumimoji="1" lang="ja-JP" altLang="en-US" sz="2400"/>
        </a:p>
      </dgm:t>
    </dgm:pt>
    <dgm:pt modelId="{0E08F52D-A8F7-4543-8F24-8D8437E8354F}">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ja-JP" altLang="en-US" sz="2000" b="1" dirty="0"/>
            <a:t>対価が物</a:t>
          </a:r>
        </a:p>
      </dgm:t>
    </dgm:pt>
    <dgm:pt modelId="{8B5B627A-A5CC-4F4B-8B70-E13757CB9FDB}" type="parTrans" cxnId="{D229C4ED-C96E-4B4B-A479-4B97871965AF}">
      <dgm:prSet custT="1"/>
      <dgm:spPr/>
      <dgm:t>
        <a:bodyPr/>
        <a:lstStyle/>
        <a:p>
          <a:endParaRPr kumimoji="1" lang="ja-JP" altLang="en-US" sz="700" b="1"/>
        </a:p>
      </dgm:t>
    </dgm:pt>
    <dgm:pt modelId="{5CD3B152-369B-444D-AEEF-75C695824ED4}" type="sibTrans" cxnId="{D229C4ED-C96E-4B4B-A479-4B97871965AF}">
      <dgm:prSet/>
      <dgm:spPr/>
      <dgm:t>
        <a:bodyPr/>
        <a:lstStyle/>
        <a:p>
          <a:endParaRPr kumimoji="1" lang="ja-JP" altLang="en-US" sz="2400"/>
        </a:p>
      </dgm:t>
    </dgm:pt>
    <dgm:pt modelId="{E448B1EA-EC83-42F3-97FC-A6A444ACF2BC}">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仕事の完成</a:t>
          </a:r>
        </a:p>
      </dgm:t>
    </dgm:pt>
    <dgm:pt modelId="{30BB0C6F-7A4D-4566-9E56-DD46734B39A9}" type="parTrans" cxnId="{5A0AB8AE-E895-4194-8F48-7649253451C0}">
      <dgm:prSet custT="1"/>
      <dgm:spPr/>
      <dgm:t>
        <a:bodyPr/>
        <a:lstStyle/>
        <a:p>
          <a:endParaRPr kumimoji="1" lang="ja-JP" altLang="en-US" sz="700" b="1"/>
        </a:p>
      </dgm:t>
    </dgm:pt>
    <dgm:pt modelId="{97F9D401-B2A3-423F-91CA-3BC2487658EC}" type="sibTrans" cxnId="{5A0AB8AE-E895-4194-8F48-7649253451C0}">
      <dgm:prSet/>
      <dgm:spPr/>
      <dgm:t>
        <a:bodyPr/>
        <a:lstStyle/>
        <a:p>
          <a:endParaRPr kumimoji="1" lang="ja-JP" altLang="en-US" sz="2400"/>
        </a:p>
      </dgm:t>
    </dgm:pt>
    <dgm:pt modelId="{09314D19-A695-464A-BA1B-4A180EE2D6F2}">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事務の処理</a:t>
          </a:r>
        </a:p>
      </dgm:t>
    </dgm:pt>
    <dgm:pt modelId="{E64FEF2C-970A-4B13-9552-AC7F28AF2FC4}" type="parTrans" cxnId="{853BC431-8794-471A-ACC1-645D6106E69B}">
      <dgm:prSet custT="1"/>
      <dgm:spPr/>
      <dgm:t>
        <a:bodyPr/>
        <a:lstStyle/>
        <a:p>
          <a:endParaRPr kumimoji="1" lang="ja-JP" altLang="en-US" sz="700" b="1"/>
        </a:p>
      </dgm:t>
    </dgm:pt>
    <dgm:pt modelId="{5C17E1AA-B268-489F-9597-84FD470002D4}" type="sibTrans" cxnId="{853BC431-8794-471A-ACC1-645D6106E69B}">
      <dgm:prSet/>
      <dgm:spPr/>
      <dgm:t>
        <a:bodyPr/>
        <a:lstStyle/>
        <a:p>
          <a:endParaRPr kumimoji="1" lang="ja-JP" altLang="en-US" sz="2400"/>
        </a:p>
      </dgm:t>
    </dgm:pt>
    <dgm:pt modelId="{933FAE83-875C-4533-83A1-9D590A69490B}">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4">
            <a:lumMod val="20000"/>
            <a:lumOff val="80000"/>
          </a:schemeClr>
        </a:solidFill>
      </dgm:spPr>
      <dgm:t>
        <a:bodyPr/>
        <a:lstStyle/>
        <a:p>
          <a:r>
            <a:rPr kumimoji="1" lang="ja-JP" altLang="en-US" sz="2000" b="1" dirty="0"/>
            <a:t>物を預かる</a:t>
          </a:r>
        </a:p>
      </dgm:t>
    </dgm:pt>
    <dgm:pt modelId="{1E41BE76-12DD-4D84-B696-F0C21A11FD60}" type="parTrans" cxnId="{785242BF-B89F-4097-AC17-9E74DF0DA33D}">
      <dgm:prSet custT="1"/>
      <dgm:spPr/>
      <dgm:t>
        <a:bodyPr/>
        <a:lstStyle/>
        <a:p>
          <a:endParaRPr kumimoji="1" lang="ja-JP" altLang="en-US" sz="700" b="1"/>
        </a:p>
      </dgm:t>
    </dgm:pt>
    <dgm:pt modelId="{EADCBE70-2D63-4390-B27D-B4C15D2DC26F}" type="sibTrans" cxnId="{785242BF-B89F-4097-AC17-9E74DF0DA33D}">
      <dgm:prSet/>
      <dgm:spPr/>
      <dgm:t>
        <a:bodyPr/>
        <a:lstStyle/>
        <a:p>
          <a:endParaRPr kumimoji="1" lang="ja-JP" altLang="en-US" sz="2400"/>
        </a:p>
      </dgm:t>
    </dgm:pt>
    <dgm:pt modelId="{38D76CD0-F050-442B-97B7-BAEE8EE2C908}">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000" b="1" dirty="0"/>
            <a:t>団体形成</a:t>
          </a:r>
        </a:p>
      </dgm:t>
    </dgm:pt>
    <dgm:pt modelId="{1C07D721-B298-4AF5-99BC-6A93BB274CA5}" type="parTrans" cxnId="{95746731-5F24-487F-B63C-8F94CBBFA5CA}">
      <dgm:prSet custT="1"/>
      <dgm:spPr/>
      <dgm:t>
        <a:bodyPr/>
        <a:lstStyle/>
        <a:p>
          <a:endParaRPr kumimoji="1" lang="ja-JP" altLang="en-US" sz="700"/>
        </a:p>
      </dgm:t>
    </dgm:pt>
    <dgm:pt modelId="{382EB340-269C-42DC-96F8-1CD96FFF5E10}" type="sibTrans" cxnId="{95746731-5F24-487F-B63C-8F94CBBFA5CA}">
      <dgm:prSet/>
      <dgm:spPr/>
      <dgm:t>
        <a:bodyPr/>
        <a:lstStyle/>
        <a:p>
          <a:endParaRPr kumimoji="1" lang="ja-JP" altLang="en-US" sz="2400"/>
        </a:p>
      </dgm:t>
    </dgm:pt>
    <dgm:pt modelId="{3E2EDFF0-B0C5-44BC-B3C7-1D581871096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000" b="1" dirty="0"/>
            <a:t>年金事業</a:t>
          </a:r>
        </a:p>
      </dgm:t>
    </dgm:pt>
    <dgm:pt modelId="{777F93A5-CAC6-49CF-B380-6942BAA3DF3D}" type="parTrans" cxnId="{EBDA7646-8D9D-4227-AF8D-11D8B83F5AAB}">
      <dgm:prSet custT="1"/>
      <dgm:spPr/>
      <dgm:t>
        <a:bodyPr/>
        <a:lstStyle/>
        <a:p>
          <a:endParaRPr kumimoji="1" lang="ja-JP" altLang="en-US" sz="700"/>
        </a:p>
      </dgm:t>
    </dgm:pt>
    <dgm:pt modelId="{CFA87753-7BA2-4557-8B76-206379BC38EA}" type="sibTrans" cxnId="{EBDA7646-8D9D-4227-AF8D-11D8B83F5AAB}">
      <dgm:prSet/>
      <dgm:spPr/>
      <dgm:t>
        <a:bodyPr/>
        <a:lstStyle/>
        <a:p>
          <a:endParaRPr kumimoji="1" lang="ja-JP" altLang="en-US" sz="2400"/>
        </a:p>
      </dgm:t>
    </dgm:pt>
    <dgm:pt modelId="{242521CE-099C-4C43-A5B3-400AA319ED1D}" type="pres">
      <dgm:prSet presAssocID="{DB22024F-225C-4784-B90C-4328F4F4C932}" presName="diagram" presStyleCnt="0">
        <dgm:presLayoutVars>
          <dgm:chPref val="1"/>
          <dgm:dir/>
          <dgm:animOne val="branch"/>
          <dgm:animLvl val="lvl"/>
          <dgm:resizeHandles val="exact"/>
        </dgm:presLayoutVars>
      </dgm:prSet>
      <dgm:spPr/>
    </dgm:pt>
    <dgm:pt modelId="{C6702C48-1CEA-4657-BD86-0E9106BA7D13}" type="pres">
      <dgm:prSet presAssocID="{0DCD6FE1-A74D-4B6A-BBCD-3DE915DEEA84}" presName="root1" presStyleCnt="0"/>
      <dgm:spPr/>
    </dgm:pt>
    <dgm:pt modelId="{26913E06-9DC7-4BBC-9170-498BEA44AA25}" type="pres">
      <dgm:prSet presAssocID="{0DCD6FE1-A74D-4B6A-BBCD-3DE915DEEA84}" presName="LevelOneTextNode" presStyleLbl="node0" presStyleIdx="0" presStyleCnt="1" custScaleX="67280" custScaleY="459496">
        <dgm:presLayoutVars>
          <dgm:chPref val="3"/>
        </dgm:presLayoutVars>
      </dgm:prSet>
      <dgm:spPr/>
    </dgm:pt>
    <dgm:pt modelId="{E1CF528F-E776-4DDA-8C56-15C354245251}" type="pres">
      <dgm:prSet presAssocID="{0DCD6FE1-A74D-4B6A-BBCD-3DE915DEEA84}" presName="level2hierChild" presStyleCnt="0"/>
      <dgm:spPr/>
    </dgm:pt>
    <dgm:pt modelId="{05BAE654-8871-4C83-A010-24A5113EAC94}" type="pres">
      <dgm:prSet presAssocID="{4625A0B6-4F9D-4C35-8789-61519641D8C6}" presName="conn2-1" presStyleLbl="parChTrans1D2" presStyleIdx="0" presStyleCnt="2"/>
      <dgm:spPr/>
    </dgm:pt>
    <dgm:pt modelId="{0F1E77B5-3FBB-432A-AC84-A7C54BD460D7}" type="pres">
      <dgm:prSet presAssocID="{4625A0B6-4F9D-4C35-8789-61519641D8C6}" presName="connTx" presStyleLbl="parChTrans1D2" presStyleIdx="0" presStyleCnt="2"/>
      <dgm:spPr/>
    </dgm:pt>
    <dgm:pt modelId="{6AD2AD9D-4277-4029-A00F-E81DE1AE1B20}" type="pres">
      <dgm:prSet presAssocID="{E7BE4422-C7C2-465F-B0CB-81F43798BE88}" presName="root2" presStyleCnt="0"/>
      <dgm:spPr/>
    </dgm:pt>
    <dgm:pt modelId="{47F27950-67DF-41D3-A5BB-4E22D92A9527}" type="pres">
      <dgm:prSet presAssocID="{E7BE4422-C7C2-465F-B0CB-81F43798BE88}" presName="LevelTwoTextNode" presStyleLbl="node2" presStyleIdx="0" presStyleCnt="2" custScaleX="191520" custScaleY="177156" custLinFactNeighborY="-27480">
        <dgm:presLayoutVars>
          <dgm:chPref val="3"/>
        </dgm:presLayoutVars>
      </dgm:prSet>
      <dgm:spPr/>
    </dgm:pt>
    <dgm:pt modelId="{39EC07CB-C3BC-4C7B-8E24-411177596102}" type="pres">
      <dgm:prSet presAssocID="{E7BE4422-C7C2-465F-B0CB-81F43798BE88}" presName="level3hierChild" presStyleCnt="0"/>
      <dgm:spPr/>
    </dgm:pt>
    <dgm:pt modelId="{747EE347-8FAC-47B6-BDCB-0F57C780B90C}" type="pres">
      <dgm:prSet presAssocID="{565A9D60-A7EC-43FA-A0BF-42432A5EFC16}" presName="conn2-1" presStyleLbl="parChTrans1D3" presStyleIdx="0" presStyleCnt="6"/>
      <dgm:spPr/>
    </dgm:pt>
    <dgm:pt modelId="{B2D5A975-B1D6-4E11-AA5E-7EE10513C3CE}" type="pres">
      <dgm:prSet presAssocID="{565A9D60-A7EC-43FA-A0BF-42432A5EFC16}" presName="connTx" presStyleLbl="parChTrans1D3" presStyleIdx="0" presStyleCnt="6"/>
      <dgm:spPr/>
    </dgm:pt>
    <dgm:pt modelId="{1B1BD0E1-321E-4BBD-AE8E-F410B114FCD8}" type="pres">
      <dgm:prSet presAssocID="{1D5BC8F1-2E0E-4E23-976B-D157EB235CA3}" presName="root2" presStyleCnt="0"/>
      <dgm:spPr/>
    </dgm:pt>
    <dgm:pt modelId="{266245D4-4B6F-48B7-ACB8-9620D9220F2F}" type="pres">
      <dgm:prSet presAssocID="{1D5BC8F1-2E0E-4E23-976B-D157EB235CA3}" presName="LevelTwoTextNode" presStyleLbl="node3" presStyleIdx="0" presStyleCnt="6" custScaleX="194872" custScaleY="90909" custLinFactNeighborY="-27480">
        <dgm:presLayoutVars>
          <dgm:chPref val="3"/>
        </dgm:presLayoutVars>
      </dgm:prSet>
      <dgm:spPr/>
    </dgm:pt>
    <dgm:pt modelId="{69489257-96A4-4E98-9F49-6F7D2C645406}" type="pres">
      <dgm:prSet presAssocID="{1D5BC8F1-2E0E-4E23-976B-D157EB235CA3}" presName="level3hierChild" presStyleCnt="0"/>
      <dgm:spPr/>
    </dgm:pt>
    <dgm:pt modelId="{EAE1E475-EB3F-4C6B-A1A8-F406F062B697}" type="pres">
      <dgm:prSet presAssocID="{C9BE823F-01B2-44BE-8F2A-FCAF4152DD62}" presName="conn2-1" presStyleLbl="parChTrans1D4" presStyleIdx="0" presStyleCnt="26"/>
      <dgm:spPr/>
    </dgm:pt>
    <dgm:pt modelId="{F527FF69-288D-4236-871E-B0679A18583F}" type="pres">
      <dgm:prSet presAssocID="{C9BE823F-01B2-44BE-8F2A-FCAF4152DD62}" presName="connTx" presStyleLbl="parChTrans1D4" presStyleIdx="0" presStyleCnt="26"/>
      <dgm:spPr/>
    </dgm:pt>
    <dgm:pt modelId="{69B36822-861E-4CC4-AE70-0F1C292AE63F}" type="pres">
      <dgm:prSet presAssocID="{D339A9AB-5078-4334-8276-8D4059F47A81}" presName="root2" presStyleCnt="0"/>
      <dgm:spPr/>
    </dgm:pt>
    <dgm:pt modelId="{E633C98E-B9EA-405F-A9E0-730ADED4BD4F}" type="pres">
      <dgm:prSet presAssocID="{D339A9AB-5078-4334-8276-8D4059F47A81}" presName="LevelTwoTextNode" presStyleLbl="node4" presStyleIdx="0" presStyleCnt="26" custScaleX="214359" custScaleY="90909" custLinFactNeighborY="-27480">
        <dgm:presLayoutVars>
          <dgm:chPref val="3"/>
        </dgm:presLayoutVars>
      </dgm:prSet>
      <dgm:spPr/>
    </dgm:pt>
    <dgm:pt modelId="{6A8EDDD7-8BD4-4C66-95E2-61051C2FB04E}" type="pres">
      <dgm:prSet presAssocID="{D339A9AB-5078-4334-8276-8D4059F47A81}" presName="level3hierChild" presStyleCnt="0"/>
      <dgm:spPr/>
    </dgm:pt>
    <dgm:pt modelId="{A96CBC38-C85B-4BC4-B575-757A06B7A92F}" type="pres">
      <dgm:prSet presAssocID="{450B8FBF-DD33-43FD-92C1-7F22A8DA87BE}" presName="conn2-1" presStyleLbl="parChTrans1D4" presStyleIdx="1" presStyleCnt="26"/>
      <dgm:spPr/>
    </dgm:pt>
    <dgm:pt modelId="{CCE56CF2-9CA5-41F4-ACE2-58A31AC626F3}" type="pres">
      <dgm:prSet presAssocID="{450B8FBF-DD33-43FD-92C1-7F22A8DA87BE}" presName="connTx" presStyleLbl="parChTrans1D4" presStyleIdx="1" presStyleCnt="26"/>
      <dgm:spPr/>
    </dgm:pt>
    <dgm:pt modelId="{FA7B8741-6227-4852-98E3-2B8849213C20}" type="pres">
      <dgm:prSet presAssocID="{3FBAEB2B-ECC5-4A47-ADC7-9B3F23179AFF}" presName="root2" presStyleCnt="0"/>
      <dgm:spPr/>
    </dgm:pt>
    <dgm:pt modelId="{69D12524-2FAA-4CA1-BFCE-9C803473E6CC}" type="pres">
      <dgm:prSet presAssocID="{3FBAEB2B-ECC5-4A47-ADC7-9B3F23179AFF}" presName="LevelTwoTextNode" presStyleLbl="node4" presStyleIdx="1" presStyleCnt="26" custScaleX="194872" custScaleY="90909" custLinFactX="100000" custLinFactNeighborX="153602" custLinFactNeighborY="-27480">
        <dgm:presLayoutVars>
          <dgm:chPref val="3"/>
        </dgm:presLayoutVars>
      </dgm:prSet>
      <dgm:spPr/>
    </dgm:pt>
    <dgm:pt modelId="{A60B51E8-9109-4852-826E-03A745BF4612}" type="pres">
      <dgm:prSet presAssocID="{3FBAEB2B-ECC5-4A47-ADC7-9B3F23179AFF}" presName="level3hierChild" presStyleCnt="0"/>
      <dgm:spPr/>
    </dgm:pt>
    <dgm:pt modelId="{2A4CEBC0-8A6E-4BCA-89E4-920FE7CFDCBD}" type="pres">
      <dgm:prSet presAssocID="{A6EC9F04-D2D5-43ED-8CEA-C4C616787019}" presName="conn2-1" presStyleLbl="parChTrans1D4" presStyleIdx="2" presStyleCnt="26"/>
      <dgm:spPr/>
    </dgm:pt>
    <dgm:pt modelId="{440B1D1B-FECD-4894-AF20-538B2D2CF794}" type="pres">
      <dgm:prSet presAssocID="{A6EC9F04-D2D5-43ED-8CEA-C4C616787019}" presName="connTx" presStyleLbl="parChTrans1D4" presStyleIdx="2" presStyleCnt="26"/>
      <dgm:spPr/>
    </dgm:pt>
    <dgm:pt modelId="{09B19429-6A08-47E0-BD00-7FF9540E9457}" type="pres">
      <dgm:prSet presAssocID="{0BEEBC59-4887-4E79-8397-E106038E6EE9}" presName="root2" presStyleCnt="0"/>
      <dgm:spPr/>
    </dgm:pt>
    <dgm:pt modelId="{E9B50C45-1397-47FB-B8DB-895D433A76BB}" type="pres">
      <dgm:prSet presAssocID="{0BEEBC59-4887-4E79-8397-E106038E6EE9}" presName="LevelTwoTextNode" presStyleLbl="node4" presStyleIdx="2" presStyleCnt="26" custScaleX="214359" custScaleY="90909" custLinFactNeighborY="-27480">
        <dgm:presLayoutVars>
          <dgm:chPref val="3"/>
        </dgm:presLayoutVars>
      </dgm:prSet>
      <dgm:spPr/>
    </dgm:pt>
    <dgm:pt modelId="{147218C8-35F2-4D1B-8933-60A8B2603076}" type="pres">
      <dgm:prSet presAssocID="{0BEEBC59-4887-4E79-8397-E106038E6EE9}" presName="level3hierChild" presStyleCnt="0"/>
      <dgm:spPr/>
    </dgm:pt>
    <dgm:pt modelId="{12C71B13-F8A1-4D45-B88F-238DAAFC7BE0}" type="pres">
      <dgm:prSet presAssocID="{A92F4169-0EA3-4B1F-83F4-0ABAEB0E52CE}" presName="conn2-1" presStyleLbl="parChTrans1D4" presStyleIdx="3" presStyleCnt="26"/>
      <dgm:spPr/>
    </dgm:pt>
    <dgm:pt modelId="{DC510C27-797C-4630-8289-BB6F9341BD75}" type="pres">
      <dgm:prSet presAssocID="{A92F4169-0EA3-4B1F-83F4-0ABAEB0E52CE}" presName="connTx" presStyleLbl="parChTrans1D4" presStyleIdx="3" presStyleCnt="26"/>
      <dgm:spPr/>
    </dgm:pt>
    <dgm:pt modelId="{BB132F3D-7EB9-4E4E-B1F5-06CEC4EFA822}" type="pres">
      <dgm:prSet presAssocID="{ABA4B68F-00AA-4C47-ACD3-80E286A4DD74}" presName="root2" presStyleCnt="0"/>
      <dgm:spPr/>
    </dgm:pt>
    <dgm:pt modelId="{5365163B-9B68-4C4E-84BE-9328356F22E8}" type="pres">
      <dgm:prSet presAssocID="{ABA4B68F-00AA-4C47-ACD3-80E286A4DD74}" presName="LevelTwoTextNode" presStyleLbl="node4" presStyleIdx="3" presStyleCnt="26" custScaleX="214359" custScaleY="82645" custLinFactNeighborY="-27480">
        <dgm:presLayoutVars>
          <dgm:chPref val="3"/>
        </dgm:presLayoutVars>
      </dgm:prSet>
      <dgm:spPr/>
    </dgm:pt>
    <dgm:pt modelId="{CF529F7D-587B-4FC1-A70A-1E3369981423}" type="pres">
      <dgm:prSet presAssocID="{ABA4B68F-00AA-4C47-ACD3-80E286A4DD74}" presName="level3hierChild" presStyleCnt="0"/>
      <dgm:spPr/>
    </dgm:pt>
    <dgm:pt modelId="{036C05F7-345B-402C-B803-F5911687B8B0}" type="pres">
      <dgm:prSet presAssocID="{8F898690-6C1A-4B5C-9872-0165F4C48E83}" presName="conn2-1" presStyleLbl="parChTrans1D4" presStyleIdx="4" presStyleCnt="26"/>
      <dgm:spPr/>
    </dgm:pt>
    <dgm:pt modelId="{F468719D-9336-48C2-B178-D16EAD52ECDD}" type="pres">
      <dgm:prSet presAssocID="{8F898690-6C1A-4B5C-9872-0165F4C48E83}" presName="connTx" presStyleLbl="parChTrans1D4" presStyleIdx="4" presStyleCnt="26"/>
      <dgm:spPr/>
    </dgm:pt>
    <dgm:pt modelId="{5410FD55-7F09-45CC-9D47-631A567C16EF}" type="pres">
      <dgm:prSet presAssocID="{3920EDDD-3EE0-4FAC-AF98-BBD0DBA3A31B}" presName="root2" presStyleCnt="0"/>
      <dgm:spPr/>
    </dgm:pt>
    <dgm:pt modelId="{B68A7CDE-872A-4887-A15B-12686FD44DCC}" type="pres">
      <dgm:prSet presAssocID="{3920EDDD-3EE0-4FAC-AF98-BBD0DBA3A31B}" presName="LevelTwoTextNode" presStyleLbl="node4" presStyleIdx="4" presStyleCnt="26" custScaleX="194872" custScaleY="90909" custLinFactNeighborY="-27480">
        <dgm:presLayoutVars>
          <dgm:chPref val="3"/>
        </dgm:presLayoutVars>
      </dgm:prSet>
      <dgm:spPr/>
    </dgm:pt>
    <dgm:pt modelId="{192BA51E-4EB6-4B96-A4DF-DD3FEAED9D6F}" type="pres">
      <dgm:prSet presAssocID="{3920EDDD-3EE0-4FAC-AF98-BBD0DBA3A31B}" presName="level3hierChild" presStyleCnt="0"/>
      <dgm:spPr/>
    </dgm:pt>
    <dgm:pt modelId="{BE1EA5C7-AEDD-4477-A16A-4343A8D2DFA6}" type="pres">
      <dgm:prSet presAssocID="{8B5B627A-A5CC-4F4B-8B70-E13757CB9FDB}" presName="conn2-1" presStyleLbl="parChTrans1D4" presStyleIdx="5" presStyleCnt="26"/>
      <dgm:spPr/>
    </dgm:pt>
    <dgm:pt modelId="{EAA290B0-5199-4266-BF2F-E24CF875B73D}" type="pres">
      <dgm:prSet presAssocID="{8B5B627A-A5CC-4F4B-8B70-E13757CB9FDB}" presName="connTx" presStyleLbl="parChTrans1D4" presStyleIdx="5" presStyleCnt="26"/>
      <dgm:spPr/>
    </dgm:pt>
    <dgm:pt modelId="{08C24156-5AD3-4AC0-94F5-143E099924EF}" type="pres">
      <dgm:prSet presAssocID="{0E08F52D-A8F7-4543-8F24-8D8437E8354F}" presName="root2" presStyleCnt="0"/>
      <dgm:spPr/>
    </dgm:pt>
    <dgm:pt modelId="{DBF817A4-E00C-41E2-8043-CB4416B37900}" type="pres">
      <dgm:prSet presAssocID="{0E08F52D-A8F7-4543-8F24-8D8437E8354F}" presName="LevelTwoTextNode" presStyleLbl="node4" presStyleIdx="5" presStyleCnt="26" custScaleX="214359" custScaleY="82645" custLinFactNeighborY="-27480">
        <dgm:presLayoutVars>
          <dgm:chPref val="3"/>
        </dgm:presLayoutVars>
      </dgm:prSet>
      <dgm:spPr/>
    </dgm:pt>
    <dgm:pt modelId="{4A06EB99-B3AD-4176-A86E-47415F5D0FCC}" type="pres">
      <dgm:prSet presAssocID="{0E08F52D-A8F7-4543-8F24-8D8437E8354F}" presName="level3hierChild" presStyleCnt="0"/>
      <dgm:spPr/>
    </dgm:pt>
    <dgm:pt modelId="{44A53407-32D7-4A77-A4F2-8F2D7B830D0D}" type="pres">
      <dgm:prSet presAssocID="{02A5E9C3-7A64-45D6-ACBF-C39456DA2A41}" presName="conn2-1" presStyleLbl="parChTrans1D4" presStyleIdx="6" presStyleCnt="26"/>
      <dgm:spPr/>
    </dgm:pt>
    <dgm:pt modelId="{97E7F99A-F3D1-438A-A6A3-77E77DE761C4}" type="pres">
      <dgm:prSet presAssocID="{02A5E9C3-7A64-45D6-ACBF-C39456DA2A41}" presName="connTx" presStyleLbl="parChTrans1D4" presStyleIdx="6" presStyleCnt="26"/>
      <dgm:spPr/>
    </dgm:pt>
    <dgm:pt modelId="{F95993F0-EF8F-4457-A094-30D6D3488817}" type="pres">
      <dgm:prSet presAssocID="{F5328C0A-67B3-43AA-875F-8CD8A1A9B055}" presName="root2" presStyleCnt="0"/>
      <dgm:spPr/>
    </dgm:pt>
    <dgm:pt modelId="{9827D1C1-F45E-401B-9B3A-977BA5A778BE}" type="pres">
      <dgm:prSet presAssocID="{F5328C0A-67B3-43AA-875F-8CD8A1A9B055}" presName="LevelTwoTextNode" presStyleLbl="node4" presStyleIdx="6" presStyleCnt="26" custScaleX="194872" custScaleY="90909" custLinFactNeighborY="-27480">
        <dgm:presLayoutVars>
          <dgm:chPref val="3"/>
        </dgm:presLayoutVars>
      </dgm:prSet>
      <dgm:spPr/>
    </dgm:pt>
    <dgm:pt modelId="{A8C66179-7740-4B98-A509-B77774CBB9F6}" type="pres">
      <dgm:prSet presAssocID="{F5328C0A-67B3-43AA-875F-8CD8A1A9B055}" presName="level3hierChild" presStyleCnt="0"/>
      <dgm:spPr/>
    </dgm:pt>
    <dgm:pt modelId="{46557D72-C05F-42D2-8095-EC744B388E7D}" type="pres">
      <dgm:prSet presAssocID="{6C5BBE3A-4075-4AAC-AB14-E75667077E0E}" presName="conn2-1" presStyleLbl="parChTrans1D3" presStyleIdx="1" presStyleCnt="6"/>
      <dgm:spPr/>
    </dgm:pt>
    <dgm:pt modelId="{5DEA8F3A-3324-4FA6-BF73-8C85F0AAF4D1}" type="pres">
      <dgm:prSet presAssocID="{6C5BBE3A-4075-4AAC-AB14-E75667077E0E}" presName="connTx" presStyleLbl="parChTrans1D3" presStyleIdx="1" presStyleCnt="6"/>
      <dgm:spPr/>
    </dgm:pt>
    <dgm:pt modelId="{BD4FCC86-11FA-419B-A188-1460056454A1}" type="pres">
      <dgm:prSet presAssocID="{A7B30998-E66E-4F59-8BE8-294499D617BE}" presName="root2" presStyleCnt="0"/>
      <dgm:spPr/>
    </dgm:pt>
    <dgm:pt modelId="{2F57C042-9A57-4208-B974-9142E1EA99AA}" type="pres">
      <dgm:prSet presAssocID="{A7B30998-E66E-4F59-8BE8-294499D617BE}" presName="LevelTwoTextNode" presStyleLbl="node3" presStyleIdx="1" presStyleCnt="6" custScaleX="194872" custScaleY="90909" custLinFactNeighborY="-27480">
        <dgm:presLayoutVars>
          <dgm:chPref val="3"/>
        </dgm:presLayoutVars>
      </dgm:prSet>
      <dgm:spPr/>
    </dgm:pt>
    <dgm:pt modelId="{AA948350-80A0-4AF0-98A4-6058ED64D60A}" type="pres">
      <dgm:prSet presAssocID="{A7B30998-E66E-4F59-8BE8-294499D617BE}" presName="level3hierChild" presStyleCnt="0"/>
      <dgm:spPr/>
    </dgm:pt>
    <dgm:pt modelId="{16D60908-1FCA-48BB-ABAD-7ACDA8F929B7}" type="pres">
      <dgm:prSet presAssocID="{396941C8-95E2-4325-8673-893986F4CD66}" presName="conn2-1" presStyleLbl="parChTrans1D4" presStyleIdx="7" presStyleCnt="26"/>
      <dgm:spPr/>
    </dgm:pt>
    <dgm:pt modelId="{E027F1D8-6976-47A8-A615-2D39416CA340}" type="pres">
      <dgm:prSet presAssocID="{396941C8-95E2-4325-8673-893986F4CD66}" presName="connTx" presStyleLbl="parChTrans1D4" presStyleIdx="7" presStyleCnt="26"/>
      <dgm:spPr/>
    </dgm:pt>
    <dgm:pt modelId="{22700050-EC4D-49F1-8DDD-0ABFE4F5C7C7}" type="pres">
      <dgm:prSet presAssocID="{5C75B5D4-FDAA-4F60-B275-1D168A89ABC0}" presName="root2" presStyleCnt="0"/>
      <dgm:spPr/>
    </dgm:pt>
    <dgm:pt modelId="{326FD7F1-5747-4022-8D7A-E5F61C9B64A1}" type="pres">
      <dgm:prSet presAssocID="{5C75B5D4-FDAA-4F60-B275-1D168A89ABC0}" presName="LevelTwoTextNode" presStyleLbl="node4" presStyleIdx="7" presStyleCnt="26" custScaleX="214359" custScaleY="90909" custLinFactNeighborY="-27480">
        <dgm:presLayoutVars>
          <dgm:chPref val="3"/>
        </dgm:presLayoutVars>
      </dgm:prSet>
      <dgm:spPr/>
    </dgm:pt>
    <dgm:pt modelId="{D1370C4E-C42C-4DAE-B408-3ECFB8B080C0}" type="pres">
      <dgm:prSet presAssocID="{5C75B5D4-FDAA-4F60-B275-1D168A89ABC0}" presName="level3hierChild" presStyleCnt="0"/>
      <dgm:spPr/>
    </dgm:pt>
    <dgm:pt modelId="{57406C4E-F0E0-4C2E-88C7-F853818F0AAA}" type="pres">
      <dgm:prSet presAssocID="{AFD6D0D5-7DA1-4849-BCF1-358DB405C9EB}" presName="conn2-1" presStyleLbl="parChTrans1D2" presStyleIdx="1" presStyleCnt="2"/>
      <dgm:spPr/>
    </dgm:pt>
    <dgm:pt modelId="{5DE87F7F-836E-4A19-954F-8E23DF18B65E}" type="pres">
      <dgm:prSet presAssocID="{AFD6D0D5-7DA1-4849-BCF1-358DB405C9EB}" presName="connTx" presStyleLbl="parChTrans1D2" presStyleIdx="1" presStyleCnt="2"/>
      <dgm:spPr/>
    </dgm:pt>
    <dgm:pt modelId="{55781799-068A-488F-82C3-914E8D6B383E}" type="pres">
      <dgm:prSet presAssocID="{F2AE3B37-DD18-4655-8FBF-8B094B5BDA85}" presName="root2" presStyleCnt="0"/>
      <dgm:spPr/>
    </dgm:pt>
    <dgm:pt modelId="{76F8786B-2854-4895-B412-5DF030C443E4}" type="pres">
      <dgm:prSet presAssocID="{F2AE3B37-DD18-4655-8FBF-8B094B5BDA85}" presName="LevelTwoTextNode" presStyleLbl="node2" presStyleIdx="1" presStyleCnt="2" custScaleX="190405" custScaleY="177156" custLinFactNeighborY="-16030">
        <dgm:presLayoutVars>
          <dgm:chPref val="3"/>
        </dgm:presLayoutVars>
      </dgm:prSet>
      <dgm:spPr/>
    </dgm:pt>
    <dgm:pt modelId="{2804E46C-0982-4FEA-B7F0-FDB12C81D576}" type="pres">
      <dgm:prSet presAssocID="{F2AE3B37-DD18-4655-8FBF-8B094B5BDA85}" presName="level3hierChild" presStyleCnt="0"/>
      <dgm:spPr/>
    </dgm:pt>
    <dgm:pt modelId="{F217FEAD-8A15-43E0-9A8A-C60DDDD04E12}" type="pres">
      <dgm:prSet presAssocID="{1C3FCB1A-CCDD-48FE-8FB6-E1668D59A63C}" presName="conn2-1" presStyleLbl="parChTrans1D3" presStyleIdx="2" presStyleCnt="6"/>
      <dgm:spPr/>
    </dgm:pt>
    <dgm:pt modelId="{BC8DE74E-549E-4BCA-8FE8-005E1FAE6637}" type="pres">
      <dgm:prSet presAssocID="{1C3FCB1A-CCDD-48FE-8FB6-E1668D59A63C}" presName="connTx" presStyleLbl="parChTrans1D3" presStyleIdx="2" presStyleCnt="6"/>
      <dgm:spPr/>
    </dgm:pt>
    <dgm:pt modelId="{B98A9D89-3225-455E-910A-55A8E2FC24EF}" type="pres">
      <dgm:prSet presAssocID="{7AC735A9-8486-40E5-8ABC-1A0799E3BBDB}" presName="root2" presStyleCnt="0"/>
      <dgm:spPr/>
    </dgm:pt>
    <dgm:pt modelId="{9D0ED847-898D-4584-B9A9-CBA527251203}" type="pres">
      <dgm:prSet presAssocID="{7AC735A9-8486-40E5-8ABC-1A0799E3BBDB}" presName="LevelTwoTextNode" presStyleLbl="node3" presStyleIdx="2" presStyleCnt="6" custScaleX="194872" custScaleY="121000" custLinFactNeighborY="-16030">
        <dgm:presLayoutVars>
          <dgm:chPref val="3"/>
        </dgm:presLayoutVars>
      </dgm:prSet>
      <dgm:spPr/>
    </dgm:pt>
    <dgm:pt modelId="{AC99476B-7FC1-4E3F-85FB-203DD13B49A4}" type="pres">
      <dgm:prSet presAssocID="{7AC735A9-8486-40E5-8ABC-1A0799E3BBDB}" presName="level3hierChild" presStyleCnt="0"/>
      <dgm:spPr/>
    </dgm:pt>
    <dgm:pt modelId="{433D092F-9B70-43CD-A192-9E4F997CFA67}" type="pres">
      <dgm:prSet presAssocID="{B44C7D11-EA58-4415-A1D1-E80783EC2705}" presName="conn2-1" presStyleLbl="parChTrans1D4" presStyleIdx="8" presStyleCnt="26"/>
      <dgm:spPr/>
    </dgm:pt>
    <dgm:pt modelId="{DDA2326B-F287-4AC1-A315-DBEE269BD00C}" type="pres">
      <dgm:prSet presAssocID="{B44C7D11-EA58-4415-A1D1-E80783EC2705}" presName="connTx" presStyleLbl="parChTrans1D4" presStyleIdx="8" presStyleCnt="26"/>
      <dgm:spPr/>
    </dgm:pt>
    <dgm:pt modelId="{EFC4B445-7D68-4C67-8690-21324D4E05FC}" type="pres">
      <dgm:prSet presAssocID="{038E1DAB-44C4-4B99-8342-395708B297AB}" presName="root2" presStyleCnt="0"/>
      <dgm:spPr/>
    </dgm:pt>
    <dgm:pt modelId="{F2233773-0BFA-4D0E-A571-BCE2B82552E7}" type="pres">
      <dgm:prSet presAssocID="{038E1DAB-44C4-4B99-8342-395708B297AB}" presName="LevelTwoTextNode" presStyleLbl="node4" presStyleIdx="8" presStyleCnt="26" custScaleX="214359" custScaleY="90909" custLinFactNeighborY="-16030">
        <dgm:presLayoutVars>
          <dgm:chPref val="3"/>
        </dgm:presLayoutVars>
      </dgm:prSet>
      <dgm:spPr/>
    </dgm:pt>
    <dgm:pt modelId="{15B9C463-9BAA-4535-8996-901097162B10}" type="pres">
      <dgm:prSet presAssocID="{038E1DAB-44C4-4B99-8342-395708B297AB}" presName="level3hierChild" presStyleCnt="0"/>
      <dgm:spPr/>
    </dgm:pt>
    <dgm:pt modelId="{E165CBB7-66AE-4EC6-80E0-E30DF0506CDB}" type="pres">
      <dgm:prSet presAssocID="{1EF5932E-1FB1-4B9D-AC5C-0FDC48909DB9}" presName="conn2-1" presStyleLbl="parChTrans1D4" presStyleIdx="9" presStyleCnt="26"/>
      <dgm:spPr/>
    </dgm:pt>
    <dgm:pt modelId="{B1C2F695-14E4-431E-8CB7-CC319541FEB0}" type="pres">
      <dgm:prSet presAssocID="{1EF5932E-1FB1-4B9D-AC5C-0FDC48909DB9}" presName="connTx" presStyleLbl="parChTrans1D4" presStyleIdx="9" presStyleCnt="26"/>
      <dgm:spPr/>
    </dgm:pt>
    <dgm:pt modelId="{A697AA89-0A48-40C7-8581-63C552432329}" type="pres">
      <dgm:prSet presAssocID="{50977EDA-6F09-4D37-A495-031948DBF1AA}" presName="root2" presStyleCnt="0"/>
      <dgm:spPr/>
    </dgm:pt>
    <dgm:pt modelId="{12319AF0-2E1E-4160-951B-A75CB0BA84BD}" type="pres">
      <dgm:prSet presAssocID="{50977EDA-6F09-4D37-A495-031948DBF1AA}" presName="LevelTwoTextNode" presStyleLbl="node4" presStyleIdx="9" presStyleCnt="26" custScaleX="214359" custScaleY="82645" custLinFactNeighborY="-16030">
        <dgm:presLayoutVars>
          <dgm:chPref val="3"/>
        </dgm:presLayoutVars>
      </dgm:prSet>
      <dgm:spPr/>
    </dgm:pt>
    <dgm:pt modelId="{11C5C232-41A4-410D-8627-B32121AFD483}" type="pres">
      <dgm:prSet presAssocID="{50977EDA-6F09-4D37-A495-031948DBF1AA}" presName="level3hierChild" presStyleCnt="0"/>
      <dgm:spPr/>
    </dgm:pt>
    <dgm:pt modelId="{C902E20D-62BA-4672-80AA-652B7A5B9FA8}" type="pres">
      <dgm:prSet presAssocID="{80DC3E32-DA08-4608-A939-87A1E12F5DC9}" presName="conn2-1" presStyleLbl="parChTrans1D4" presStyleIdx="10" presStyleCnt="26"/>
      <dgm:spPr/>
    </dgm:pt>
    <dgm:pt modelId="{7E33966C-AC1E-4621-940B-BEA50B9C7F88}" type="pres">
      <dgm:prSet presAssocID="{80DC3E32-DA08-4608-A939-87A1E12F5DC9}" presName="connTx" presStyleLbl="parChTrans1D4" presStyleIdx="10" presStyleCnt="26"/>
      <dgm:spPr/>
    </dgm:pt>
    <dgm:pt modelId="{2B25FB10-30AE-45F2-A7C6-15831A8D3B51}" type="pres">
      <dgm:prSet presAssocID="{17F4C2C2-0F82-4595-B4E1-FCF6E5980322}" presName="root2" presStyleCnt="0"/>
      <dgm:spPr/>
    </dgm:pt>
    <dgm:pt modelId="{B63FBFB7-7F5E-43EE-95D3-8E84F5FCBDA4}" type="pres">
      <dgm:prSet presAssocID="{17F4C2C2-0F82-4595-B4E1-FCF6E5980322}" presName="LevelTwoTextNode" presStyleLbl="node4" presStyleIdx="10" presStyleCnt="26" custScaleX="214359" custScaleY="90909" custLinFactNeighborY="-16030">
        <dgm:presLayoutVars>
          <dgm:chPref val="3"/>
        </dgm:presLayoutVars>
      </dgm:prSet>
      <dgm:spPr/>
    </dgm:pt>
    <dgm:pt modelId="{65D86F44-7F3E-41DC-9BF8-1D805D907B27}" type="pres">
      <dgm:prSet presAssocID="{17F4C2C2-0F82-4595-B4E1-FCF6E5980322}" presName="level3hierChild" presStyleCnt="0"/>
      <dgm:spPr/>
    </dgm:pt>
    <dgm:pt modelId="{34D29BBF-7602-4C58-BF01-5A41CC6CB0C7}" type="pres">
      <dgm:prSet presAssocID="{F4A474D4-ECA0-4FB0-8E5E-7FF5206A4095}" presName="conn2-1" presStyleLbl="parChTrans1D4" presStyleIdx="11" presStyleCnt="26"/>
      <dgm:spPr/>
    </dgm:pt>
    <dgm:pt modelId="{525D85DD-9CCF-4A70-BA98-E4777D5ED3CB}" type="pres">
      <dgm:prSet presAssocID="{F4A474D4-ECA0-4FB0-8E5E-7FF5206A4095}" presName="connTx" presStyleLbl="parChTrans1D4" presStyleIdx="11" presStyleCnt="26"/>
      <dgm:spPr/>
    </dgm:pt>
    <dgm:pt modelId="{2DDCA831-8FAD-4B5A-8093-73D50463B559}" type="pres">
      <dgm:prSet presAssocID="{BC16DDBF-FBF0-432B-A9B8-35B21AF6CFD6}" presName="root2" presStyleCnt="0"/>
      <dgm:spPr/>
    </dgm:pt>
    <dgm:pt modelId="{D19382FD-6662-4264-8D0C-94779523118B}" type="pres">
      <dgm:prSet presAssocID="{BC16DDBF-FBF0-432B-A9B8-35B21AF6CFD6}" presName="LevelTwoTextNode" presStyleLbl="node4" presStyleIdx="11" presStyleCnt="26" custScaleX="214359" custScaleY="82645" custLinFactNeighborY="-16030">
        <dgm:presLayoutVars>
          <dgm:chPref val="3"/>
        </dgm:presLayoutVars>
      </dgm:prSet>
      <dgm:spPr/>
    </dgm:pt>
    <dgm:pt modelId="{05BFCD33-8181-4300-9C1A-5C244DC74FE9}" type="pres">
      <dgm:prSet presAssocID="{BC16DDBF-FBF0-432B-A9B8-35B21AF6CFD6}" presName="level3hierChild" presStyleCnt="0"/>
      <dgm:spPr/>
    </dgm:pt>
    <dgm:pt modelId="{69099A66-F52A-403F-9BA7-AA7303BA46C2}" type="pres">
      <dgm:prSet presAssocID="{F458CDFA-0B9A-4852-88CB-C71171419907}" presName="conn2-1" presStyleLbl="parChTrans1D3" presStyleIdx="3" presStyleCnt="6"/>
      <dgm:spPr/>
    </dgm:pt>
    <dgm:pt modelId="{FC073CE4-2AD0-4177-95D9-11F7AB424E94}" type="pres">
      <dgm:prSet presAssocID="{F458CDFA-0B9A-4852-88CB-C71171419907}" presName="connTx" presStyleLbl="parChTrans1D3" presStyleIdx="3" presStyleCnt="6"/>
      <dgm:spPr/>
    </dgm:pt>
    <dgm:pt modelId="{DB8931D3-3AD4-4D87-A207-F94E66121078}" type="pres">
      <dgm:prSet presAssocID="{D4A42A8C-53F6-4B5F-86FC-3A9F07126C5F}" presName="root2" presStyleCnt="0"/>
      <dgm:spPr/>
    </dgm:pt>
    <dgm:pt modelId="{6DA9819B-DC08-4401-9CC1-C878E19C229D}" type="pres">
      <dgm:prSet presAssocID="{D4A42A8C-53F6-4B5F-86FC-3A9F07126C5F}" presName="LevelTwoTextNode" presStyleLbl="node3" presStyleIdx="3" presStyleCnt="6" custScaleX="194872" custScaleY="90909" custLinFactNeighborY="-16030">
        <dgm:presLayoutVars>
          <dgm:chPref val="3"/>
        </dgm:presLayoutVars>
      </dgm:prSet>
      <dgm:spPr/>
    </dgm:pt>
    <dgm:pt modelId="{2556ED3B-5B90-4A78-A454-FF4A0FE6FE41}" type="pres">
      <dgm:prSet presAssocID="{D4A42A8C-53F6-4B5F-86FC-3A9F07126C5F}" presName="level3hierChild" presStyleCnt="0"/>
      <dgm:spPr/>
    </dgm:pt>
    <dgm:pt modelId="{DB5816D2-08E1-41C6-BEA4-AE516ABE6662}" type="pres">
      <dgm:prSet presAssocID="{26BE926B-8249-40F7-922C-35C09AEE2AD4}" presName="conn2-1" presStyleLbl="parChTrans1D4" presStyleIdx="12" presStyleCnt="26"/>
      <dgm:spPr/>
    </dgm:pt>
    <dgm:pt modelId="{823B92AB-EA85-4485-9B05-669EEA93F0C1}" type="pres">
      <dgm:prSet presAssocID="{26BE926B-8249-40F7-922C-35C09AEE2AD4}" presName="connTx" presStyleLbl="parChTrans1D4" presStyleIdx="12" presStyleCnt="26"/>
      <dgm:spPr/>
    </dgm:pt>
    <dgm:pt modelId="{EE13FB97-8BF2-4B1B-96CA-3CAAC055318C}" type="pres">
      <dgm:prSet presAssocID="{12FF9180-F63F-42A0-A476-1AF99097422B}" presName="root2" presStyleCnt="0"/>
      <dgm:spPr/>
    </dgm:pt>
    <dgm:pt modelId="{584F27A0-2C44-43BE-953C-8F6F2A204350}" type="pres">
      <dgm:prSet presAssocID="{12FF9180-F63F-42A0-A476-1AF99097422B}" presName="LevelTwoTextNode" presStyleLbl="node4" presStyleIdx="12" presStyleCnt="26" custScaleX="214359" custScaleY="133100" custLinFactNeighborY="-16030">
        <dgm:presLayoutVars>
          <dgm:chPref val="3"/>
        </dgm:presLayoutVars>
      </dgm:prSet>
      <dgm:spPr/>
    </dgm:pt>
    <dgm:pt modelId="{B5C29D9F-BDFD-473F-BBCA-2A1460864579}" type="pres">
      <dgm:prSet presAssocID="{12FF9180-F63F-42A0-A476-1AF99097422B}" presName="level3hierChild" presStyleCnt="0"/>
      <dgm:spPr/>
    </dgm:pt>
    <dgm:pt modelId="{C22E26B6-4142-4046-AB35-8ADDB1BE62CC}" type="pres">
      <dgm:prSet presAssocID="{E7D2C3F1-B571-4A01-9CB5-2981A332F2CB}" presName="conn2-1" presStyleLbl="parChTrans1D4" presStyleIdx="13" presStyleCnt="26"/>
      <dgm:spPr/>
    </dgm:pt>
    <dgm:pt modelId="{036DFDC5-79A0-48E3-A702-27F6F699CE11}" type="pres">
      <dgm:prSet presAssocID="{E7D2C3F1-B571-4A01-9CB5-2981A332F2CB}" presName="connTx" presStyleLbl="parChTrans1D4" presStyleIdx="13" presStyleCnt="26"/>
      <dgm:spPr/>
    </dgm:pt>
    <dgm:pt modelId="{0CA5CCAB-FA14-46DA-851C-B8595F4D8A15}" type="pres">
      <dgm:prSet presAssocID="{A0F625E7-BCE9-4DAD-9851-8E605E8A0BF5}" presName="root2" presStyleCnt="0"/>
      <dgm:spPr/>
    </dgm:pt>
    <dgm:pt modelId="{3D071919-837B-4521-80D6-BB53506A8BE4}" type="pres">
      <dgm:prSet presAssocID="{A0F625E7-BCE9-4DAD-9851-8E605E8A0BF5}" presName="LevelTwoTextNode" presStyleLbl="node4" presStyleIdx="13" presStyleCnt="26" custScaleX="214359" custScaleY="82645" custLinFactNeighborY="-16030">
        <dgm:presLayoutVars>
          <dgm:chPref val="3"/>
        </dgm:presLayoutVars>
      </dgm:prSet>
      <dgm:spPr/>
    </dgm:pt>
    <dgm:pt modelId="{BA2FD76B-FD19-484A-8D83-0D3064456247}" type="pres">
      <dgm:prSet presAssocID="{A0F625E7-BCE9-4DAD-9851-8E605E8A0BF5}" presName="level3hierChild" presStyleCnt="0"/>
      <dgm:spPr/>
    </dgm:pt>
    <dgm:pt modelId="{5C88CED9-0C5C-4B9D-80F4-1351F0030B23}" type="pres">
      <dgm:prSet presAssocID="{6B8888A0-BC93-4DBF-A0A3-169C6AF018AD}" presName="conn2-1" presStyleLbl="parChTrans1D4" presStyleIdx="14" presStyleCnt="26"/>
      <dgm:spPr/>
    </dgm:pt>
    <dgm:pt modelId="{E11355E2-9FC8-48E0-B921-89DCEE222BE0}" type="pres">
      <dgm:prSet presAssocID="{6B8888A0-BC93-4DBF-A0A3-169C6AF018AD}" presName="connTx" presStyleLbl="parChTrans1D4" presStyleIdx="14" presStyleCnt="26"/>
      <dgm:spPr/>
    </dgm:pt>
    <dgm:pt modelId="{98DB58E9-BE10-4F67-809E-36855A6FC32C}" type="pres">
      <dgm:prSet presAssocID="{22C63188-365A-4E0F-B750-F154A464FF71}" presName="root2" presStyleCnt="0"/>
      <dgm:spPr/>
    </dgm:pt>
    <dgm:pt modelId="{831A5E16-41CB-4C3B-9545-E17534CAE166}" type="pres">
      <dgm:prSet presAssocID="{22C63188-365A-4E0F-B750-F154A464FF71}" presName="LevelTwoTextNode" presStyleLbl="node4" presStyleIdx="14" presStyleCnt="26" custScaleX="210794" custScaleY="90909" custLinFactNeighborY="-16030">
        <dgm:presLayoutVars>
          <dgm:chPref val="3"/>
        </dgm:presLayoutVars>
      </dgm:prSet>
      <dgm:spPr/>
    </dgm:pt>
    <dgm:pt modelId="{95850069-03B2-4307-AF97-3B133036C040}" type="pres">
      <dgm:prSet presAssocID="{22C63188-365A-4E0F-B750-F154A464FF71}" presName="level3hierChild" presStyleCnt="0"/>
      <dgm:spPr/>
    </dgm:pt>
    <dgm:pt modelId="{AEA55A1A-C085-4FED-AF9B-E97892AF44B2}" type="pres">
      <dgm:prSet presAssocID="{30BB0C6F-7A4D-4566-9E56-DD46734B39A9}" presName="conn2-1" presStyleLbl="parChTrans1D4" presStyleIdx="15" presStyleCnt="26"/>
      <dgm:spPr/>
    </dgm:pt>
    <dgm:pt modelId="{A99D2271-178B-49A7-B46E-434B31413860}" type="pres">
      <dgm:prSet presAssocID="{30BB0C6F-7A4D-4566-9E56-DD46734B39A9}" presName="connTx" presStyleLbl="parChTrans1D4" presStyleIdx="15" presStyleCnt="26"/>
      <dgm:spPr/>
    </dgm:pt>
    <dgm:pt modelId="{93D382A9-7515-4F50-8D9B-4CDF64AF8403}" type="pres">
      <dgm:prSet presAssocID="{E448B1EA-EC83-42F3-97FC-A6A444ACF2BC}" presName="root2" presStyleCnt="0"/>
      <dgm:spPr/>
    </dgm:pt>
    <dgm:pt modelId="{AE5938D6-A610-4A98-B7A8-7AC0AF4AE590}" type="pres">
      <dgm:prSet presAssocID="{E448B1EA-EC83-42F3-97FC-A6A444ACF2BC}" presName="LevelTwoTextNode" presStyleLbl="node4" presStyleIdx="15" presStyleCnt="26" custScaleX="214359" custScaleY="82645" custLinFactNeighborY="-16030">
        <dgm:presLayoutVars>
          <dgm:chPref val="3"/>
        </dgm:presLayoutVars>
      </dgm:prSet>
      <dgm:spPr/>
    </dgm:pt>
    <dgm:pt modelId="{F2976574-86F1-496A-BAE2-7C1E34AB4E7D}" type="pres">
      <dgm:prSet presAssocID="{E448B1EA-EC83-42F3-97FC-A6A444ACF2BC}" presName="level3hierChild" presStyleCnt="0"/>
      <dgm:spPr/>
    </dgm:pt>
    <dgm:pt modelId="{0DC9D3A8-1D7C-4487-94D6-D65DF2F2D22B}" type="pres">
      <dgm:prSet presAssocID="{CE47FE5E-6769-4535-9E4C-3FAA49B5535C}" presName="conn2-1" presStyleLbl="parChTrans1D4" presStyleIdx="16" presStyleCnt="26"/>
      <dgm:spPr/>
    </dgm:pt>
    <dgm:pt modelId="{F7FFA0B5-F01B-4960-8743-2E1F2B85EE4F}" type="pres">
      <dgm:prSet presAssocID="{CE47FE5E-6769-4535-9E4C-3FAA49B5535C}" presName="connTx" presStyleLbl="parChTrans1D4" presStyleIdx="16" presStyleCnt="26"/>
      <dgm:spPr/>
    </dgm:pt>
    <dgm:pt modelId="{D721DCA6-D18B-4017-BC70-85183BC1352C}" type="pres">
      <dgm:prSet presAssocID="{8C4A8686-8696-4342-8A52-162DEE1C4D2E}" presName="root2" presStyleCnt="0"/>
      <dgm:spPr/>
    </dgm:pt>
    <dgm:pt modelId="{2AE368E9-B1FD-478A-95FA-8FC746CFA2B1}" type="pres">
      <dgm:prSet presAssocID="{8C4A8686-8696-4342-8A52-162DEE1C4D2E}" presName="LevelTwoTextNode" presStyleLbl="node4" presStyleIdx="16" presStyleCnt="26" custScaleX="194872" custScaleY="90909" custLinFactNeighborY="-16030">
        <dgm:presLayoutVars>
          <dgm:chPref val="3"/>
        </dgm:presLayoutVars>
      </dgm:prSet>
      <dgm:spPr/>
    </dgm:pt>
    <dgm:pt modelId="{0486C284-586B-4140-8A31-3DEE29FECA92}" type="pres">
      <dgm:prSet presAssocID="{8C4A8686-8696-4342-8A52-162DEE1C4D2E}" presName="level3hierChild" presStyleCnt="0"/>
      <dgm:spPr/>
    </dgm:pt>
    <dgm:pt modelId="{6CC197DC-4B5B-4E37-AB93-F03D760D2149}" type="pres">
      <dgm:prSet presAssocID="{E64FEF2C-970A-4B13-9552-AC7F28AF2FC4}" presName="conn2-1" presStyleLbl="parChTrans1D4" presStyleIdx="17" presStyleCnt="26"/>
      <dgm:spPr/>
    </dgm:pt>
    <dgm:pt modelId="{F10536A3-D9A0-4464-A721-801DE51B8C1A}" type="pres">
      <dgm:prSet presAssocID="{E64FEF2C-970A-4B13-9552-AC7F28AF2FC4}" presName="connTx" presStyleLbl="parChTrans1D4" presStyleIdx="17" presStyleCnt="26"/>
      <dgm:spPr/>
    </dgm:pt>
    <dgm:pt modelId="{E79CCCFD-5EAC-4B54-8CD4-6E97D3D5D243}" type="pres">
      <dgm:prSet presAssocID="{09314D19-A695-464A-BA1B-4A180EE2D6F2}" presName="root2" presStyleCnt="0"/>
      <dgm:spPr/>
    </dgm:pt>
    <dgm:pt modelId="{1B77A183-63A6-4DC1-9533-CF54EEDD7D4A}" type="pres">
      <dgm:prSet presAssocID="{09314D19-A695-464A-BA1B-4A180EE2D6F2}" presName="LevelTwoTextNode" presStyleLbl="node4" presStyleIdx="17" presStyleCnt="26" custScaleX="214359" custScaleY="82645" custLinFactNeighborY="-16030">
        <dgm:presLayoutVars>
          <dgm:chPref val="3"/>
        </dgm:presLayoutVars>
      </dgm:prSet>
      <dgm:spPr/>
    </dgm:pt>
    <dgm:pt modelId="{32545413-E5DE-41B8-8F6F-FDD7A8FBA95F}" type="pres">
      <dgm:prSet presAssocID="{09314D19-A695-464A-BA1B-4A180EE2D6F2}" presName="level3hierChild" presStyleCnt="0"/>
      <dgm:spPr/>
    </dgm:pt>
    <dgm:pt modelId="{E0031EBB-49BB-4609-8257-2076ECD26731}" type="pres">
      <dgm:prSet presAssocID="{B1619D9C-BB91-4C31-BC18-C3295A0FACC9}" presName="conn2-1" presStyleLbl="parChTrans1D4" presStyleIdx="18" presStyleCnt="26"/>
      <dgm:spPr/>
    </dgm:pt>
    <dgm:pt modelId="{BEF85F49-2238-4B1D-867D-A2DE567AE2DC}" type="pres">
      <dgm:prSet presAssocID="{B1619D9C-BB91-4C31-BC18-C3295A0FACC9}" presName="connTx" presStyleLbl="parChTrans1D4" presStyleIdx="18" presStyleCnt="26"/>
      <dgm:spPr/>
    </dgm:pt>
    <dgm:pt modelId="{C17F3B6B-73FA-42F2-A8F9-32E5E23192A7}" type="pres">
      <dgm:prSet presAssocID="{0D946831-358C-4254-8266-A09C670393B6}" presName="root2" presStyleCnt="0"/>
      <dgm:spPr/>
    </dgm:pt>
    <dgm:pt modelId="{1BD69E00-6C6D-4656-BF0A-9686822CE77D}" type="pres">
      <dgm:prSet presAssocID="{0D946831-358C-4254-8266-A09C670393B6}" presName="LevelTwoTextNode" presStyleLbl="node4" presStyleIdx="18" presStyleCnt="26" custScaleX="194872" custScaleY="90909" custLinFactNeighborY="-16030">
        <dgm:presLayoutVars>
          <dgm:chPref val="3"/>
        </dgm:presLayoutVars>
      </dgm:prSet>
      <dgm:spPr/>
    </dgm:pt>
    <dgm:pt modelId="{C49340FC-FA02-46E0-A591-F9D204CBEDCA}" type="pres">
      <dgm:prSet presAssocID="{0D946831-358C-4254-8266-A09C670393B6}" presName="level3hierChild" presStyleCnt="0"/>
      <dgm:spPr/>
    </dgm:pt>
    <dgm:pt modelId="{EECB7906-444B-4DAE-8CA0-901FBD4134FA}" type="pres">
      <dgm:prSet presAssocID="{1E41BE76-12DD-4D84-B696-F0C21A11FD60}" presName="conn2-1" presStyleLbl="parChTrans1D4" presStyleIdx="19" presStyleCnt="26"/>
      <dgm:spPr/>
    </dgm:pt>
    <dgm:pt modelId="{3901EEB2-4DE4-4CD0-B060-FE90AD567CAF}" type="pres">
      <dgm:prSet presAssocID="{1E41BE76-12DD-4D84-B696-F0C21A11FD60}" presName="connTx" presStyleLbl="parChTrans1D4" presStyleIdx="19" presStyleCnt="26"/>
      <dgm:spPr/>
    </dgm:pt>
    <dgm:pt modelId="{4C2015E3-C542-4F92-95B8-6A8454C0FB85}" type="pres">
      <dgm:prSet presAssocID="{933FAE83-875C-4533-83A1-9D590A69490B}" presName="root2" presStyleCnt="0"/>
      <dgm:spPr/>
    </dgm:pt>
    <dgm:pt modelId="{A3B00652-6F91-4FA6-9AE0-6F9DDA015A05}" type="pres">
      <dgm:prSet presAssocID="{933FAE83-875C-4533-83A1-9D590A69490B}" presName="LevelTwoTextNode" presStyleLbl="node4" presStyleIdx="19" presStyleCnt="26" custScaleX="214359" custScaleY="82645" custLinFactNeighborY="-16030">
        <dgm:presLayoutVars>
          <dgm:chPref val="3"/>
        </dgm:presLayoutVars>
      </dgm:prSet>
      <dgm:spPr/>
    </dgm:pt>
    <dgm:pt modelId="{E10F3A27-7AFD-4412-8053-8B131E91BCF4}" type="pres">
      <dgm:prSet presAssocID="{933FAE83-875C-4533-83A1-9D590A69490B}" presName="level3hierChild" presStyleCnt="0"/>
      <dgm:spPr/>
    </dgm:pt>
    <dgm:pt modelId="{80880F5F-4FDB-4CCF-8F31-82B43E0F4AA7}" type="pres">
      <dgm:prSet presAssocID="{C9481663-AB6B-487C-890B-4398D5F185E5}" presName="conn2-1" presStyleLbl="parChTrans1D4" presStyleIdx="20" presStyleCnt="26"/>
      <dgm:spPr/>
    </dgm:pt>
    <dgm:pt modelId="{26E2932B-5430-4645-888B-DA369DF7F62B}" type="pres">
      <dgm:prSet presAssocID="{C9481663-AB6B-487C-890B-4398D5F185E5}" presName="connTx" presStyleLbl="parChTrans1D4" presStyleIdx="20" presStyleCnt="26"/>
      <dgm:spPr/>
    </dgm:pt>
    <dgm:pt modelId="{B3F567E8-1AD8-4BCC-90A6-0F0CC6F13D11}" type="pres">
      <dgm:prSet presAssocID="{5A94ED04-F71F-4EF0-B8E2-2BD9CB6A2E24}" presName="root2" presStyleCnt="0"/>
      <dgm:spPr/>
    </dgm:pt>
    <dgm:pt modelId="{2226CC08-DBD7-4104-8840-B69DBA5DCFE6}" type="pres">
      <dgm:prSet presAssocID="{5A94ED04-F71F-4EF0-B8E2-2BD9CB6A2E24}" presName="LevelTwoTextNode" presStyleLbl="node4" presStyleIdx="20" presStyleCnt="26" custScaleX="194872" custScaleY="90909" custLinFactNeighborY="-16030">
        <dgm:presLayoutVars>
          <dgm:chPref val="3"/>
        </dgm:presLayoutVars>
      </dgm:prSet>
      <dgm:spPr/>
    </dgm:pt>
    <dgm:pt modelId="{496C76C6-5585-4D3B-80D7-3021CC79BB32}" type="pres">
      <dgm:prSet presAssocID="{5A94ED04-F71F-4EF0-B8E2-2BD9CB6A2E24}" presName="level3hierChild" presStyleCnt="0"/>
      <dgm:spPr/>
    </dgm:pt>
    <dgm:pt modelId="{6B0798D1-C0B8-4555-9417-DBBD03DCD29D}" type="pres">
      <dgm:prSet presAssocID="{F91EAD8E-BB7B-43CF-9BF4-FADA74322B98}" presName="conn2-1" presStyleLbl="parChTrans1D3" presStyleIdx="4" presStyleCnt="6"/>
      <dgm:spPr/>
    </dgm:pt>
    <dgm:pt modelId="{5A42E4AD-B731-4F63-BDEB-69980E66088B}" type="pres">
      <dgm:prSet presAssocID="{F91EAD8E-BB7B-43CF-9BF4-FADA74322B98}" presName="connTx" presStyleLbl="parChTrans1D3" presStyleIdx="4" presStyleCnt="6"/>
      <dgm:spPr/>
    </dgm:pt>
    <dgm:pt modelId="{1F9C0720-CA13-4408-86A9-CC78C9F3F609}" type="pres">
      <dgm:prSet presAssocID="{6B8BD168-1096-4A85-AE2E-38521AE3F219}" presName="root2" presStyleCnt="0"/>
      <dgm:spPr/>
    </dgm:pt>
    <dgm:pt modelId="{19A9B972-8675-4DBD-B5B2-9CDB0285A51E}" type="pres">
      <dgm:prSet presAssocID="{6B8BD168-1096-4A85-AE2E-38521AE3F219}" presName="LevelTwoTextNode" presStyleLbl="node3" presStyleIdx="4" presStyleCnt="6" custScaleX="194872" custScaleY="90909" custLinFactNeighborY="-16030">
        <dgm:presLayoutVars>
          <dgm:chPref val="3"/>
        </dgm:presLayoutVars>
      </dgm:prSet>
      <dgm:spPr/>
    </dgm:pt>
    <dgm:pt modelId="{0AA41AC5-BE33-491B-BB31-4AD54FF5AA4C}" type="pres">
      <dgm:prSet presAssocID="{6B8BD168-1096-4A85-AE2E-38521AE3F219}" presName="level3hierChild" presStyleCnt="0"/>
      <dgm:spPr/>
    </dgm:pt>
    <dgm:pt modelId="{A63C7903-A809-4A2C-92A4-52621DE6CE51}" type="pres">
      <dgm:prSet presAssocID="{1C07D721-B298-4AF5-99BC-6A93BB274CA5}" presName="conn2-1" presStyleLbl="parChTrans1D4" presStyleIdx="21" presStyleCnt="26"/>
      <dgm:spPr/>
    </dgm:pt>
    <dgm:pt modelId="{AC33AA39-824A-46C3-AAE7-039DE154B699}" type="pres">
      <dgm:prSet presAssocID="{1C07D721-B298-4AF5-99BC-6A93BB274CA5}" presName="connTx" presStyleLbl="parChTrans1D4" presStyleIdx="21" presStyleCnt="26"/>
      <dgm:spPr/>
    </dgm:pt>
    <dgm:pt modelId="{C688738F-F77A-418A-AEFF-9F6648C86FA7}" type="pres">
      <dgm:prSet presAssocID="{38D76CD0-F050-442B-97B7-BAEE8EE2C908}" presName="root2" presStyleCnt="0"/>
      <dgm:spPr/>
    </dgm:pt>
    <dgm:pt modelId="{F18AF909-2C4E-49EB-99C3-3162CF6892E4}" type="pres">
      <dgm:prSet presAssocID="{38D76CD0-F050-442B-97B7-BAEE8EE2C908}" presName="LevelTwoTextNode" presStyleLbl="node4" presStyleIdx="21" presStyleCnt="26" custScaleX="194872" custScaleY="90909" custLinFactNeighborY="-16030">
        <dgm:presLayoutVars>
          <dgm:chPref val="3"/>
        </dgm:presLayoutVars>
      </dgm:prSet>
      <dgm:spPr/>
    </dgm:pt>
    <dgm:pt modelId="{CDCBACA6-A753-464D-BD59-10F89FEB5209}" type="pres">
      <dgm:prSet presAssocID="{38D76CD0-F050-442B-97B7-BAEE8EE2C908}" presName="level3hierChild" presStyleCnt="0"/>
      <dgm:spPr/>
    </dgm:pt>
    <dgm:pt modelId="{8653ED28-455B-478F-AEB6-AD51331FDDD8}" type="pres">
      <dgm:prSet presAssocID="{AE14862C-17DB-4617-9E5E-D526A0C6F7AD}" presName="conn2-1" presStyleLbl="parChTrans1D4" presStyleIdx="22" presStyleCnt="26"/>
      <dgm:spPr/>
    </dgm:pt>
    <dgm:pt modelId="{F1122103-CA28-4622-8F8B-98E0CD820971}" type="pres">
      <dgm:prSet presAssocID="{AE14862C-17DB-4617-9E5E-D526A0C6F7AD}" presName="connTx" presStyleLbl="parChTrans1D4" presStyleIdx="22" presStyleCnt="26"/>
      <dgm:spPr/>
    </dgm:pt>
    <dgm:pt modelId="{0B36AA2F-403D-44CB-AA99-3F5228D7EF47}" type="pres">
      <dgm:prSet presAssocID="{934E934F-E13E-47E1-888B-DEFD0886EFB7}" presName="root2" presStyleCnt="0"/>
      <dgm:spPr/>
    </dgm:pt>
    <dgm:pt modelId="{B3FC1479-2473-4E7D-9E61-CA89C673D21F}" type="pres">
      <dgm:prSet presAssocID="{934E934F-E13E-47E1-888B-DEFD0886EFB7}" presName="LevelTwoTextNode" presStyleLbl="node4" presStyleIdx="22" presStyleCnt="26" custScaleX="211910" custScaleY="82645" custLinFactNeighborX="14688" custLinFactNeighborY="-16030">
        <dgm:presLayoutVars>
          <dgm:chPref val="3"/>
        </dgm:presLayoutVars>
      </dgm:prSet>
      <dgm:spPr/>
    </dgm:pt>
    <dgm:pt modelId="{882BAB03-80AD-40C2-BA38-94BFBC1E67BB}" type="pres">
      <dgm:prSet presAssocID="{934E934F-E13E-47E1-888B-DEFD0886EFB7}" presName="level3hierChild" presStyleCnt="0"/>
      <dgm:spPr/>
    </dgm:pt>
    <dgm:pt modelId="{F5E7F016-A74C-454C-A5B8-804A7FEF3430}" type="pres">
      <dgm:prSet presAssocID="{777F93A5-CAC6-49CF-B380-6942BAA3DF3D}" presName="conn2-1" presStyleLbl="parChTrans1D4" presStyleIdx="23" presStyleCnt="26"/>
      <dgm:spPr/>
    </dgm:pt>
    <dgm:pt modelId="{642B2E09-800F-4702-9AEE-6F1A6C31EE15}" type="pres">
      <dgm:prSet presAssocID="{777F93A5-CAC6-49CF-B380-6942BAA3DF3D}" presName="connTx" presStyleLbl="parChTrans1D4" presStyleIdx="23" presStyleCnt="26"/>
      <dgm:spPr/>
    </dgm:pt>
    <dgm:pt modelId="{06C6AA36-5584-4996-ACAA-E3B510994E57}" type="pres">
      <dgm:prSet presAssocID="{3E2EDFF0-B0C5-44BC-B3C7-1D5818710969}" presName="root2" presStyleCnt="0"/>
      <dgm:spPr/>
    </dgm:pt>
    <dgm:pt modelId="{3A9C3E22-3E27-421B-B884-AF8BFDB93D20}" type="pres">
      <dgm:prSet presAssocID="{3E2EDFF0-B0C5-44BC-B3C7-1D5818710969}" presName="LevelTwoTextNode" presStyleLbl="node4" presStyleIdx="23" presStyleCnt="26" custScaleX="194872" custScaleY="90909" custLinFactNeighborY="-16030">
        <dgm:presLayoutVars>
          <dgm:chPref val="3"/>
        </dgm:presLayoutVars>
      </dgm:prSet>
      <dgm:spPr/>
    </dgm:pt>
    <dgm:pt modelId="{EEFF2ACA-2BD4-46D7-A39C-4809E800E070}" type="pres">
      <dgm:prSet presAssocID="{3E2EDFF0-B0C5-44BC-B3C7-1D5818710969}" presName="level3hierChild" presStyleCnt="0"/>
      <dgm:spPr/>
    </dgm:pt>
    <dgm:pt modelId="{E2783E14-5143-4C51-8BD1-A41BD584723E}" type="pres">
      <dgm:prSet presAssocID="{2F008EF4-E292-4825-89ED-CF270EA2D072}" presName="conn2-1" presStyleLbl="parChTrans1D4" presStyleIdx="24" presStyleCnt="26"/>
      <dgm:spPr/>
    </dgm:pt>
    <dgm:pt modelId="{64CA3A37-7D7A-4D8A-9513-AFFC25A00009}" type="pres">
      <dgm:prSet presAssocID="{2F008EF4-E292-4825-89ED-CF270EA2D072}" presName="connTx" presStyleLbl="parChTrans1D4" presStyleIdx="24" presStyleCnt="26"/>
      <dgm:spPr/>
    </dgm:pt>
    <dgm:pt modelId="{1CF19ACF-7C94-474C-B52F-DEDC9241E758}" type="pres">
      <dgm:prSet presAssocID="{8A6629D2-75B7-4DC1-A6F6-40F3F79D9ACE}" presName="root2" presStyleCnt="0"/>
      <dgm:spPr/>
    </dgm:pt>
    <dgm:pt modelId="{5F53168A-C5F7-4D46-9321-A13FB14A79CB}" type="pres">
      <dgm:prSet presAssocID="{8A6629D2-75B7-4DC1-A6F6-40F3F79D9ACE}" presName="LevelTwoTextNode" presStyleLbl="node4" presStyleIdx="24" presStyleCnt="26" custScaleX="205087" custScaleY="82645" custLinFactNeighborX="16042" custLinFactNeighborY="-16030">
        <dgm:presLayoutVars>
          <dgm:chPref val="3"/>
        </dgm:presLayoutVars>
      </dgm:prSet>
      <dgm:spPr/>
    </dgm:pt>
    <dgm:pt modelId="{8658513D-3AC8-4DD9-B982-A1CEDDA5FE1D}" type="pres">
      <dgm:prSet presAssocID="{8A6629D2-75B7-4DC1-A6F6-40F3F79D9ACE}" presName="level3hierChild" presStyleCnt="0"/>
      <dgm:spPr/>
    </dgm:pt>
    <dgm:pt modelId="{5D066182-72E8-4390-93AD-B7D27D7B0268}" type="pres">
      <dgm:prSet presAssocID="{8E520709-1854-476C-BEFB-9107A2CC20CE}" presName="conn2-1" presStyleLbl="parChTrans1D3" presStyleIdx="5" presStyleCnt="6"/>
      <dgm:spPr/>
    </dgm:pt>
    <dgm:pt modelId="{59F77382-12F6-4D0A-80B3-A070D63D6144}" type="pres">
      <dgm:prSet presAssocID="{8E520709-1854-476C-BEFB-9107A2CC20CE}" presName="connTx" presStyleLbl="parChTrans1D3" presStyleIdx="5" presStyleCnt="6"/>
      <dgm:spPr/>
    </dgm:pt>
    <dgm:pt modelId="{FC61C25C-2C8E-4CCC-A502-AB2263D40B71}" type="pres">
      <dgm:prSet presAssocID="{01FF4AF3-098E-4CA7-98FB-9B8738E4CEBC}" presName="root2" presStyleCnt="0"/>
      <dgm:spPr/>
    </dgm:pt>
    <dgm:pt modelId="{2A805E66-2004-484C-92AF-9C4DD59718C9}" type="pres">
      <dgm:prSet presAssocID="{01FF4AF3-098E-4CA7-98FB-9B8738E4CEBC}" presName="LevelTwoTextNode" presStyleLbl="node3" presStyleIdx="5" presStyleCnt="6" custScaleX="194872" custScaleY="90909" custLinFactNeighborY="-16030">
        <dgm:presLayoutVars>
          <dgm:chPref val="3"/>
        </dgm:presLayoutVars>
      </dgm:prSet>
      <dgm:spPr/>
    </dgm:pt>
    <dgm:pt modelId="{672904C8-427D-4E5D-8A80-30FAF43452E4}" type="pres">
      <dgm:prSet presAssocID="{01FF4AF3-098E-4CA7-98FB-9B8738E4CEBC}" presName="level3hierChild" presStyleCnt="0"/>
      <dgm:spPr/>
    </dgm:pt>
    <dgm:pt modelId="{BF52B8CA-2B81-45A9-B7B4-F26947BDE6EB}" type="pres">
      <dgm:prSet presAssocID="{8986B514-DA54-4249-91A7-AD599016D2C4}" presName="conn2-1" presStyleLbl="parChTrans1D4" presStyleIdx="25" presStyleCnt="26"/>
      <dgm:spPr/>
    </dgm:pt>
    <dgm:pt modelId="{D05A14A1-C156-423F-93FF-F01F789A18E4}" type="pres">
      <dgm:prSet presAssocID="{8986B514-DA54-4249-91A7-AD599016D2C4}" presName="connTx" presStyleLbl="parChTrans1D4" presStyleIdx="25" presStyleCnt="26"/>
      <dgm:spPr/>
    </dgm:pt>
    <dgm:pt modelId="{135ABA3D-75EB-49A5-BDEF-22C17C4273B2}" type="pres">
      <dgm:prSet presAssocID="{9AD22114-56DF-4E32-8284-B6EBA3D094F6}" presName="root2" presStyleCnt="0"/>
      <dgm:spPr/>
    </dgm:pt>
    <dgm:pt modelId="{9345A1C5-BDB9-4C5F-9D76-257B63CB6CE6}" type="pres">
      <dgm:prSet presAssocID="{9AD22114-56DF-4E32-8284-B6EBA3D094F6}" presName="LevelTwoTextNode" presStyleLbl="node4" presStyleIdx="25" presStyleCnt="26" custScaleX="211910" custScaleY="82645" custLinFactX="100000" custLinFactNeighborX="150584" custLinFactNeighborY="-16030">
        <dgm:presLayoutVars>
          <dgm:chPref val="3"/>
        </dgm:presLayoutVars>
      </dgm:prSet>
      <dgm:spPr/>
    </dgm:pt>
    <dgm:pt modelId="{7435083D-29A3-47D0-A5AC-9C2F0B585880}" type="pres">
      <dgm:prSet presAssocID="{9AD22114-56DF-4E32-8284-B6EBA3D094F6}" presName="level3hierChild" presStyleCnt="0"/>
      <dgm:spPr/>
    </dgm:pt>
  </dgm:ptLst>
  <dgm:cxnLst>
    <dgm:cxn modelId="{40249404-0611-429D-B024-F5CE2D2F7505}" type="presOf" srcId="{0DCD6FE1-A74D-4B6A-BBCD-3DE915DEEA84}" destId="{26913E06-9DC7-4BBC-9170-498BEA44AA25}" srcOrd="0" destOrd="0" presId="urn:microsoft.com/office/officeart/2005/8/layout/hierarchy2"/>
    <dgm:cxn modelId="{D85A2205-D78B-45AC-ABD8-9048D6105801}" srcId="{ABA4B68F-00AA-4C47-ACD3-80E286A4DD74}" destId="{3920EDDD-3EE0-4FAC-AF98-BBD0DBA3A31B}" srcOrd="0" destOrd="0" parTransId="{8F898690-6C1A-4B5C-9872-0165F4C48E83}" sibTransId="{DB77803A-4B5E-49F8-ACE4-D7484634338E}"/>
    <dgm:cxn modelId="{76CF0A07-D52A-4B37-82EF-624FAD05514D}" srcId="{D339A9AB-5078-4334-8276-8D4059F47A81}" destId="{3FBAEB2B-ECC5-4A47-ADC7-9B3F23179AFF}" srcOrd="0" destOrd="0" parTransId="{450B8FBF-DD33-43FD-92C1-7F22A8DA87BE}" sibTransId="{5AC152B8-0CED-4771-B2FD-D06942851A5B}"/>
    <dgm:cxn modelId="{6A66F909-D2D4-42CE-9CDA-DBD89C7AD9E5}" type="presOf" srcId="{A7B30998-E66E-4F59-8BE8-294499D617BE}" destId="{2F57C042-9A57-4208-B974-9142E1EA99AA}" srcOrd="0" destOrd="0" presId="urn:microsoft.com/office/officeart/2005/8/layout/hierarchy2"/>
    <dgm:cxn modelId="{6E56060A-FAC5-4CD1-AF5C-D881331110EA}" type="presOf" srcId="{0D946831-358C-4254-8266-A09C670393B6}" destId="{1BD69E00-6C6D-4656-BF0A-9686822CE77D}" srcOrd="0" destOrd="0" presId="urn:microsoft.com/office/officeart/2005/8/layout/hierarchy2"/>
    <dgm:cxn modelId="{7468010C-4F8F-4944-93B5-2BD55C5F6E90}" type="presOf" srcId="{C9481663-AB6B-487C-890B-4398D5F185E5}" destId="{80880F5F-4FDB-4CCF-8F31-82B43E0F4AA7}" srcOrd="0" destOrd="0" presId="urn:microsoft.com/office/officeart/2005/8/layout/hierarchy2"/>
    <dgm:cxn modelId="{9963D50E-86F0-4C3C-A4BB-8E1FC96429BC}" srcId="{01FF4AF3-098E-4CA7-98FB-9B8738E4CEBC}" destId="{9AD22114-56DF-4E32-8284-B6EBA3D094F6}" srcOrd="0" destOrd="0" parTransId="{8986B514-DA54-4249-91A7-AD599016D2C4}" sibTransId="{EA1F33D5-6DC1-468B-9B57-82258AAD6BE0}"/>
    <dgm:cxn modelId="{956EE610-1769-4452-8BB2-3CCFA36517E6}" type="presOf" srcId="{8C4A8686-8696-4342-8A52-162DEE1C4D2E}" destId="{2AE368E9-B1FD-478A-95FA-8FC746CFA2B1}" srcOrd="0" destOrd="0" presId="urn:microsoft.com/office/officeart/2005/8/layout/hierarchy2"/>
    <dgm:cxn modelId="{12A34E12-B5D4-4A7B-B8A6-9F9895A23442}" type="presOf" srcId="{396941C8-95E2-4325-8673-893986F4CD66}" destId="{E027F1D8-6976-47A8-A615-2D39416CA340}" srcOrd="1" destOrd="0" presId="urn:microsoft.com/office/officeart/2005/8/layout/hierarchy2"/>
    <dgm:cxn modelId="{E9C88C12-A57D-4FC4-BE80-7DF2C1966686}" type="presOf" srcId="{6C5BBE3A-4075-4AAC-AB14-E75667077E0E}" destId="{5DEA8F3A-3324-4FA6-BF73-8C85F0AAF4D1}" srcOrd="1" destOrd="0" presId="urn:microsoft.com/office/officeart/2005/8/layout/hierarchy2"/>
    <dgm:cxn modelId="{37A65013-62DA-42A7-9167-8FF7AC6B6AF0}" srcId="{F2AE3B37-DD18-4655-8FBF-8B094B5BDA85}" destId="{01FF4AF3-098E-4CA7-98FB-9B8738E4CEBC}" srcOrd="3" destOrd="0" parTransId="{8E520709-1854-476C-BEFB-9107A2CC20CE}" sibTransId="{91978726-DBDE-4142-94A7-EC15EF1A8DBE}"/>
    <dgm:cxn modelId="{15750E16-2253-4780-82E3-7BF013CED5F0}" type="presOf" srcId="{12FF9180-F63F-42A0-A476-1AF99097422B}" destId="{584F27A0-2C44-43BE-953C-8F6F2A204350}" srcOrd="0" destOrd="0" presId="urn:microsoft.com/office/officeart/2005/8/layout/hierarchy2"/>
    <dgm:cxn modelId="{47643F16-145D-43A1-A5C2-B09F851F93D4}" type="presOf" srcId="{8B5B627A-A5CC-4F4B-8B70-E13757CB9FDB}" destId="{EAA290B0-5199-4266-BF2F-E24CF875B73D}" srcOrd="1" destOrd="0" presId="urn:microsoft.com/office/officeart/2005/8/layout/hierarchy2"/>
    <dgm:cxn modelId="{146A2E1C-62E9-46D5-9201-EFEF3AC55E34}" type="presOf" srcId="{F2AE3B37-DD18-4655-8FBF-8B094B5BDA85}" destId="{76F8786B-2854-4895-B412-5DF030C443E4}" srcOrd="0" destOrd="0" presId="urn:microsoft.com/office/officeart/2005/8/layout/hierarchy2"/>
    <dgm:cxn modelId="{CD79701D-8F64-4FA9-84B7-15E0FDEDADB3}" type="presOf" srcId="{C9BE823F-01B2-44BE-8F2A-FCAF4152DD62}" destId="{EAE1E475-EB3F-4C6B-A1A8-F406F062B697}" srcOrd="0" destOrd="0" presId="urn:microsoft.com/office/officeart/2005/8/layout/hierarchy2"/>
    <dgm:cxn modelId="{36D3EE1E-46F6-4E62-8EBC-7D39ED7864B6}" type="presOf" srcId="{5C75B5D4-FDAA-4F60-B275-1D168A89ABC0}" destId="{326FD7F1-5747-4022-8D7A-E5F61C9B64A1}" srcOrd="0" destOrd="0" presId="urn:microsoft.com/office/officeart/2005/8/layout/hierarchy2"/>
    <dgm:cxn modelId="{E90EEC1F-5793-46EB-8A14-E5297433FAE9}" type="presOf" srcId="{B44C7D11-EA58-4415-A1D1-E80783EC2705}" destId="{DDA2326B-F287-4AC1-A315-DBEE269BD00C}" srcOrd="1" destOrd="0" presId="urn:microsoft.com/office/officeart/2005/8/layout/hierarchy2"/>
    <dgm:cxn modelId="{05F2F61F-9D28-4F1B-9F90-2C5B7C7020CD}" type="presOf" srcId="{F4A474D4-ECA0-4FB0-8E5E-7FF5206A4095}" destId="{525D85DD-9CCF-4A70-BA98-E4777D5ED3CB}" srcOrd="1" destOrd="0" presId="urn:microsoft.com/office/officeart/2005/8/layout/hierarchy2"/>
    <dgm:cxn modelId="{8FB65720-8C6A-4A4B-9DA7-6EE081AB5078}" type="presOf" srcId="{1C3FCB1A-CCDD-48FE-8FB6-E1668D59A63C}" destId="{F217FEAD-8A15-43E0-9A8A-C60DDDD04E12}" srcOrd="0" destOrd="0" presId="urn:microsoft.com/office/officeart/2005/8/layout/hierarchy2"/>
    <dgm:cxn modelId="{8D651A26-FCF2-4D8D-95EA-49887B644BE3}" type="presOf" srcId="{933FAE83-875C-4533-83A1-9D590A69490B}" destId="{A3B00652-6F91-4FA6-9AE0-6F9DDA015A05}" srcOrd="0" destOrd="0" presId="urn:microsoft.com/office/officeart/2005/8/layout/hierarchy2"/>
    <dgm:cxn modelId="{747CE227-3271-4E09-888F-83E280A28570}" type="presOf" srcId="{A92F4169-0EA3-4B1F-83F4-0ABAEB0E52CE}" destId="{DC510C27-797C-4630-8289-BB6F9341BD75}" srcOrd="1" destOrd="0" presId="urn:microsoft.com/office/officeart/2005/8/layout/hierarchy2"/>
    <dgm:cxn modelId="{C1E9FD27-7BEC-4FD4-8D8F-064C0AAAE810}" type="presOf" srcId="{E64FEF2C-970A-4B13-9552-AC7F28AF2FC4}" destId="{F10536A3-D9A0-4464-A721-801DE51B8C1A}" srcOrd="1" destOrd="0" presId="urn:microsoft.com/office/officeart/2005/8/layout/hierarchy2"/>
    <dgm:cxn modelId="{429F1028-B978-4A3E-A938-15D5AFF7C726}" srcId="{3E2EDFF0-B0C5-44BC-B3C7-1D5818710969}" destId="{8A6629D2-75B7-4DC1-A6F6-40F3F79D9ACE}" srcOrd="0" destOrd="0" parTransId="{2F008EF4-E292-4825-89ED-CF270EA2D072}" sibTransId="{E49B7160-D058-4ADB-BC0C-9CC9234CCAF7}"/>
    <dgm:cxn modelId="{08C70F2A-6F6F-4542-8B96-DCA738D4A6BF}" type="presOf" srcId="{2F008EF4-E292-4825-89ED-CF270EA2D072}" destId="{64CA3A37-7D7A-4D8A-9513-AFFC25A00009}" srcOrd="1" destOrd="0" presId="urn:microsoft.com/office/officeart/2005/8/layout/hierarchy2"/>
    <dgm:cxn modelId="{B7B8DE2A-D755-4EEF-9A74-7B35391F4BD5}" type="presOf" srcId="{22C63188-365A-4E0F-B750-F154A464FF71}" destId="{831A5E16-41CB-4C3B-9545-E17534CAE166}" srcOrd="0" destOrd="0" presId="urn:microsoft.com/office/officeart/2005/8/layout/hierarchy2"/>
    <dgm:cxn modelId="{84F46E2B-1106-4018-8B4A-6D0225020670}" type="presOf" srcId="{80DC3E32-DA08-4608-A939-87A1E12F5DC9}" destId="{7E33966C-AC1E-4621-940B-BEA50B9C7F88}" srcOrd="1" destOrd="0" presId="urn:microsoft.com/office/officeart/2005/8/layout/hierarchy2"/>
    <dgm:cxn modelId="{0278D92B-0ABB-43D0-AF91-26585D180365}" type="presOf" srcId="{9AD22114-56DF-4E32-8284-B6EBA3D094F6}" destId="{9345A1C5-BDB9-4C5F-9D76-257B63CB6CE6}" srcOrd="0" destOrd="0" presId="urn:microsoft.com/office/officeart/2005/8/layout/hierarchy2"/>
    <dgm:cxn modelId="{57B0C52D-760E-454D-834D-3ED2AA4AAB6A}" type="presOf" srcId="{CE47FE5E-6769-4535-9E4C-3FAA49B5535C}" destId="{F7FFA0B5-F01B-4960-8743-2E1F2B85EE4F}" srcOrd="1" destOrd="0" presId="urn:microsoft.com/office/officeart/2005/8/layout/hierarchy2"/>
    <dgm:cxn modelId="{8AE80E31-799F-4526-BA53-A84186EEF6D6}" type="presOf" srcId="{450B8FBF-DD33-43FD-92C1-7F22A8DA87BE}" destId="{CCE56CF2-9CA5-41F4-ACE2-58A31AC626F3}" srcOrd="1" destOrd="0" presId="urn:microsoft.com/office/officeart/2005/8/layout/hierarchy2"/>
    <dgm:cxn modelId="{95746731-5F24-487F-B63C-8F94CBBFA5CA}" srcId="{6B8BD168-1096-4A85-AE2E-38521AE3F219}" destId="{38D76CD0-F050-442B-97B7-BAEE8EE2C908}" srcOrd="0" destOrd="0" parTransId="{1C07D721-B298-4AF5-99BC-6A93BB274CA5}" sibTransId="{382EB340-269C-42DC-96F8-1CD96FFF5E10}"/>
    <dgm:cxn modelId="{6DB5B831-B89A-4020-9212-0C9409CEC023}" type="presOf" srcId="{934E934F-E13E-47E1-888B-DEFD0886EFB7}" destId="{B3FC1479-2473-4E7D-9E61-CA89C673D21F}" srcOrd="0" destOrd="0" presId="urn:microsoft.com/office/officeart/2005/8/layout/hierarchy2"/>
    <dgm:cxn modelId="{853BC431-8794-471A-ACC1-645D6106E69B}" srcId="{22C63188-365A-4E0F-B750-F154A464FF71}" destId="{09314D19-A695-464A-BA1B-4A180EE2D6F2}" srcOrd="1" destOrd="0" parTransId="{E64FEF2C-970A-4B13-9552-AC7F28AF2FC4}" sibTransId="{5C17E1AA-B268-489F-9597-84FD470002D4}"/>
    <dgm:cxn modelId="{6349B433-531F-4DDC-B85C-78BB06369F82}" srcId="{E7BE4422-C7C2-465F-B0CB-81F43798BE88}" destId="{A7B30998-E66E-4F59-8BE8-294499D617BE}" srcOrd="1" destOrd="0" parTransId="{6C5BBE3A-4075-4AAC-AB14-E75667077E0E}" sibTransId="{B5744342-BC8C-4DBD-8E08-AF96EB005802}"/>
    <dgm:cxn modelId="{58357135-63F8-43B1-A741-E7BC2B4EA9B4}" type="presOf" srcId="{50977EDA-6F09-4D37-A495-031948DBF1AA}" destId="{12319AF0-2E1E-4160-951B-A75CB0BA84BD}" srcOrd="0" destOrd="0" presId="urn:microsoft.com/office/officeart/2005/8/layout/hierarchy2"/>
    <dgm:cxn modelId="{D2535436-2A93-4C37-B396-A7880B7D40E7}" srcId="{0DCD6FE1-A74D-4B6A-BBCD-3DE915DEEA84}" destId="{F2AE3B37-DD18-4655-8FBF-8B094B5BDA85}" srcOrd="1" destOrd="0" parTransId="{AFD6D0D5-7DA1-4849-BCF1-358DB405C9EB}" sibTransId="{A9076471-72F0-4E68-9AB1-7DA04A607820}"/>
    <dgm:cxn modelId="{BDB44B37-7DF0-420F-BD80-3B427C86B793}" type="presOf" srcId="{CE47FE5E-6769-4535-9E4C-3FAA49B5535C}" destId="{0DC9D3A8-1D7C-4487-94D6-D65DF2F2D22B}" srcOrd="0" destOrd="0" presId="urn:microsoft.com/office/officeart/2005/8/layout/hierarchy2"/>
    <dgm:cxn modelId="{F2AD5539-66BE-492D-B450-75409FE2909E}" type="presOf" srcId="{777F93A5-CAC6-49CF-B380-6942BAA3DF3D}" destId="{F5E7F016-A74C-454C-A5B8-804A7FEF3430}" srcOrd="0" destOrd="0" presId="urn:microsoft.com/office/officeart/2005/8/layout/hierarchy2"/>
    <dgm:cxn modelId="{E82D283A-C249-4EA6-8FAC-1697A2B3097F}" srcId="{E7BE4422-C7C2-465F-B0CB-81F43798BE88}" destId="{1D5BC8F1-2E0E-4E23-976B-D157EB235CA3}" srcOrd="0" destOrd="0" parTransId="{565A9D60-A7EC-43FA-A0BF-42432A5EFC16}" sibTransId="{4F7C8862-90BA-4D06-9A32-BB3032799BE8}"/>
    <dgm:cxn modelId="{8261D13A-F702-4CA8-88D3-BAA919EE29C7}" type="presOf" srcId="{3920EDDD-3EE0-4FAC-AF98-BBD0DBA3A31B}" destId="{B68A7CDE-872A-4887-A15B-12686FD44DCC}" srcOrd="0" destOrd="0" presId="urn:microsoft.com/office/officeart/2005/8/layout/hierarchy2"/>
    <dgm:cxn modelId="{A118FE3A-DCC4-426D-B6D2-A473B45AC987}" type="presOf" srcId="{3FBAEB2B-ECC5-4A47-ADC7-9B3F23179AFF}" destId="{69D12524-2FAA-4CA1-BFCE-9C803473E6CC}" srcOrd="0" destOrd="0" presId="urn:microsoft.com/office/officeart/2005/8/layout/hierarchy2"/>
    <dgm:cxn modelId="{4718B13B-A7D9-4447-8D71-0C0F1E167D79}" type="presOf" srcId="{3E2EDFF0-B0C5-44BC-B3C7-1D5818710969}" destId="{3A9C3E22-3E27-421B-B884-AF8BFDB93D20}" srcOrd="0" destOrd="0" presId="urn:microsoft.com/office/officeart/2005/8/layout/hierarchy2"/>
    <dgm:cxn modelId="{14F8A13E-1A1E-449D-AEFE-074384A37D80}" type="presOf" srcId="{E7D2C3F1-B571-4A01-9CB5-2981A332F2CB}" destId="{036DFDC5-79A0-48E3-A702-27F6F699CE11}" srcOrd="1" destOrd="0" presId="urn:microsoft.com/office/officeart/2005/8/layout/hierarchy2"/>
    <dgm:cxn modelId="{C9D5A23E-BC41-4571-88E1-DAFEE092F123}" type="presOf" srcId="{8F898690-6C1A-4B5C-9872-0165F4C48E83}" destId="{F468719D-9336-48C2-B178-D16EAD52ECDD}" srcOrd="1" destOrd="0" presId="urn:microsoft.com/office/officeart/2005/8/layout/hierarchy2"/>
    <dgm:cxn modelId="{2D51A13F-7931-47A5-9953-550B0209842A}" srcId="{E448B1EA-EC83-42F3-97FC-A6A444ACF2BC}" destId="{8C4A8686-8696-4342-8A52-162DEE1C4D2E}" srcOrd="0" destOrd="0" parTransId="{CE47FE5E-6769-4535-9E4C-3FAA49B5535C}" sibTransId="{8E0DF119-1EA3-4AEB-8A07-90959B202FD1}"/>
    <dgm:cxn modelId="{8B7BD840-719E-4E1B-BBB1-11AA0A766DE3}" srcId="{0BEEBC59-4887-4E79-8397-E106038E6EE9}" destId="{ABA4B68F-00AA-4C47-ACD3-80E286A4DD74}" srcOrd="0" destOrd="0" parTransId="{A92F4169-0EA3-4B1F-83F4-0ABAEB0E52CE}" sibTransId="{57334B37-7BEC-44A6-98EF-4C4852055FBA}"/>
    <dgm:cxn modelId="{8EC0515B-688B-488C-B1A1-59533B29F47E}" srcId="{F2AE3B37-DD18-4655-8FBF-8B094B5BDA85}" destId="{6B8BD168-1096-4A85-AE2E-38521AE3F219}" srcOrd="2" destOrd="0" parTransId="{F91EAD8E-BB7B-43CF-9BF4-FADA74322B98}" sibTransId="{771F1C55-6FA1-4E53-A0F2-97B3D4BABF69}"/>
    <dgm:cxn modelId="{18CA6841-9894-4989-8465-8752DBB0BD3B}" srcId="{7AC735A9-8486-40E5-8ABC-1A0799E3BBDB}" destId="{038E1DAB-44C4-4B99-8342-395708B297AB}" srcOrd="0" destOrd="0" parTransId="{B44C7D11-EA58-4415-A1D1-E80783EC2705}" sibTransId="{901F0A14-7545-45EA-8581-F9BECC7E30E4}"/>
    <dgm:cxn modelId="{10A5AC42-A90B-499D-9CA9-FA0563DAF1F3}" type="presOf" srcId="{8986B514-DA54-4249-91A7-AD599016D2C4}" destId="{BF52B8CA-2B81-45A9-B7B4-F26947BDE6EB}" srcOrd="0" destOrd="0" presId="urn:microsoft.com/office/officeart/2005/8/layout/hierarchy2"/>
    <dgm:cxn modelId="{B5B67E64-F551-43FC-B571-1507531181B8}" type="presOf" srcId="{30BB0C6F-7A4D-4566-9E56-DD46734B39A9}" destId="{AEA55A1A-C085-4FED-AF9B-E97892AF44B2}" srcOrd="0" destOrd="0" presId="urn:microsoft.com/office/officeart/2005/8/layout/hierarchy2"/>
    <dgm:cxn modelId="{F355F644-AB4A-4952-A61F-6BE688440041}" type="presOf" srcId="{26BE926B-8249-40F7-922C-35C09AEE2AD4}" destId="{DB5816D2-08E1-41C6-BEA4-AE516ABE6662}" srcOrd="0" destOrd="0" presId="urn:microsoft.com/office/officeart/2005/8/layout/hierarchy2"/>
    <dgm:cxn modelId="{EBDA7646-8D9D-4227-AF8D-11D8B83F5AAB}" srcId="{6B8BD168-1096-4A85-AE2E-38521AE3F219}" destId="{3E2EDFF0-B0C5-44BC-B3C7-1D5818710969}" srcOrd="1" destOrd="0" parTransId="{777F93A5-CAC6-49CF-B380-6942BAA3DF3D}" sibTransId="{CFA87753-7BA2-4557-8B76-206379BC38EA}"/>
    <dgm:cxn modelId="{E1DF8846-FF70-4C7B-AD50-FCE1FD1FA548}" type="presOf" srcId="{BC16DDBF-FBF0-432B-A9B8-35B21AF6CFD6}" destId="{D19382FD-6662-4264-8D0C-94779523118B}" srcOrd="0" destOrd="0" presId="urn:microsoft.com/office/officeart/2005/8/layout/hierarchy2"/>
    <dgm:cxn modelId="{13EEA649-CF0B-4A6B-8E82-20DD09A6C51F}" type="presOf" srcId="{1C07D721-B298-4AF5-99BC-6A93BB274CA5}" destId="{A63C7903-A809-4A2C-92A4-52621DE6CE51}" srcOrd="0" destOrd="0" presId="urn:microsoft.com/office/officeart/2005/8/layout/hierarchy2"/>
    <dgm:cxn modelId="{8030FA49-AB2E-47FE-B91F-213577261E33}" type="presOf" srcId="{038E1DAB-44C4-4B99-8342-395708B297AB}" destId="{F2233773-0BFA-4D0E-A571-BCE2B82552E7}" srcOrd="0" destOrd="0" presId="urn:microsoft.com/office/officeart/2005/8/layout/hierarchy2"/>
    <dgm:cxn modelId="{09CD3F4A-EEA6-4A88-9A68-ECDC81C70362}" type="presOf" srcId="{F4A474D4-ECA0-4FB0-8E5E-7FF5206A4095}" destId="{34D29BBF-7602-4C58-BF01-5A41CC6CB0C7}" srcOrd="0" destOrd="0" presId="urn:microsoft.com/office/officeart/2005/8/layout/hierarchy2"/>
    <dgm:cxn modelId="{13403E6B-D204-4612-9983-F9D046836223}" type="presOf" srcId="{01FF4AF3-098E-4CA7-98FB-9B8738E4CEBC}" destId="{2A805E66-2004-484C-92AF-9C4DD59718C9}" srcOrd="0" destOrd="0" presId="urn:microsoft.com/office/officeart/2005/8/layout/hierarchy2"/>
    <dgm:cxn modelId="{4FD61D6D-BB0C-4128-8315-B1B26E25D82F}" type="presOf" srcId="{450B8FBF-DD33-43FD-92C1-7F22A8DA87BE}" destId="{A96CBC38-C85B-4BC4-B575-757A06B7A92F}" srcOrd="0" destOrd="0" presId="urn:microsoft.com/office/officeart/2005/8/layout/hierarchy2"/>
    <dgm:cxn modelId="{84E23C4D-9F71-4DB3-B1FB-CC0C64844A50}" type="presOf" srcId="{ABA4B68F-00AA-4C47-ACD3-80E286A4DD74}" destId="{5365163B-9B68-4C4E-84BE-9328356F22E8}" srcOrd="0" destOrd="0" presId="urn:microsoft.com/office/officeart/2005/8/layout/hierarchy2"/>
    <dgm:cxn modelId="{1BC7A36D-20D1-4382-81DD-872627DAFE10}" type="presOf" srcId="{02A5E9C3-7A64-45D6-ACBF-C39456DA2A41}" destId="{44A53407-32D7-4A77-A4F2-8F2D7B830D0D}" srcOrd="0" destOrd="0" presId="urn:microsoft.com/office/officeart/2005/8/layout/hierarchy2"/>
    <dgm:cxn modelId="{31CCCD4D-FB19-49B6-8534-9053154CB1F0}" type="presOf" srcId="{1E41BE76-12DD-4D84-B696-F0C21A11FD60}" destId="{3901EEB2-4DE4-4CD0-B060-FE90AD567CAF}" srcOrd="1" destOrd="0" presId="urn:microsoft.com/office/officeart/2005/8/layout/hierarchy2"/>
    <dgm:cxn modelId="{BC4FC66E-2B80-4985-AC1A-60267FCDEAFE}" type="presOf" srcId="{B1619D9C-BB91-4C31-BC18-C3295A0FACC9}" destId="{E0031EBB-49BB-4609-8257-2076ECD26731}" srcOrd="0" destOrd="0" presId="urn:microsoft.com/office/officeart/2005/8/layout/hierarchy2"/>
    <dgm:cxn modelId="{7FA7436F-A15E-403E-8F34-D00595546D57}" type="presOf" srcId="{A0F625E7-BCE9-4DAD-9851-8E605E8A0BF5}" destId="{3D071919-837B-4521-80D6-BB53506A8BE4}" srcOrd="0" destOrd="0" presId="urn:microsoft.com/office/officeart/2005/8/layout/hierarchy2"/>
    <dgm:cxn modelId="{230F926F-B7B9-4BC7-9EFF-A3C990C6F358}" srcId="{038E1DAB-44C4-4B99-8342-395708B297AB}" destId="{50977EDA-6F09-4D37-A495-031948DBF1AA}" srcOrd="0" destOrd="0" parTransId="{1EF5932E-1FB1-4B9D-AC5C-0FDC48909DB9}" sibTransId="{C9AE8271-8862-4709-84F7-A08E265E70AF}"/>
    <dgm:cxn modelId="{1BA25351-2037-4D2F-B60C-1EBAABCCA4C7}" type="presOf" srcId="{DB22024F-225C-4784-B90C-4328F4F4C932}" destId="{242521CE-099C-4C43-A5B3-400AA319ED1D}" srcOrd="0" destOrd="0" presId="urn:microsoft.com/office/officeart/2005/8/layout/hierarchy2"/>
    <dgm:cxn modelId="{1290CF72-AD7E-4827-A2E4-8ADBC98F0392}" type="presOf" srcId="{B1619D9C-BB91-4C31-BC18-C3295A0FACC9}" destId="{BEF85F49-2238-4B1D-867D-A2DE567AE2DC}" srcOrd="1" destOrd="0" presId="urn:microsoft.com/office/officeart/2005/8/layout/hierarchy2"/>
    <dgm:cxn modelId="{F042BC53-E259-4D99-B4E8-555970253D37}" type="presOf" srcId="{0BEEBC59-4887-4E79-8397-E106038E6EE9}" destId="{E9B50C45-1397-47FB-B8DB-895D433A76BB}" srcOrd="0" destOrd="0" presId="urn:microsoft.com/office/officeart/2005/8/layout/hierarchy2"/>
    <dgm:cxn modelId="{A9E06A74-1642-41DC-84C7-AD35B0A85617}" type="presOf" srcId="{6B8BD168-1096-4A85-AE2E-38521AE3F219}" destId="{19A9B972-8675-4DBD-B5B2-9CDB0285A51E}" srcOrd="0" destOrd="0" presId="urn:microsoft.com/office/officeart/2005/8/layout/hierarchy2"/>
    <dgm:cxn modelId="{723A8154-1B9B-43E3-8CC2-7E0250D330DD}" type="presOf" srcId="{80DC3E32-DA08-4608-A939-87A1E12F5DC9}" destId="{C902E20D-62BA-4672-80AA-652B7A5B9FA8}" srcOrd="0" destOrd="0" presId="urn:microsoft.com/office/officeart/2005/8/layout/hierarchy2"/>
    <dgm:cxn modelId="{B8FAA674-B0BF-48CB-ADDF-DBB97BEA8D1F}" type="presOf" srcId="{8F898690-6C1A-4B5C-9872-0165F4C48E83}" destId="{036C05F7-345B-402C-B803-F5911687B8B0}" srcOrd="0" destOrd="0" presId="urn:microsoft.com/office/officeart/2005/8/layout/hierarchy2"/>
    <dgm:cxn modelId="{1CE3AC56-0C4B-43A4-9EEC-71CC75C0939B}" type="presOf" srcId="{565A9D60-A7EC-43FA-A0BF-42432A5EFC16}" destId="{B2D5A975-B1D6-4E11-AA5E-7EE10513C3CE}" srcOrd="1" destOrd="0" presId="urn:microsoft.com/office/officeart/2005/8/layout/hierarchy2"/>
    <dgm:cxn modelId="{E0AC6657-8634-47D0-B9CC-2F82697DF1D1}" type="presOf" srcId="{E7BE4422-C7C2-465F-B0CB-81F43798BE88}" destId="{47F27950-67DF-41D3-A5BB-4E22D92A9527}" srcOrd="0" destOrd="0" presId="urn:microsoft.com/office/officeart/2005/8/layout/hierarchy2"/>
    <dgm:cxn modelId="{1D917E79-8FD1-4431-AF6C-8BCAC2893805}" type="presOf" srcId="{777F93A5-CAC6-49CF-B380-6942BAA3DF3D}" destId="{642B2E09-800F-4702-9AEE-6F1A6C31EE15}" srcOrd="1" destOrd="0" presId="urn:microsoft.com/office/officeart/2005/8/layout/hierarchy2"/>
    <dgm:cxn modelId="{31DCD859-BE62-4912-9B40-B8659BC030E4}" type="presOf" srcId="{E7D2C3F1-B571-4A01-9CB5-2981A332F2CB}" destId="{C22E26B6-4142-4046-AB35-8ADDB1BE62CC}" srcOrd="0" destOrd="0" presId="urn:microsoft.com/office/officeart/2005/8/layout/hierarchy2"/>
    <dgm:cxn modelId="{DD185D7A-1259-450B-B4D2-4E0D99CB584B}" type="presOf" srcId="{F91EAD8E-BB7B-43CF-9BF4-FADA74322B98}" destId="{5A42E4AD-B731-4F63-BDEB-69980E66088B}" srcOrd="1" destOrd="0" presId="urn:microsoft.com/office/officeart/2005/8/layout/hierarchy2"/>
    <dgm:cxn modelId="{1226E87A-5925-45FB-8CAC-8ED8E059EE78}" type="presOf" srcId="{1C07D721-B298-4AF5-99BC-6A93BB274CA5}" destId="{AC33AA39-824A-46C3-AAE7-039DE154B699}" srcOrd="1" destOrd="0" presId="urn:microsoft.com/office/officeart/2005/8/layout/hierarchy2"/>
    <dgm:cxn modelId="{E825CC83-52E9-4C5A-9010-3F1C17BF5994}" type="presOf" srcId="{1EF5932E-1FB1-4B9D-AC5C-0FDC48909DB9}" destId="{E165CBB7-66AE-4EC6-80E0-E30DF0506CDB}" srcOrd="0" destOrd="0" presId="urn:microsoft.com/office/officeart/2005/8/layout/hierarchy2"/>
    <dgm:cxn modelId="{9B08A386-9CDD-4858-9B89-188B0EFFA434}" type="presOf" srcId="{B44C7D11-EA58-4415-A1D1-E80783EC2705}" destId="{433D092F-9B70-43CD-A192-9E4F997CFA67}" srcOrd="0" destOrd="0" presId="urn:microsoft.com/office/officeart/2005/8/layout/hierarchy2"/>
    <dgm:cxn modelId="{436D348A-018B-4615-AC38-B592BCACE16B}" type="presOf" srcId="{7AC735A9-8486-40E5-8ABC-1A0799E3BBDB}" destId="{9D0ED847-898D-4584-B9A9-CBA527251203}" srcOrd="0" destOrd="0" presId="urn:microsoft.com/office/officeart/2005/8/layout/hierarchy2"/>
    <dgm:cxn modelId="{F0A3D58A-0F18-4534-81AA-D4D5123CE798}" type="presOf" srcId="{F458CDFA-0B9A-4852-88CB-C71171419907}" destId="{FC073CE4-2AD0-4177-95D9-11F7AB424E94}" srcOrd="1" destOrd="0" presId="urn:microsoft.com/office/officeart/2005/8/layout/hierarchy2"/>
    <dgm:cxn modelId="{44118B8B-17C5-416D-ACAC-50E7A2A5FAA5}" type="presOf" srcId="{AE14862C-17DB-4617-9E5E-D526A0C6F7AD}" destId="{F1122103-CA28-4622-8F8B-98E0CD820971}" srcOrd="1" destOrd="0" presId="urn:microsoft.com/office/officeart/2005/8/layout/hierarchy2"/>
    <dgm:cxn modelId="{77F6728E-3C1B-420A-857A-A05D90AC2FCF}" srcId="{12FF9180-F63F-42A0-A476-1AF99097422B}" destId="{A0F625E7-BCE9-4DAD-9851-8E605E8A0BF5}" srcOrd="0" destOrd="0" parTransId="{E7D2C3F1-B571-4A01-9CB5-2981A332F2CB}" sibTransId="{87534E12-FF65-40D2-9DF5-26AD6927936F}"/>
    <dgm:cxn modelId="{85FAB68E-89C9-412E-AD25-A2DD02D41554}" type="presOf" srcId="{D339A9AB-5078-4334-8276-8D4059F47A81}" destId="{E633C98E-B9EA-405F-A9E0-730ADED4BD4F}" srcOrd="0" destOrd="0" presId="urn:microsoft.com/office/officeart/2005/8/layout/hierarchy2"/>
    <dgm:cxn modelId="{CF3FDA90-CBA7-40C7-B185-B1184B39332F}" type="presOf" srcId="{8E520709-1854-476C-BEFB-9107A2CC20CE}" destId="{59F77382-12F6-4D0A-80B3-A070D63D6144}" srcOrd="1" destOrd="0" presId="urn:microsoft.com/office/officeart/2005/8/layout/hierarchy2"/>
    <dgm:cxn modelId="{C79AC794-6B7D-4B00-9927-E8DFF729A452}" type="presOf" srcId="{A6EC9F04-D2D5-43ED-8CEA-C4C616787019}" destId="{440B1D1B-FECD-4894-AF20-538B2D2CF794}" srcOrd="1" destOrd="0" presId="urn:microsoft.com/office/officeart/2005/8/layout/hierarchy2"/>
    <dgm:cxn modelId="{CEF2FE94-AB4D-4D31-87E7-9753D03EB7DF}" type="presOf" srcId="{1D5BC8F1-2E0E-4E23-976B-D157EB235CA3}" destId="{266245D4-4B6F-48B7-ACB8-9620D9220F2F}" srcOrd="0" destOrd="0" presId="urn:microsoft.com/office/officeart/2005/8/layout/hierarchy2"/>
    <dgm:cxn modelId="{9FA6E198-5580-4F5B-AF4E-BF7D55152650}" srcId="{D4A42A8C-53F6-4B5F-86FC-3A9F07126C5F}" destId="{22C63188-365A-4E0F-B750-F154A464FF71}" srcOrd="1" destOrd="0" parTransId="{6B8888A0-BC93-4DBF-A0A3-169C6AF018AD}" sibTransId="{884E3AED-DB91-46EE-8959-3E644EC33D73}"/>
    <dgm:cxn modelId="{40DFE999-5A26-47E5-B766-9359F1D219B1}" type="presOf" srcId="{8986B514-DA54-4249-91A7-AD599016D2C4}" destId="{D05A14A1-C156-423F-93FF-F01F789A18E4}" srcOrd="1" destOrd="0" presId="urn:microsoft.com/office/officeart/2005/8/layout/hierarchy2"/>
    <dgm:cxn modelId="{5ED1B99A-E854-41F5-8D7E-27FA69047364}" srcId="{09314D19-A695-464A-BA1B-4A180EE2D6F2}" destId="{0D946831-358C-4254-8266-A09C670393B6}" srcOrd="0" destOrd="0" parTransId="{B1619D9C-BB91-4C31-BC18-C3295A0FACC9}" sibTransId="{167FC6A0-A3F8-405D-A70E-E875DE08BBCF}"/>
    <dgm:cxn modelId="{12DB7F9C-A34C-4B16-9A9A-A720D18AB3B3}" type="presOf" srcId="{396941C8-95E2-4325-8673-893986F4CD66}" destId="{16D60908-1FCA-48BB-ABAD-7ACDA8F929B7}" srcOrd="0" destOrd="0" presId="urn:microsoft.com/office/officeart/2005/8/layout/hierarchy2"/>
    <dgm:cxn modelId="{5E53B8A2-9A50-470C-8C5D-D5D727191391}" type="presOf" srcId="{1EF5932E-1FB1-4B9D-AC5C-0FDC48909DB9}" destId="{B1C2F695-14E4-431E-8CB7-CC319541FEB0}" srcOrd="1" destOrd="0" presId="urn:microsoft.com/office/officeart/2005/8/layout/hierarchy2"/>
    <dgm:cxn modelId="{45DAF9A2-BAA0-4215-B0DD-458446378A96}" type="presOf" srcId="{38D76CD0-F050-442B-97B7-BAEE8EE2C908}" destId="{F18AF909-2C4E-49EB-99C3-3162CF6892E4}" srcOrd="0" destOrd="0" presId="urn:microsoft.com/office/officeart/2005/8/layout/hierarchy2"/>
    <dgm:cxn modelId="{4F1C18A4-BFE9-4B8E-82EE-43A83B2430F3}" type="presOf" srcId="{5A94ED04-F71F-4EF0-B8E2-2BD9CB6A2E24}" destId="{2226CC08-DBD7-4104-8840-B69DBA5DCFE6}" srcOrd="0" destOrd="0" presId="urn:microsoft.com/office/officeart/2005/8/layout/hierarchy2"/>
    <dgm:cxn modelId="{3D17C7A7-B414-4C84-B38B-3149046FB3F0}" type="presOf" srcId="{6B8888A0-BC93-4DBF-A0A3-169C6AF018AD}" destId="{E11355E2-9FC8-48E0-B921-89DCEE222BE0}" srcOrd="1" destOrd="0" presId="urn:microsoft.com/office/officeart/2005/8/layout/hierarchy2"/>
    <dgm:cxn modelId="{7CC0FFA8-2AD2-46BD-AC87-1444E219EE98}" type="presOf" srcId="{26BE926B-8249-40F7-922C-35C09AEE2AD4}" destId="{823B92AB-EA85-4485-9B05-669EEA93F0C1}" srcOrd="1" destOrd="0" presId="urn:microsoft.com/office/officeart/2005/8/layout/hierarchy2"/>
    <dgm:cxn modelId="{F41BC5AA-E7AA-440B-8775-9E962A78A085}" type="presOf" srcId="{E64FEF2C-970A-4B13-9552-AC7F28AF2FC4}" destId="{6CC197DC-4B5B-4E37-AB93-F03D760D2149}" srcOrd="0" destOrd="0" presId="urn:microsoft.com/office/officeart/2005/8/layout/hierarchy2"/>
    <dgm:cxn modelId="{5A0AB8AE-E895-4194-8F48-7649253451C0}" srcId="{22C63188-365A-4E0F-B750-F154A464FF71}" destId="{E448B1EA-EC83-42F3-97FC-A6A444ACF2BC}" srcOrd="0" destOrd="0" parTransId="{30BB0C6F-7A4D-4566-9E56-DD46734B39A9}" sibTransId="{97F9D401-B2A3-423F-91CA-3BC2487658EC}"/>
    <dgm:cxn modelId="{39A125B3-990A-4863-8706-C56F504CDE7D}" type="presOf" srcId="{6C5BBE3A-4075-4AAC-AB14-E75667077E0E}" destId="{46557D72-C05F-42D2-8095-EC744B388E7D}" srcOrd="0" destOrd="0" presId="urn:microsoft.com/office/officeart/2005/8/layout/hierarchy2"/>
    <dgm:cxn modelId="{BEAF9CB3-F423-49BA-B204-3865B474191C}" type="presOf" srcId="{2F008EF4-E292-4825-89ED-CF270EA2D072}" destId="{E2783E14-5143-4C51-8BD1-A41BD584723E}" srcOrd="0" destOrd="0" presId="urn:microsoft.com/office/officeart/2005/8/layout/hierarchy2"/>
    <dgm:cxn modelId="{DA8FC6B3-DEB0-4ECB-9AA0-DAB7C4331786}" srcId="{A7B30998-E66E-4F59-8BE8-294499D617BE}" destId="{5C75B5D4-FDAA-4F60-B275-1D168A89ABC0}" srcOrd="0" destOrd="0" parTransId="{396941C8-95E2-4325-8673-893986F4CD66}" sibTransId="{1D4CF41D-5D44-4CAD-A123-EC5299BE082C}"/>
    <dgm:cxn modelId="{CA7B7AB4-C7D8-4860-8820-58678EB4F5DC}" srcId="{38D76CD0-F050-442B-97B7-BAEE8EE2C908}" destId="{934E934F-E13E-47E1-888B-DEFD0886EFB7}" srcOrd="0" destOrd="0" parTransId="{AE14862C-17DB-4617-9E5E-D526A0C6F7AD}" sibTransId="{95D1FC23-74EA-4D04-8CE8-5DE7611CE7AD}"/>
    <dgm:cxn modelId="{AC72FEB7-106B-48D7-969F-D62DABDE2AF3}" srcId="{7AC735A9-8486-40E5-8ABC-1A0799E3BBDB}" destId="{17F4C2C2-0F82-4595-B4E1-FCF6E5980322}" srcOrd="1" destOrd="0" parTransId="{80DC3E32-DA08-4608-A939-87A1E12F5DC9}" sibTransId="{78D6BC80-11AD-440C-AD6D-11DAFA3A604D}"/>
    <dgm:cxn modelId="{87E320BD-C806-43ED-A544-D3DEE5A8AF89}" type="presOf" srcId="{AFD6D0D5-7DA1-4849-BCF1-358DB405C9EB}" destId="{57406C4E-F0E0-4C2E-88C7-F853818F0AAA}" srcOrd="0" destOrd="0" presId="urn:microsoft.com/office/officeart/2005/8/layout/hierarchy2"/>
    <dgm:cxn modelId="{785242BF-B89F-4097-AC17-9E74DF0DA33D}" srcId="{22C63188-365A-4E0F-B750-F154A464FF71}" destId="{933FAE83-875C-4533-83A1-9D590A69490B}" srcOrd="2" destOrd="0" parTransId="{1E41BE76-12DD-4D84-B696-F0C21A11FD60}" sibTransId="{EADCBE70-2D63-4390-B27D-B4C15D2DC26F}"/>
    <dgm:cxn modelId="{EDBFF1BF-E700-4818-BF4F-76422966EEC6}" type="presOf" srcId="{F458CDFA-0B9A-4852-88CB-C71171419907}" destId="{69099A66-F52A-403F-9BA7-AA7303BA46C2}" srcOrd="0" destOrd="0" presId="urn:microsoft.com/office/officeart/2005/8/layout/hierarchy2"/>
    <dgm:cxn modelId="{EB8AD9C0-D02E-4223-88E6-D399A2CAA2F2}" type="presOf" srcId="{D4A42A8C-53F6-4B5F-86FC-3A9F07126C5F}" destId="{6DA9819B-DC08-4401-9CC1-C878E19C229D}" srcOrd="0" destOrd="0" presId="urn:microsoft.com/office/officeart/2005/8/layout/hierarchy2"/>
    <dgm:cxn modelId="{A4E66FC4-5E37-4CB5-82AB-43E92E7E022B}" type="presOf" srcId="{8B5B627A-A5CC-4F4B-8B70-E13757CB9FDB}" destId="{BE1EA5C7-AEDD-4477-A16A-4343A8D2DFA6}" srcOrd="0" destOrd="0" presId="urn:microsoft.com/office/officeart/2005/8/layout/hierarchy2"/>
    <dgm:cxn modelId="{147C53C4-80A7-4C17-9821-7F87CAA88142}" type="presOf" srcId="{A92F4169-0EA3-4B1F-83F4-0ABAEB0E52CE}" destId="{12C71B13-F8A1-4D45-B88F-238DAAFC7BE0}" srcOrd="0" destOrd="0" presId="urn:microsoft.com/office/officeart/2005/8/layout/hierarchy2"/>
    <dgm:cxn modelId="{E26D37C6-2DFF-4D61-807E-860F27C4E542}" type="presOf" srcId="{6B8888A0-BC93-4DBF-A0A3-169C6AF018AD}" destId="{5C88CED9-0C5C-4B9D-80F4-1351F0030B23}" srcOrd="0" destOrd="0" presId="urn:microsoft.com/office/officeart/2005/8/layout/hierarchy2"/>
    <dgm:cxn modelId="{D4AD69C6-4269-4343-8846-544B398F0789}" srcId="{1D5BC8F1-2E0E-4E23-976B-D157EB235CA3}" destId="{0BEEBC59-4887-4E79-8397-E106038E6EE9}" srcOrd="1" destOrd="0" parTransId="{A6EC9F04-D2D5-43ED-8CEA-C4C616787019}" sibTransId="{CD0F8075-189E-45D1-AD14-516FEF73FA23}"/>
    <dgm:cxn modelId="{CE371DC7-1CD5-4AA8-84B5-F542094F1551}" type="presOf" srcId="{AE14862C-17DB-4617-9E5E-D526A0C6F7AD}" destId="{8653ED28-455B-478F-AEB6-AD51331FDDD8}" srcOrd="0" destOrd="0" presId="urn:microsoft.com/office/officeart/2005/8/layout/hierarchy2"/>
    <dgm:cxn modelId="{B72BBBC7-CF70-4787-89AC-30678AF9AD32}" type="presOf" srcId="{1E41BE76-12DD-4D84-B696-F0C21A11FD60}" destId="{EECB7906-444B-4DAE-8CA0-901FBD4134FA}" srcOrd="0" destOrd="0" presId="urn:microsoft.com/office/officeart/2005/8/layout/hierarchy2"/>
    <dgm:cxn modelId="{D2F29CC9-7833-40CF-9FE5-32C0426F1A87}" srcId="{DB22024F-225C-4784-B90C-4328F4F4C932}" destId="{0DCD6FE1-A74D-4B6A-BBCD-3DE915DEEA84}" srcOrd="0" destOrd="0" parTransId="{756F6D70-7310-473C-9B8A-7AA734D88DE9}" sibTransId="{D3569C30-E57A-4422-98C8-5B13D8A0D991}"/>
    <dgm:cxn modelId="{1E64E2C9-4BE5-4FBB-A32A-5D876E6BFB56}" type="presOf" srcId="{E448B1EA-EC83-42F3-97FC-A6A444ACF2BC}" destId="{AE5938D6-A610-4A98-B7A8-7AC0AF4AE590}" srcOrd="0" destOrd="0" presId="urn:microsoft.com/office/officeart/2005/8/layout/hierarchy2"/>
    <dgm:cxn modelId="{39144ED0-246D-4181-8980-91EBEEA1FE3D}" type="presOf" srcId="{F5328C0A-67B3-43AA-875F-8CD8A1A9B055}" destId="{9827D1C1-F45E-401B-9B3A-977BA5A778BE}" srcOrd="0" destOrd="0" presId="urn:microsoft.com/office/officeart/2005/8/layout/hierarchy2"/>
    <dgm:cxn modelId="{D8626FD1-201B-4927-ABB6-126558AF43C1}" srcId="{D4A42A8C-53F6-4B5F-86FC-3A9F07126C5F}" destId="{12FF9180-F63F-42A0-A476-1AF99097422B}" srcOrd="0" destOrd="0" parTransId="{26BE926B-8249-40F7-922C-35C09AEE2AD4}" sibTransId="{F3ED69ED-6FAA-4100-827C-F62D9DB89387}"/>
    <dgm:cxn modelId="{FDE3F9D1-44C7-40A2-8969-43074D06C3EE}" type="presOf" srcId="{02A5E9C3-7A64-45D6-ACBF-C39456DA2A41}" destId="{97E7F99A-F3D1-438A-A6A3-77E77DE761C4}" srcOrd="1" destOrd="0" presId="urn:microsoft.com/office/officeart/2005/8/layout/hierarchy2"/>
    <dgm:cxn modelId="{8A8F36D2-D7F2-4EEB-951B-4A747C0060E8}" srcId="{1D5BC8F1-2E0E-4E23-976B-D157EB235CA3}" destId="{D339A9AB-5078-4334-8276-8D4059F47A81}" srcOrd="0" destOrd="0" parTransId="{C9BE823F-01B2-44BE-8F2A-FCAF4152DD62}" sibTransId="{BD2AF580-3F52-4E88-992C-3C04C28DFF04}"/>
    <dgm:cxn modelId="{C32D2DD6-5A1F-4047-990D-58AE473590DD}" srcId="{933FAE83-875C-4533-83A1-9D590A69490B}" destId="{5A94ED04-F71F-4EF0-B8E2-2BD9CB6A2E24}" srcOrd="0" destOrd="0" parTransId="{C9481663-AB6B-487C-890B-4398D5F185E5}" sibTransId="{DE0233D3-3DE1-4EA2-8DE1-EB41A4711091}"/>
    <dgm:cxn modelId="{BE93F7D7-E4A6-4DA4-A6C3-51AF7970CBC6}" type="presOf" srcId="{4625A0B6-4F9D-4C35-8789-61519641D8C6}" destId="{05BAE654-8871-4C83-A010-24A5113EAC94}" srcOrd="0" destOrd="0" presId="urn:microsoft.com/office/officeart/2005/8/layout/hierarchy2"/>
    <dgm:cxn modelId="{E57727D8-58A0-4BD0-BB51-80B676FDDDCC}" type="presOf" srcId="{1C3FCB1A-CCDD-48FE-8FB6-E1668D59A63C}" destId="{BC8DE74E-549E-4BCA-8FE8-005E1FAE6637}" srcOrd="1" destOrd="0" presId="urn:microsoft.com/office/officeart/2005/8/layout/hierarchy2"/>
    <dgm:cxn modelId="{075141D8-8FAC-4AEA-8246-503EE25E521C}" type="presOf" srcId="{17F4C2C2-0F82-4595-B4E1-FCF6E5980322}" destId="{B63FBFB7-7F5E-43EE-95D3-8E84F5FCBDA4}" srcOrd="0" destOrd="0" presId="urn:microsoft.com/office/officeart/2005/8/layout/hierarchy2"/>
    <dgm:cxn modelId="{30EE02DE-558E-43F2-8BDE-D67B2DBB1AE9}" type="presOf" srcId="{8E520709-1854-476C-BEFB-9107A2CC20CE}" destId="{5D066182-72E8-4390-93AD-B7D27D7B0268}" srcOrd="0" destOrd="0" presId="urn:microsoft.com/office/officeart/2005/8/layout/hierarchy2"/>
    <dgm:cxn modelId="{4A8D28DF-5517-4D62-A95B-F5C9C2982EB0}" type="presOf" srcId="{A6EC9F04-D2D5-43ED-8CEA-C4C616787019}" destId="{2A4CEBC0-8A6E-4BCA-89E4-920FE7CFDCBD}" srcOrd="0" destOrd="0" presId="urn:microsoft.com/office/officeart/2005/8/layout/hierarchy2"/>
    <dgm:cxn modelId="{11EAEAE1-F528-4CB4-ADE4-7562B2743E94}" type="presOf" srcId="{AFD6D0D5-7DA1-4849-BCF1-358DB405C9EB}" destId="{5DE87F7F-836E-4A19-954F-8E23DF18B65E}" srcOrd="1" destOrd="0" presId="urn:microsoft.com/office/officeart/2005/8/layout/hierarchy2"/>
    <dgm:cxn modelId="{D831EEE4-F053-42AA-817C-16831665E361}" type="presOf" srcId="{C9481663-AB6B-487C-890B-4398D5F185E5}" destId="{26E2932B-5430-4645-888B-DA369DF7F62B}" srcOrd="1" destOrd="0" presId="urn:microsoft.com/office/officeart/2005/8/layout/hierarchy2"/>
    <dgm:cxn modelId="{65B26AE7-9B2E-4B86-8503-ADB8909D192B}" type="presOf" srcId="{09314D19-A695-464A-BA1B-4A180EE2D6F2}" destId="{1B77A183-63A6-4DC1-9533-CF54EEDD7D4A}" srcOrd="0" destOrd="0" presId="urn:microsoft.com/office/officeart/2005/8/layout/hierarchy2"/>
    <dgm:cxn modelId="{14B271E7-B518-4D8C-A799-EB92A6557D2E}" type="presOf" srcId="{C9BE823F-01B2-44BE-8F2A-FCAF4152DD62}" destId="{F527FF69-288D-4236-871E-B0679A18583F}" srcOrd="1" destOrd="0" presId="urn:microsoft.com/office/officeart/2005/8/layout/hierarchy2"/>
    <dgm:cxn modelId="{189D75E7-DD8D-4B63-80BB-24C2AD8C2C6E}" type="presOf" srcId="{F91EAD8E-BB7B-43CF-9BF4-FADA74322B98}" destId="{6B0798D1-C0B8-4555-9417-DBBD03DCD29D}" srcOrd="0" destOrd="0" presId="urn:microsoft.com/office/officeart/2005/8/layout/hierarchy2"/>
    <dgm:cxn modelId="{8A296FEA-31D2-4544-B72D-98494CC0EBBB}" type="presOf" srcId="{30BB0C6F-7A4D-4566-9E56-DD46734B39A9}" destId="{A99D2271-178B-49A7-B46E-434B31413860}" srcOrd="1" destOrd="0" presId="urn:microsoft.com/office/officeart/2005/8/layout/hierarchy2"/>
    <dgm:cxn modelId="{CAD79CEC-8A19-4D62-80B1-DBC2FD2E06B8}" type="presOf" srcId="{0E08F52D-A8F7-4543-8F24-8D8437E8354F}" destId="{DBF817A4-E00C-41E2-8043-CB4416B37900}" srcOrd="0" destOrd="0" presId="urn:microsoft.com/office/officeart/2005/8/layout/hierarchy2"/>
    <dgm:cxn modelId="{D229C4ED-C96E-4B4B-A479-4B97871965AF}" srcId="{0BEEBC59-4887-4E79-8397-E106038E6EE9}" destId="{0E08F52D-A8F7-4543-8F24-8D8437E8354F}" srcOrd="1" destOrd="0" parTransId="{8B5B627A-A5CC-4F4B-8B70-E13757CB9FDB}" sibTransId="{5CD3B152-369B-444D-AEEF-75C695824ED4}"/>
    <dgm:cxn modelId="{332ADAED-354D-4FBB-9CF7-FE145995CEF7}" type="presOf" srcId="{8A6629D2-75B7-4DC1-A6F6-40F3F79D9ACE}" destId="{5F53168A-C5F7-4D46-9321-A13FB14A79CB}" srcOrd="0" destOrd="0" presId="urn:microsoft.com/office/officeart/2005/8/layout/hierarchy2"/>
    <dgm:cxn modelId="{E1934DEE-0333-45C0-A456-DD5B3BE40636}" srcId="{F2AE3B37-DD18-4655-8FBF-8B094B5BDA85}" destId="{D4A42A8C-53F6-4B5F-86FC-3A9F07126C5F}" srcOrd="1" destOrd="0" parTransId="{F458CDFA-0B9A-4852-88CB-C71171419907}" sibTransId="{6BF96A49-C456-42EC-BBC4-B18B167196E0}"/>
    <dgm:cxn modelId="{1C3D92EE-88C0-46ED-A765-25DAD1A5D914}" type="presOf" srcId="{4625A0B6-4F9D-4C35-8789-61519641D8C6}" destId="{0F1E77B5-3FBB-432A-AC84-A7C54BD460D7}" srcOrd="1" destOrd="0" presId="urn:microsoft.com/office/officeart/2005/8/layout/hierarchy2"/>
    <dgm:cxn modelId="{7022D9F0-FDA0-4BAC-BE1A-97E5307BF561}" srcId="{0E08F52D-A8F7-4543-8F24-8D8437E8354F}" destId="{F5328C0A-67B3-43AA-875F-8CD8A1A9B055}" srcOrd="0" destOrd="0" parTransId="{02A5E9C3-7A64-45D6-ACBF-C39456DA2A41}" sibTransId="{4EB57E94-FDF4-4BB3-AAE7-DBC67E14C29E}"/>
    <dgm:cxn modelId="{955E08F6-A40F-4D49-8DB8-1CDBBECB6C00}" type="presOf" srcId="{565A9D60-A7EC-43FA-A0BF-42432A5EFC16}" destId="{747EE347-8FAC-47B6-BDCB-0F57C780B90C}" srcOrd="0" destOrd="0" presId="urn:microsoft.com/office/officeart/2005/8/layout/hierarchy2"/>
    <dgm:cxn modelId="{A61F5EFB-9F4E-43C1-B87C-53F66227489F}" srcId="{F2AE3B37-DD18-4655-8FBF-8B094B5BDA85}" destId="{7AC735A9-8486-40E5-8ABC-1A0799E3BBDB}" srcOrd="0" destOrd="0" parTransId="{1C3FCB1A-CCDD-48FE-8FB6-E1668D59A63C}" sibTransId="{190CD7C0-81D2-4FAB-8911-4DC9F19C131B}"/>
    <dgm:cxn modelId="{710044FC-E89B-48EA-807F-6E58D3E6926B}" srcId="{17F4C2C2-0F82-4595-B4E1-FCF6E5980322}" destId="{BC16DDBF-FBF0-432B-A9B8-35B21AF6CFD6}" srcOrd="0" destOrd="0" parTransId="{F4A474D4-ECA0-4FB0-8E5E-7FF5206A4095}" sibTransId="{1FB0C214-688C-4376-8E8F-42F1FD890C0E}"/>
    <dgm:cxn modelId="{699C77FC-F2B0-46F8-AE6D-9AE42F7BDDE8}" srcId="{0DCD6FE1-A74D-4B6A-BBCD-3DE915DEEA84}" destId="{E7BE4422-C7C2-465F-B0CB-81F43798BE88}" srcOrd="0" destOrd="0" parTransId="{4625A0B6-4F9D-4C35-8789-61519641D8C6}" sibTransId="{DC89B092-8B92-4A61-B09A-0A1460CBDD11}"/>
    <dgm:cxn modelId="{77F5E03A-ECA6-44D3-B40A-EB89AB2C1849}" type="presParOf" srcId="{242521CE-099C-4C43-A5B3-400AA319ED1D}" destId="{C6702C48-1CEA-4657-BD86-0E9106BA7D13}" srcOrd="0" destOrd="0" presId="urn:microsoft.com/office/officeart/2005/8/layout/hierarchy2"/>
    <dgm:cxn modelId="{21FCDFCF-2D83-42DC-B872-E6386F7ADA77}" type="presParOf" srcId="{C6702C48-1CEA-4657-BD86-0E9106BA7D13}" destId="{26913E06-9DC7-4BBC-9170-498BEA44AA25}" srcOrd="0" destOrd="0" presId="urn:microsoft.com/office/officeart/2005/8/layout/hierarchy2"/>
    <dgm:cxn modelId="{928D775E-7FA7-477B-92A6-6673024212A6}" type="presParOf" srcId="{C6702C48-1CEA-4657-BD86-0E9106BA7D13}" destId="{E1CF528F-E776-4DDA-8C56-15C354245251}" srcOrd="1" destOrd="0" presId="urn:microsoft.com/office/officeart/2005/8/layout/hierarchy2"/>
    <dgm:cxn modelId="{83700E8A-2DBE-465D-8BC1-8AB57E6CF038}" type="presParOf" srcId="{E1CF528F-E776-4DDA-8C56-15C354245251}" destId="{05BAE654-8871-4C83-A010-24A5113EAC94}" srcOrd="0" destOrd="0" presId="urn:microsoft.com/office/officeart/2005/8/layout/hierarchy2"/>
    <dgm:cxn modelId="{447DEADF-96D4-4855-8795-759FA962AE84}" type="presParOf" srcId="{05BAE654-8871-4C83-A010-24A5113EAC94}" destId="{0F1E77B5-3FBB-432A-AC84-A7C54BD460D7}" srcOrd="0" destOrd="0" presId="urn:microsoft.com/office/officeart/2005/8/layout/hierarchy2"/>
    <dgm:cxn modelId="{64A7D9D9-90C5-4C67-B00E-4802AC953957}" type="presParOf" srcId="{E1CF528F-E776-4DDA-8C56-15C354245251}" destId="{6AD2AD9D-4277-4029-A00F-E81DE1AE1B20}" srcOrd="1" destOrd="0" presId="urn:microsoft.com/office/officeart/2005/8/layout/hierarchy2"/>
    <dgm:cxn modelId="{E98572D0-6E05-4CD1-ABB7-E33AD9AEFD9D}" type="presParOf" srcId="{6AD2AD9D-4277-4029-A00F-E81DE1AE1B20}" destId="{47F27950-67DF-41D3-A5BB-4E22D92A9527}" srcOrd="0" destOrd="0" presId="urn:microsoft.com/office/officeart/2005/8/layout/hierarchy2"/>
    <dgm:cxn modelId="{DBB1C6CF-33C0-4C74-AAAD-4C29B99995CB}" type="presParOf" srcId="{6AD2AD9D-4277-4029-A00F-E81DE1AE1B20}" destId="{39EC07CB-C3BC-4C7B-8E24-411177596102}" srcOrd="1" destOrd="0" presId="urn:microsoft.com/office/officeart/2005/8/layout/hierarchy2"/>
    <dgm:cxn modelId="{9C285929-7887-42D5-8868-E438201F4240}" type="presParOf" srcId="{39EC07CB-C3BC-4C7B-8E24-411177596102}" destId="{747EE347-8FAC-47B6-BDCB-0F57C780B90C}" srcOrd="0" destOrd="0" presId="urn:microsoft.com/office/officeart/2005/8/layout/hierarchy2"/>
    <dgm:cxn modelId="{4A35A994-A699-41E7-8340-ECD19819DAB4}" type="presParOf" srcId="{747EE347-8FAC-47B6-BDCB-0F57C780B90C}" destId="{B2D5A975-B1D6-4E11-AA5E-7EE10513C3CE}" srcOrd="0" destOrd="0" presId="urn:microsoft.com/office/officeart/2005/8/layout/hierarchy2"/>
    <dgm:cxn modelId="{C006FF26-ED23-4574-9F62-61A2D6F8950E}" type="presParOf" srcId="{39EC07CB-C3BC-4C7B-8E24-411177596102}" destId="{1B1BD0E1-321E-4BBD-AE8E-F410B114FCD8}" srcOrd="1" destOrd="0" presId="urn:microsoft.com/office/officeart/2005/8/layout/hierarchy2"/>
    <dgm:cxn modelId="{CCB7F01B-B45F-4005-AE77-97173377F88F}" type="presParOf" srcId="{1B1BD0E1-321E-4BBD-AE8E-F410B114FCD8}" destId="{266245D4-4B6F-48B7-ACB8-9620D9220F2F}" srcOrd="0" destOrd="0" presId="urn:microsoft.com/office/officeart/2005/8/layout/hierarchy2"/>
    <dgm:cxn modelId="{E7599E18-0969-467E-91D4-4ABBE291D9A6}" type="presParOf" srcId="{1B1BD0E1-321E-4BBD-AE8E-F410B114FCD8}" destId="{69489257-96A4-4E98-9F49-6F7D2C645406}" srcOrd="1" destOrd="0" presId="urn:microsoft.com/office/officeart/2005/8/layout/hierarchy2"/>
    <dgm:cxn modelId="{9986D30A-69B7-47E9-8A57-76C77B6FB253}" type="presParOf" srcId="{69489257-96A4-4E98-9F49-6F7D2C645406}" destId="{EAE1E475-EB3F-4C6B-A1A8-F406F062B697}" srcOrd="0" destOrd="0" presId="urn:microsoft.com/office/officeart/2005/8/layout/hierarchy2"/>
    <dgm:cxn modelId="{2877DA57-1DBD-486E-818F-925C0EF0D5FE}" type="presParOf" srcId="{EAE1E475-EB3F-4C6B-A1A8-F406F062B697}" destId="{F527FF69-288D-4236-871E-B0679A18583F}" srcOrd="0" destOrd="0" presId="urn:microsoft.com/office/officeart/2005/8/layout/hierarchy2"/>
    <dgm:cxn modelId="{03CCD7DF-F77C-4D63-BD36-C3AE1F56B73C}" type="presParOf" srcId="{69489257-96A4-4E98-9F49-6F7D2C645406}" destId="{69B36822-861E-4CC4-AE70-0F1C292AE63F}" srcOrd="1" destOrd="0" presId="urn:microsoft.com/office/officeart/2005/8/layout/hierarchy2"/>
    <dgm:cxn modelId="{E51221BA-7EE7-4EB7-87E3-539E4B40366C}" type="presParOf" srcId="{69B36822-861E-4CC4-AE70-0F1C292AE63F}" destId="{E633C98E-B9EA-405F-A9E0-730ADED4BD4F}" srcOrd="0" destOrd="0" presId="urn:microsoft.com/office/officeart/2005/8/layout/hierarchy2"/>
    <dgm:cxn modelId="{E095093A-2C17-4E86-9768-A888B15A816B}" type="presParOf" srcId="{69B36822-861E-4CC4-AE70-0F1C292AE63F}" destId="{6A8EDDD7-8BD4-4C66-95E2-61051C2FB04E}" srcOrd="1" destOrd="0" presId="urn:microsoft.com/office/officeart/2005/8/layout/hierarchy2"/>
    <dgm:cxn modelId="{88923C1D-A3F7-4129-A005-BEA0CFC9EE9F}" type="presParOf" srcId="{6A8EDDD7-8BD4-4C66-95E2-61051C2FB04E}" destId="{A96CBC38-C85B-4BC4-B575-757A06B7A92F}" srcOrd="0" destOrd="0" presId="urn:microsoft.com/office/officeart/2005/8/layout/hierarchy2"/>
    <dgm:cxn modelId="{F582D4BA-5DAB-4A31-9A66-4A27E5B264C0}" type="presParOf" srcId="{A96CBC38-C85B-4BC4-B575-757A06B7A92F}" destId="{CCE56CF2-9CA5-41F4-ACE2-58A31AC626F3}" srcOrd="0" destOrd="0" presId="urn:microsoft.com/office/officeart/2005/8/layout/hierarchy2"/>
    <dgm:cxn modelId="{A1BE7BC5-10B6-4237-981B-9D9BDB3382F3}" type="presParOf" srcId="{6A8EDDD7-8BD4-4C66-95E2-61051C2FB04E}" destId="{FA7B8741-6227-4852-98E3-2B8849213C20}" srcOrd="1" destOrd="0" presId="urn:microsoft.com/office/officeart/2005/8/layout/hierarchy2"/>
    <dgm:cxn modelId="{ADC40499-3408-4774-ADC9-4BDF1800F95A}" type="presParOf" srcId="{FA7B8741-6227-4852-98E3-2B8849213C20}" destId="{69D12524-2FAA-4CA1-BFCE-9C803473E6CC}" srcOrd="0" destOrd="0" presId="urn:microsoft.com/office/officeart/2005/8/layout/hierarchy2"/>
    <dgm:cxn modelId="{951B2108-5D6E-4A0D-A08A-0B7B1C1C8018}" type="presParOf" srcId="{FA7B8741-6227-4852-98E3-2B8849213C20}" destId="{A60B51E8-9109-4852-826E-03A745BF4612}" srcOrd="1" destOrd="0" presId="urn:microsoft.com/office/officeart/2005/8/layout/hierarchy2"/>
    <dgm:cxn modelId="{AB628B21-548F-4447-8AAB-D9358EA3F4B3}" type="presParOf" srcId="{69489257-96A4-4E98-9F49-6F7D2C645406}" destId="{2A4CEBC0-8A6E-4BCA-89E4-920FE7CFDCBD}" srcOrd="2" destOrd="0" presId="urn:microsoft.com/office/officeart/2005/8/layout/hierarchy2"/>
    <dgm:cxn modelId="{14472FB0-AFED-4656-92BD-CBC85782EC5D}" type="presParOf" srcId="{2A4CEBC0-8A6E-4BCA-89E4-920FE7CFDCBD}" destId="{440B1D1B-FECD-4894-AF20-538B2D2CF794}" srcOrd="0" destOrd="0" presId="urn:microsoft.com/office/officeart/2005/8/layout/hierarchy2"/>
    <dgm:cxn modelId="{5838CAB0-8CE7-4514-8443-B01BF9C2B579}" type="presParOf" srcId="{69489257-96A4-4E98-9F49-6F7D2C645406}" destId="{09B19429-6A08-47E0-BD00-7FF9540E9457}" srcOrd="3" destOrd="0" presId="urn:microsoft.com/office/officeart/2005/8/layout/hierarchy2"/>
    <dgm:cxn modelId="{5A1F5A78-287B-47F1-A9AF-7540DE412601}" type="presParOf" srcId="{09B19429-6A08-47E0-BD00-7FF9540E9457}" destId="{E9B50C45-1397-47FB-B8DB-895D433A76BB}" srcOrd="0" destOrd="0" presId="urn:microsoft.com/office/officeart/2005/8/layout/hierarchy2"/>
    <dgm:cxn modelId="{EED7CBFF-FA0F-4497-A1B4-C0AFB6A157A6}" type="presParOf" srcId="{09B19429-6A08-47E0-BD00-7FF9540E9457}" destId="{147218C8-35F2-4D1B-8933-60A8B2603076}" srcOrd="1" destOrd="0" presId="urn:microsoft.com/office/officeart/2005/8/layout/hierarchy2"/>
    <dgm:cxn modelId="{8962CE20-DCC6-4DC6-8694-FB84A02CF0F0}" type="presParOf" srcId="{147218C8-35F2-4D1B-8933-60A8B2603076}" destId="{12C71B13-F8A1-4D45-B88F-238DAAFC7BE0}" srcOrd="0" destOrd="0" presId="urn:microsoft.com/office/officeart/2005/8/layout/hierarchy2"/>
    <dgm:cxn modelId="{12F6E22D-F65D-42C1-9035-40FB93B14D13}" type="presParOf" srcId="{12C71B13-F8A1-4D45-B88F-238DAAFC7BE0}" destId="{DC510C27-797C-4630-8289-BB6F9341BD75}" srcOrd="0" destOrd="0" presId="urn:microsoft.com/office/officeart/2005/8/layout/hierarchy2"/>
    <dgm:cxn modelId="{0CD408E6-585D-43E2-8601-3CBFCA6C63EE}" type="presParOf" srcId="{147218C8-35F2-4D1B-8933-60A8B2603076}" destId="{BB132F3D-7EB9-4E4E-B1F5-06CEC4EFA822}" srcOrd="1" destOrd="0" presId="urn:microsoft.com/office/officeart/2005/8/layout/hierarchy2"/>
    <dgm:cxn modelId="{7237BD2E-B6F4-4AF7-B61C-DADAED7FED0F}" type="presParOf" srcId="{BB132F3D-7EB9-4E4E-B1F5-06CEC4EFA822}" destId="{5365163B-9B68-4C4E-84BE-9328356F22E8}" srcOrd="0" destOrd="0" presId="urn:microsoft.com/office/officeart/2005/8/layout/hierarchy2"/>
    <dgm:cxn modelId="{62EF4809-2CD2-4A15-9CAE-062CEE4F8188}" type="presParOf" srcId="{BB132F3D-7EB9-4E4E-B1F5-06CEC4EFA822}" destId="{CF529F7D-587B-4FC1-A70A-1E3369981423}" srcOrd="1" destOrd="0" presId="urn:microsoft.com/office/officeart/2005/8/layout/hierarchy2"/>
    <dgm:cxn modelId="{8BBE4A85-8B23-4453-983B-C249DDC27AD6}" type="presParOf" srcId="{CF529F7D-587B-4FC1-A70A-1E3369981423}" destId="{036C05F7-345B-402C-B803-F5911687B8B0}" srcOrd="0" destOrd="0" presId="urn:microsoft.com/office/officeart/2005/8/layout/hierarchy2"/>
    <dgm:cxn modelId="{F7237144-3823-4095-A3D5-01B5352A4FCA}" type="presParOf" srcId="{036C05F7-345B-402C-B803-F5911687B8B0}" destId="{F468719D-9336-48C2-B178-D16EAD52ECDD}" srcOrd="0" destOrd="0" presId="urn:microsoft.com/office/officeart/2005/8/layout/hierarchy2"/>
    <dgm:cxn modelId="{E55C8282-70B6-4A06-8AD7-2C07C630C198}" type="presParOf" srcId="{CF529F7D-587B-4FC1-A70A-1E3369981423}" destId="{5410FD55-7F09-45CC-9D47-631A567C16EF}" srcOrd="1" destOrd="0" presId="urn:microsoft.com/office/officeart/2005/8/layout/hierarchy2"/>
    <dgm:cxn modelId="{A3BAB013-B160-49BC-97CB-3CB98A13AF61}" type="presParOf" srcId="{5410FD55-7F09-45CC-9D47-631A567C16EF}" destId="{B68A7CDE-872A-4887-A15B-12686FD44DCC}" srcOrd="0" destOrd="0" presId="urn:microsoft.com/office/officeart/2005/8/layout/hierarchy2"/>
    <dgm:cxn modelId="{8448356D-F67C-43E2-B273-B0F0416B59F2}" type="presParOf" srcId="{5410FD55-7F09-45CC-9D47-631A567C16EF}" destId="{192BA51E-4EB6-4B96-A4DF-DD3FEAED9D6F}" srcOrd="1" destOrd="0" presId="urn:microsoft.com/office/officeart/2005/8/layout/hierarchy2"/>
    <dgm:cxn modelId="{7C46BC6B-2B85-4026-9541-4CB5941E3EEF}" type="presParOf" srcId="{147218C8-35F2-4D1B-8933-60A8B2603076}" destId="{BE1EA5C7-AEDD-4477-A16A-4343A8D2DFA6}" srcOrd="2" destOrd="0" presId="urn:microsoft.com/office/officeart/2005/8/layout/hierarchy2"/>
    <dgm:cxn modelId="{7311A5ED-109E-4110-9115-3B1882B83BFA}" type="presParOf" srcId="{BE1EA5C7-AEDD-4477-A16A-4343A8D2DFA6}" destId="{EAA290B0-5199-4266-BF2F-E24CF875B73D}" srcOrd="0" destOrd="0" presId="urn:microsoft.com/office/officeart/2005/8/layout/hierarchy2"/>
    <dgm:cxn modelId="{E2DA6D4E-2E81-489A-9B10-B678FAB41AE7}" type="presParOf" srcId="{147218C8-35F2-4D1B-8933-60A8B2603076}" destId="{08C24156-5AD3-4AC0-94F5-143E099924EF}" srcOrd="3" destOrd="0" presId="urn:microsoft.com/office/officeart/2005/8/layout/hierarchy2"/>
    <dgm:cxn modelId="{811C7D63-9027-4183-B40A-98A24896F6C5}" type="presParOf" srcId="{08C24156-5AD3-4AC0-94F5-143E099924EF}" destId="{DBF817A4-E00C-41E2-8043-CB4416B37900}" srcOrd="0" destOrd="0" presId="urn:microsoft.com/office/officeart/2005/8/layout/hierarchy2"/>
    <dgm:cxn modelId="{5AC33B9E-F344-4FC5-BB73-66B91CE0E2AD}" type="presParOf" srcId="{08C24156-5AD3-4AC0-94F5-143E099924EF}" destId="{4A06EB99-B3AD-4176-A86E-47415F5D0FCC}" srcOrd="1" destOrd="0" presId="urn:microsoft.com/office/officeart/2005/8/layout/hierarchy2"/>
    <dgm:cxn modelId="{C3FD682A-F788-40A3-A25E-501AE73ACE0C}" type="presParOf" srcId="{4A06EB99-B3AD-4176-A86E-47415F5D0FCC}" destId="{44A53407-32D7-4A77-A4F2-8F2D7B830D0D}" srcOrd="0" destOrd="0" presId="urn:microsoft.com/office/officeart/2005/8/layout/hierarchy2"/>
    <dgm:cxn modelId="{6801B354-419B-4A5D-B9E6-D0B296973C28}" type="presParOf" srcId="{44A53407-32D7-4A77-A4F2-8F2D7B830D0D}" destId="{97E7F99A-F3D1-438A-A6A3-77E77DE761C4}" srcOrd="0" destOrd="0" presId="urn:microsoft.com/office/officeart/2005/8/layout/hierarchy2"/>
    <dgm:cxn modelId="{95726F33-BB86-40A4-97EE-559EE270272E}" type="presParOf" srcId="{4A06EB99-B3AD-4176-A86E-47415F5D0FCC}" destId="{F95993F0-EF8F-4457-A094-30D6D3488817}" srcOrd="1" destOrd="0" presId="urn:microsoft.com/office/officeart/2005/8/layout/hierarchy2"/>
    <dgm:cxn modelId="{73B69F4D-0F97-4A1C-82B3-9BF5556360AD}" type="presParOf" srcId="{F95993F0-EF8F-4457-A094-30D6D3488817}" destId="{9827D1C1-F45E-401B-9B3A-977BA5A778BE}" srcOrd="0" destOrd="0" presId="urn:microsoft.com/office/officeart/2005/8/layout/hierarchy2"/>
    <dgm:cxn modelId="{FE75A494-BA2B-4915-9FB2-6A4255C9B6AB}" type="presParOf" srcId="{F95993F0-EF8F-4457-A094-30D6D3488817}" destId="{A8C66179-7740-4B98-A509-B77774CBB9F6}" srcOrd="1" destOrd="0" presId="urn:microsoft.com/office/officeart/2005/8/layout/hierarchy2"/>
    <dgm:cxn modelId="{EAC82C02-2B31-4392-97EC-AE6E720ADDD9}" type="presParOf" srcId="{39EC07CB-C3BC-4C7B-8E24-411177596102}" destId="{46557D72-C05F-42D2-8095-EC744B388E7D}" srcOrd="2" destOrd="0" presId="urn:microsoft.com/office/officeart/2005/8/layout/hierarchy2"/>
    <dgm:cxn modelId="{0607A130-1935-4DF5-8226-653C223968B7}" type="presParOf" srcId="{46557D72-C05F-42D2-8095-EC744B388E7D}" destId="{5DEA8F3A-3324-4FA6-BF73-8C85F0AAF4D1}" srcOrd="0" destOrd="0" presId="urn:microsoft.com/office/officeart/2005/8/layout/hierarchy2"/>
    <dgm:cxn modelId="{049E5513-180C-4C10-A13B-D18CD7ABFD93}" type="presParOf" srcId="{39EC07CB-C3BC-4C7B-8E24-411177596102}" destId="{BD4FCC86-11FA-419B-A188-1460056454A1}" srcOrd="3" destOrd="0" presId="urn:microsoft.com/office/officeart/2005/8/layout/hierarchy2"/>
    <dgm:cxn modelId="{6B330AF7-A01A-4B6B-AB1D-633238951D46}" type="presParOf" srcId="{BD4FCC86-11FA-419B-A188-1460056454A1}" destId="{2F57C042-9A57-4208-B974-9142E1EA99AA}" srcOrd="0" destOrd="0" presId="urn:microsoft.com/office/officeart/2005/8/layout/hierarchy2"/>
    <dgm:cxn modelId="{01C34534-A766-418A-99EF-E8414AB00F21}" type="presParOf" srcId="{BD4FCC86-11FA-419B-A188-1460056454A1}" destId="{AA948350-80A0-4AF0-98A4-6058ED64D60A}" srcOrd="1" destOrd="0" presId="urn:microsoft.com/office/officeart/2005/8/layout/hierarchy2"/>
    <dgm:cxn modelId="{A950DBEB-03C6-40E1-9EBC-2DC419932465}" type="presParOf" srcId="{AA948350-80A0-4AF0-98A4-6058ED64D60A}" destId="{16D60908-1FCA-48BB-ABAD-7ACDA8F929B7}" srcOrd="0" destOrd="0" presId="urn:microsoft.com/office/officeart/2005/8/layout/hierarchy2"/>
    <dgm:cxn modelId="{42A5515F-91A8-45AF-8E26-DE10537AE0B8}" type="presParOf" srcId="{16D60908-1FCA-48BB-ABAD-7ACDA8F929B7}" destId="{E027F1D8-6976-47A8-A615-2D39416CA340}" srcOrd="0" destOrd="0" presId="urn:microsoft.com/office/officeart/2005/8/layout/hierarchy2"/>
    <dgm:cxn modelId="{64E7DE9F-0687-496A-9DA8-C11B754E819F}" type="presParOf" srcId="{AA948350-80A0-4AF0-98A4-6058ED64D60A}" destId="{22700050-EC4D-49F1-8DDD-0ABFE4F5C7C7}" srcOrd="1" destOrd="0" presId="urn:microsoft.com/office/officeart/2005/8/layout/hierarchy2"/>
    <dgm:cxn modelId="{4674A288-66FB-43F1-98DE-81FE90CCF1C7}" type="presParOf" srcId="{22700050-EC4D-49F1-8DDD-0ABFE4F5C7C7}" destId="{326FD7F1-5747-4022-8D7A-E5F61C9B64A1}" srcOrd="0" destOrd="0" presId="urn:microsoft.com/office/officeart/2005/8/layout/hierarchy2"/>
    <dgm:cxn modelId="{3D582C86-595D-4B77-A27B-1D3D55A03858}" type="presParOf" srcId="{22700050-EC4D-49F1-8DDD-0ABFE4F5C7C7}" destId="{D1370C4E-C42C-4DAE-B408-3ECFB8B080C0}" srcOrd="1" destOrd="0" presId="urn:microsoft.com/office/officeart/2005/8/layout/hierarchy2"/>
    <dgm:cxn modelId="{C3390B13-0F5D-4B2A-827F-A84209E539C6}" type="presParOf" srcId="{E1CF528F-E776-4DDA-8C56-15C354245251}" destId="{57406C4E-F0E0-4C2E-88C7-F853818F0AAA}" srcOrd="2" destOrd="0" presId="urn:microsoft.com/office/officeart/2005/8/layout/hierarchy2"/>
    <dgm:cxn modelId="{44CA3F8C-DB05-4BE2-BBD5-D28F40096C0B}" type="presParOf" srcId="{57406C4E-F0E0-4C2E-88C7-F853818F0AAA}" destId="{5DE87F7F-836E-4A19-954F-8E23DF18B65E}" srcOrd="0" destOrd="0" presId="urn:microsoft.com/office/officeart/2005/8/layout/hierarchy2"/>
    <dgm:cxn modelId="{ABF7A0C4-4923-4FE7-B625-B7F73A4B0C38}" type="presParOf" srcId="{E1CF528F-E776-4DDA-8C56-15C354245251}" destId="{55781799-068A-488F-82C3-914E8D6B383E}" srcOrd="3" destOrd="0" presId="urn:microsoft.com/office/officeart/2005/8/layout/hierarchy2"/>
    <dgm:cxn modelId="{81E8459D-AAB2-49B8-B2A5-31F17E164AF2}" type="presParOf" srcId="{55781799-068A-488F-82C3-914E8D6B383E}" destId="{76F8786B-2854-4895-B412-5DF030C443E4}" srcOrd="0" destOrd="0" presId="urn:microsoft.com/office/officeart/2005/8/layout/hierarchy2"/>
    <dgm:cxn modelId="{C6FFEAF9-363F-43AC-B887-6F53C84E9F42}" type="presParOf" srcId="{55781799-068A-488F-82C3-914E8D6B383E}" destId="{2804E46C-0982-4FEA-B7F0-FDB12C81D576}" srcOrd="1" destOrd="0" presId="urn:microsoft.com/office/officeart/2005/8/layout/hierarchy2"/>
    <dgm:cxn modelId="{16D12513-321B-4A28-8E30-A133BBE9FBAA}" type="presParOf" srcId="{2804E46C-0982-4FEA-B7F0-FDB12C81D576}" destId="{F217FEAD-8A15-43E0-9A8A-C60DDDD04E12}" srcOrd="0" destOrd="0" presId="urn:microsoft.com/office/officeart/2005/8/layout/hierarchy2"/>
    <dgm:cxn modelId="{CD748B02-1DE1-4A55-BE49-57CAEEAD2D55}" type="presParOf" srcId="{F217FEAD-8A15-43E0-9A8A-C60DDDD04E12}" destId="{BC8DE74E-549E-4BCA-8FE8-005E1FAE6637}" srcOrd="0" destOrd="0" presId="urn:microsoft.com/office/officeart/2005/8/layout/hierarchy2"/>
    <dgm:cxn modelId="{B43DA72E-6AE5-4334-BAAE-3A45DBBB44D2}" type="presParOf" srcId="{2804E46C-0982-4FEA-B7F0-FDB12C81D576}" destId="{B98A9D89-3225-455E-910A-55A8E2FC24EF}" srcOrd="1" destOrd="0" presId="urn:microsoft.com/office/officeart/2005/8/layout/hierarchy2"/>
    <dgm:cxn modelId="{5284C7FA-F762-4CD0-817D-F842AEC3AE77}" type="presParOf" srcId="{B98A9D89-3225-455E-910A-55A8E2FC24EF}" destId="{9D0ED847-898D-4584-B9A9-CBA527251203}" srcOrd="0" destOrd="0" presId="urn:microsoft.com/office/officeart/2005/8/layout/hierarchy2"/>
    <dgm:cxn modelId="{2939F3C1-2BD6-4D5E-813A-AA5BB8573900}" type="presParOf" srcId="{B98A9D89-3225-455E-910A-55A8E2FC24EF}" destId="{AC99476B-7FC1-4E3F-85FB-203DD13B49A4}" srcOrd="1" destOrd="0" presId="urn:microsoft.com/office/officeart/2005/8/layout/hierarchy2"/>
    <dgm:cxn modelId="{F2993479-9E3E-44F2-A4C7-94DB385F4887}" type="presParOf" srcId="{AC99476B-7FC1-4E3F-85FB-203DD13B49A4}" destId="{433D092F-9B70-43CD-A192-9E4F997CFA67}" srcOrd="0" destOrd="0" presId="urn:microsoft.com/office/officeart/2005/8/layout/hierarchy2"/>
    <dgm:cxn modelId="{6771C86B-4E55-4054-98B6-8DC8D2D179BD}" type="presParOf" srcId="{433D092F-9B70-43CD-A192-9E4F997CFA67}" destId="{DDA2326B-F287-4AC1-A315-DBEE269BD00C}" srcOrd="0" destOrd="0" presId="urn:microsoft.com/office/officeart/2005/8/layout/hierarchy2"/>
    <dgm:cxn modelId="{DA49CD9E-12F1-4E40-97C7-61C86D81E1D5}" type="presParOf" srcId="{AC99476B-7FC1-4E3F-85FB-203DD13B49A4}" destId="{EFC4B445-7D68-4C67-8690-21324D4E05FC}" srcOrd="1" destOrd="0" presId="urn:microsoft.com/office/officeart/2005/8/layout/hierarchy2"/>
    <dgm:cxn modelId="{9833CA56-1D44-4807-BDA0-CF626DA08BF2}" type="presParOf" srcId="{EFC4B445-7D68-4C67-8690-21324D4E05FC}" destId="{F2233773-0BFA-4D0E-A571-BCE2B82552E7}" srcOrd="0" destOrd="0" presId="urn:microsoft.com/office/officeart/2005/8/layout/hierarchy2"/>
    <dgm:cxn modelId="{0D88EFD7-4C3F-478C-8C8D-6C6688FBB96B}" type="presParOf" srcId="{EFC4B445-7D68-4C67-8690-21324D4E05FC}" destId="{15B9C463-9BAA-4535-8996-901097162B10}" srcOrd="1" destOrd="0" presId="urn:microsoft.com/office/officeart/2005/8/layout/hierarchy2"/>
    <dgm:cxn modelId="{2C3163EC-2AFA-42B6-8D68-46771E6C76AF}" type="presParOf" srcId="{15B9C463-9BAA-4535-8996-901097162B10}" destId="{E165CBB7-66AE-4EC6-80E0-E30DF0506CDB}" srcOrd="0" destOrd="0" presId="urn:microsoft.com/office/officeart/2005/8/layout/hierarchy2"/>
    <dgm:cxn modelId="{078AB2B6-33D6-49C5-A1C0-D16AD3560BEE}" type="presParOf" srcId="{E165CBB7-66AE-4EC6-80E0-E30DF0506CDB}" destId="{B1C2F695-14E4-431E-8CB7-CC319541FEB0}" srcOrd="0" destOrd="0" presId="urn:microsoft.com/office/officeart/2005/8/layout/hierarchy2"/>
    <dgm:cxn modelId="{3A247062-71C9-4CED-BA01-02DE8AEDE660}" type="presParOf" srcId="{15B9C463-9BAA-4535-8996-901097162B10}" destId="{A697AA89-0A48-40C7-8581-63C552432329}" srcOrd="1" destOrd="0" presId="urn:microsoft.com/office/officeart/2005/8/layout/hierarchy2"/>
    <dgm:cxn modelId="{17C43490-6B5D-4512-B927-D9DFC6CE3C00}" type="presParOf" srcId="{A697AA89-0A48-40C7-8581-63C552432329}" destId="{12319AF0-2E1E-4160-951B-A75CB0BA84BD}" srcOrd="0" destOrd="0" presId="urn:microsoft.com/office/officeart/2005/8/layout/hierarchy2"/>
    <dgm:cxn modelId="{61B276AC-2D0A-421C-AEFD-40ABA86C1F3E}" type="presParOf" srcId="{A697AA89-0A48-40C7-8581-63C552432329}" destId="{11C5C232-41A4-410D-8627-B32121AFD483}" srcOrd="1" destOrd="0" presId="urn:microsoft.com/office/officeart/2005/8/layout/hierarchy2"/>
    <dgm:cxn modelId="{351BFCE2-39D7-4BE5-AFF1-C056CA6CEA2A}" type="presParOf" srcId="{AC99476B-7FC1-4E3F-85FB-203DD13B49A4}" destId="{C902E20D-62BA-4672-80AA-652B7A5B9FA8}" srcOrd="2" destOrd="0" presId="urn:microsoft.com/office/officeart/2005/8/layout/hierarchy2"/>
    <dgm:cxn modelId="{D9D3711B-B554-44D0-AE7A-DE0CFAE4D411}" type="presParOf" srcId="{C902E20D-62BA-4672-80AA-652B7A5B9FA8}" destId="{7E33966C-AC1E-4621-940B-BEA50B9C7F88}" srcOrd="0" destOrd="0" presId="urn:microsoft.com/office/officeart/2005/8/layout/hierarchy2"/>
    <dgm:cxn modelId="{73E9B2B1-8F5F-4824-92FF-17DA9B81DEFD}" type="presParOf" srcId="{AC99476B-7FC1-4E3F-85FB-203DD13B49A4}" destId="{2B25FB10-30AE-45F2-A7C6-15831A8D3B51}" srcOrd="3" destOrd="0" presId="urn:microsoft.com/office/officeart/2005/8/layout/hierarchy2"/>
    <dgm:cxn modelId="{EDF0B681-67BE-41F9-BEF5-CAE6234D99AE}" type="presParOf" srcId="{2B25FB10-30AE-45F2-A7C6-15831A8D3B51}" destId="{B63FBFB7-7F5E-43EE-95D3-8E84F5FCBDA4}" srcOrd="0" destOrd="0" presId="urn:microsoft.com/office/officeart/2005/8/layout/hierarchy2"/>
    <dgm:cxn modelId="{32059320-0D62-4CF6-B328-A480C62F7D72}" type="presParOf" srcId="{2B25FB10-30AE-45F2-A7C6-15831A8D3B51}" destId="{65D86F44-7F3E-41DC-9BF8-1D805D907B27}" srcOrd="1" destOrd="0" presId="urn:microsoft.com/office/officeart/2005/8/layout/hierarchy2"/>
    <dgm:cxn modelId="{D168481F-60B3-4D3A-80B3-246C66B3A813}" type="presParOf" srcId="{65D86F44-7F3E-41DC-9BF8-1D805D907B27}" destId="{34D29BBF-7602-4C58-BF01-5A41CC6CB0C7}" srcOrd="0" destOrd="0" presId="urn:microsoft.com/office/officeart/2005/8/layout/hierarchy2"/>
    <dgm:cxn modelId="{DD38B9EA-B77B-4879-A2F2-CF3F5C24BFC1}" type="presParOf" srcId="{34D29BBF-7602-4C58-BF01-5A41CC6CB0C7}" destId="{525D85DD-9CCF-4A70-BA98-E4777D5ED3CB}" srcOrd="0" destOrd="0" presId="urn:microsoft.com/office/officeart/2005/8/layout/hierarchy2"/>
    <dgm:cxn modelId="{1ECAF243-76FC-4CC9-BB55-12D7E640A1DC}" type="presParOf" srcId="{65D86F44-7F3E-41DC-9BF8-1D805D907B27}" destId="{2DDCA831-8FAD-4B5A-8093-73D50463B559}" srcOrd="1" destOrd="0" presId="urn:microsoft.com/office/officeart/2005/8/layout/hierarchy2"/>
    <dgm:cxn modelId="{A06B9A39-37FF-4CBE-813F-B28A6C5A6450}" type="presParOf" srcId="{2DDCA831-8FAD-4B5A-8093-73D50463B559}" destId="{D19382FD-6662-4264-8D0C-94779523118B}" srcOrd="0" destOrd="0" presId="urn:microsoft.com/office/officeart/2005/8/layout/hierarchy2"/>
    <dgm:cxn modelId="{2D779A70-6F3C-4C7A-91E4-D57066DE1F1A}" type="presParOf" srcId="{2DDCA831-8FAD-4B5A-8093-73D50463B559}" destId="{05BFCD33-8181-4300-9C1A-5C244DC74FE9}" srcOrd="1" destOrd="0" presId="urn:microsoft.com/office/officeart/2005/8/layout/hierarchy2"/>
    <dgm:cxn modelId="{DD03559B-9A99-44E9-B87B-AD851F751F65}" type="presParOf" srcId="{2804E46C-0982-4FEA-B7F0-FDB12C81D576}" destId="{69099A66-F52A-403F-9BA7-AA7303BA46C2}" srcOrd="2" destOrd="0" presId="urn:microsoft.com/office/officeart/2005/8/layout/hierarchy2"/>
    <dgm:cxn modelId="{C29C43B2-4653-411D-8C96-8430FBD50B41}" type="presParOf" srcId="{69099A66-F52A-403F-9BA7-AA7303BA46C2}" destId="{FC073CE4-2AD0-4177-95D9-11F7AB424E94}" srcOrd="0" destOrd="0" presId="urn:microsoft.com/office/officeart/2005/8/layout/hierarchy2"/>
    <dgm:cxn modelId="{FCCF2B06-905E-488C-8A7D-27122691E652}" type="presParOf" srcId="{2804E46C-0982-4FEA-B7F0-FDB12C81D576}" destId="{DB8931D3-3AD4-4D87-A207-F94E66121078}" srcOrd="3" destOrd="0" presId="urn:microsoft.com/office/officeart/2005/8/layout/hierarchy2"/>
    <dgm:cxn modelId="{0C31D357-172E-4DBF-BB53-EE276F3AE9B1}" type="presParOf" srcId="{DB8931D3-3AD4-4D87-A207-F94E66121078}" destId="{6DA9819B-DC08-4401-9CC1-C878E19C229D}" srcOrd="0" destOrd="0" presId="urn:microsoft.com/office/officeart/2005/8/layout/hierarchy2"/>
    <dgm:cxn modelId="{11957B3A-C1FF-4641-B70F-00A8BCAAA168}" type="presParOf" srcId="{DB8931D3-3AD4-4D87-A207-F94E66121078}" destId="{2556ED3B-5B90-4A78-A454-FF4A0FE6FE41}" srcOrd="1" destOrd="0" presId="urn:microsoft.com/office/officeart/2005/8/layout/hierarchy2"/>
    <dgm:cxn modelId="{3D7E478B-769B-447A-A0A5-A05CB9CFAB63}" type="presParOf" srcId="{2556ED3B-5B90-4A78-A454-FF4A0FE6FE41}" destId="{DB5816D2-08E1-41C6-BEA4-AE516ABE6662}" srcOrd="0" destOrd="0" presId="urn:microsoft.com/office/officeart/2005/8/layout/hierarchy2"/>
    <dgm:cxn modelId="{F4A4B21C-4ACB-4C23-B986-BB65E7B06BF7}" type="presParOf" srcId="{DB5816D2-08E1-41C6-BEA4-AE516ABE6662}" destId="{823B92AB-EA85-4485-9B05-669EEA93F0C1}" srcOrd="0" destOrd="0" presId="urn:microsoft.com/office/officeart/2005/8/layout/hierarchy2"/>
    <dgm:cxn modelId="{723858DE-1322-44C6-AB98-1B5B70E6C500}" type="presParOf" srcId="{2556ED3B-5B90-4A78-A454-FF4A0FE6FE41}" destId="{EE13FB97-8BF2-4B1B-96CA-3CAAC055318C}" srcOrd="1" destOrd="0" presId="urn:microsoft.com/office/officeart/2005/8/layout/hierarchy2"/>
    <dgm:cxn modelId="{10C18200-3920-4BF2-BD78-2122A486F1D7}" type="presParOf" srcId="{EE13FB97-8BF2-4B1B-96CA-3CAAC055318C}" destId="{584F27A0-2C44-43BE-953C-8F6F2A204350}" srcOrd="0" destOrd="0" presId="urn:microsoft.com/office/officeart/2005/8/layout/hierarchy2"/>
    <dgm:cxn modelId="{94393C9F-B0BD-4024-991C-926D56CB08CB}" type="presParOf" srcId="{EE13FB97-8BF2-4B1B-96CA-3CAAC055318C}" destId="{B5C29D9F-BDFD-473F-BBCA-2A1460864579}" srcOrd="1" destOrd="0" presId="urn:microsoft.com/office/officeart/2005/8/layout/hierarchy2"/>
    <dgm:cxn modelId="{423B2048-EE76-454B-AD9F-74A651E492F0}" type="presParOf" srcId="{B5C29D9F-BDFD-473F-BBCA-2A1460864579}" destId="{C22E26B6-4142-4046-AB35-8ADDB1BE62CC}" srcOrd="0" destOrd="0" presId="urn:microsoft.com/office/officeart/2005/8/layout/hierarchy2"/>
    <dgm:cxn modelId="{76078D52-21C6-4107-A3E6-3A56E2A9407D}" type="presParOf" srcId="{C22E26B6-4142-4046-AB35-8ADDB1BE62CC}" destId="{036DFDC5-79A0-48E3-A702-27F6F699CE11}" srcOrd="0" destOrd="0" presId="urn:microsoft.com/office/officeart/2005/8/layout/hierarchy2"/>
    <dgm:cxn modelId="{F02BFCF6-D3DA-4C79-A1A7-9B0DD54B0E57}" type="presParOf" srcId="{B5C29D9F-BDFD-473F-BBCA-2A1460864579}" destId="{0CA5CCAB-FA14-46DA-851C-B8595F4D8A15}" srcOrd="1" destOrd="0" presId="urn:microsoft.com/office/officeart/2005/8/layout/hierarchy2"/>
    <dgm:cxn modelId="{E02999E0-7A51-48CD-9C51-4FA1732485E8}" type="presParOf" srcId="{0CA5CCAB-FA14-46DA-851C-B8595F4D8A15}" destId="{3D071919-837B-4521-80D6-BB53506A8BE4}" srcOrd="0" destOrd="0" presId="urn:microsoft.com/office/officeart/2005/8/layout/hierarchy2"/>
    <dgm:cxn modelId="{2AC65BAF-26E2-40A1-9811-4FC05E27E51A}" type="presParOf" srcId="{0CA5CCAB-FA14-46DA-851C-B8595F4D8A15}" destId="{BA2FD76B-FD19-484A-8D83-0D3064456247}" srcOrd="1" destOrd="0" presId="urn:microsoft.com/office/officeart/2005/8/layout/hierarchy2"/>
    <dgm:cxn modelId="{49D1C466-658D-4F67-B918-6CABFAD43E3F}" type="presParOf" srcId="{2556ED3B-5B90-4A78-A454-FF4A0FE6FE41}" destId="{5C88CED9-0C5C-4B9D-80F4-1351F0030B23}" srcOrd="2" destOrd="0" presId="urn:microsoft.com/office/officeart/2005/8/layout/hierarchy2"/>
    <dgm:cxn modelId="{DD66A871-3ED4-4649-9821-A66E0CD7EF8A}" type="presParOf" srcId="{5C88CED9-0C5C-4B9D-80F4-1351F0030B23}" destId="{E11355E2-9FC8-48E0-B921-89DCEE222BE0}" srcOrd="0" destOrd="0" presId="urn:microsoft.com/office/officeart/2005/8/layout/hierarchy2"/>
    <dgm:cxn modelId="{F6279068-B05A-4FAF-8E7F-AC0E4042AE35}" type="presParOf" srcId="{2556ED3B-5B90-4A78-A454-FF4A0FE6FE41}" destId="{98DB58E9-BE10-4F67-809E-36855A6FC32C}" srcOrd="3" destOrd="0" presId="urn:microsoft.com/office/officeart/2005/8/layout/hierarchy2"/>
    <dgm:cxn modelId="{A06622CD-42A6-4454-9548-CEED7B6D2684}" type="presParOf" srcId="{98DB58E9-BE10-4F67-809E-36855A6FC32C}" destId="{831A5E16-41CB-4C3B-9545-E17534CAE166}" srcOrd="0" destOrd="0" presId="urn:microsoft.com/office/officeart/2005/8/layout/hierarchy2"/>
    <dgm:cxn modelId="{54739D81-0C0D-4257-A51A-8F171D618834}" type="presParOf" srcId="{98DB58E9-BE10-4F67-809E-36855A6FC32C}" destId="{95850069-03B2-4307-AF97-3B133036C040}" srcOrd="1" destOrd="0" presId="urn:microsoft.com/office/officeart/2005/8/layout/hierarchy2"/>
    <dgm:cxn modelId="{F08DED0C-4BFB-4CC9-94D0-BF86EB0E3CC2}" type="presParOf" srcId="{95850069-03B2-4307-AF97-3B133036C040}" destId="{AEA55A1A-C085-4FED-AF9B-E97892AF44B2}" srcOrd="0" destOrd="0" presId="urn:microsoft.com/office/officeart/2005/8/layout/hierarchy2"/>
    <dgm:cxn modelId="{FFED6314-440C-4ABA-BD7C-9A6AB6E0C3E9}" type="presParOf" srcId="{AEA55A1A-C085-4FED-AF9B-E97892AF44B2}" destId="{A99D2271-178B-49A7-B46E-434B31413860}" srcOrd="0" destOrd="0" presId="urn:microsoft.com/office/officeart/2005/8/layout/hierarchy2"/>
    <dgm:cxn modelId="{6645D4FE-2FC3-460E-8365-E1E39B8C495D}" type="presParOf" srcId="{95850069-03B2-4307-AF97-3B133036C040}" destId="{93D382A9-7515-4F50-8D9B-4CDF64AF8403}" srcOrd="1" destOrd="0" presId="urn:microsoft.com/office/officeart/2005/8/layout/hierarchy2"/>
    <dgm:cxn modelId="{440FC01B-5251-4256-BAFF-0FB9D8960764}" type="presParOf" srcId="{93D382A9-7515-4F50-8D9B-4CDF64AF8403}" destId="{AE5938D6-A610-4A98-B7A8-7AC0AF4AE590}" srcOrd="0" destOrd="0" presId="urn:microsoft.com/office/officeart/2005/8/layout/hierarchy2"/>
    <dgm:cxn modelId="{955F55FB-DFF5-4CD8-85B6-20AF1619B96F}" type="presParOf" srcId="{93D382A9-7515-4F50-8D9B-4CDF64AF8403}" destId="{F2976574-86F1-496A-BAE2-7C1E34AB4E7D}" srcOrd="1" destOrd="0" presId="urn:microsoft.com/office/officeart/2005/8/layout/hierarchy2"/>
    <dgm:cxn modelId="{9B07A249-5E5B-4064-8130-599CD0F9CD63}" type="presParOf" srcId="{F2976574-86F1-496A-BAE2-7C1E34AB4E7D}" destId="{0DC9D3A8-1D7C-4487-94D6-D65DF2F2D22B}" srcOrd="0" destOrd="0" presId="urn:microsoft.com/office/officeart/2005/8/layout/hierarchy2"/>
    <dgm:cxn modelId="{0AE33EF8-0D1C-4A27-AC62-F1ADED927183}" type="presParOf" srcId="{0DC9D3A8-1D7C-4487-94D6-D65DF2F2D22B}" destId="{F7FFA0B5-F01B-4960-8743-2E1F2B85EE4F}" srcOrd="0" destOrd="0" presId="urn:microsoft.com/office/officeart/2005/8/layout/hierarchy2"/>
    <dgm:cxn modelId="{B82E8055-2F62-4076-A6F5-6E42597DE44C}" type="presParOf" srcId="{F2976574-86F1-496A-BAE2-7C1E34AB4E7D}" destId="{D721DCA6-D18B-4017-BC70-85183BC1352C}" srcOrd="1" destOrd="0" presId="urn:microsoft.com/office/officeart/2005/8/layout/hierarchy2"/>
    <dgm:cxn modelId="{CAB89869-6205-44BD-A27F-FFC31CC01DCC}" type="presParOf" srcId="{D721DCA6-D18B-4017-BC70-85183BC1352C}" destId="{2AE368E9-B1FD-478A-95FA-8FC746CFA2B1}" srcOrd="0" destOrd="0" presId="urn:microsoft.com/office/officeart/2005/8/layout/hierarchy2"/>
    <dgm:cxn modelId="{5FB58F8F-A9DF-434D-862B-6337EBE9B436}" type="presParOf" srcId="{D721DCA6-D18B-4017-BC70-85183BC1352C}" destId="{0486C284-586B-4140-8A31-3DEE29FECA92}" srcOrd="1" destOrd="0" presId="urn:microsoft.com/office/officeart/2005/8/layout/hierarchy2"/>
    <dgm:cxn modelId="{8E7A67FB-86EC-4AC9-B550-CF99DE98E9B1}" type="presParOf" srcId="{95850069-03B2-4307-AF97-3B133036C040}" destId="{6CC197DC-4B5B-4E37-AB93-F03D760D2149}" srcOrd="2" destOrd="0" presId="urn:microsoft.com/office/officeart/2005/8/layout/hierarchy2"/>
    <dgm:cxn modelId="{486DFB78-897A-44FD-8199-773E0BF3B9F8}" type="presParOf" srcId="{6CC197DC-4B5B-4E37-AB93-F03D760D2149}" destId="{F10536A3-D9A0-4464-A721-801DE51B8C1A}" srcOrd="0" destOrd="0" presId="urn:microsoft.com/office/officeart/2005/8/layout/hierarchy2"/>
    <dgm:cxn modelId="{15621990-D437-45B4-8F03-E0A187EAE10D}" type="presParOf" srcId="{95850069-03B2-4307-AF97-3B133036C040}" destId="{E79CCCFD-5EAC-4B54-8CD4-6E97D3D5D243}" srcOrd="3" destOrd="0" presId="urn:microsoft.com/office/officeart/2005/8/layout/hierarchy2"/>
    <dgm:cxn modelId="{E194BA80-D17F-413C-B8EE-70DA96FA2925}" type="presParOf" srcId="{E79CCCFD-5EAC-4B54-8CD4-6E97D3D5D243}" destId="{1B77A183-63A6-4DC1-9533-CF54EEDD7D4A}" srcOrd="0" destOrd="0" presId="urn:microsoft.com/office/officeart/2005/8/layout/hierarchy2"/>
    <dgm:cxn modelId="{A65C1E39-C981-42B0-8BFD-239597C055E8}" type="presParOf" srcId="{E79CCCFD-5EAC-4B54-8CD4-6E97D3D5D243}" destId="{32545413-E5DE-41B8-8F6F-FDD7A8FBA95F}" srcOrd="1" destOrd="0" presId="urn:microsoft.com/office/officeart/2005/8/layout/hierarchy2"/>
    <dgm:cxn modelId="{819BCFA2-7BCE-4816-B5DB-65DDE4E36803}" type="presParOf" srcId="{32545413-E5DE-41B8-8F6F-FDD7A8FBA95F}" destId="{E0031EBB-49BB-4609-8257-2076ECD26731}" srcOrd="0" destOrd="0" presId="urn:microsoft.com/office/officeart/2005/8/layout/hierarchy2"/>
    <dgm:cxn modelId="{D2BE6E32-7B19-4A76-A133-12D27E5D3ABE}" type="presParOf" srcId="{E0031EBB-49BB-4609-8257-2076ECD26731}" destId="{BEF85F49-2238-4B1D-867D-A2DE567AE2DC}" srcOrd="0" destOrd="0" presId="urn:microsoft.com/office/officeart/2005/8/layout/hierarchy2"/>
    <dgm:cxn modelId="{63DC5832-BAE8-4D85-802E-ADE75E630AF5}" type="presParOf" srcId="{32545413-E5DE-41B8-8F6F-FDD7A8FBA95F}" destId="{C17F3B6B-73FA-42F2-A8F9-32E5E23192A7}" srcOrd="1" destOrd="0" presId="urn:microsoft.com/office/officeart/2005/8/layout/hierarchy2"/>
    <dgm:cxn modelId="{4D375B11-6B7A-4DFB-BFD5-DCA8DB98ECD7}" type="presParOf" srcId="{C17F3B6B-73FA-42F2-A8F9-32E5E23192A7}" destId="{1BD69E00-6C6D-4656-BF0A-9686822CE77D}" srcOrd="0" destOrd="0" presId="urn:microsoft.com/office/officeart/2005/8/layout/hierarchy2"/>
    <dgm:cxn modelId="{684196F7-68FE-4D3F-9AFA-FFD6B9C9995C}" type="presParOf" srcId="{C17F3B6B-73FA-42F2-A8F9-32E5E23192A7}" destId="{C49340FC-FA02-46E0-A591-F9D204CBEDCA}" srcOrd="1" destOrd="0" presId="urn:microsoft.com/office/officeart/2005/8/layout/hierarchy2"/>
    <dgm:cxn modelId="{95EC4D18-4136-47E5-8824-2BFFCB40802A}" type="presParOf" srcId="{95850069-03B2-4307-AF97-3B133036C040}" destId="{EECB7906-444B-4DAE-8CA0-901FBD4134FA}" srcOrd="4" destOrd="0" presId="urn:microsoft.com/office/officeart/2005/8/layout/hierarchy2"/>
    <dgm:cxn modelId="{A6EE2C5F-EC04-4EDB-805F-BA813439A43A}" type="presParOf" srcId="{EECB7906-444B-4DAE-8CA0-901FBD4134FA}" destId="{3901EEB2-4DE4-4CD0-B060-FE90AD567CAF}" srcOrd="0" destOrd="0" presId="urn:microsoft.com/office/officeart/2005/8/layout/hierarchy2"/>
    <dgm:cxn modelId="{602BEFC7-9901-4636-9F08-848A33723DD2}" type="presParOf" srcId="{95850069-03B2-4307-AF97-3B133036C040}" destId="{4C2015E3-C542-4F92-95B8-6A8454C0FB85}" srcOrd="5" destOrd="0" presId="urn:microsoft.com/office/officeart/2005/8/layout/hierarchy2"/>
    <dgm:cxn modelId="{F8C74138-3DEE-4AB8-82D5-C6354B1626D1}" type="presParOf" srcId="{4C2015E3-C542-4F92-95B8-6A8454C0FB85}" destId="{A3B00652-6F91-4FA6-9AE0-6F9DDA015A05}" srcOrd="0" destOrd="0" presId="urn:microsoft.com/office/officeart/2005/8/layout/hierarchy2"/>
    <dgm:cxn modelId="{F52BA065-2D34-4917-99DB-95F53592B3A3}" type="presParOf" srcId="{4C2015E3-C542-4F92-95B8-6A8454C0FB85}" destId="{E10F3A27-7AFD-4412-8053-8B131E91BCF4}" srcOrd="1" destOrd="0" presId="urn:microsoft.com/office/officeart/2005/8/layout/hierarchy2"/>
    <dgm:cxn modelId="{4ECBA708-8973-4FFA-80DF-AEE269767BD3}" type="presParOf" srcId="{E10F3A27-7AFD-4412-8053-8B131E91BCF4}" destId="{80880F5F-4FDB-4CCF-8F31-82B43E0F4AA7}" srcOrd="0" destOrd="0" presId="urn:microsoft.com/office/officeart/2005/8/layout/hierarchy2"/>
    <dgm:cxn modelId="{8AF7039D-04B3-4C94-8192-31DB3230FE4D}" type="presParOf" srcId="{80880F5F-4FDB-4CCF-8F31-82B43E0F4AA7}" destId="{26E2932B-5430-4645-888B-DA369DF7F62B}" srcOrd="0" destOrd="0" presId="urn:microsoft.com/office/officeart/2005/8/layout/hierarchy2"/>
    <dgm:cxn modelId="{F6334642-0760-420F-80D3-E3DC5049884C}" type="presParOf" srcId="{E10F3A27-7AFD-4412-8053-8B131E91BCF4}" destId="{B3F567E8-1AD8-4BCC-90A6-0F0CC6F13D11}" srcOrd="1" destOrd="0" presId="urn:microsoft.com/office/officeart/2005/8/layout/hierarchy2"/>
    <dgm:cxn modelId="{344F3A77-7302-41CD-9F76-7617B6585EE6}" type="presParOf" srcId="{B3F567E8-1AD8-4BCC-90A6-0F0CC6F13D11}" destId="{2226CC08-DBD7-4104-8840-B69DBA5DCFE6}" srcOrd="0" destOrd="0" presId="urn:microsoft.com/office/officeart/2005/8/layout/hierarchy2"/>
    <dgm:cxn modelId="{01E63A3E-C648-4BF6-95C2-6173D1759EE4}" type="presParOf" srcId="{B3F567E8-1AD8-4BCC-90A6-0F0CC6F13D11}" destId="{496C76C6-5585-4D3B-80D7-3021CC79BB32}" srcOrd="1" destOrd="0" presId="urn:microsoft.com/office/officeart/2005/8/layout/hierarchy2"/>
    <dgm:cxn modelId="{CAC9D66C-0A3B-4BD7-99D5-0D8F5DD113EC}" type="presParOf" srcId="{2804E46C-0982-4FEA-B7F0-FDB12C81D576}" destId="{6B0798D1-C0B8-4555-9417-DBBD03DCD29D}" srcOrd="4" destOrd="0" presId="urn:microsoft.com/office/officeart/2005/8/layout/hierarchy2"/>
    <dgm:cxn modelId="{9E1546C2-66D5-449C-989B-41A39A681223}" type="presParOf" srcId="{6B0798D1-C0B8-4555-9417-DBBD03DCD29D}" destId="{5A42E4AD-B731-4F63-BDEB-69980E66088B}" srcOrd="0" destOrd="0" presId="urn:microsoft.com/office/officeart/2005/8/layout/hierarchy2"/>
    <dgm:cxn modelId="{9C3848CD-651E-47C8-AB24-AA07512D02EB}" type="presParOf" srcId="{2804E46C-0982-4FEA-B7F0-FDB12C81D576}" destId="{1F9C0720-CA13-4408-86A9-CC78C9F3F609}" srcOrd="5" destOrd="0" presId="urn:microsoft.com/office/officeart/2005/8/layout/hierarchy2"/>
    <dgm:cxn modelId="{AB80F0FC-E9E7-4B8A-AE04-4EAACD66AC76}" type="presParOf" srcId="{1F9C0720-CA13-4408-86A9-CC78C9F3F609}" destId="{19A9B972-8675-4DBD-B5B2-9CDB0285A51E}" srcOrd="0" destOrd="0" presId="urn:microsoft.com/office/officeart/2005/8/layout/hierarchy2"/>
    <dgm:cxn modelId="{FF41B918-8AB4-496E-80E0-6D89DCC9C3B2}" type="presParOf" srcId="{1F9C0720-CA13-4408-86A9-CC78C9F3F609}" destId="{0AA41AC5-BE33-491B-BB31-4AD54FF5AA4C}" srcOrd="1" destOrd="0" presId="urn:microsoft.com/office/officeart/2005/8/layout/hierarchy2"/>
    <dgm:cxn modelId="{9D6377C5-8D5B-43B4-A46C-1535E7A66F02}" type="presParOf" srcId="{0AA41AC5-BE33-491B-BB31-4AD54FF5AA4C}" destId="{A63C7903-A809-4A2C-92A4-52621DE6CE51}" srcOrd="0" destOrd="0" presId="urn:microsoft.com/office/officeart/2005/8/layout/hierarchy2"/>
    <dgm:cxn modelId="{D58E1716-060E-4FF2-A52F-F8B3ED20379F}" type="presParOf" srcId="{A63C7903-A809-4A2C-92A4-52621DE6CE51}" destId="{AC33AA39-824A-46C3-AAE7-039DE154B699}" srcOrd="0" destOrd="0" presId="urn:microsoft.com/office/officeart/2005/8/layout/hierarchy2"/>
    <dgm:cxn modelId="{7434FED3-36CE-4804-A2EB-C811B55594B5}" type="presParOf" srcId="{0AA41AC5-BE33-491B-BB31-4AD54FF5AA4C}" destId="{C688738F-F77A-418A-AEFF-9F6648C86FA7}" srcOrd="1" destOrd="0" presId="urn:microsoft.com/office/officeart/2005/8/layout/hierarchy2"/>
    <dgm:cxn modelId="{80A26918-4EC2-43FA-8C05-AD4B9B38DA61}" type="presParOf" srcId="{C688738F-F77A-418A-AEFF-9F6648C86FA7}" destId="{F18AF909-2C4E-49EB-99C3-3162CF6892E4}" srcOrd="0" destOrd="0" presId="urn:microsoft.com/office/officeart/2005/8/layout/hierarchy2"/>
    <dgm:cxn modelId="{D6092BAC-4152-4E9C-A5A1-45773D017AE4}" type="presParOf" srcId="{C688738F-F77A-418A-AEFF-9F6648C86FA7}" destId="{CDCBACA6-A753-464D-BD59-10F89FEB5209}" srcOrd="1" destOrd="0" presId="urn:microsoft.com/office/officeart/2005/8/layout/hierarchy2"/>
    <dgm:cxn modelId="{555EB6F2-CE7B-4B86-82C8-B9ED04731834}" type="presParOf" srcId="{CDCBACA6-A753-464D-BD59-10F89FEB5209}" destId="{8653ED28-455B-478F-AEB6-AD51331FDDD8}" srcOrd="0" destOrd="0" presId="urn:microsoft.com/office/officeart/2005/8/layout/hierarchy2"/>
    <dgm:cxn modelId="{63087D36-E6E1-45AA-95D2-7083A7AF8415}" type="presParOf" srcId="{8653ED28-455B-478F-AEB6-AD51331FDDD8}" destId="{F1122103-CA28-4622-8F8B-98E0CD820971}" srcOrd="0" destOrd="0" presId="urn:microsoft.com/office/officeart/2005/8/layout/hierarchy2"/>
    <dgm:cxn modelId="{44F4E632-6425-416A-890B-209A514661CE}" type="presParOf" srcId="{CDCBACA6-A753-464D-BD59-10F89FEB5209}" destId="{0B36AA2F-403D-44CB-AA99-3F5228D7EF47}" srcOrd="1" destOrd="0" presId="urn:microsoft.com/office/officeart/2005/8/layout/hierarchy2"/>
    <dgm:cxn modelId="{B8CB697C-79C7-40E0-8707-0B9433279417}" type="presParOf" srcId="{0B36AA2F-403D-44CB-AA99-3F5228D7EF47}" destId="{B3FC1479-2473-4E7D-9E61-CA89C673D21F}" srcOrd="0" destOrd="0" presId="urn:microsoft.com/office/officeart/2005/8/layout/hierarchy2"/>
    <dgm:cxn modelId="{AE06AB51-87F9-4229-99EC-3283A4DA3514}" type="presParOf" srcId="{0B36AA2F-403D-44CB-AA99-3F5228D7EF47}" destId="{882BAB03-80AD-40C2-BA38-94BFBC1E67BB}" srcOrd="1" destOrd="0" presId="urn:microsoft.com/office/officeart/2005/8/layout/hierarchy2"/>
    <dgm:cxn modelId="{615FCCC0-E971-40EF-9B08-E60F7E51A052}" type="presParOf" srcId="{0AA41AC5-BE33-491B-BB31-4AD54FF5AA4C}" destId="{F5E7F016-A74C-454C-A5B8-804A7FEF3430}" srcOrd="2" destOrd="0" presId="urn:microsoft.com/office/officeart/2005/8/layout/hierarchy2"/>
    <dgm:cxn modelId="{1B914191-D288-4148-9ADC-34F23FE61B68}" type="presParOf" srcId="{F5E7F016-A74C-454C-A5B8-804A7FEF3430}" destId="{642B2E09-800F-4702-9AEE-6F1A6C31EE15}" srcOrd="0" destOrd="0" presId="urn:microsoft.com/office/officeart/2005/8/layout/hierarchy2"/>
    <dgm:cxn modelId="{453742E6-152B-4C51-9565-254A029D6788}" type="presParOf" srcId="{0AA41AC5-BE33-491B-BB31-4AD54FF5AA4C}" destId="{06C6AA36-5584-4996-ACAA-E3B510994E57}" srcOrd="3" destOrd="0" presId="urn:microsoft.com/office/officeart/2005/8/layout/hierarchy2"/>
    <dgm:cxn modelId="{B5BF6C71-247C-4852-B671-CB5AF9E0A31D}" type="presParOf" srcId="{06C6AA36-5584-4996-ACAA-E3B510994E57}" destId="{3A9C3E22-3E27-421B-B884-AF8BFDB93D20}" srcOrd="0" destOrd="0" presId="urn:microsoft.com/office/officeart/2005/8/layout/hierarchy2"/>
    <dgm:cxn modelId="{60967EB4-2986-4C8E-B9A9-A3471A5BFE1D}" type="presParOf" srcId="{06C6AA36-5584-4996-ACAA-E3B510994E57}" destId="{EEFF2ACA-2BD4-46D7-A39C-4809E800E070}" srcOrd="1" destOrd="0" presId="urn:microsoft.com/office/officeart/2005/8/layout/hierarchy2"/>
    <dgm:cxn modelId="{0A08FEE0-52DE-4683-91E6-712F6258A951}" type="presParOf" srcId="{EEFF2ACA-2BD4-46D7-A39C-4809E800E070}" destId="{E2783E14-5143-4C51-8BD1-A41BD584723E}" srcOrd="0" destOrd="0" presId="urn:microsoft.com/office/officeart/2005/8/layout/hierarchy2"/>
    <dgm:cxn modelId="{58AA40FB-998F-4B21-8407-34873137EC5E}" type="presParOf" srcId="{E2783E14-5143-4C51-8BD1-A41BD584723E}" destId="{64CA3A37-7D7A-4D8A-9513-AFFC25A00009}" srcOrd="0" destOrd="0" presId="urn:microsoft.com/office/officeart/2005/8/layout/hierarchy2"/>
    <dgm:cxn modelId="{866AABF4-250B-4FFB-9736-2A00AB632325}" type="presParOf" srcId="{EEFF2ACA-2BD4-46D7-A39C-4809E800E070}" destId="{1CF19ACF-7C94-474C-B52F-DEDC9241E758}" srcOrd="1" destOrd="0" presId="urn:microsoft.com/office/officeart/2005/8/layout/hierarchy2"/>
    <dgm:cxn modelId="{83D51019-FF7E-466A-BB8E-3687AA3930EB}" type="presParOf" srcId="{1CF19ACF-7C94-474C-B52F-DEDC9241E758}" destId="{5F53168A-C5F7-4D46-9321-A13FB14A79CB}" srcOrd="0" destOrd="0" presId="urn:microsoft.com/office/officeart/2005/8/layout/hierarchy2"/>
    <dgm:cxn modelId="{0D2650E5-7090-49AB-8E73-C5B6B9188F4C}" type="presParOf" srcId="{1CF19ACF-7C94-474C-B52F-DEDC9241E758}" destId="{8658513D-3AC8-4DD9-B982-A1CEDDA5FE1D}" srcOrd="1" destOrd="0" presId="urn:microsoft.com/office/officeart/2005/8/layout/hierarchy2"/>
    <dgm:cxn modelId="{D675B831-EFEE-4887-B588-2B5E6BE35C84}" type="presParOf" srcId="{2804E46C-0982-4FEA-B7F0-FDB12C81D576}" destId="{5D066182-72E8-4390-93AD-B7D27D7B0268}" srcOrd="6" destOrd="0" presId="urn:microsoft.com/office/officeart/2005/8/layout/hierarchy2"/>
    <dgm:cxn modelId="{A19C9F3D-2B82-49A5-B5C3-5C596DF9F3A5}" type="presParOf" srcId="{5D066182-72E8-4390-93AD-B7D27D7B0268}" destId="{59F77382-12F6-4D0A-80B3-A070D63D6144}" srcOrd="0" destOrd="0" presId="urn:microsoft.com/office/officeart/2005/8/layout/hierarchy2"/>
    <dgm:cxn modelId="{946B24DE-5381-411F-BFA0-19A102922DEA}" type="presParOf" srcId="{2804E46C-0982-4FEA-B7F0-FDB12C81D576}" destId="{FC61C25C-2C8E-4CCC-A502-AB2263D40B71}" srcOrd="7" destOrd="0" presId="urn:microsoft.com/office/officeart/2005/8/layout/hierarchy2"/>
    <dgm:cxn modelId="{E8497C19-F799-46B7-99C4-50B4B6B14B4E}" type="presParOf" srcId="{FC61C25C-2C8E-4CCC-A502-AB2263D40B71}" destId="{2A805E66-2004-484C-92AF-9C4DD59718C9}" srcOrd="0" destOrd="0" presId="urn:microsoft.com/office/officeart/2005/8/layout/hierarchy2"/>
    <dgm:cxn modelId="{EBD3D188-4EA7-4E86-AF84-7A80C513E0C9}" type="presParOf" srcId="{FC61C25C-2C8E-4CCC-A502-AB2263D40B71}" destId="{672904C8-427D-4E5D-8A80-30FAF43452E4}" srcOrd="1" destOrd="0" presId="urn:microsoft.com/office/officeart/2005/8/layout/hierarchy2"/>
    <dgm:cxn modelId="{D6E9EAD8-F09A-4B3E-B384-3079EE16B37A}" type="presParOf" srcId="{672904C8-427D-4E5D-8A80-30FAF43452E4}" destId="{BF52B8CA-2B81-45A9-B7B4-F26947BDE6EB}" srcOrd="0" destOrd="0" presId="urn:microsoft.com/office/officeart/2005/8/layout/hierarchy2"/>
    <dgm:cxn modelId="{8B44A9A1-2EB8-41A0-ABE7-579691228E53}" type="presParOf" srcId="{BF52B8CA-2B81-45A9-B7B4-F26947BDE6EB}" destId="{D05A14A1-C156-423F-93FF-F01F789A18E4}" srcOrd="0" destOrd="0" presId="urn:microsoft.com/office/officeart/2005/8/layout/hierarchy2"/>
    <dgm:cxn modelId="{2779CD37-B2D9-4A8E-A61F-62466C742BEC}" type="presParOf" srcId="{672904C8-427D-4E5D-8A80-30FAF43452E4}" destId="{135ABA3D-75EB-49A5-BDEF-22C17C4273B2}" srcOrd="1" destOrd="0" presId="urn:microsoft.com/office/officeart/2005/8/layout/hierarchy2"/>
    <dgm:cxn modelId="{71271305-E8CC-4E5B-8025-130CCB167156}" type="presParOf" srcId="{135ABA3D-75EB-49A5-BDEF-22C17C4273B2}" destId="{9345A1C5-BDB9-4C5F-9D76-257B63CB6CE6}" srcOrd="0" destOrd="0" presId="urn:microsoft.com/office/officeart/2005/8/layout/hierarchy2"/>
    <dgm:cxn modelId="{051D7D2B-36F7-4835-B42D-9A3C931AA7D9}" type="presParOf" srcId="{135ABA3D-75EB-49A5-BDEF-22C17C4273B2}" destId="{7435083D-29A3-47D0-A5AC-9C2F0B5858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2024F-225C-4784-B90C-4328F4F4C93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0DCD6FE1-A74D-4B6A-BBCD-3DE915DEEA84}">
      <dgm:prSet phldrT="[テキスト]" custT="1">
        <dgm:style>
          <a:lnRef idx="3">
            <a:schemeClr val="lt1"/>
          </a:lnRef>
          <a:fillRef idx="1">
            <a:schemeClr val="accent1"/>
          </a:fillRef>
          <a:effectRef idx="1">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ja-JP" altLang="en-US" sz="2000" b="1" dirty="0">
              <a:solidFill>
                <a:schemeClr val="tx1"/>
              </a:solidFill>
            </a:rPr>
            <a:t>典</a:t>
          </a:r>
          <a:br>
            <a:rPr kumimoji="1" lang="en-US" altLang="ja-JP" sz="2000" b="1" dirty="0">
              <a:solidFill>
                <a:schemeClr val="tx1"/>
              </a:solidFill>
            </a:rPr>
          </a:br>
          <a:r>
            <a:rPr kumimoji="1" lang="ja-JP" altLang="en-US" sz="2000" b="1" dirty="0">
              <a:solidFill>
                <a:schemeClr val="tx1"/>
              </a:solidFill>
            </a:rPr>
            <a:t>型</a:t>
          </a:r>
          <a:br>
            <a:rPr kumimoji="1" lang="en-US" altLang="ja-JP" sz="2000" b="1" dirty="0">
              <a:solidFill>
                <a:schemeClr val="tx1"/>
              </a:solidFill>
            </a:rPr>
          </a:br>
          <a:r>
            <a:rPr kumimoji="1" lang="ja-JP" altLang="en-US" sz="2000" b="1" dirty="0">
              <a:solidFill>
                <a:schemeClr val="tx1"/>
              </a:solidFill>
            </a:rPr>
            <a:t>契</a:t>
          </a:r>
          <a:br>
            <a:rPr kumimoji="1" lang="en-US" altLang="ja-JP" sz="2000" b="1" dirty="0">
              <a:solidFill>
                <a:schemeClr val="tx1"/>
              </a:solidFill>
            </a:rPr>
          </a:br>
          <a:r>
            <a:rPr kumimoji="1" lang="ja-JP" altLang="en-US" sz="2000" b="1" dirty="0">
              <a:solidFill>
                <a:schemeClr val="tx1"/>
              </a:solidFill>
            </a:rPr>
            <a:t>約</a:t>
          </a:r>
        </a:p>
      </dgm:t>
    </dgm:pt>
    <dgm:pt modelId="{756F6D70-7310-473C-9B8A-7AA734D88DE9}" type="parTrans" cxnId="{D2F29CC9-7833-40CF-9FE5-32C0426F1A87}">
      <dgm:prSet/>
      <dgm:spPr/>
      <dgm:t>
        <a:bodyPr/>
        <a:lstStyle/>
        <a:p>
          <a:endParaRPr kumimoji="1" lang="ja-JP" altLang="en-US" sz="2400"/>
        </a:p>
      </dgm:t>
    </dgm:pt>
    <dgm:pt modelId="{D3569C30-E57A-4422-98C8-5B13D8A0D991}" type="sibTrans" cxnId="{D2F29CC9-7833-40CF-9FE5-32C0426F1A87}">
      <dgm:prSet/>
      <dgm:spPr/>
      <dgm:t>
        <a:bodyPr/>
        <a:lstStyle/>
        <a:p>
          <a:endParaRPr kumimoji="1" lang="ja-JP" altLang="en-US" sz="2400"/>
        </a:p>
      </dgm:t>
    </dgm:pt>
    <dgm:pt modelId="{E7BE4422-C7C2-465F-B0CB-81F43798BE88}">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ja-JP" altLang="en-US" sz="2000" b="1" dirty="0"/>
            <a:t>財産権を</a:t>
          </a:r>
          <a:endParaRPr kumimoji="1" lang="en-US" altLang="ja-JP" sz="2000" b="1" dirty="0"/>
        </a:p>
        <a:p>
          <a:r>
            <a:rPr kumimoji="1" lang="ja-JP" altLang="en-US" sz="2000" b="1" dirty="0"/>
            <a:t>移転する</a:t>
          </a:r>
        </a:p>
      </dgm:t>
    </dgm:pt>
    <dgm:pt modelId="{4625A0B6-4F9D-4C35-8789-61519641D8C6}" type="parTrans" cxnId="{699C77FC-F2B0-46F8-AE6D-9AE42F7BDDE8}">
      <dgm:prSet custT="1"/>
      <dgm:spPr/>
      <dgm:t>
        <a:bodyPr/>
        <a:lstStyle/>
        <a:p>
          <a:endParaRPr kumimoji="1" lang="ja-JP" altLang="en-US" sz="700" b="1"/>
        </a:p>
      </dgm:t>
    </dgm:pt>
    <dgm:pt modelId="{DC89B092-8B92-4A61-B09A-0A1460CBDD11}" type="sibTrans" cxnId="{699C77FC-F2B0-46F8-AE6D-9AE42F7BDDE8}">
      <dgm:prSet/>
      <dgm:spPr/>
      <dgm:t>
        <a:bodyPr/>
        <a:lstStyle/>
        <a:p>
          <a:endParaRPr kumimoji="1" lang="ja-JP" altLang="en-US" sz="2400"/>
        </a:p>
      </dgm:t>
    </dgm:pt>
    <dgm:pt modelId="{F2AE3B37-DD18-4655-8FBF-8B094B5BDA85}">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財産権を</a:t>
          </a:r>
          <a:endParaRPr kumimoji="1" lang="en-US" altLang="ja-JP" sz="2000" b="1" dirty="0"/>
        </a:p>
        <a:p>
          <a:r>
            <a:rPr kumimoji="1" lang="ja-JP" altLang="en-US" sz="2000" b="1" dirty="0"/>
            <a:t>移転しない</a:t>
          </a:r>
        </a:p>
      </dgm:t>
    </dgm:pt>
    <dgm:pt modelId="{AFD6D0D5-7DA1-4849-BCF1-358DB405C9EB}" type="parTrans" cxnId="{D2535436-2A93-4C37-B396-A7880B7D40E7}">
      <dgm:prSet custT="1"/>
      <dgm:spPr/>
      <dgm:t>
        <a:bodyPr/>
        <a:lstStyle/>
        <a:p>
          <a:endParaRPr kumimoji="1" lang="ja-JP" altLang="en-US" sz="700" b="1"/>
        </a:p>
      </dgm:t>
    </dgm:pt>
    <dgm:pt modelId="{A9076471-72F0-4E68-9AB1-7DA04A607820}" type="sibTrans" cxnId="{D2535436-2A93-4C37-B396-A7880B7D40E7}">
      <dgm:prSet/>
      <dgm:spPr/>
      <dgm:t>
        <a:bodyPr/>
        <a:lstStyle/>
        <a:p>
          <a:endParaRPr kumimoji="1" lang="ja-JP" altLang="en-US" sz="2400"/>
        </a:p>
      </dgm:t>
    </dgm:pt>
    <dgm:pt modelId="{7AC735A9-8486-40E5-8ABC-1A0799E3BBDB}">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kumimoji="1" lang="ja-JP" altLang="en-US" sz="2000" b="1" dirty="0"/>
            <a:t>返還必要</a:t>
          </a:r>
          <a:br>
            <a:rPr kumimoji="1" lang="en-US" altLang="ja-JP" sz="2000" b="1" dirty="0"/>
          </a:br>
          <a:r>
            <a:rPr kumimoji="1" lang="ja-JP" altLang="en-US" sz="2000" b="1" dirty="0"/>
            <a:t>物の利用</a:t>
          </a:r>
          <a:endParaRPr kumimoji="1" lang="en-US" altLang="ja-JP" sz="2000" b="1" dirty="0"/>
        </a:p>
      </dgm:t>
    </dgm:pt>
    <dgm:pt modelId="{1C3FCB1A-CCDD-48FE-8FB6-E1668D59A63C}" type="parTrans" cxnId="{A61F5EFB-9F4E-43C1-B87C-53F66227489F}">
      <dgm:prSet custT="1"/>
      <dgm:spPr/>
      <dgm:t>
        <a:bodyPr/>
        <a:lstStyle/>
        <a:p>
          <a:endParaRPr kumimoji="1" lang="ja-JP" altLang="en-US" sz="800" b="1"/>
        </a:p>
      </dgm:t>
    </dgm:pt>
    <dgm:pt modelId="{190CD7C0-81D2-4FAB-8911-4DC9F19C131B}" type="sibTrans" cxnId="{A61F5EFB-9F4E-43C1-B87C-53F66227489F}">
      <dgm:prSet/>
      <dgm:spPr/>
      <dgm:t>
        <a:bodyPr/>
        <a:lstStyle/>
        <a:p>
          <a:endParaRPr kumimoji="1" lang="ja-JP" altLang="en-US" sz="2400"/>
        </a:p>
      </dgm:t>
    </dgm:pt>
    <dgm:pt modelId="{D339A9AB-5078-4334-8276-8D4059F47A81}">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ja-JP" altLang="en-US" sz="2000" b="1" dirty="0"/>
            <a:t>無償</a:t>
          </a:r>
        </a:p>
      </dgm:t>
    </dgm:pt>
    <dgm:pt modelId="{C9BE823F-01B2-44BE-8F2A-FCAF4152DD62}" type="parTrans" cxnId="{8A8F36D2-D7F2-4EEB-951B-4A747C0060E8}">
      <dgm:prSet custT="1"/>
      <dgm:spPr/>
      <dgm:t>
        <a:bodyPr/>
        <a:lstStyle/>
        <a:p>
          <a:endParaRPr kumimoji="1" lang="ja-JP" altLang="en-US" sz="700" b="1"/>
        </a:p>
      </dgm:t>
    </dgm:pt>
    <dgm:pt modelId="{BD2AF580-3F52-4E88-992C-3C04C28DFF04}" type="sibTrans" cxnId="{8A8F36D2-D7F2-4EEB-951B-4A747C0060E8}">
      <dgm:prSet/>
      <dgm:spPr/>
      <dgm:t>
        <a:bodyPr/>
        <a:lstStyle/>
        <a:p>
          <a:endParaRPr kumimoji="1" lang="ja-JP" altLang="en-US" sz="2400"/>
        </a:p>
      </dgm:t>
    </dgm:pt>
    <dgm:pt modelId="{0BEEBC59-4887-4E79-8397-E106038E6EE9}">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ja-JP" altLang="en-US" sz="2000" b="1" dirty="0"/>
            <a:t>有償</a:t>
          </a:r>
        </a:p>
      </dgm:t>
    </dgm:pt>
    <dgm:pt modelId="{A6EC9F04-D2D5-43ED-8CEA-C4C616787019}" type="parTrans" cxnId="{D4AD69C6-4269-4343-8846-544B398F0789}">
      <dgm:prSet custT="1"/>
      <dgm:spPr/>
      <dgm:t>
        <a:bodyPr/>
        <a:lstStyle/>
        <a:p>
          <a:endParaRPr kumimoji="1" lang="ja-JP" altLang="en-US" sz="700" b="1"/>
        </a:p>
      </dgm:t>
    </dgm:pt>
    <dgm:pt modelId="{CD0F8075-189E-45D1-AD14-516FEF73FA23}" type="sibTrans" cxnId="{D4AD69C6-4269-4343-8846-544B398F0789}">
      <dgm:prSet/>
      <dgm:spPr/>
      <dgm:t>
        <a:bodyPr/>
        <a:lstStyle/>
        <a:p>
          <a:endParaRPr kumimoji="1" lang="ja-JP" altLang="en-US" sz="2400"/>
        </a:p>
      </dgm:t>
    </dgm:pt>
    <dgm:pt modelId="{3FBAEB2B-ECC5-4A47-ADC7-9B3F23179AFF}">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1. </a:t>
          </a:r>
          <a:r>
            <a:rPr kumimoji="1" lang="ja-JP" altLang="en-US" sz="2000" b="1" dirty="0">
              <a:solidFill>
                <a:schemeClr val="tx1"/>
              </a:solidFill>
            </a:rPr>
            <a:t>贈与</a:t>
          </a:r>
        </a:p>
      </dgm:t>
    </dgm:pt>
    <dgm:pt modelId="{450B8FBF-DD33-43FD-92C1-7F22A8DA87BE}" type="parTrans" cxnId="{76CF0A07-D52A-4B37-82EF-624FAD05514D}">
      <dgm:prSet custT="1"/>
      <dgm:spPr/>
      <dgm:t>
        <a:bodyPr/>
        <a:lstStyle/>
        <a:p>
          <a:endParaRPr kumimoji="1" lang="ja-JP" altLang="en-US" sz="1050" b="1"/>
        </a:p>
      </dgm:t>
    </dgm:pt>
    <dgm:pt modelId="{5AC152B8-0CED-4771-B2FD-D06942851A5B}" type="sibTrans" cxnId="{76CF0A07-D52A-4B37-82EF-624FAD05514D}">
      <dgm:prSet/>
      <dgm:spPr/>
      <dgm:t>
        <a:bodyPr/>
        <a:lstStyle/>
        <a:p>
          <a:endParaRPr kumimoji="1" lang="ja-JP" altLang="en-US" sz="2400"/>
        </a:p>
      </dgm:t>
    </dgm:pt>
    <dgm:pt modelId="{3920EDDD-3EE0-4FAC-AF98-BBD0DBA3A31B}">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2. </a:t>
          </a:r>
          <a:r>
            <a:rPr kumimoji="1" lang="ja-JP" altLang="en-US" sz="2000" b="1" dirty="0">
              <a:solidFill>
                <a:schemeClr val="tx1"/>
              </a:solidFill>
            </a:rPr>
            <a:t>売買</a:t>
          </a:r>
        </a:p>
      </dgm:t>
    </dgm:pt>
    <dgm:pt modelId="{8F898690-6C1A-4B5C-9872-0165F4C48E83}" type="parTrans" cxnId="{D85A2205-D78B-45AC-ABD8-9048D6105801}">
      <dgm:prSet custT="1"/>
      <dgm:spPr/>
      <dgm:t>
        <a:bodyPr/>
        <a:lstStyle/>
        <a:p>
          <a:endParaRPr kumimoji="1" lang="ja-JP" altLang="en-US" sz="700" b="1"/>
        </a:p>
      </dgm:t>
    </dgm:pt>
    <dgm:pt modelId="{DB77803A-4B5E-49F8-ACE4-D7484634338E}" type="sibTrans" cxnId="{D85A2205-D78B-45AC-ABD8-9048D6105801}">
      <dgm:prSet/>
      <dgm:spPr/>
      <dgm:t>
        <a:bodyPr/>
        <a:lstStyle/>
        <a:p>
          <a:endParaRPr kumimoji="1" lang="ja-JP" altLang="en-US" sz="2400"/>
        </a:p>
      </dgm:t>
    </dgm:pt>
    <dgm:pt modelId="{F5328C0A-67B3-43AA-875F-8CD8A1A9B055}">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3. </a:t>
          </a:r>
          <a:r>
            <a:rPr kumimoji="1" lang="ja-JP" altLang="en-US" sz="2000" b="1" dirty="0">
              <a:solidFill>
                <a:schemeClr val="tx1"/>
              </a:solidFill>
            </a:rPr>
            <a:t>交換</a:t>
          </a:r>
        </a:p>
      </dgm:t>
    </dgm:pt>
    <dgm:pt modelId="{02A5E9C3-7A64-45D6-ACBF-C39456DA2A41}" type="parTrans" cxnId="{7022D9F0-FDA0-4BAC-BE1A-97E5307BF561}">
      <dgm:prSet custT="1"/>
      <dgm:spPr/>
      <dgm:t>
        <a:bodyPr/>
        <a:lstStyle/>
        <a:p>
          <a:endParaRPr kumimoji="1" lang="ja-JP" altLang="en-US" sz="700" b="1"/>
        </a:p>
      </dgm:t>
    </dgm:pt>
    <dgm:pt modelId="{4EB57E94-FDF4-4BB3-AAE7-DBC67E14C29E}" type="sibTrans" cxnId="{7022D9F0-FDA0-4BAC-BE1A-97E5307BF561}">
      <dgm:prSet/>
      <dgm:spPr/>
      <dgm:t>
        <a:bodyPr/>
        <a:lstStyle/>
        <a:p>
          <a:endParaRPr kumimoji="1" lang="ja-JP" altLang="en-US" sz="2400"/>
        </a:p>
      </dgm:t>
    </dgm:pt>
    <dgm:pt modelId="{1D5BC8F1-2E0E-4E23-976B-D157EB235CA3}">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en-US" altLang="ja-JP" sz="2000" b="1" dirty="0"/>
            <a:t>(</a:t>
          </a:r>
          <a:r>
            <a:rPr kumimoji="1" lang="ja-JP" altLang="en-US" sz="2000" b="1" dirty="0"/>
            <a:t>返還不要</a:t>
          </a:r>
          <a:r>
            <a:rPr kumimoji="1" lang="en-US" altLang="ja-JP" sz="2000" b="1" dirty="0"/>
            <a:t>)</a:t>
          </a:r>
          <a:endParaRPr kumimoji="1" lang="ja-JP" altLang="en-US" sz="2000" b="1" dirty="0"/>
        </a:p>
      </dgm:t>
    </dgm:pt>
    <dgm:pt modelId="{565A9D60-A7EC-43FA-A0BF-42432A5EFC16}" type="parTrans" cxnId="{E82D283A-C249-4EA6-8FAC-1697A2B3097F}">
      <dgm:prSet custT="1"/>
      <dgm:spPr/>
      <dgm:t>
        <a:bodyPr/>
        <a:lstStyle/>
        <a:p>
          <a:endParaRPr kumimoji="1" lang="ja-JP" altLang="en-US" sz="700" b="1"/>
        </a:p>
      </dgm:t>
    </dgm:pt>
    <dgm:pt modelId="{4F7C8862-90BA-4D06-9A32-BB3032799BE8}" type="sibTrans" cxnId="{E82D283A-C249-4EA6-8FAC-1697A2B3097F}">
      <dgm:prSet/>
      <dgm:spPr/>
      <dgm:t>
        <a:bodyPr/>
        <a:lstStyle/>
        <a:p>
          <a:endParaRPr kumimoji="1" lang="ja-JP" altLang="en-US" sz="2400"/>
        </a:p>
      </dgm:t>
    </dgm:pt>
    <dgm:pt modelId="{A7B30998-E66E-4F59-8BE8-294499D617BE}">
      <dgm:prSet phldrT="[テキスト]" custT="1">
        <dgm:style>
          <a:lnRef idx="1">
            <a:schemeClr val="accent4"/>
          </a:lnRef>
          <a:fillRef idx="2">
            <a:schemeClr val="accent4"/>
          </a:fillRef>
          <a:effectRef idx="1">
            <a:schemeClr val="accent4"/>
          </a:effectRef>
          <a:fontRef idx="minor">
            <a:schemeClr val="dk1"/>
          </a:fontRef>
        </dgm:style>
      </dgm:prSet>
      <dgm:spPr>
        <a:solidFill>
          <a:schemeClr val="accent4">
            <a:lumMod val="20000"/>
            <a:lumOff val="80000"/>
          </a:schemeClr>
        </a:solidFill>
      </dgm:spPr>
      <dgm:t>
        <a:bodyPr/>
        <a:lstStyle/>
        <a:p>
          <a:r>
            <a:rPr kumimoji="1" lang="ja-JP" altLang="en-US" sz="2000" b="1" dirty="0"/>
            <a:t>返還必要</a:t>
          </a:r>
        </a:p>
      </dgm:t>
    </dgm:pt>
    <dgm:pt modelId="{6C5BBE3A-4075-4AAC-AB14-E75667077E0E}" type="parTrans" cxnId="{6349B433-531F-4DDC-B85C-78BB06369F82}">
      <dgm:prSet custT="1"/>
      <dgm:spPr/>
      <dgm:t>
        <a:bodyPr/>
        <a:lstStyle/>
        <a:p>
          <a:endParaRPr kumimoji="1" lang="ja-JP" altLang="en-US" sz="700" b="1"/>
        </a:p>
      </dgm:t>
    </dgm:pt>
    <dgm:pt modelId="{B5744342-BC8C-4DBD-8E08-AF96EB005802}" type="sibTrans" cxnId="{6349B433-531F-4DDC-B85C-78BB06369F82}">
      <dgm:prSet/>
      <dgm:spPr/>
      <dgm:t>
        <a:bodyPr/>
        <a:lstStyle/>
        <a:p>
          <a:endParaRPr kumimoji="1" lang="ja-JP" altLang="en-US" sz="2400"/>
        </a:p>
      </dgm:t>
    </dgm:pt>
    <dgm:pt modelId="{5C75B5D4-FDAA-4F60-B275-1D168A89ABC0}">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4. </a:t>
          </a:r>
          <a:r>
            <a:rPr kumimoji="1" lang="ja-JP" altLang="en-US" sz="2000" b="1" dirty="0">
              <a:solidFill>
                <a:schemeClr val="tx1"/>
              </a:solidFill>
            </a:rPr>
            <a:t>消費貸借</a:t>
          </a:r>
        </a:p>
      </dgm:t>
    </dgm:pt>
    <dgm:pt modelId="{396941C8-95E2-4325-8673-893986F4CD66}" type="parTrans" cxnId="{DA8FC6B3-DEB0-4ECB-9AA0-DAB7C4331786}">
      <dgm:prSet custT="1"/>
      <dgm:spPr/>
      <dgm:t>
        <a:bodyPr/>
        <a:lstStyle/>
        <a:p>
          <a:endParaRPr kumimoji="1" lang="ja-JP" altLang="en-US" sz="700" b="1"/>
        </a:p>
      </dgm:t>
    </dgm:pt>
    <dgm:pt modelId="{1D4CF41D-5D44-4CAD-A123-EC5299BE082C}" type="sibTrans" cxnId="{DA8FC6B3-DEB0-4ECB-9AA0-DAB7C4331786}">
      <dgm:prSet/>
      <dgm:spPr/>
      <dgm:t>
        <a:bodyPr/>
        <a:lstStyle/>
        <a:p>
          <a:endParaRPr kumimoji="1" lang="ja-JP" altLang="en-US" sz="2400"/>
        </a:p>
      </dgm:t>
    </dgm:pt>
    <dgm:pt modelId="{038E1DAB-44C4-4B99-8342-395708B297AB}">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kumimoji="1" lang="ja-JP" altLang="en-US" sz="2000" b="1" dirty="0"/>
            <a:t>無償</a:t>
          </a:r>
        </a:p>
      </dgm:t>
    </dgm:pt>
    <dgm:pt modelId="{B44C7D11-EA58-4415-A1D1-E80783EC2705}" type="parTrans" cxnId="{18CA6841-9894-4989-8465-8752DBB0BD3B}">
      <dgm:prSet custT="1"/>
      <dgm:spPr/>
      <dgm:t>
        <a:bodyPr/>
        <a:lstStyle/>
        <a:p>
          <a:endParaRPr kumimoji="1" lang="ja-JP" altLang="en-US" sz="700" b="1"/>
        </a:p>
      </dgm:t>
    </dgm:pt>
    <dgm:pt modelId="{901F0A14-7545-45EA-8581-F9BECC7E30E4}" type="sibTrans" cxnId="{18CA6841-9894-4989-8465-8752DBB0BD3B}">
      <dgm:prSet/>
      <dgm:spPr/>
      <dgm:t>
        <a:bodyPr/>
        <a:lstStyle/>
        <a:p>
          <a:endParaRPr kumimoji="1" lang="ja-JP" altLang="en-US" sz="2400"/>
        </a:p>
      </dgm:t>
    </dgm:pt>
    <dgm:pt modelId="{50977EDA-6F09-4D37-A495-031948DBF1AA}">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5. </a:t>
          </a:r>
          <a:r>
            <a:rPr kumimoji="1" lang="ja-JP" altLang="en-US" sz="2000" b="1" dirty="0">
              <a:solidFill>
                <a:schemeClr val="tx1"/>
              </a:solidFill>
            </a:rPr>
            <a:t>使用貸借</a:t>
          </a:r>
        </a:p>
      </dgm:t>
    </dgm:pt>
    <dgm:pt modelId="{1EF5932E-1FB1-4B9D-AC5C-0FDC48909DB9}" type="parTrans" cxnId="{230F926F-B7B9-4BC7-9EFF-A3C990C6F358}">
      <dgm:prSet custT="1"/>
      <dgm:spPr/>
      <dgm:t>
        <a:bodyPr/>
        <a:lstStyle/>
        <a:p>
          <a:endParaRPr kumimoji="1" lang="ja-JP" altLang="en-US" sz="700" b="1"/>
        </a:p>
      </dgm:t>
    </dgm:pt>
    <dgm:pt modelId="{C9AE8271-8862-4709-84F7-A08E265E70AF}" type="sibTrans" cxnId="{230F926F-B7B9-4BC7-9EFF-A3C990C6F358}">
      <dgm:prSet/>
      <dgm:spPr/>
      <dgm:t>
        <a:bodyPr/>
        <a:lstStyle/>
        <a:p>
          <a:endParaRPr kumimoji="1" lang="ja-JP" altLang="en-US" sz="2400"/>
        </a:p>
      </dgm:t>
    </dgm:pt>
    <dgm:pt modelId="{17F4C2C2-0F82-4595-B4E1-FCF6E5980322}">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20000"/>
            <a:lumOff val="80000"/>
          </a:schemeClr>
        </a:solidFill>
      </dgm:spPr>
      <dgm:t>
        <a:bodyPr/>
        <a:lstStyle/>
        <a:p>
          <a:r>
            <a:rPr kumimoji="1" lang="ja-JP" altLang="en-US" sz="2000" b="1" dirty="0"/>
            <a:t>有償</a:t>
          </a:r>
        </a:p>
      </dgm:t>
    </dgm:pt>
    <dgm:pt modelId="{80DC3E32-DA08-4608-A939-87A1E12F5DC9}" type="parTrans" cxnId="{AC72FEB7-106B-48D7-969F-D62DABDE2AF3}">
      <dgm:prSet custT="1"/>
      <dgm:spPr/>
      <dgm:t>
        <a:bodyPr/>
        <a:lstStyle/>
        <a:p>
          <a:endParaRPr kumimoji="1" lang="ja-JP" altLang="en-US" sz="700" b="1"/>
        </a:p>
      </dgm:t>
    </dgm:pt>
    <dgm:pt modelId="{78D6BC80-11AD-440C-AD6D-11DAFA3A604D}" type="sibTrans" cxnId="{AC72FEB7-106B-48D7-969F-D62DABDE2AF3}">
      <dgm:prSet/>
      <dgm:spPr/>
      <dgm:t>
        <a:bodyPr/>
        <a:lstStyle/>
        <a:p>
          <a:endParaRPr kumimoji="1" lang="ja-JP" altLang="en-US" sz="2400"/>
        </a:p>
      </dgm:t>
    </dgm:pt>
    <dgm:pt modelId="{BC16DDBF-FBF0-432B-A9B8-35B21AF6CFD6}">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6. </a:t>
          </a:r>
          <a:r>
            <a:rPr kumimoji="1" lang="ja-JP" altLang="en-US" sz="2000" b="1" dirty="0">
              <a:solidFill>
                <a:schemeClr val="tx1"/>
              </a:solidFill>
            </a:rPr>
            <a:t>賃貸借</a:t>
          </a:r>
        </a:p>
      </dgm:t>
    </dgm:pt>
    <dgm:pt modelId="{F4A474D4-ECA0-4FB0-8E5E-7FF5206A4095}" type="parTrans" cxnId="{710044FC-E89B-48EA-807F-6E58D3E6926B}">
      <dgm:prSet custT="1"/>
      <dgm:spPr/>
      <dgm:t>
        <a:bodyPr/>
        <a:lstStyle/>
        <a:p>
          <a:endParaRPr kumimoji="1" lang="ja-JP" altLang="en-US" sz="700" b="1"/>
        </a:p>
      </dgm:t>
    </dgm:pt>
    <dgm:pt modelId="{1FB0C214-688C-4376-8E8F-42F1FD890C0E}" type="sibTrans" cxnId="{710044FC-E89B-48EA-807F-6E58D3E6926B}">
      <dgm:prSet/>
      <dgm:spPr/>
      <dgm:t>
        <a:bodyPr/>
        <a:lstStyle/>
        <a:p>
          <a:endParaRPr kumimoji="1" lang="ja-JP" altLang="en-US" sz="2400"/>
        </a:p>
      </dgm:t>
    </dgm:pt>
    <dgm:pt modelId="{D4A42A8C-53F6-4B5F-86FC-3A9F07126C5F}">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役務の提供</a:t>
          </a:r>
        </a:p>
      </dgm:t>
    </dgm:pt>
    <dgm:pt modelId="{F458CDFA-0B9A-4852-88CB-C71171419907}" type="parTrans" cxnId="{E1934DEE-0333-45C0-A456-DD5B3BE40636}">
      <dgm:prSet custT="1"/>
      <dgm:spPr/>
      <dgm:t>
        <a:bodyPr/>
        <a:lstStyle/>
        <a:p>
          <a:endParaRPr kumimoji="1" lang="ja-JP" altLang="en-US" sz="700" b="1"/>
        </a:p>
      </dgm:t>
    </dgm:pt>
    <dgm:pt modelId="{6BF96A49-C456-42EC-BBC4-B18B167196E0}" type="sibTrans" cxnId="{E1934DEE-0333-45C0-A456-DD5B3BE40636}">
      <dgm:prSet/>
      <dgm:spPr/>
      <dgm:t>
        <a:bodyPr/>
        <a:lstStyle/>
        <a:p>
          <a:endParaRPr kumimoji="1" lang="ja-JP" altLang="en-US" sz="2400"/>
        </a:p>
      </dgm:t>
    </dgm:pt>
    <dgm:pt modelId="{A0F625E7-BCE9-4DAD-9851-8E605E8A0BF5}">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7. </a:t>
          </a:r>
          <a:r>
            <a:rPr kumimoji="1" lang="ja-JP" altLang="en-US" sz="2000" b="1" dirty="0">
              <a:solidFill>
                <a:schemeClr val="tx1"/>
              </a:solidFill>
            </a:rPr>
            <a:t>雇用</a:t>
          </a:r>
        </a:p>
      </dgm:t>
    </dgm:pt>
    <dgm:pt modelId="{E7D2C3F1-B571-4A01-9CB5-2981A332F2CB}" type="parTrans" cxnId="{77F6728E-3C1B-420A-857A-A05D90AC2FCF}">
      <dgm:prSet custT="1"/>
      <dgm:spPr/>
      <dgm:t>
        <a:bodyPr/>
        <a:lstStyle/>
        <a:p>
          <a:endParaRPr kumimoji="1" lang="ja-JP" altLang="en-US" sz="700" b="1"/>
        </a:p>
      </dgm:t>
    </dgm:pt>
    <dgm:pt modelId="{87534E12-FF65-40D2-9DF5-26AD6927936F}" type="sibTrans" cxnId="{77F6728E-3C1B-420A-857A-A05D90AC2FCF}">
      <dgm:prSet/>
      <dgm:spPr/>
      <dgm:t>
        <a:bodyPr/>
        <a:lstStyle/>
        <a:p>
          <a:endParaRPr kumimoji="1" lang="ja-JP" altLang="en-US" sz="2400"/>
        </a:p>
      </dgm:t>
    </dgm:pt>
    <dgm:pt modelId="{8C4A8686-8696-4342-8A52-162DEE1C4D2E}">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8. </a:t>
          </a:r>
          <a:r>
            <a:rPr kumimoji="1" lang="ja-JP" altLang="en-US" sz="2000" b="1" dirty="0">
              <a:solidFill>
                <a:schemeClr val="tx1"/>
              </a:solidFill>
            </a:rPr>
            <a:t>請負</a:t>
          </a:r>
        </a:p>
      </dgm:t>
    </dgm:pt>
    <dgm:pt modelId="{CE47FE5E-6769-4535-9E4C-3FAA49B5535C}" type="parTrans" cxnId="{2D51A13F-7931-47A5-9953-550B0209842A}">
      <dgm:prSet custT="1"/>
      <dgm:spPr/>
      <dgm:t>
        <a:bodyPr/>
        <a:lstStyle/>
        <a:p>
          <a:endParaRPr kumimoji="1" lang="ja-JP" altLang="en-US" sz="700" b="1"/>
        </a:p>
      </dgm:t>
    </dgm:pt>
    <dgm:pt modelId="{8E0DF119-1EA3-4AEB-8A07-90959B202FD1}" type="sibTrans" cxnId="{2D51A13F-7931-47A5-9953-550B0209842A}">
      <dgm:prSet/>
      <dgm:spPr/>
      <dgm:t>
        <a:bodyPr/>
        <a:lstStyle/>
        <a:p>
          <a:endParaRPr kumimoji="1" lang="ja-JP" altLang="en-US" sz="2400"/>
        </a:p>
      </dgm:t>
    </dgm:pt>
    <dgm:pt modelId="{0D946831-358C-4254-8266-A09C670393B6}">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9. </a:t>
          </a:r>
          <a:r>
            <a:rPr kumimoji="1" lang="ja-JP" altLang="en-US" sz="2000" b="1" dirty="0">
              <a:solidFill>
                <a:schemeClr val="tx1"/>
              </a:solidFill>
            </a:rPr>
            <a:t>委任</a:t>
          </a:r>
        </a:p>
      </dgm:t>
    </dgm:pt>
    <dgm:pt modelId="{B1619D9C-BB91-4C31-BC18-C3295A0FACC9}" type="parTrans" cxnId="{5ED1B99A-E854-41F5-8D7E-27FA69047364}">
      <dgm:prSet custT="1"/>
      <dgm:spPr/>
      <dgm:t>
        <a:bodyPr/>
        <a:lstStyle/>
        <a:p>
          <a:endParaRPr kumimoji="1" lang="ja-JP" altLang="en-US" sz="700" b="1"/>
        </a:p>
      </dgm:t>
    </dgm:pt>
    <dgm:pt modelId="{167FC6A0-A3F8-405D-A70E-E875DE08BBCF}" type="sibTrans" cxnId="{5ED1B99A-E854-41F5-8D7E-27FA69047364}">
      <dgm:prSet/>
      <dgm:spPr/>
      <dgm:t>
        <a:bodyPr/>
        <a:lstStyle/>
        <a:p>
          <a:endParaRPr kumimoji="1" lang="ja-JP" altLang="en-US" sz="2400"/>
        </a:p>
      </dgm:t>
    </dgm:pt>
    <dgm:pt modelId="{5A94ED04-F71F-4EF0-B8E2-2BD9CB6A2E24}">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10. </a:t>
          </a:r>
          <a:r>
            <a:rPr kumimoji="1" lang="ja-JP" altLang="en-US" sz="2000" b="1" dirty="0">
              <a:solidFill>
                <a:schemeClr val="tx1"/>
              </a:solidFill>
            </a:rPr>
            <a:t>寄託</a:t>
          </a:r>
        </a:p>
      </dgm:t>
    </dgm:pt>
    <dgm:pt modelId="{C9481663-AB6B-487C-890B-4398D5F185E5}" type="parTrans" cxnId="{C32D2DD6-5A1F-4047-990D-58AE473590DD}">
      <dgm:prSet custT="1"/>
      <dgm:spPr/>
      <dgm:t>
        <a:bodyPr/>
        <a:lstStyle/>
        <a:p>
          <a:endParaRPr kumimoji="1" lang="ja-JP" altLang="en-US" sz="700" b="1"/>
        </a:p>
      </dgm:t>
    </dgm:pt>
    <dgm:pt modelId="{DE0233D3-3DE1-4EA2-8DE1-EB41A4711091}" type="sibTrans" cxnId="{C32D2DD6-5A1F-4047-990D-58AE473590DD}">
      <dgm:prSet/>
      <dgm:spPr/>
      <dgm:t>
        <a:bodyPr/>
        <a:lstStyle/>
        <a:p>
          <a:endParaRPr kumimoji="1" lang="ja-JP" altLang="en-US" sz="2400"/>
        </a:p>
      </dgm:t>
    </dgm:pt>
    <dgm:pt modelId="{01FF4AF3-098E-4CA7-98FB-9B8738E4CEBC}">
      <dgm:prSet phldrT="[テキスト]" custT="1">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sz="2000" b="1" dirty="0"/>
            <a:t>紛争の解決</a:t>
          </a:r>
        </a:p>
      </dgm:t>
    </dgm:pt>
    <dgm:pt modelId="{8E520709-1854-476C-BEFB-9107A2CC20CE}" type="parTrans" cxnId="{37A65013-62DA-42A7-9167-8FF7AC6B6AF0}">
      <dgm:prSet custT="1"/>
      <dgm:spPr/>
      <dgm:t>
        <a:bodyPr/>
        <a:lstStyle/>
        <a:p>
          <a:endParaRPr kumimoji="1" lang="ja-JP" altLang="en-US" sz="900" b="1"/>
        </a:p>
      </dgm:t>
    </dgm:pt>
    <dgm:pt modelId="{91978726-DBDE-4142-94A7-EC15EF1A8DBE}" type="sibTrans" cxnId="{37A65013-62DA-42A7-9167-8FF7AC6B6AF0}">
      <dgm:prSet/>
      <dgm:spPr/>
      <dgm:t>
        <a:bodyPr/>
        <a:lstStyle/>
        <a:p>
          <a:endParaRPr kumimoji="1" lang="ja-JP" altLang="en-US" sz="2400"/>
        </a:p>
      </dgm:t>
    </dgm:pt>
    <dgm:pt modelId="{9AD22114-56DF-4E32-8284-B6EBA3D094F6}">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13. </a:t>
          </a:r>
          <a:r>
            <a:rPr kumimoji="1" lang="ja-JP" altLang="en-US" sz="2000" b="1" dirty="0">
              <a:solidFill>
                <a:schemeClr val="tx1"/>
              </a:solidFill>
            </a:rPr>
            <a:t>和解</a:t>
          </a:r>
        </a:p>
      </dgm:t>
    </dgm:pt>
    <dgm:pt modelId="{8986B514-DA54-4249-91A7-AD599016D2C4}" type="parTrans" cxnId="{9963D50E-86F0-4C3C-A4BB-8E1FC96429BC}">
      <dgm:prSet custT="1"/>
      <dgm:spPr/>
      <dgm:t>
        <a:bodyPr/>
        <a:lstStyle/>
        <a:p>
          <a:endParaRPr kumimoji="1" lang="ja-JP" altLang="en-US" sz="1050" b="1"/>
        </a:p>
      </dgm:t>
    </dgm:pt>
    <dgm:pt modelId="{EA1F33D5-6DC1-468B-9B57-82258AAD6BE0}" type="sibTrans" cxnId="{9963D50E-86F0-4C3C-A4BB-8E1FC96429BC}">
      <dgm:prSet/>
      <dgm:spPr/>
      <dgm:t>
        <a:bodyPr/>
        <a:lstStyle/>
        <a:p>
          <a:endParaRPr kumimoji="1" lang="ja-JP" altLang="en-US" sz="2400"/>
        </a:p>
      </dgm:t>
    </dgm:pt>
    <dgm:pt modelId="{6B8BD168-1096-4A85-AE2E-38521AE3F21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000" b="1" dirty="0"/>
            <a:t>事業を営む</a:t>
          </a:r>
        </a:p>
      </dgm:t>
    </dgm:pt>
    <dgm:pt modelId="{F91EAD8E-BB7B-43CF-9BF4-FADA74322B98}" type="parTrans" cxnId="{8EC0515B-688B-488C-B1A1-59533B29F47E}">
      <dgm:prSet custT="1"/>
      <dgm:spPr/>
      <dgm:t>
        <a:bodyPr/>
        <a:lstStyle/>
        <a:p>
          <a:endParaRPr kumimoji="1" lang="ja-JP" altLang="en-US" sz="700" b="1"/>
        </a:p>
      </dgm:t>
    </dgm:pt>
    <dgm:pt modelId="{771F1C55-6FA1-4E53-A0F2-97B3D4BABF69}" type="sibTrans" cxnId="{8EC0515B-688B-488C-B1A1-59533B29F47E}">
      <dgm:prSet/>
      <dgm:spPr/>
      <dgm:t>
        <a:bodyPr/>
        <a:lstStyle/>
        <a:p>
          <a:endParaRPr kumimoji="1" lang="ja-JP" altLang="en-US" sz="2400"/>
        </a:p>
      </dgm:t>
    </dgm:pt>
    <dgm:pt modelId="{934E934F-E13E-47E1-888B-DEFD0886EFB7}">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11. </a:t>
          </a:r>
          <a:r>
            <a:rPr kumimoji="1" lang="ja-JP" altLang="en-US" sz="2000" b="1" dirty="0">
              <a:solidFill>
                <a:schemeClr val="tx1"/>
              </a:solidFill>
            </a:rPr>
            <a:t>組合</a:t>
          </a:r>
        </a:p>
      </dgm:t>
    </dgm:pt>
    <dgm:pt modelId="{AE14862C-17DB-4617-9E5E-D526A0C6F7AD}" type="parTrans" cxnId="{CA7B7AB4-C7D8-4860-8820-58678EB4F5DC}">
      <dgm:prSet custT="1"/>
      <dgm:spPr/>
      <dgm:t>
        <a:bodyPr/>
        <a:lstStyle/>
        <a:p>
          <a:endParaRPr kumimoji="1" lang="ja-JP" altLang="en-US" sz="700" b="1"/>
        </a:p>
      </dgm:t>
    </dgm:pt>
    <dgm:pt modelId="{95D1FC23-74EA-4D04-8CE8-5DE7611CE7AD}" type="sibTrans" cxnId="{CA7B7AB4-C7D8-4860-8820-58678EB4F5DC}">
      <dgm:prSet/>
      <dgm:spPr/>
      <dgm:t>
        <a:bodyPr/>
        <a:lstStyle/>
        <a:p>
          <a:endParaRPr kumimoji="1" lang="ja-JP" altLang="en-US" sz="2400"/>
        </a:p>
      </dgm:t>
    </dgm:pt>
    <dgm:pt modelId="{8A6629D2-75B7-4DC1-A6F6-40F3F79D9ACE}">
      <dgm:prSet phldrT="[テキスト]" custT="1">
        <dgm:style>
          <a:lnRef idx="0">
            <a:schemeClr val="accent1"/>
          </a:lnRef>
          <a:fillRef idx="3">
            <a:schemeClr val="accent1"/>
          </a:fillRef>
          <a:effectRef idx="3">
            <a:schemeClr val="accent1"/>
          </a:effectRef>
          <a:fontRef idx="minor">
            <a:schemeClr val="lt1"/>
          </a:fontRef>
        </dgm:style>
      </dgm:prSet>
      <dgm:spPr>
        <a:solidFill>
          <a:schemeClr val="accent1">
            <a:lumMod val="20000"/>
            <a:lumOff val="80000"/>
          </a:schemeClr>
        </a:solidFill>
        <a:ln>
          <a:solidFill>
            <a:schemeClr val="accent5"/>
          </a:solidFill>
        </a:ln>
      </dgm:spPr>
      <dgm:t>
        <a:bodyPr/>
        <a:lstStyle/>
        <a:p>
          <a:r>
            <a:rPr kumimoji="1" lang="en-US" altLang="ja-JP" sz="2000" b="1" dirty="0">
              <a:solidFill>
                <a:schemeClr val="tx1"/>
              </a:solidFill>
            </a:rPr>
            <a:t>12. </a:t>
          </a:r>
          <a:r>
            <a:rPr kumimoji="1" lang="ja-JP" altLang="en-US" sz="2000" b="1" dirty="0">
              <a:solidFill>
                <a:schemeClr val="tx1"/>
              </a:solidFill>
            </a:rPr>
            <a:t>終身定期金</a:t>
          </a:r>
        </a:p>
      </dgm:t>
    </dgm:pt>
    <dgm:pt modelId="{2F008EF4-E292-4825-89ED-CF270EA2D072}" type="parTrans" cxnId="{429F1028-B978-4A3E-A938-15D5AFF7C726}">
      <dgm:prSet custT="1"/>
      <dgm:spPr/>
      <dgm:t>
        <a:bodyPr/>
        <a:lstStyle/>
        <a:p>
          <a:endParaRPr kumimoji="1" lang="ja-JP" altLang="en-US" sz="700" b="1"/>
        </a:p>
      </dgm:t>
    </dgm:pt>
    <dgm:pt modelId="{E49B7160-D058-4ADB-BC0C-9CC9234CCAF7}" type="sibTrans" cxnId="{429F1028-B978-4A3E-A938-15D5AFF7C726}">
      <dgm:prSet/>
      <dgm:spPr/>
      <dgm:t>
        <a:bodyPr/>
        <a:lstStyle/>
        <a:p>
          <a:endParaRPr kumimoji="1" lang="ja-JP" altLang="en-US" sz="2400"/>
        </a:p>
      </dgm:t>
    </dgm:pt>
    <dgm:pt modelId="{12FF9180-F63F-42A0-A476-1AF99097422B}">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従属的</a:t>
          </a:r>
          <a:br>
            <a:rPr kumimoji="1" lang="en-US" altLang="ja-JP" sz="2000" b="1" dirty="0"/>
          </a:br>
          <a:r>
            <a:rPr kumimoji="1" lang="en-US" altLang="ja-JP" sz="2000" b="1" dirty="0"/>
            <a:t>(</a:t>
          </a:r>
          <a:r>
            <a:rPr kumimoji="1" lang="ja-JP" altLang="en-US" sz="2000" b="1" dirty="0"/>
            <a:t>時間決めで</a:t>
          </a:r>
          <a:r>
            <a:rPr kumimoji="1" lang="en-US" altLang="ja-JP" sz="2000" b="1" dirty="0"/>
            <a:t>)</a:t>
          </a:r>
          <a:endParaRPr kumimoji="1" lang="ja-JP" altLang="en-US" sz="2000" b="1" dirty="0"/>
        </a:p>
      </dgm:t>
    </dgm:pt>
    <dgm:pt modelId="{26BE926B-8249-40F7-922C-35C09AEE2AD4}" type="parTrans" cxnId="{D8626FD1-201B-4927-ABB6-126558AF43C1}">
      <dgm:prSet custT="1"/>
      <dgm:spPr/>
      <dgm:t>
        <a:bodyPr/>
        <a:lstStyle/>
        <a:p>
          <a:endParaRPr kumimoji="1" lang="ja-JP" altLang="en-US" sz="700" b="1"/>
        </a:p>
      </dgm:t>
    </dgm:pt>
    <dgm:pt modelId="{F3ED69ED-6FAA-4100-827C-F62D9DB89387}" type="sibTrans" cxnId="{D8626FD1-201B-4927-ABB6-126558AF43C1}">
      <dgm:prSet/>
      <dgm:spPr/>
      <dgm:t>
        <a:bodyPr/>
        <a:lstStyle/>
        <a:p>
          <a:endParaRPr kumimoji="1" lang="ja-JP" altLang="en-US" sz="2400"/>
        </a:p>
      </dgm:t>
    </dgm:pt>
    <dgm:pt modelId="{22C63188-365A-4E0F-B750-F154A464FF71}">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独立的</a:t>
          </a:r>
        </a:p>
      </dgm:t>
    </dgm:pt>
    <dgm:pt modelId="{6B8888A0-BC93-4DBF-A0A3-169C6AF018AD}" type="parTrans" cxnId="{9FA6E198-5580-4F5B-AF4E-BF7D55152650}">
      <dgm:prSet custT="1"/>
      <dgm:spPr/>
      <dgm:t>
        <a:bodyPr/>
        <a:lstStyle/>
        <a:p>
          <a:endParaRPr kumimoji="1" lang="ja-JP" altLang="en-US" sz="700" b="1"/>
        </a:p>
      </dgm:t>
    </dgm:pt>
    <dgm:pt modelId="{884E3AED-DB91-46EE-8959-3E644EC33D73}" type="sibTrans" cxnId="{9FA6E198-5580-4F5B-AF4E-BF7D55152650}">
      <dgm:prSet/>
      <dgm:spPr/>
      <dgm:t>
        <a:bodyPr/>
        <a:lstStyle/>
        <a:p>
          <a:endParaRPr kumimoji="1" lang="ja-JP" altLang="en-US" sz="2400"/>
        </a:p>
      </dgm:t>
    </dgm:pt>
    <dgm:pt modelId="{ABA4B68F-00AA-4C47-ACD3-80E286A4DD74}">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ja-JP" altLang="en-US" sz="2000" b="1" dirty="0"/>
            <a:t>対価が金銭</a:t>
          </a:r>
        </a:p>
      </dgm:t>
    </dgm:pt>
    <dgm:pt modelId="{A92F4169-0EA3-4B1F-83F4-0ABAEB0E52CE}" type="parTrans" cxnId="{8B7BD840-719E-4E1B-BBB1-11AA0A766DE3}">
      <dgm:prSet custT="1"/>
      <dgm:spPr/>
      <dgm:t>
        <a:bodyPr/>
        <a:lstStyle/>
        <a:p>
          <a:endParaRPr kumimoji="1" lang="ja-JP" altLang="en-US" sz="700" b="1"/>
        </a:p>
      </dgm:t>
    </dgm:pt>
    <dgm:pt modelId="{57334B37-7BEC-44A6-98EF-4C4852055FBA}" type="sibTrans" cxnId="{8B7BD840-719E-4E1B-BBB1-11AA0A766DE3}">
      <dgm:prSet/>
      <dgm:spPr/>
      <dgm:t>
        <a:bodyPr/>
        <a:lstStyle/>
        <a:p>
          <a:endParaRPr kumimoji="1" lang="ja-JP" altLang="en-US" sz="2400"/>
        </a:p>
      </dgm:t>
    </dgm:pt>
    <dgm:pt modelId="{0E08F52D-A8F7-4543-8F24-8D8437E8354F}">
      <dgm:prSet phldrT="[テキスト]" custT="1">
        <dgm:style>
          <a:lnRef idx="1">
            <a:schemeClr val="accent2"/>
          </a:lnRef>
          <a:fillRef idx="2">
            <a:schemeClr val="accent2"/>
          </a:fillRef>
          <a:effectRef idx="1">
            <a:schemeClr val="accent2"/>
          </a:effectRef>
          <a:fontRef idx="minor">
            <a:schemeClr val="dk1"/>
          </a:fontRef>
        </dgm:style>
      </dgm:prSet>
      <dgm:spPr>
        <a:solidFill>
          <a:schemeClr val="accent2">
            <a:lumMod val="20000"/>
            <a:lumOff val="80000"/>
          </a:schemeClr>
        </a:solidFill>
      </dgm:spPr>
      <dgm:t>
        <a:bodyPr/>
        <a:lstStyle/>
        <a:p>
          <a:r>
            <a:rPr kumimoji="1" lang="ja-JP" altLang="en-US" sz="2000" b="1" dirty="0"/>
            <a:t>対価が物</a:t>
          </a:r>
        </a:p>
      </dgm:t>
    </dgm:pt>
    <dgm:pt modelId="{8B5B627A-A5CC-4F4B-8B70-E13757CB9FDB}" type="parTrans" cxnId="{D229C4ED-C96E-4B4B-A479-4B97871965AF}">
      <dgm:prSet custT="1"/>
      <dgm:spPr/>
      <dgm:t>
        <a:bodyPr/>
        <a:lstStyle/>
        <a:p>
          <a:endParaRPr kumimoji="1" lang="ja-JP" altLang="en-US" sz="700" b="1"/>
        </a:p>
      </dgm:t>
    </dgm:pt>
    <dgm:pt modelId="{5CD3B152-369B-444D-AEEF-75C695824ED4}" type="sibTrans" cxnId="{D229C4ED-C96E-4B4B-A479-4B97871965AF}">
      <dgm:prSet/>
      <dgm:spPr/>
      <dgm:t>
        <a:bodyPr/>
        <a:lstStyle/>
        <a:p>
          <a:endParaRPr kumimoji="1" lang="ja-JP" altLang="en-US" sz="2400"/>
        </a:p>
      </dgm:t>
    </dgm:pt>
    <dgm:pt modelId="{E448B1EA-EC83-42F3-97FC-A6A444ACF2BC}">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仕事の完成</a:t>
          </a:r>
        </a:p>
      </dgm:t>
    </dgm:pt>
    <dgm:pt modelId="{30BB0C6F-7A4D-4566-9E56-DD46734B39A9}" type="parTrans" cxnId="{5A0AB8AE-E895-4194-8F48-7649253451C0}">
      <dgm:prSet custT="1"/>
      <dgm:spPr/>
      <dgm:t>
        <a:bodyPr/>
        <a:lstStyle/>
        <a:p>
          <a:endParaRPr kumimoji="1" lang="ja-JP" altLang="en-US" sz="700" b="1"/>
        </a:p>
      </dgm:t>
    </dgm:pt>
    <dgm:pt modelId="{97F9D401-B2A3-423F-91CA-3BC2487658EC}" type="sibTrans" cxnId="{5A0AB8AE-E895-4194-8F48-7649253451C0}">
      <dgm:prSet/>
      <dgm:spPr/>
      <dgm:t>
        <a:bodyPr/>
        <a:lstStyle/>
        <a:p>
          <a:endParaRPr kumimoji="1" lang="ja-JP" altLang="en-US" sz="2400"/>
        </a:p>
      </dgm:t>
    </dgm:pt>
    <dgm:pt modelId="{09314D19-A695-464A-BA1B-4A180EE2D6F2}">
      <dgm:prSet phldrT="[テキスト]" custT="1">
        <dgm:style>
          <a:lnRef idx="1">
            <a:schemeClr val="accent5"/>
          </a:lnRef>
          <a:fillRef idx="2">
            <a:schemeClr val="accent5"/>
          </a:fillRef>
          <a:effectRef idx="1">
            <a:schemeClr val="accent5"/>
          </a:effectRef>
          <a:fontRef idx="minor">
            <a:schemeClr val="dk1"/>
          </a:fontRef>
        </dgm:style>
      </dgm:prSet>
      <dgm:spPr>
        <a:solidFill>
          <a:srgbClr val="CCCCFF"/>
        </a:solidFill>
      </dgm:spPr>
      <dgm:t>
        <a:bodyPr/>
        <a:lstStyle/>
        <a:p>
          <a:r>
            <a:rPr kumimoji="1" lang="ja-JP" altLang="en-US" sz="2000" b="1" dirty="0"/>
            <a:t>事務の処理</a:t>
          </a:r>
        </a:p>
      </dgm:t>
    </dgm:pt>
    <dgm:pt modelId="{E64FEF2C-970A-4B13-9552-AC7F28AF2FC4}" type="parTrans" cxnId="{853BC431-8794-471A-ACC1-645D6106E69B}">
      <dgm:prSet custT="1"/>
      <dgm:spPr/>
      <dgm:t>
        <a:bodyPr/>
        <a:lstStyle/>
        <a:p>
          <a:endParaRPr kumimoji="1" lang="ja-JP" altLang="en-US" sz="700" b="1"/>
        </a:p>
      </dgm:t>
    </dgm:pt>
    <dgm:pt modelId="{5C17E1AA-B268-489F-9597-84FD470002D4}" type="sibTrans" cxnId="{853BC431-8794-471A-ACC1-645D6106E69B}">
      <dgm:prSet/>
      <dgm:spPr/>
      <dgm:t>
        <a:bodyPr/>
        <a:lstStyle/>
        <a:p>
          <a:endParaRPr kumimoji="1" lang="ja-JP" altLang="en-US" sz="2400"/>
        </a:p>
      </dgm:t>
    </dgm:pt>
    <dgm:pt modelId="{933FAE83-875C-4533-83A1-9D590A69490B}">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4">
            <a:lumMod val="20000"/>
            <a:lumOff val="80000"/>
          </a:schemeClr>
        </a:solidFill>
      </dgm:spPr>
      <dgm:t>
        <a:bodyPr/>
        <a:lstStyle/>
        <a:p>
          <a:r>
            <a:rPr kumimoji="1" lang="ja-JP" altLang="en-US" sz="2000" b="1" dirty="0"/>
            <a:t>物を預かる</a:t>
          </a:r>
        </a:p>
      </dgm:t>
    </dgm:pt>
    <dgm:pt modelId="{1E41BE76-12DD-4D84-B696-F0C21A11FD60}" type="parTrans" cxnId="{785242BF-B89F-4097-AC17-9E74DF0DA33D}">
      <dgm:prSet custT="1"/>
      <dgm:spPr/>
      <dgm:t>
        <a:bodyPr/>
        <a:lstStyle/>
        <a:p>
          <a:endParaRPr kumimoji="1" lang="ja-JP" altLang="en-US" sz="700" b="1"/>
        </a:p>
      </dgm:t>
    </dgm:pt>
    <dgm:pt modelId="{EADCBE70-2D63-4390-B27D-B4C15D2DC26F}" type="sibTrans" cxnId="{785242BF-B89F-4097-AC17-9E74DF0DA33D}">
      <dgm:prSet/>
      <dgm:spPr/>
      <dgm:t>
        <a:bodyPr/>
        <a:lstStyle/>
        <a:p>
          <a:endParaRPr kumimoji="1" lang="ja-JP" altLang="en-US" sz="2400"/>
        </a:p>
      </dgm:t>
    </dgm:pt>
    <dgm:pt modelId="{38D76CD0-F050-442B-97B7-BAEE8EE2C908}">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000" b="1" dirty="0"/>
            <a:t>団体形成</a:t>
          </a:r>
        </a:p>
      </dgm:t>
    </dgm:pt>
    <dgm:pt modelId="{1C07D721-B298-4AF5-99BC-6A93BB274CA5}" type="parTrans" cxnId="{95746731-5F24-487F-B63C-8F94CBBFA5CA}">
      <dgm:prSet custT="1"/>
      <dgm:spPr/>
      <dgm:t>
        <a:bodyPr/>
        <a:lstStyle/>
        <a:p>
          <a:endParaRPr kumimoji="1" lang="ja-JP" altLang="en-US" sz="700"/>
        </a:p>
      </dgm:t>
    </dgm:pt>
    <dgm:pt modelId="{382EB340-269C-42DC-96F8-1CD96FFF5E10}" type="sibTrans" cxnId="{95746731-5F24-487F-B63C-8F94CBBFA5CA}">
      <dgm:prSet/>
      <dgm:spPr/>
      <dgm:t>
        <a:bodyPr/>
        <a:lstStyle/>
        <a:p>
          <a:endParaRPr kumimoji="1" lang="ja-JP" altLang="en-US" sz="2400"/>
        </a:p>
      </dgm:t>
    </dgm:pt>
    <dgm:pt modelId="{3E2EDFF0-B0C5-44BC-B3C7-1D5818710969}">
      <dgm:prSet phldrT="[テキスト]" custT="1">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sz="2000" b="1" dirty="0"/>
            <a:t>年金事業</a:t>
          </a:r>
        </a:p>
      </dgm:t>
    </dgm:pt>
    <dgm:pt modelId="{777F93A5-CAC6-49CF-B380-6942BAA3DF3D}" type="parTrans" cxnId="{EBDA7646-8D9D-4227-AF8D-11D8B83F5AAB}">
      <dgm:prSet custT="1"/>
      <dgm:spPr/>
      <dgm:t>
        <a:bodyPr/>
        <a:lstStyle/>
        <a:p>
          <a:endParaRPr kumimoji="1" lang="ja-JP" altLang="en-US" sz="700"/>
        </a:p>
      </dgm:t>
    </dgm:pt>
    <dgm:pt modelId="{CFA87753-7BA2-4557-8B76-206379BC38EA}" type="sibTrans" cxnId="{EBDA7646-8D9D-4227-AF8D-11D8B83F5AAB}">
      <dgm:prSet/>
      <dgm:spPr/>
      <dgm:t>
        <a:bodyPr/>
        <a:lstStyle/>
        <a:p>
          <a:endParaRPr kumimoji="1" lang="ja-JP" altLang="en-US" sz="2400"/>
        </a:p>
      </dgm:t>
    </dgm:pt>
    <dgm:pt modelId="{242521CE-099C-4C43-A5B3-400AA319ED1D}" type="pres">
      <dgm:prSet presAssocID="{DB22024F-225C-4784-B90C-4328F4F4C932}" presName="diagram" presStyleCnt="0">
        <dgm:presLayoutVars>
          <dgm:chPref val="1"/>
          <dgm:dir/>
          <dgm:animOne val="branch"/>
          <dgm:animLvl val="lvl"/>
          <dgm:resizeHandles val="exact"/>
        </dgm:presLayoutVars>
      </dgm:prSet>
      <dgm:spPr/>
    </dgm:pt>
    <dgm:pt modelId="{C6702C48-1CEA-4657-BD86-0E9106BA7D13}" type="pres">
      <dgm:prSet presAssocID="{0DCD6FE1-A74D-4B6A-BBCD-3DE915DEEA84}" presName="root1" presStyleCnt="0"/>
      <dgm:spPr/>
    </dgm:pt>
    <dgm:pt modelId="{26913E06-9DC7-4BBC-9170-498BEA44AA25}" type="pres">
      <dgm:prSet presAssocID="{0DCD6FE1-A74D-4B6A-BBCD-3DE915DEEA84}" presName="LevelOneTextNode" presStyleLbl="node0" presStyleIdx="0" presStyleCnt="1" custScaleX="67280" custScaleY="459496">
        <dgm:presLayoutVars>
          <dgm:chPref val="3"/>
        </dgm:presLayoutVars>
      </dgm:prSet>
      <dgm:spPr/>
    </dgm:pt>
    <dgm:pt modelId="{E1CF528F-E776-4DDA-8C56-15C354245251}" type="pres">
      <dgm:prSet presAssocID="{0DCD6FE1-A74D-4B6A-BBCD-3DE915DEEA84}" presName="level2hierChild" presStyleCnt="0"/>
      <dgm:spPr/>
    </dgm:pt>
    <dgm:pt modelId="{05BAE654-8871-4C83-A010-24A5113EAC94}" type="pres">
      <dgm:prSet presAssocID="{4625A0B6-4F9D-4C35-8789-61519641D8C6}" presName="conn2-1" presStyleLbl="parChTrans1D2" presStyleIdx="0" presStyleCnt="2"/>
      <dgm:spPr/>
    </dgm:pt>
    <dgm:pt modelId="{0F1E77B5-3FBB-432A-AC84-A7C54BD460D7}" type="pres">
      <dgm:prSet presAssocID="{4625A0B6-4F9D-4C35-8789-61519641D8C6}" presName="connTx" presStyleLbl="parChTrans1D2" presStyleIdx="0" presStyleCnt="2"/>
      <dgm:spPr/>
    </dgm:pt>
    <dgm:pt modelId="{6AD2AD9D-4277-4029-A00F-E81DE1AE1B20}" type="pres">
      <dgm:prSet presAssocID="{E7BE4422-C7C2-465F-B0CB-81F43798BE88}" presName="root2" presStyleCnt="0"/>
      <dgm:spPr/>
    </dgm:pt>
    <dgm:pt modelId="{47F27950-67DF-41D3-A5BB-4E22D92A9527}" type="pres">
      <dgm:prSet presAssocID="{E7BE4422-C7C2-465F-B0CB-81F43798BE88}" presName="LevelTwoTextNode" presStyleLbl="node2" presStyleIdx="0" presStyleCnt="2" custScaleX="191520" custScaleY="177156" custLinFactNeighborY="-27480">
        <dgm:presLayoutVars>
          <dgm:chPref val="3"/>
        </dgm:presLayoutVars>
      </dgm:prSet>
      <dgm:spPr/>
    </dgm:pt>
    <dgm:pt modelId="{39EC07CB-C3BC-4C7B-8E24-411177596102}" type="pres">
      <dgm:prSet presAssocID="{E7BE4422-C7C2-465F-B0CB-81F43798BE88}" presName="level3hierChild" presStyleCnt="0"/>
      <dgm:spPr/>
    </dgm:pt>
    <dgm:pt modelId="{747EE347-8FAC-47B6-BDCB-0F57C780B90C}" type="pres">
      <dgm:prSet presAssocID="{565A9D60-A7EC-43FA-A0BF-42432A5EFC16}" presName="conn2-1" presStyleLbl="parChTrans1D3" presStyleIdx="0" presStyleCnt="6"/>
      <dgm:spPr/>
    </dgm:pt>
    <dgm:pt modelId="{B2D5A975-B1D6-4E11-AA5E-7EE10513C3CE}" type="pres">
      <dgm:prSet presAssocID="{565A9D60-A7EC-43FA-A0BF-42432A5EFC16}" presName="connTx" presStyleLbl="parChTrans1D3" presStyleIdx="0" presStyleCnt="6"/>
      <dgm:spPr/>
    </dgm:pt>
    <dgm:pt modelId="{1B1BD0E1-321E-4BBD-AE8E-F410B114FCD8}" type="pres">
      <dgm:prSet presAssocID="{1D5BC8F1-2E0E-4E23-976B-D157EB235CA3}" presName="root2" presStyleCnt="0"/>
      <dgm:spPr/>
    </dgm:pt>
    <dgm:pt modelId="{266245D4-4B6F-48B7-ACB8-9620D9220F2F}" type="pres">
      <dgm:prSet presAssocID="{1D5BC8F1-2E0E-4E23-976B-D157EB235CA3}" presName="LevelTwoTextNode" presStyleLbl="node3" presStyleIdx="0" presStyleCnt="6" custScaleX="194872" custScaleY="90909" custLinFactNeighborY="-27480">
        <dgm:presLayoutVars>
          <dgm:chPref val="3"/>
        </dgm:presLayoutVars>
      </dgm:prSet>
      <dgm:spPr/>
    </dgm:pt>
    <dgm:pt modelId="{69489257-96A4-4E98-9F49-6F7D2C645406}" type="pres">
      <dgm:prSet presAssocID="{1D5BC8F1-2E0E-4E23-976B-D157EB235CA3}" presName="level3hierChild" presStyleCnt="0"/>
      <dgm:spPr/>
    </dgm:pt>
    <dgm:pt modelId="{EAE1E475-EB3F-4C6B-A1A8-F406F062B697}" type="pres">
      <dgm:prSet presAssocID="{C9BE823F-01B2-44BE-8F2A-FCAF4152DD62}" presName="conn2-1" presStyleLbl="parChTrans1D4" presStyleIdx="0" presStyleCnt="26"/>
      <dgm:spPr/>
    </dgm:pt>
    <dgm:pt modelId="{F527FF69-288D-4236-871E-B0679A18583F}" type="pres">
      <dgm:prSet presAssocID="{C9BE823F-01B2-44BE-8F2A-FCAF4152DD62}" presName="connTx" presStyleLbl="parChTrans1D4" presStyleIdx="0" presStyleCnt="26"/>
      <dgm:spPr/>
    </dgm:pt>
    <dgm:pt modelId="{69B36822-861E-4CC4-AE70-0F1C292AE63F}" type="pres">
      <dgm:prSet presAssocID="{D339A9AB-5078-4334-8276-8D4059F47A81}" presName="root2" presStyleCnt="0"/>
      <dgm:spPr/>
    </dgm:pt>
    <dgm:pt modelId="{E633C98E-B9EA-405F-A9E0-730ADED4BD4F}" type="pres">
      <dgm:prSet presAssocID="{D339A9AB-5078-4334-8276-8D4059F47A81}" presName="LevelTwoTextNode" presStyleLbl="node4" presStyleIdx="0" presStyleCnt="26" custScaleX="214359" custScaleY="90909" custLinFactNeighborY="-27480">
        <dgm:presLayoutVars>
          <dgm:chPref val="3"/>
        </dgm:presLayoutVars>
      </dgm:prSet>
      <dgm:spPr/>
    </dgm:pt>
    <dgm:pt modelId="{6A8EDDD7-8BD4-4C66-95E2-61051C2FB04E}" type="pres">
      <dgm:prSet presAssocID="{D339A9AB-5078-4334-8276-8D4059F47A81}" presName="level3hierChild" presStyleCnt="0"/>
      <dgm:spPr/>
    </dgm:pt>
    <dgm:pt modelId="{A96CBC38-C85B-4BC4-B575-757A06B7A92F}" type="pres">
      <dgm:prSet presAssocID="{450B8FBF-DD33-43FD-92C1-7F22A8DA87BE}" presName="conn2-1" presStyleLbl="parChTrans1D4" presStyleIdx="1" presStyleCnt="26"/>
      <dgm:spPr/>
    </dgm:pt>
    <dgm:pt modelId="{CCE56CF2-9CA5-41F4-ACE2-58A31AC626F3}" type="pres">
      <dgm:prSet presAssocID="{450B8FBF-DD33-43FD-92C1-7F22A8DA87BE}" presName="connTx" presStyleLbl="parChTrans1D4" presStyleIdx="1" presStyleCnt="26"/>
      <dgm:spPr/>
    </dgm:pt>
    <dgm:pt modelId="{FA7B8741-6227-4852-98E3-2B8849213C20}" type="pres">
      <dgm:prSet presAssocID="{3FBAEB2B-ECC5-4A47-ADC7-9B3F23179AFF}" presName="root2" presStyleCnt="0"/>
      <dgm:spPr/>
    </dgm:pt>
    <dgm:pt modelId="{69D12524-2FAA-4CA1-BFCE-9C803473E6CC}" type="pres">
      <dgm:prSet presAssocID="{3FBAEB2B-ECC5-4A47-ADC7-9B3F23179AFF}" presName="LevelTwoTextNode" presStyleLbl="node4" presStyleIdx="1" presStyleCnt="26" custScaleX="194872" custScaleY="90909" custLinFactX="100000" custLinFactNeighborX="153602" custLinFactNeighborY="-27480">
        <dgm:presLayoutVars>
          <dgm:chPref val="3"/>
        </dgm:presLayoutVars>
      </dgm:prSet>
      <dgm:spPr/>
    </dgm:pt>
    <dgm:pt modelId="{A60B51E8-9109-4852-826E-03A745BF4612}" type="pres">
      <dgm:prSet presAssocID="{3FBAEB2B-ECC5-4A47-ADC7-9B3F23179AFF}" presName="level3hierChild" presStyleCnt="0"/>
      <dgm:spPr/>
    </dgm:pt>
    <dgm:pt modelId="{2A4CEBC0-8A6E-4BCA-89E4-920FE7CFDCBD}" type="pres">
      <dgm:prSet presAssocID="{A6EC9F04-D2D5-43ED-8CEA-C4C616787019}" presName="conn2-1" presStyleLbl="parChTrans1D4" presStyleIdx="2" presStyleCnt="26"/>
      <dgm:spPr/>
    </dgm:pt>
    <dgm:pt modelId="{440B1D1B-FECD-4894-AF20-538B2D2CF794}" type="pres">
      <dgm:prSet presAssocID="{A6EC9F04-D2D5-43ED-8CEA-C4C616787019}" presName="connTx" presStyleLbl="parChTrans1D4" presStyleIdx="2" presStyleCnt="26"/>
      <dgm:spPr/>
    </dgm:pt>
    <dgm:pt modelId="{09B19429-6A08-47E0-BD00-7FF9540E9457}" type="pres">
      <dgm:prSet presAssocID="{0BEEBC59-4887-4E79-8397-E106038E6EE9}" presName="root2" presStyleCnt="0"/>
      <dgm:spPr/>
    </dgm:pt>
    <dgm:pt modelId="{E9B50C45-1397-47FB-B8DB-895D433A76BB}" type="pres">
      <dgm:prSet presAssocID="{0BEEBC59-4887-4E79-8397-E106038E6EE9}" presName="LevelTwoTextNode" presStyleLbl="node4" presStyleIdx="2" presStyleCnt="26" custScaleX="214359" custScaleY="90909" custLinFactNeighborY="-27480">
        <dgm:presLayoutVars>
          <dgm:chPref val="3"/>
        </dgm:presLayoutVars>
      </dgm:prSet>
      <dgm:spPr/>
    </dgm:pt>
    <dgm:pt modelId="{147218C8-35F2-4D1B-8933-60A8B2603076}" type="pres">
      <dgm:prSet presAssocID="{0BEEBC59-4887-4E79-8397-E106038E6EE9}" presName="level3hierChild" presStyleCnt="0"/>
      <dgm:spPr/>
    </dgm:pt>
    <dgm:pt modelId="{12C71B13-F8A1-4D45-B88F-238DAAFC7BE0}" type="pres">
      <dgm:prSet presAssocID="{A92F4169-0EA3-4B1F-83F4-0ABAEB0E52CE}" presName="conn2-1" presStyleLbl="parChTrans1D4" presStyleIdx="3" presStyleCnt="26"/>
      <dgm:spPr/>
    </dgm:pt>
    <dgm:pt modelId="{DC510C27-797C-4630-8289-BB6F9341BD75}" type="pres">
      <dgm:prSet presAssocID="{A92F4169-0EA3-4B1F-83F4-0ABAEB0E52CE}" presName="connTx" presStyleLbl="parChTrans1D4" presStyleIdx="3" presStyleCnt="26"/>
      <dgm:spPr/>
    </dgm:pt>
    <dgm:pt modelId="{BB132F3D-7EB9-4E4E-B1F5-06CEC4EFA822}" type="pres">
      <dgm:prSet presAssocID="{ABA4B68F-00AA-4C47-ACD3-80E286A4DD74}" presName="root2" presStyleCnt="0"/>
      <dgm:spPr/>
    </dgm:pt>
    <dgm:pt modelId="{5365163B-9B68-4C4E-84BE-9328356F22E8}" type="pres">
      <dgm:prSet presAssocID="{ABA4B68F-00AA-4C47-ACD3-80E286A4DD74}" presName="LevelTwoTextNode" presStyleLbl="node4" presStyleIdx="3" presStyleCnt="26" custScaleX="214359" custScaleY="82645" custLinFactNeighborY="-27480">
        <dgm:presLayoutVars>
          <dgm:chPref val="3"/>
        </dgm:presLayoutVars>
      </dgm:prSet>
      <dgm:spPr/>
    </dgm:pt>
    <dgm:pt modelId="{CF529F7D-587B-4FC1-A70A-1E3369981423}" type="pres">
      <dgm:prSet presAssocID="{ABA4B68F-00AA-4C47-ACD3-80E286A4DD74}" presName="level3hierChild" presStyleCnt="0"/>
      <dgm:spPr/>
    </dgm:pt>
    <dgm:pt modelId="{036C05F7-345B-402C-B803-F5911687B8B0}" type="pres">
      <dgm:prSet presAssocID="{8F898690-6C1A-4B5C-9872-0165F4C48E83}" presName="conn2-1" presStyleLbl="parChTrans1D4" presStyleIdx="4" presStyleCnt="26"/>
      <dgm:spPr/>
    </dgm:pt>
    <dgm:pt modelId="{F468719D-9336-48C2-B178-D16EAD52ECDD}" type="pres">
      <dgm:prSet presAssocID="{8F898690-6C1A-4B5C-9872-0165F4C48E83}" presName="connTx" presStyleLbl="parChTrans1D4" presStyleIdx="4" presStyleCnt="26"/>
      <dgm:spPr/>
    </dgm:pt>
    <dgm:pt modelId="{5410FD55-7F09-45CC-9D47-631A567C16EF}" type="pres">
      <dgm:prSet presAssocID="{3920EDDD-3EE0-4FAC-AF98-BBD0DBA3A31B}" presName="root2" presStyleCnt="0"/>
      <dgm:spPr/>
    </dgm:pt>
    <dgm:pt modelId="{B68A7CDE-872A-4887-A15B-12686FD44DCC}" type="pres">
      <dgm:prSet presAssocID="{3920EDDD-3EE0-4FAC-AF98-BBD0DBA3A31B}" presName="LevelTwoTextNode" presStyleLbl="node4" presStyleIdx="4" presStyleCnt="26" custScaleX="194872" custScaleY="90909" custLinFactNeighborY="-27480">
        <dgm:presLayoutVars>
          <dgm:chPref val="3"/>
        </dgm:presLayoutVars>
      </dgm:prSet>
      <dgm:spPr/>
    </dgm:pt>
    <dgm:pt modelId="{192BA51E-4EB6-4B96-A4DF-DD3FEAED9D6F}" type="pres">
      <dgm:prSet presAssocID="{3920EDDD-3EE0-4FAC-AF98-BBD0DBA3A31B}" presName="level3hierChild" presStyleCnt="0"/>
      <dgm:spPr/>
    </dgm:pt>
    <dgm:pt modelId="{BE1EA5C7-AEDD-4477-A16A-4343A8D2DFA6}" type="pres">
      <dgm:prSet presAssocID="{8B5B627A-A5CC-4F4B-8B70-E13757CB9FDB}" presName="conn2-1" presStyleLbl="parChTrans1D4" presStyleIdx="5" presStyleCnt="26"/>
      <dgm:spPr/>
    </dgm:pt>
    <dgm:pt modelId="{EAA290B0-5199-4266-BF2F-E24CF875B73D}" type="pres">
      <dgm:prSet presAssocID="{8B5B627A-A5CC-4F4B-8B70-E13757CB9FDB}" presName="connTx" presStyleLbl="parChTrans1D4" presStyleIdx="5" presStyleCnt="26"/>
      <dgm:spPr/>
    </dgm:pt>
    <dgm:pt modelId="{08C24156-5AD3-4AC0-94F5-143E099924EF}" type="pres">
      <dgm:prSet presAssocID="{0E08F52D-A8F7-4543-8F24-8D8437E8354F}" presName="root2" presStyleCnt="0"/>
      <dgm:spPr/>
    </dgm:pt>
    <dgm:pt modelId="{DBF817A4-E00C-41E2-8043-CB4416B37900}" type="pres">
      <dgm:prSet presAssocID="{0E08F52D-A8F7-4543-8F24-8D8437E8354F}" presName="LevelTwoTextNode" presStyleLbl="node4" presStyleIdx="5" presStyleCnt="26" custScaleX="214359" custScaleY="82645" custLinFactNeighborY="-27480">
        <dgm:presLayoutVars>
          <dgm:chPref val="3"/>
        </dgm:presLayoutVars>
      </dgm:prSet>
      <dgm:spPr/>
    </dgm:pt>
    <dgm:pt modelId="{4A06EB99-B3AD-4176-A86E-47415F5D0FCC}" type="pres">
      <dgm:prSet presAssocID="{0E08F52D-A8F7-4543-8F24-8D8437E8354F}" presName="level3hierChild" presStyleCnt="0"/>
      <dgm:spPr/>
    </dgm:pt>
    <dgm:pt modelId="{44A53407-32D7-4A77-A4F2-8F2D7B830D0D}" type="pres">
      <dgm:prSet presAssocID="{02A5E9C3-7A64-45D6-ACBF-C39456DA2A41}" presName="conn2-1" presStyleLbl="parChTrans1D4" presStyleIdx="6" presStyleCnt="26"/>
      <dgm:spPr/>
    </dgm:pt>
    <dgm:pt modelId="{97E7F99A-F3D1-438A-A6A3-77E77DE761C4}" type="pres">
      <dgm:prSet presAssocID="{02A5E9C3-7A64-45D6-ACBF-C39456DA2A41}" presName="connTx" presStyleLbl="parChTrans1D4" presStyleIdx="6" presStyleCnt="26"/>
      <dgm:spPr/>
    </dgm:pt>
    <dgm:pt modelId="{F95993F0-EF8F-4457-A094-30D6D3488817}" type="pres">
      <dgm:prSet presAssocID="{F5328C0A-67B3-43AA-875F-8CD8A1A9B055}" presName="root2" presStyleCnt="0"/>
      <dgm:spPr/>
    </dgm:pt>
    <dgm:pt modelId="{9827D1C1-F45E-401B-9B3A-977BA5A778BE}" type="pres">
      <dgm:prSet presAssocID="{F5328C0A-67B3-43AA-875F-8CD8A1A9B055}" presName="LevelTwoTextNode" presStyleLbl="node4" presStyleIdx="6" presStyleCnt="26" custScaleX="194872" custScaleY="90909" custLinFactNeighborY="-27480">
        <dgm:presLayoutVars>
          <dgm:chPref val="3"/>
        </dgm:presLayoutVars>
      </dgm:prSet>
      <dgm:spPr/>
    </dgm:pt>
    <dgm:pt modelId="{A8C66179-7740-4B98-A509-B77774CBB9F6}" type="pres">
      <dgm:prSet presAssocID="{F5328C0A-67B3-43AA-875F-8CD8A1A9B055}" presName="level3hierChild" presStyleCnt="0"/>
      <dgm:spPr/>
    </dgm:pt>
    <dgm:pt modelId="{46557D72-C05F-42D2-8095-EC744B388E7D}" type="pres">
      <dgm:prSet presAssocID="{6C5BBE3A-4075-4AAC-AB14-E75667077E0E}" presName="conn2-1" presStyleLbl="parChTrans1D3" presStyleIdx="1" presStyleCnt="6"/>
      <dgm:spPr/>
    </dgm:pt>
    <dgm:pt modelId="{5DEA8F3A-3324-4FA6-BF73-8C85F0AAF4D1}" type="pres">
      <dgm:prSet presAssocID="{6C5BBE3A-4075-4AAC-AB14-E75667077E0E}" presName="connTx" presStyleLbl="parChTrans1D3" presStyleIdx="1" presStyleCnt="6"/>
      <dgm:spPr/>
    </dgm:pt>
    <dgm:pt modelId="{BD4FCC86-11FA-419B-A188-1460056454A1}" type="pres">
      <dgm:prSet presAssocID="{A7B30998-E66E-4F59-8BE8-294499D617BE}" presName="root2" presStyleCnt="0"/>
      <dgm:spPr/>
    </dgm:pt>
    <dgm:pt modelId="{2F57C042-9A57-4208-B974-9142E1EA99AA}" type="pres">
      <dgm:prSet presAssocID="{A7B30998-E66E-4F59-8BE8-294499D617BE}" presName="LevelTwoTextNode" presStyleLbl="node3" presStyleIdx="1" presStyleCnt="6" custScaleX="194872" custScaleY="90909" custLinFactNeighborY="-27480">
        <dgm:presLayoutVars>
          <dgm:chPref val="3"/>
        </dgm:presLayoutVars>
      </dgm:prSet>
      <dgm:spPr/>
    </dgm:pt>
    <dgm:pt modelId="{AA948350-80A0-4AF0-98A4-6058ED64D60A}" type="pres">
      <dgm:prSet presAssocID="{A7B30998-E66E-4F59-8BE8-294499D617BE}" presName="level3hierChild" presStyleCnt="0"/>
      <dgm:spPr/>
    </dgm:pt>
    <dgm:pt modelId="{16D60908-1FCA-48BB-ABAD-7ACDA8F929B7}" type="pres">
      <dgm:prSet presAssocID="{396941C8-95E2-4325-8673-893986F4CD66}" presName="conn2-1" presStyleLbl="parChTrans1D4" presStyleIdx="7" presStyleCnt="26"/>
      <dgm:spPr/>
    </dgm:pt>
    <dgm:pt modelId="{E027F1D8-6976-47A8-A615-2D39416CA340}" type="pres">
      <dgm:prSet presAssocID="{396941C8-95E2-4325-8673-893986F4CD66}" presName="connTx" presStyleLbl="parChTrans1D4" presStyleIdx="7" presStyleCnt="26"/>
      <dgm:spPr/>
    </dgm:pt>
    <dgm:pt modelId="{22700050-EC4D-49F1-8DDD-0ABFE4F5C7C7}" type="pres">
      <dgm:prSet presAssocID="{5C75B5D4-FDAA-4F60-B275-1D168A89ABC0}" presName="root2" presStyleCnt="0"/>
      <dgm:spPr/>
    </dgm:pt>
    <dgm:pt modelId="{326FD7F1-5747-4022-8D7A-E5F61C9B64A1}" type="pres">
      <dgm:prSet presAssocID="{5C75B5D4-FDAA-4F60-B275-1D168A89ABC0}" presName="LevelTwoTextNode" presStyleLbl="node4" presStyleIdx="7" presStyleCnt="26" custScaleX="214359" custScaleY="90909" custLinFactNeighborY="-27480">
        <dgm:presLayoutVars>
          <dgm:chPref val="3"/>
        </dgm:presLayoutVars>
      </dgm:prSet>
      <dgm:spPr/>
    </dgm:pt>
    <dgm:pt modelId="{D1370C4E-C42C-4DAE-B408-3ECFB8B080C0}" type="pres">
      <dgm:prSet presAssocID="{5C75B5D4-FDAA-4F60-B275-1D168A89ABC0}" presName="level3hierChild" presStyleCnt="0"/>
      <dgm:spPr/>
    </dgm:pt>
    <dgm:pt modelId="{57406C4E-F0E0-4C2E-88C7-F853818F0AAA}" type="pres">
      <dgm:prSet presAssocID="{AFD6D0D5-7DA1-4849-BCF1-358DB405C9EB}" presName="conn2-1" presStyleLbl="parChTrans1D2" presStyleIdx="1" presStyleCnt="2"/>
      <dgm:spPr/>
    </dgm:pt>
    <dgm:pt modelId="{5DE87F7F-836E-4A19-954F-8E23DF18B65E}" type="pres">
      <dgm:prSet presAssocID="{AFD6D0D5-7DA1-4849-BCF1-358DB405C9EB}" presName="connTx" presStyleLbl="parChTrans1D2" presStyleIdx="1" presStyleCnt="2"/>
      <dgm:spPr/>
    </dgm:pt>
    <dgm:pt modelId="{55781799-068A-488F-82C3-914E8D6B383E}" type="pres">
      <dgm:prSet presAssocID="{F2AE3B37-DD18-4655-8FBF-8B094B5BDA85}" presName="root2" presStyleCnt="0"/>
      <dgm:spPr/>
    </dgm:pt>
    <dgm:pt modelId="{76F8786B-2854-4895-B412-5DF030C443E4}" type="pres">
      <dgm:prSet presAssocID="{F2AE3B37-DD18-4655-8FBF-8B094B5BDA85}" presName="LevelTwoTextNode" presStyleLbl="node2" presStyleIdx="1" presStyleCnt="2" custScaleX="190405" custScaleY="177156" custLinFactNeighborY="-16030">
        <dgm:presLayoutVars>
          <dgm:chPref val="3"/>
        </dgm:presLayoutVars>
      </dgm:prSet>
      <dgm:spPr/>
    </dgm:pt>
    <dgm:pt modelId="{2804E46C-0982-4FEA-B7F0-FDB12C81D576}" type="pres">
      <dgm:prSet presAssocID="{F2AE3B37-DD18-4655-8FBF-8B094B5BDA85}" presName="level3hierChild" presStyleCnt="0"/>
      <dgm:spPr/>
    </dgm:pt>
    <dgm:pt modelId="{F217FEAD-8A15-43E0-9A8A-C60DDDD04E12}" type="pres">
      <dgm:prSet presAssocID="{1C3FCB1A-CCDD-48FE-8FB6-E1668D59A63C}" presName="conn2-1" presStyleLbl="parChTrans1D3" presStyleIdx="2" presStyleCnt="6"/>
      <dgm:spPr/>
    </dgm:pt>
    <dgm:pt modelId="{BC8DE74E-549E-4BCA-8FE8-005E1FAE6637}" type="pres">
      <dgm:prSet presAssocID="{1C3FCB1A-CCDD-48FE-8FB6-E1668D59A63C}" presName="connTx" presStyleLbl="parChTrans1D3" presStyleIdx="2" presStyleCnt="6"/>
      <dgm:spPr/>
    </dgm:pt>
    <dgm:pt modelId="{B98A9D89-3225-455E-910A-55A8E2FC24EF}" type="pres">
      <dgm:prSet presAssocID="{7AC735A9-8486-40E5-8ABC-1A0799E3BBDB}" presName="root2" presStyleCnt="0"/>
      <dgm:spPr/>
    </dgm:pt>
    <dgm:pt modelId="{9D0ED847-898D-4584-B9A9-CBA527251203}" type="pres">
      <dgm:prSet presAssocID="{7AC735A9-8486-40E5-8ABC-1A0799E3BBDB}" presName="LevelTwoTextNode" presStyleLbl="node3" presStyleIdx="2" presStyleCnt="6" custScaleX="194872" custScaleY="121000" custLinFactNeighborY="-16030">
        <dgm:presLayoutVars>
          <dgm:chPref val="3"/>
        </dgm:presLayoutVars>
      </dgm:prSet>
      <dgm:spPr/>
    </dgm:pt>
    <dgm:pt modelId="{AC99476B-7FC1-4E3F-85FB-203DD13B49A4}" type="pres">
      <dgm:prSet presAssocID="{7AC735A9-8486-40E5-8ABC-1A0799E3BBDB}" presName="level3hierChild" presStyleCnt="0"/>
      <dgm:spPr/>
    </dgm:pt>
    <dgm:pt modelId="{433D092F-9B70-43CD-A192-9E4F997CFA67}" type="pres">
      <dgm:prSet presAssocID="{B44C7D11-EA58-4415-A1D1-E80783EC2705}" presName="conn2-1" presStyleLbl="parChTrans1D4" presStyleIdx="8" presStyleCnt="26"/>
      <dgm:spPr/>
    </dgm:pt>
    <dgm:pt modelId="{DDA2326B-F287-4AC1-A315-DBEE269BD00C}" type="pres">
      <dgm:prSet presAssocID="{B44C7D11-EA58-4415-A1D1-E80783EC2705}" presName="connTx" presStyleLbl="parChTrans1D4" presStyleIdx="8" presStyleCnt="26"/>
      <dgm:spPr/>
    </dgm:pt>
    <dgm:pt modelId="{EFC4B445-7D68-4C67-8690-21324D4E05FC}" type="pres">
      <dgm:prSet presAssocID="{038E1DAB-44C4-4B99-8342-395708B297AB}" presName="root2" presStyleCnt="0"/>
      <dgm:spPr/>
    </dgm:pt>
    <dgm:pt modelId="{F2233773-0BFA-4D0E-A571-BCE2B82552E7}" type="pres">
      <dgm:prSet presAssocID="{038E1DAB-44C4-4B99-8342-395708B297AB}" presName="LevelTwoTextNode" presStyleLbl="node4" presStyleIdx="8" presStyleCnt="26" custScaleX="214359" custScaleY="90909" custLinFactNeighborY="-16030">
        <dgm:presLayoutVars>
          <dgm:chPref val="3"/>
        </dgm:presLayoutVars>
      </dgm:prSet>
      <dgm:spPr/>
    </dgm:pt>
    <dgm:pt modelId="{15B9C463-9BAA-4535-8996-901097162B10}" type="pres">
      <dgm:prSet presAssocID="{038E1DAB-44C4-4B99-8342-395708B297AB}" presName="level3hierChild" presStyleCnt="0"/>
      <dgm:spPr/>
    </dgm:pt>
    <dgm:pt modelId="{E165CBB7-66AE-4EC6-80E0-E30DF0506CDB}" type="pres">
      <dgm:prSet presAssocID="{1EF5932E-1FB1-4B9D-AC5C-0FDC48909DB9}" presName="conn2-1" presStyleLbl="parChTrans1D4" presStyleIdx="9" presStyleCnt="26"/>
      <dgm:spPr/>
    </dgm:pt>
    <dgm:pt modelId="{B1C2F695-14E4-431E-8CB7-CC319541FEB0}" type="pres">
      <dgm:prSet presAssocID="{1EF5932E-1FB1-4B9D-AC5C-0FDC48909DB9}" presName="connTx" presStyleLbl="parChTrans1D4" presStyleIdx="9" presStyleCnt="26"/>
      <dgm:spPr/>
    </dgm:pt>
    <dgm:pt modelId="{A697AA89-0A48-40C7-8581-63C552432329}" type="pres">
      <dgm:prSet presAssocID="{50977EDA-6F09-4D37-A495-031948DBF1AA}" presName="root2" presStyleCnt="0"/>
      <dgm:spPr/>
    </dgm:pt>
    <dgm:pt modelId="{12319AF0-2E1E-4160-951B-A75CB0BA84BD}" type="pres">
      <dgm:prSet presAssocID="{50977EDA-6F09-4D37-A495-031948DBF1AA}" presName="LevelTwoTextNode" presStyleLbl="node4" presStyleIdx="9" presStyleCnt="26" custScaleX="214359" custScaleY="82645" custLinFactNeighborY="-16030">
        <dgm:presLayoutVars>
          <dgm:chPref val="3"/>
        </dgm:presLayoutVars>
      </dgm:prSet>
      <dgm:spPr/>
    </dgm:pt>
    <dgm:pt modelId="{11C5C232-41A4-410D-8627-B32121AFD483}" type="pres">
      <dgm:prSet presAssocID="{50977EDA-6F09-4D37-A495-031948DBF1AA}" presName="level3hierChild" presStyleCnt="0"/>
      <dgm:spPr/>
    </dgm:pt>
    <dgm:pt modelId="{C902E20D-62BA-4672-80AA-652B7A5B9FA8}" type="pres">
      <dgm:prSet presAssocID="{80DC3E32-DA08-4608-A939-87A1E12F5DC9}" presName="conn2-1" presStyleLbl="parChTrans1D4" presStyleIdx="10" presStyleCnt="26"/>
      <dgm:spPr/>
    </dgm:pt>
    <dgm:pt modelId="{7E33966C-AC1E-4621-940B-BEA50B9C7F88}" type="pres">
      <dgm:prSet presAssocID="{80DC3E32-DA08-4608-A939-87A1E12F5DC9}" presName="connTx" presStyleLbl="parChTrans1D4" presStyleIdx="10" presStyleCnt="26"/>
      <dgm:spPr/>
    </dgm:pt>
    <dgm:pt modelId="{2B25FB10-30AE-45F2-A7C6-15831A8D3B51}" type="pres">
      <dgm:prSet presAssocID="{17F4C2C2-0F82-4595-B4E1-FCF6E5980322}" presName="root2" presStyleCnt="0"/>
      <dgm:spPr/>
    </dgm:pt>
    <dgm:pt modelId="{B63FBFB7-7F5E-43EE-95D3-8E84F5FCBDA4}" type="pres">
      <dgm:prSet presAssocID="{17F4C2C2-0F82-4595-B4E1-FCF6E5980322}" presName="LevelTwoTextNode" presStyleLbl="node4" presStyleIdx="10" presStyleCnt="26" custScaleX="214359" custScaleY="90909" custLinFactNeighborY="-16030">
        <dgm:presLayoutVars>
          <dgm:chPref val="3"/>
        </dgm:presLayoutVars>
      </dgm:prSet>
      <dgm:spPr/>
    </dgm:pt>
    <dgm:pt modelId="{65D86F44-7F3E-41DC-9BF8-1D805D907B27}" type="pres">
      <dgm:prSet presAssocID="{17F4C2C2-0F82-4595-B4E1-FCF6E5980322}" presName="level3hierChild" presStyleCnt="0"/>
      <dgm:spPr/>
    </dgm:pt>
    <dgm:pt modelId="{34D29BBF-7602-4C58-BF01-5A41CC6CB0C7}" type="pres">
      <dgm:prSet presAssocID="{F4A474D4-ECA0-4FB0-8E5E-7FF5206A4095}" presName="conn2-1" presStyleLbl="parChTrans1D4" presStyleIdx="11" presStyleCnt="26"/>
      <dgm:spPr/>
    </dgm:pt>
    <dgm:pt modelId="{525D85DD-9CCF-4A70-BA98-E4777D5ED3CB}" type="pres">
      <dgm:prSet presAssocID="{F4A474D4-ECA0-4FB0-8E5E-7FF5206A4095}" presName="connTx" presStyleLbl="parChTrans1D4" presStyleIdx="11" presStyleCnt="26"/>
      <dgm:spPr/>
    </dgm:pt>
    <dgm:pt modelId="{2DDCA831-8FAD-4B5A-8093-73D50463B559}" type="pres">
      <dgm:prSet presAssocID="{BC16DDBF-FBF0-432B-A9B8-35B21AF6CFD6}" presName="root2" presStyleCnt="0"/>
      <dgm:spPr/>
    </dgm:pt>
    <dgm:pt modelId="{D19382FD-6662-4264-8D0C-94779523118B}" type="pres">
      <dgm:prSet presAssocID="{BC16DDBF-FBF0-432B-A9B8-35B21AF6CFD6}" presName="LevelTwoTextNode" presStyleLbl="node4" presStyleIdx="11" presStyleCnt="26" custScaleX="214359" custScaleY="82645" custLinFactNeighborY="-16030">
        <dgm:presLayoutVars>
          <dgm:chPref val="3"/>
        </dgm:presLayoutVars>
      </dgm:prSet>
      <dgm:spPr/>
    </dgm:pt>
    <dgm:pt modelId="{05BFCD33-8181-4300-9C1A-5C244DC74FE9}" type="pres">
      <dgm:prSet presAssocID="{BC16DDBF-FBF0-432B-A9B8-35B21AF6CFD6}" presName="level3hierChild" presStyleCnt="0"/>
      <dgm:spPr/>
    </dgm:pt>
    <dgm:pt modelId="{69099A66-F52A-403F-9BA7-AA7303BA46C2}" type="pres">
      <dgm:prSet presAssocID="{F458CDFA-0B9A-4852-88CB-C71171419907}" presName="conn2-1" presStyleLbl="parChTrans1D3" presStyleIdx="3" presStyleCnt="6"/>
      <dgm:spPr/>
    </dgm:pt>
    <dgm:pt modelId="{FC073CE4-2AD0-4177-95D9-11F7AB424E94}" type="pres">
      <dgm:prSet presAssocID="{F458CDFA-0B9A-4852-88CB-C71171419907}" presName="connTx" presStyleLbl="parChTrans1D3" presStyleIdx="3" presStyleCnt="6"/>
      <dgm:spPr/>
    </dgm:pt>
    <dgm:pt modelId="{DB8931D3-3AD4-4D87-A207-F94E66121078}" type="pres">
      <dgm:prSet presAssocID="{D4A42A8C-53F6-4B5F-86FC-3A9F07126C5F}" presName="root2" presStyleCnt="0"/>
      <dgm:spPr/>
    </dgm:pt>
    <dgm:pt modelId="{6DA9819B-DC08-4401-9CC1-C878E19C229D}" type="pres">
      <dgm:prSet presAssocID="{D4A42A8C-53F6-4B5F-86FC-3A9F07126C5F}" presName="LevelTwoTextNode" presStyleLbl="node3" presStyleIdx="3" presStyleCnt="6" custScaleX="194872" custScaleY="90909" custLinFactNeighborY="-16030">
        <dgm:presLayoutVars>
          <dgm:chPref val="3"/>
        </dgm:presLayoutVars>
      </dgm:prSet>
      <dgm:spPr/>
    </dgm:pt>
    <dgm:pt modelId="{2556ED3B-5B90-4A78-A454-FF4A0FE6FE41}" type="pres">
      <dgm:prSet presAssocID="{D4A42A8C-53F6-4B5F-86FC-3A9F07126C5F}" presName="level3hierChild" presStyleCnt="0"/>
      <dgm:spPr/>
    </dgm:pt>
    <dgm:pt modelId="{DB5816D2-08E1-41C6-BEA4-AE516ABE6662}" type="pres">
      <dgm:prSet presAssocID="{26BE926B-8249-40F7-922C-35C09AEE2AD4}" presName="conn2-1" presStyleLbl="parChTrans1D4" presStyleIdx="12" presStyleCnt="26"/>
      <dgm:spPr/>
    </dgm:pt>
    <dgm:pt modelId="{823B92AB-EA85-4485-9B05-669EEA93F0C1}" type="pres">
      <dgm:prSet presAssocID="{26BE926B-8249-40F7-922C-35C09AEE2AD4}" presName="connTx" presStyleLbl="parChTrans1D4" presStyleIdx="12" presStyleCnt="26"/>
      <dgm:spPr/>
    </dgm:pt>
    <dgm:pt modelId="{EE13FB97-8BF2-4B1B-96CA-3CAAC055318C}" type="pres">
      <dgm:prSet presAssocID="{12FF9180-F63F-42A0-A476-1AF99097422B}" presName="root2" presStyleCnt="0"/>
      <dgm:spPr/>
    </dgm:pt>
    <dgm:pt modelId="{584F27A0-2C44-43BE-953C-8F6F2A204350}" type="pres">
      <dgm:prSet presAssocID="{12FF9180-F63F-42A0-A476-1AF99097422B}" presName="LevelTwoTextNode" presStyleLbl="node4" presStyleIdx="12" presStyleCnt="26" custScaleX="214359" custScaleY="133100" custLinFactNeighborY="-16030">
        <dgm:presLayoutVars>
          <dgm:chPref val="3"/>
        </dgm:presLayoutVars>
      </dgm:prSet>
      <dgm:spPr/>
    </dgm:pt>
    <dgm:pt modelId="{B5C29D9F-BDFD-473F-BBCA-2A1460864579}" type="pres">
      <dgm:prSet presAssocID="{12FF9180-F63F-42A0-A476-1AF99097422B}" presName="level3hierChild" presStyleCnt="0"/>
      <dgm:spPr/>
    </dgm:pt>
    <dgm:pt modelId="{C22E26B6-4142-4046-AB35-8ADDB1BE62CC}" type="pres">
      <dgm:prSet presAssocID="{E7D2C3F1-B571-4A01-9CB5-2981A332F2CB}" presName="conn2-1" presStyleLbl="parChTrans1D4" presStyleIdx="13" presStyleCnt="26"/>
      <dgm:spPr/>
    </dgm:pt>
    <dgm:pt modelId="{036DFDC5-79A0-48E3-A702-27F6F699CE11}" type="pres">
      <dgm:prSet presAssocID="{E7D2C3F1-B571-4A01-9CB5-2981A332F2CB}" presName="connTx" presStyleLbl="parChTrans1D4" presStyleIdx="13" presStyleCnt="26"/>
      <dgm:spPr/>
    </dgm:pt>
    <dgm:pt modelId="{0CA5CCAB-FA14-46DA-851C-B8595F4D8A15}" type="pres">
      <dgm:prSet presAssocID="{A0F625E7-BCE9-4DAD-9851-8E605E8A0BF5}" presName="root2" presStyleCnt="0"/>
      <dgm:spPr/>
    </dgm:pt>
    <dgm:pt modelId="{3D071919-837B-4521-80D6-BB53506A8BE4}" type="pres">
      <dgm:prSet presAssocID="{A0F625E7-BCE9-4DAD-9851-8E605E8A0BF5}" presName="LevelTwoTextNode" presStyleLbl="node4" presStyleIdx="13" presStyleCnt="26" custScaleX="214359" custScaleY="82645" custLinFactNeighborY="-16030">
        <dgm:presLayoutVars>
          <dgm:chPref val="3"/>
        </dgm:presLayoutVars>
      </dgm:prSet>
      <dgm:spPr/>
    </dgm:pt>
    <dgm:pt modelId="{BA2FD76B-FD19-484A-8D83-0D3064456247}" type="pres">
      <dgm:prSet presAssocID="{A0F625E7-BCE9-4DAD-9851-8E605E8A0BF5}" presName="level3hierChild" presStyleCnt="0"/>
      <dgm:spPr/>
    </dgm:pt>
    <dgm:pt modelId="{5C88CED9-0C5C-4B9D-80F4-1351F0030B23}" type="pres">
      <dgm:prSet presAssocID="{6B8888A0-BC93-4DBF-A0A3-169C6AF018AD}" presName="conn2-1" presStyleLbl="parChTrans1D4" presStyleIdx="14" presStyleCnt="26"/>
      <dgm:spPr/>
    </dgm:pt>
    <dgm:pt modelId="{E11355E2-9FC8-48E0-B921-89DCEE222BE0}" type="pres">
      <dgm:prSet presAssocID="{6B8888A0-BC93-4DBF-A0A3-169C6AF018AD}" presName="connTx" presStyleLbl="parChTrans1D4" presStyleIdx="14" presStyleCnt="26"/>
      <dgm:spPr/>
    </dgm:pt>
    <dgm:pt modelId="{98DB58E9-BE10-4F67-809E-36855A6FC32C}" type="pres">
      <dgm:prSet presAssocID="{22C63188-365A-4E0F-B750-F154A464FF71}" presName="root2" presStyleCnt="0"/>
      <dgm:spPr/>
    </dgm:pt>
    <dgm:pt modelId="{831A5E16-41CB-4C3B-9545-E17534CAE166}" type="pres">
      <dgm:prSet presAssocID="{22C63188-365A-4E0F-B750-F154A464FF71}" presName="LevelTwoTextNode" presStyleLbl="node4" presStyleIdx="14" presStyleCnt="26" custScaleX="210794" custScaleY="90909" custLinFactNeighborY="-16030">
        <dgm:presLayoutVars>
          <dgm:chPref val="3"/>
        </dgm:presLayoutVars>
      </dgm:prSet>
      <dgm:spPr/>
    </dgm:pt>
    <dgm:pt modelId="{95850069-03B2-4307-AF97-3B133036C040}" type="pres">
      <dgm:prSet presAssocID="{22C63188-365A-4E0F-B750-F154A464FF71}" presName="level3hierChild" presStyleCnt="0"/>
      <dgm:spPr/>
    </dgm:pt>
    <dgm:pt modelId="{AEA55A1A-C085-4FED-AF9B-E97892AF44B2}" type="pres">
      <dgm:prSet presAssocID="{30BB0C6F-7A4D-4566-9E56-DD46734B39A9}" presName="conn2-1" presStyleLbl="parChTrans1D4" presStyleIdx="15" presStyleCnt="26"/>
      <dgm:spPr/>
    </dgm:pt>
    <dgm:pt modelId="{A99D2271-178B-49A7-B46E-434B31413860}" type="pres">
      <dgm:prSet presAssocID="{30BB0C6F-7A4D-4566-9E56-DD46734B39A9}" presName="connTx" presStyleLbl="parChTrans1D4" presStyleIdx="15" presStyleCnt="26"/>
      <dgm:spPr/>
    </dgm:pt>
    <dgm:pt modelId="{93D382A9-7515-4F50-8D9B-4CDF64AF8403}" type="pres">
      <dgm:prSet presAssocID="{E448B1EA-EC83-42F3-97FC-A6A444ACF2BC}" presName="root2" presStyleCnt="0"/>
      <dgm:spPr/>
    </dgm:pt>
    <dgm:pt modelId="{AE5938D6-A610-4A98-B7A8-7AC0AF4AE590}" type="pres">
      <dgm:prSet presAssocID="{E448B1EA-EC83-42F3-97FC-A6A444ACF2BC}" presName="LevelTwoTextNode" presStyleLbl="node4" presStyleIdx="15" presStyleCnt="26" custScaleX="214359" custScaleY="82645" custLinFactNeighborY="-16030">
        <dgm:presLayoutVars>
          <dgm:chPref val="3"/>
        </dgm:presLayoutVars>
      </dgm:prSet>
      <dgm:spPr/>
    </dgm:pt>
    <dgm:pt modelId="{F2976574-86F1-496A-BAE2-7C1E34AB4E7D}" type="pres">
      <dgm:prSet presAssocID="{E448B1EA-EC83-42F3-97FC-A6A444ACF2BC}" presName="level3hierChild" presStyleCnt="0"/>
      <dgm:spPr/>
    </dgm:pt>
    <dgm:pt modelId="{0DC9D3A8-1D7C-4487-94D6-D65DF2F2D22B}" type="pres">
      <dgm:prSet presAssocID="{CE47FE5E-6769-4535-9E4C-3FAA49B5535C}" presName="conn2-1" presStyleLbl="parChTrans1D4" presStyleIdx="16" presStyleCnt="26"/>
      <dgm:spPr/>
    </dgm:pt>
    <dgm:pt modelId="{F7FFA0B5-F01B-4960-8743-2E1F2B85EE4F}" type="pres">
      <dgm:prSet presAssocID="{CE47FE5E-6769-4535-9E4C-3FAA49B5535C}" presName="connTx" presStyleLbl="parChTrans1D4" presStyleIdx="16" presStyleCnt="26"/>
      <dgm:spPr/>
    </dgm:pt>
    <dgm:pt modelId="{D721DCA6-D18B-4017-BC70-85183BC1352C}" type="pres">
      <dgm:prSet presAssocID="{8C4A8686-8696-4342-8A52-162DEE1C4D2E}" presName="root2" presStyleCnt="0"/>
      <dgm:spPr/>
    </dgm:pt>
    <dgm:pt modelId="{2AE368E9-B1FD-478A-95FA-8FC746CFA2B1}" type="pres">
      <dgm:prSet presAssocID="{8C4A8686-8696-4342-8A52-162DEE1C4D2E}" presName="LevelTwoTextNode" presStyleLbl="node4" presStyleIdx="16" presStyleCnt="26" custScaleX="194872" custScaleY="90909" custLinFactNeighborY="-16030">
        <dgm:presLayoutVars>
          <dgm:chPref val="3"/>
        </dgm:presLayoutVars>
      </dgm:prSet>
      <dgm:spPr/>
    </dgm:pt>
    <dgm:pt modelId="{0486C284-586B-4140-8A31-3DEE29FECA92}" type="pres">
      <dgm:prSet presAssocID="{8C4A8686-8696-4342-8A52-162DEE1C4D2E}" presName="level3hierChild" presStyleCnt="0"/>
      <dgm:spPr/>
    </dgm:pt>
    <dgm:pt modelId="{6CC197DC-4B5B-4E37-AB93-F03D760D2149}" type="pres">
      <dgm:prSet presAssocID="{E64FEF2C-970A-4B13-9552-AC7F28AF2FC4}" presName="conn2-1" presStyleLbl="parChTrans1D4" presStyleIdx="17" presStyleCnt="26"/>
      <dgm:spPr/>
    </dgm:pt>
    <dgm:pt modelId="{F10536A3-D9A0-4464-A721-801DE51B8C1A}" type="pres">
      <dgm:prSet presAssocID="{E64FEF2C-970A-4B13-9552-AC7F28AF2FC4}" presName="connTx" presStyleLbl="parChTrans1D4" presStyleIdx="17" presStyleCnt="26"/>
      <dgm:spPr/>
    </dgm:pt>
    <dgm:pt modelId="{E79CCCFD-5EAC-4B54-8CD4-6E97D3D5D243}" type="pres">
      <dgm:prSet presAssocID="{09314D19-A695-464A-BA1B-4A180EE2D6F2}" presName="root2" presStyleCnt="0"/>
      <dgm:spPr/>
    </dgm:pt>
    <dgm:pt modelId="{1B77A183-63A6-4DC1-9533-CF54EEDD7D4A}" type="pres">
      <dgm:prSet presAssocID="{09314D19-A695-464A-BA1B-4A180EE2D6F2}" presName="LevelTwoTextNode" presStyleLbl="node4" presStyleIdx="17" presStyleCnt="26" custScaleX="214359" custScaleY="82645" custLinFactNeighborY="-16030">
        <dgm:presLayoutVars>
          <dgm:chPref val="3"/>
        </dgm:presLayoutVars>
      </dgm:prSet>
      <dgm:spPr/>
    </dgm:pt>
    <dgm:pt modelId="{32545413-E5DE-41B8-8F6F-FDD7A8FBA95F}" type="pres">
      <dgm:prSet presAssocID="{09314D19-A695-464A-BA1B-4A180EE2D6F2}" presName="level3hierChild" presStyleCnt="0"/>
      <dgm:spPr/>
    </dgm:pt>
    <dgm:pt modelId="{E0031EBB-49BB-4609-8257-2076ECD26731}" type="pres">
      <dgm:prSet presAssocID="{B1619D9C-BB91-4C31-BC18-C3295A0FACC9}" presName="conn2-1" presStyleLbl="parChTrans1D4" presStyleIdx="18" presStyleCnt="26"/>
      <dgm:spPr/>
    </dgm:pt>
    <dgm:pt modelId="{BEF85F49-2238-4B1D-867D-A2DE567AE2DC}" type="pres">
      <dgm:prSet presAssocID="{B1619D9C-BB91-4C31-BC18-C3295A0FACC9}" presName="connTx" presStyleLbl="parChTrans1D4" presStyleIdx="18" presStyleCnt="26"/>
      <dgm:spPr/>
    </dgm:pt>
    <dgm:pt modelId="{C17F3B6B-73FA-42F2-A8F9-32E5E23192A7}" type="pres">
      <dgm:prSet presAssocID="{0D946831-358C-4254-8266-A09C670393B6}" presName="root2" presStyleCnt="0"/>
      <dgm:spPr/>
    </dgm:pt>
    <dgm:pt modelId="{1BD69E00-6C6D-4656-BF0A-9686822CE77D}" type="pres">
      <dgm:prSet presAssocID="{0D946831-358C-4254-8266-A09C670393B6}" presName="LevelTwoTextNode" presStyleLbl="node4" presStyleIdx="18" presStyleCnt="26" custScaleX="194872" custScaleY="90909" custLinFactNeighborY="-16030">
        <dgm:presLayoutVars>
          <dgm:chPref val="3"/>
        </dgm:presLayoutVars>
      </dgm:prSet>
      <dgm:spPr/>
    </dgm:pt>
    <dgm:pt modelId="{C49340FC-FA02-46E0-A591-F9D204CBEDCA}" type="pres">
      <dgm:prSet presAssocID="{0D946831-358C-4254-8266-A09C670393B6}" presName="level3hierChild" presStyleCnt="0"/>
      <dgm:spPr/>
    </dgm:pt>
    <dgm:pt modelId="{EECB7906-444B-4DAE-8CA0-901FBD4134FA}" type="pres">
      <dgm:prSet presAssocID="{1E41BE76-12DD-4D84-B696-F0C21A11FD60}" presName="conn2-1" presStyleLbl="parChTrans1D4" presStyleIdx="19" presStyleCnt="26"/>
      <dgm:spPr/>
    </dgm:pt>
    <dgm:pt modelId="{3901EEB2-4DE4-4CD0-B060-FE90AD567CAF}" type="pres">
      <dgm:prSet presAssocID="{1E41BE76-12DD-4D84-B696-F0C21A11FD60}" presName="connTx" presStyleLbl="parChTrans1D4" presStyleIdx="19" presStyleCnt="26"/>
      <dgm:spPr/>
    </dgm:pt>
    <dgm:pt modelId="{4C2015E3-C542-4F92-95B8-6A8454C0FB85}" type="pres">
      <dgm:prSet presAssocID="{933FAE83-875C-4533-83A1-9D590A69490B}" presName="root2" presStyleCnt="0"/>
      <dgm:spPr/>
    </dgm:pt>
    <dgm:pt modelId="{A3B00652-6F91-4FA6-9AE0-6F9DDA015A05}" type="pres">
      <dgm:prSet presAssocID="{933FAE83-875C-4533-83A1-9D590A69490B}" presName="LevelTwoTextNode" presStyleLbl="node4" presStyleIdx="19" presStyleCnt="26" custScaleX="214359" custScaleY="82645" custLinFactNeighborY="-16030">
        <dgm:presLayoutVars>
          <dgm:chPref val="3"/>
        </dgm:presLayoutVars>
      </dgm:prSet>
      <dgm:spPr/>
    </dgm:pt>
    <dgm:pt modelId="{E10F3A27-7AFD-4412-8053-8B131E91BCF4}" type="pres">
      <dgm:prSet presAssocID="{933FAE83-875C-4533-83A1-9D590A69490B}" presName="level3hierChild" presStyleCnt="0"/>
      <dgm:spPr/>
    </dgm:pt>
    <dgm:pt modelId="{80880F5F-4FDB-4CCF-8F31-82B43E0F4AA7}" type="pres">
      <dgm:prSet presAssocID="{C9481663-AB6B-487C-890B-4398D5F185E5}" presName="conn2-1" presStyleLbl="parChTrans1D4" presStyleIdx="20" presStyleCnt="26"/>
      <dgm:spPr/>
    </dgm:pt>
    <dgm:pt modelId="{26E2932B-5430-4645-888B-DA369DF7F62B}" type="pres">
      <dgm:prSet presAssocID="{C9481663-AB6B-487C-890B-4398D5F185E5}" presName="connTx" presStyleLbl="parChTrans1D4" presStyleIdx="20" presStyleCnt="26"/>
      <dgm:spPr/>
    </dgm:pt>
    <dgm:pt modelId="{B3F567E8-1AD8-4BCC-90A6-0F0CC6F13D11}" type="pres">
      <dgm:prSet presAssocID="{5A94ED04-F71F-4EF0-B8E2-2BD9CB6A2E24}" presName="root2" presStyleCnt="0"/>
      <dgm:spPr/>
    </dgm:pt>
    <dgm:pt modelId="{2226CC08-DBD7-4104-8840-B69DBA5DCFE6}" type="pres">
      <dgm:prSet presAssocID="{5A94ED04-F71F-4EF0-B8E2-2BD9CB6A2E24}" presName="LevelTwoTextNode" presStyleLbl="node4" presStyleIdx="20" presStyleCnt="26" custScaleX="194872" custScaleY="90909" custLinFactNeighborY="-16030">
        <dgm:presLayoutVars>
          <dgm:chPref val="3"/>
        </dgm:presLayoutVars>
      </dgm:prSet>
      <dgm:spPr/>
    </dgm:pt>
    <dgm:pt modelId="{496C76C6-5585-4D3B-80D7-3021CC79BB32}" type="pres">
      <dgm:prSet presAssocID="{5A94ED04-F71F-4EF0-B8E2-2BD9CB6A2E24}" presName="level3hierChild" presStyleCnt="0"/>
      <dgm:spPr/>
    </dgm:pt>
    <dgm:pt modelId="{6B0798D1-C0B8-4555-9417-DBBD03DCD29D}" type="pres">
      <dgm:prSet presAssocID="{F91EAD8E-BB7B-43CF-9BF4-FADA74322B98}" presName="conn2-1" presStyleLbl="parChTrans1D3" presStyleIdx="4" presStyleCnt="6"/>
      <dgm:spPr/>
    </dgm:pt>
    <dgm:pt modelId="{5A42E4AD-B731-4F63-BDEB-69980E66088B}" type="pres">
      <dgm:prSet presAssocID="{F91EAD8E-BB7B-43CF-9BF4-FADA74322B98}" presName="connTx" presStyleLbl="parChTrans1D3" presStyleIdx="4" presStyleCnt="6"/>
      <dgm:spPr/>
    </dgm:pt>
    <dgm:pt modelId="{1F9C0720-CA13-4408-86A9-CC78C9F3F609}" type="pres">
      <dgm:prSet presAssocID="{6B8BD168-1096-4A85-AE2E-38521AE3F219}" presName="root2" presStyleCnt="0"/>
      <dgm:spPr/>
    </dgm:pt>
    <dgm:pt modelId="{19A9B972-8675-4DBD-B5B2-9CDB0285A51E}" type="pres">
      <dgm:prSet presAssocID="{6B8BD168-1096-4A85-AE2E-38521AE3F219}" presName="LevelTwoTextNode" presStyleLbl="node3" presStyleIdx="4" presStyleCnt="6" custScaleX="194872" custScaleY="90909" custLinFactNeighborY="-16030">
        <dgm:presLayoutVars>
          <dgm:chPref val="3"/>
        </dgm:presLayoutVars>
      </dgm:prSet>
      <dgm:spPr/>
    </dgm:pt>
    <dgm:pt modelId="{0AA41AC5-BE33-491B-BB31-4AD54FF5AA4C}" type="pres">
      <dgm:prSet presAssocID="{6B8BD168-1096-4A85-AE2E-38521AE3F219}" presName="level3hierChild" presStyleCnt="0"/>
      <dgm:spPr/>
    </dgm:pt>
    <dgm:pt modelId="{A63C7903-A809-4A2C-92A4-52621DE6CE51}" type="pres">
      <dgm:prSet presAssocID="{1C07D721-B298-4AF5-99BC-6A93BB274CA5}" presName="conn2-1" presStyleLbl="parChTrans1D4" presStyleIdx="21" presStyleCnt="26"/>
      <dgm:spPr/>
    </dgm:pt>
    <dgm:pt modelId="{AC33AA39-824A-46C3-AAE7-039DE154B699}" type="pres">
      <dgm:prSet presAssocID="{1C07D721-B298-4AF5-99BC-6A93BB274CA5}" presName="connTx" presStyleLbl="parChTrans1D4" presStyleIdx="21" presStyleCnt="26"/>
      <dgm:spPr/>
    </dgm:pt>
    <dgm:pt modelId="{C688738F-F77A-418A-AEFF-9F6648C86FA7}" type="pres">
      <dgm:prSet presAssocID="{38D76CD0-F050-442B-97B7-BAEE8EE2C908}" presName="root2" presStyleCnt="0"/>
      <dgm:spPr/>
    </dgm:pt>
    <dgm:pt modelId="{F18AF909-2C4E-49EB-99C3-3162CF6892E4}" type="pres">
      <dgm:prSet presAssocID="{38D76CD0-F050-442B-97B7-BAEE8EE2C908}" presName="LevelTwoTextNode" presStyleLbl="node4" presStyleIdx="21" presStyleCnt="26" custScaleX="194872" custScaleY="90909" custLinFactNeighborY="-16030">
        <dgm:presLayoutVars>
          <dgm:chPref val="3"/>
        </dgm:presLayoutVars>
      </dgm:prSet>
      <dgm:spPr/>
    </dgm:pt>
    <dgm:pt modelId="{CDCBACA6-A753-464D-BD59-10F89FEB5209}" type="pres">
      <dgm:prSet presAssocID="{38D76CD0-F050-442B-97B7-BAEE8EE2C908}" presName="level3hierChild" presStyleCnt="0"/>
      <dgm:spPr/>
    </dgm:pt>
    <dgm:pt modelId="{8653ED28-455B-478F-AEB6-AD51331FDDD8}" type="pres">
      <dgm:prSet presAssocID="{AE14862C-17DB-4617-9E5E-D526A0C6F7AD}" presName="conn2-1" presStyleLbl="parChTrans1D4" presStyleIdx="22" presStyleCnt="26"/>
      <dgm:spPr/>
    </dgm:pt>
    <dgm:pt modelId="{F1122103-CA28-4622-8F8B-98E0CD820971}" type="pres">
      <dgm:prSet presAssocID="{AE14862C-17DB-4617-9E5E-D526A0C6F7AD}" presName="connTx" presStyleLbl="parChTrans1D4" presStyleIdx="22" presStyleCnt="26"/>
      <dgm:spPr/>
    </dgm:pt>
    <dgm:pt modelId="{0B36AA2F-403D-44CB-AA99-3F5228D7EF47}" type="pres">
      <dgm:prSet presAssocID="{934E934F-E13E-47E1-888B-DEFD0886EFB7}" presName="root2" presStyleCnt="0"/>
      <dgm:spPr/>
    </dgm:pt>
    <dgm:pt modelId="{B3FC1479-2473-4E7D-9E61-CA89C673D21F}" type="pres">
      <dgm:prSet presAssocID="{934E934F-E13E-47E1-888B-DEFD0886EFB7}" presName="LevelTwoTextNode" presStyleLbl="node4" presStyleIdx="22" presStyleCnt="26" custScaleX="211910" custScaleY="82645" custLinFactNeighborX="14688" custLinFactNeighborY="-16030">
        <dgm:presLayoutVars>
          <dgm:chPref val="3"/>
        </dgm:presLayoutVars>
      </dgm:prSet>
      <dgm:spPr/>
    </dgm:pt>
    <dgm:pt modelId="{882BAB03-80AD-40C2-BA38-94BFBC1E67BB}" type="pres">
      <dgm:prSet presAssocID="{934E934F-E13E-47E1-888B-DEFD0886EFB7}" presName="level3hierChild" presStyleCnt="0"/>
      <dgm:spPr/>
    </dgm:pt>
    <dgm:pt modelId="{F5E7F016-A74C-454C-A5B8-804A7FEF3430}" type="pres">
      <dgm:prSet presAssocID="{777F93A5-CAC6-49CF-B380-6942BAA3DF3D}" presName="conn2-1" presStyleLbl="parChTrans1D4" presStyleIdx="23" presStyleCnt="26"/>
      <dgm:spPr/>
    </dgm:pt>
    <dgm:pt modelId="{642B2E09-800F-4702-9AEE-6F1A6C31EE15}" type="pres">
      <dgm:prSet presAssocID="{777F93A5-CAC6-49CF-B380-6942BAA3DF3D}" presName="connTx" presStyleLbl="parChTrans1D4" presStyleIdx="23" presStyleCnt="26"/>
      <dgm:spPr/>
    </dgm:pt>
    <dgm:pt modelId="{06C6AA36-5584-4996-ACAA-E3B510994E57}" type="pres">
      <dgm:prSet presAssocID="{3E2EDFF0-B0C5-44BC-B3C7-1D5818710969}" presName="root2" presStyleCnt="0"/>
      <dgm:spPr/>
    </dgm:pt>
    <dgm:pt modelId="{3A9C3E22-3E27-421B-B884-AF8BFDB93D20}" type="pres">
      <dgm:prSet presAssocID="{3E2EDFF0-B0C5-44BC-B3C7-1D5818710969}" presName="LevelTwoTextNode" presStyleLbl="node4" presStyleIdx="23" presStyleCnt="26" custScaleX="194872" custScaleY="90909" custLinFactNeighborY="-16030">
        <dgm:presLayoutVars>
          <dgm:chPref val="3"/>
        </dgm:presLayoutVars>
      </dgm:prSet>
      <dgm:spPr/>
    </dgm:pt>
    <dgm:pt modelId="{EEFF2ACA-2BD4-46D7-A39C-4809E800E070}" type="pres">
      <dgm:prSet presAssocID="{3E2EDFF0-B0C5-44BC-B3C7-1D5818710969}" presName="level3hierChild" presStyleCnt="0"/>
      <dgm:spPr/>
    </dgm:pt>
    <dgm:pt modelId="{E2783E14-5143-4C51-8BD1-A41BD584723E}" type="pres">
      <dgm:prSet presAssocID="{2F008EF4-E292-4825-89ED-CF270EA2D072}" presName="conn2-1" presStyleLbl="parChTrans1D4" presStyleIdx="24" presStyleCnt="26"/>
      <dgm:spPr/>
    </dgm:pt>
    <dgm:pt modelId="{64CA3A37-7D7A-4D8A-9513-AFFC25A00009}" type="pres">
      <dgm:prSet presAssocID="{2F008EF4-E292-4825-89ED-CF270EA2D072}" presName="connTx" presStyleLbl="parChTrans1D4" presStyleIdx="24" presStyleCnt="26"/>
      <dgm:spPr/>
    </dgm:pt>
    <dgm:pt modelId="{1CF19ACF-7C94-474C-B52F-DEDC9241E758}" type="pres">
      <dgm:prSet presAssocID="{8A6629D2-75B7-4DC1-A6F6-40F3F79D9ACE}" presName="root2" presStyleCnt="0"/>
      <dgm:spPr/>
    </dgm:pt>
    <dgm:pt modelId="{5F53168A-C5F7-4D46-9321-A13FB14A79CB}" type="pres">
      <dgm:prSet presAssocID="{8A6629D2-75B7-4DC1-A6F6-40F3F79D9ACE}" presName="LevelTwoTextNode" presStyleLbl="node4" presStyleIdx="24" presStyleCnt="26" custScaleX="205087" custScaleY="82645" custLinFactNeighborX="16042" custLinFactNeighborY="-16030">
        <dgm:presLayoutVars>
          <dgm:chPref val="3"/>
        </dgm:presLayoutVars>
      </dgm:prSet>
      <dgm:spPr/>
    </dgm:pt>
    <dgm:pt modelId="{8658513D-3AC8-4DD9-B982-A1CEDDA5FE1D}" type="pres">
      <dgm:prSet presAssocID="{8A6629D2-75B7-4DC1-A6F6-40F3F79D9ACE}" presName="level3hierChild" presStyleCnt="0"/>
      <dgm:spPr/>
    </dgm:pt>
    <dgm:pt modelId="{5D066182-72E8-4390-93AD-B7D27D7B0268}" type="pres">
      <dgm:prSet presAssocID="{8E520709-1854-476C-BEFB-9107A2CC20CE}" presName="conn2-1" presStyleLbl="parChTrans1D3" presStyleIdx="5" presStyleCnt="6"/>
      <dgm:spPr/>
    </dgm:pt>
    <dgm:pt modelId="{59F77382-12F6-4D0A-80B3-A070D63D6144}" type="pres">
      <dgm:prSet presAssocID="{8E520709-1854-476C-BEFB-9107A2CC20CE}" presName="connTx" presStyleLbl="parChTrans1D3" presStyleIdx="5" presStyleCnt="6"/>
      <dgm:spPr/>
    </dgm:pt>
    <dgm:pt modelId="{FC61C25C-2C8E-4CCC-A502-AB2263D40B71}" type="pres">
      <dgm:prSet presAssocID="{01FF4AF3-098E-4CA7-98FB-9B8738E4CEBC}" presName="root2" presStyleCnt="0"/>
      <dgm:spPr/>
    </dgm:pt>
    <dgm:pt modelId="{2A805E66-2004-484C-92AF-9C4DD59718C9}" type="pres">
      <dgm:prSet presAssocID="{01FF4AF3-098E-4CA7-98FB-9B8738E4CEBC}" presName="LevelTwoTextNode" presStyleLbl="node3" presStyleIdx="5" presStyleCnt="6" custScaleX="194872" custScaleY="90909" custLinFactNeighborY="-16030">
        <dgm:presLayoutVars>
          <dgm:chPref val="3"/>
        </dgm:presLayoutVars>
      </dgm:prSet>
      <dgm:spPr/>
    </dgm:pt>
    <dgm:pt modelId="{672904C8-427D-4E5D-8A80-30FAF43452E4}" type="pres">
      <dgm:prSet presAssocID="{01FF4AF3-098E-4CA7-98FB-9B8738E4CEBC}" presName="level3hierChild" presStyleCnt="0"/>
      <dgm:spPr/>
    </dgm:pt>
    <dgm:pt modelId="{BF52B8CA-2B81-45A9-B7B4-F26947BDE6EB}" type="pres">
      <dgm:prSet presAssocID="{8986B514-DA54-4249-91A7-AD599016D2C4}" presName="conn2-1" presStyleLbl="parChTrans1D4" presStyleIdx="25" presStyleCnt="26"/>
      <dgm:spPr/>
    </dgm:pt>
    <dgm:pt modelId="{D05A14A1-C156-423F-93FF-F01F789A18E4}" type="pres">
      <dgm:prSet presAssocID="{8986B514-DA54-4249-91A7-AD599016D2C4}" presName="connTx" presStyleLbl="parChTrans1D4" presStyleIdx="25" presStyleCnt="26"/>
      <dgm:spPr/>
    </dgm:pt>
    <dgm:pt modelId="{135ABA3D-75EB-49A5-BDEF-22C17C4273B2}" type="pres">
      <dgm:prSet presAssocID="{9AD22114-56DF-4E32-8284-B6EBA3D094F6}" presName="root2" presStyleCnt="0"/>
      <dgm:spPr/>
    </dgm:pt>
    <dgm:pt modelId="{9345A1C5-BDB9-4C5F-9D76-257B63CB6CE6}" type="pres">
      <dgm:prSet presAssocID="{9AD22114-56DF-4E32-8284-B6EBA3D094F6}" presName="LevelTwoTextNode" presStyleLbl="node4" presStyleIdx="25" presStyleCnt="26" custScaleX="211910" custScaleY="82645" custLinFactX="100000" custLinFactNeighborX="150584" custLinFactNeighborY="-16030">
        <dgm:presLayoutVars>
          <dgm:chPref val="3"/>
        </dgm:presLayoutVars>
      </dgm:prSet>
      <dgm:spPr/>
    </dgm:pt>
    <dgm:pt modelId="{7435083D-29A3-47D0-A5AC-9C2F0B585880}" type="pres">
      <dgm:prSet presAssocID="{9AD22114-56DF-4E32-8284-B6EBA3D094F6}" presName="level3hierChild" presStyleCnt="0"/>
      <dgm:spPr/>
    </dgm:pt>
  </dgm:ptLst>
  <dgm:cxnLst>
    <dgm:cxn modelId="{40249404-0611-429D-B024-F5CE2D2F7505}" type="presOf" srcId="{0DCD6FE1-A74D-4B6A-BBCD-3DE915DEEA84}" destId="{26913E06-9DC7-4BBC-9170-498BEA44AA25}" srcOrd="0" destOrd="0" presId="urn:microsoft.com/office/officeart/2005/8/layout/hierarchy2"/>
    <dgm:cxn modelId="{D85A2205-D78B-45AC-ABD8-9048D6105801}" srcId="{ABA4B68F-00AA-4C47-ACD3-80E286A4DD74}" destId="{3920EDDD-3EE0-4FAC-AF98-BBD0DBA3A31B}" srcOrd="0" destOrd="0" parTransId="{8F898690-6C1A-4B5C-9872-0165F4C48E83}" sibTransId="{DB77803A-4B5E-49F8-ACE4-D7484634338E}"/>
    <dgm:cxn modelId="{76CF0A07-D52A-4B37-82EF-624FAD05514D}" srcId="{D339A9AB-5078-4334-8276-8D4059F47A81}" destId="{3FBAEB2B-ECC5-4A47-ADC7-9B3F23179AFF}" srcOrd="0" destOrd="0" parTransId="{450B8FBF-DD33-43FD-92C1-7F22A8DA87BE}" sibTransId="{5AC152B8-0CED-4771-B2FD-D06942851A5B}"/>
    <dgm:cxn modelId="{6A66F909-D2D4-42CE-9CDA-DBD89C7AD9E5}" type="presOf" srcId="{A7B30998-E66E-4F59-8BE8-294499D617BE}" destId="{2F57C042-9A57-4208-B974-9142E1EA99AA}" srcOrd="0" destOrd="0" presId="urn:microsoft.com/office/officeart/2005/8/layout/hierarchy2"/>
    <dgm:cxn modelId="{6E56060A-FAC5-4CD1-AF5C-D881331110EA}" type="presOf" srcId="{0D946831-358C-4254-8266-A09C670393B6}" destId="{1BD69E00-6C6D-4656-BF0A-9686822CE77D}" srcOrd="0" destOrd="0" presId="urn:microsoft.com/office/officeart/2005/8/layout/hierarchy2"/>
    <dgm:cxn modelId="{7468010C-4F8F-4944-93B5-2BD55C5F6E90}" type="presOf" srcId="{C9481663-AB6B-487C-890B-4398D5F185E5}" destId="{80880F5F-4FDB-4CCF-8F31-82B43E0F4AA7}" srcOrd="0" destOrd="0" presId="urn:microsoft.com/office/officeart/2005/8/layout/hierarchy2"/>
    <dgm:cxn modelId="{9963D50E-86F0-4C3C-A4BB-8E1FC96429BC}" srcId="{01FF4AF3-098E-4CA7-98FB-9B8738E4CEBC}" destId="{9AD22114-56DF-4E32-8284-B6EBA3D094F6}" srcOrd="0" destOrd="0" parTransId="{8986B514-DA54-4249-91A7-AD599016D2C4}" sibTransId="{EA1F33D5-6DC1-468B-9B57-82258AAD6BE0}"/>
    <dgm:cxn modelId="{956EE610-1769-4452-8BB2-3CCFA36517E6}" type="presOf" srcId="{8C4A8686-8696-4342-8A52-162DEE1C4D2E}" destId="{2AE368E9-B1FD-478A-95FA-8FC746CFA2B1}" srcOrd="0" destOrd="0" presId="urn:microsoft.com/office/officeart/2005/8/layout/hierarchy2"/>
    <dgm:cxn modelId="{12A34E12-B5D4-4A7B-B8A6-9F9895A23442}" type="presOf" srcId="{396941C8-95E2-4325-8673-893986F4CD66}" destId="{E027F1D8-6976-47A8-A615-2D39416CA340}" srcOrd="1" destOrd="0" presId="urn:microsoft.com/office/officeart/2005/8/layout/hierarchy2"/>
    <dgm:cxn modelId="{E9C88C12-A57D-4FC4-BE80-7DF2C1966686}" type="presOf" srcId="{6C5BBE3A-4075-4AAC-AB14-E75667077E0E}" destId="{5DEA8F3A-3324-4FA6-BF73-8C85F0AAF4D1}" srcOrd="1" destOrd="0" presId="urn:microsoft.com/office/officeart/2005/8/layout/hierarchy2"/>
    <dgm:cxn modelId="{37A65013-62DA-42A7-9167-8FF7AC6B6AF0}" srcId="{F2AE3B37-DD18-4655-8FBF-8B094B5BDA85}" destId="{01FF4AF3-098E-4CA7-98FB-9B8738E4CEBC}" srcOrd="3" destOrd="0" parTransId="{8E520709-1854-476C-BEFB-9107A2CC20CE}" sibTransId="{91978726-DBDE-4142-94A7-EC15EF1A8DBE}"/>
    <dgm:cxn modelId="{15750E16-2253-4780-82E3-7BF013CED5F0}" type="presOf" srcId="{12FF9180-F63F-42A0-A476-1AF99097422B}" destId="{584F27A0-2C44-43BE-953C-8F6F2A204350}" srcOrd="0" destOrd="0" presId="urn:microsoft.com/office/officeart/2005/8/layout/hierarchy2"/>
    <dgm:cxn modelId="{47643F16-145D-43A1-A5C2-B09F851F93D4}" type="presOf" srcId="{8B5B627A-A5CC-4F4B-8B70-E13757CB9FDB}" destId="{EAA290B0-5199-4266-BF2F-E24CF875B73D}" srcOrd="1" destOrd="0" presId="urn:microsoft.com/office/officeart/2005/8/layout/hierarchy2"/>
    <dgm:cxn modelId="{146A2E1C-62E9-46D5-9201-EFEF3AC55E34}" type="presOf" srcId="{F2AE3B37-DD18-4655-8FBF-8B094B5BDA85}" destId="{76F8786B-2854-4895-B412-5DF030C443E4}" srcOrd="0" destOrd="0" presId="urn:microsoft.com/office/officeart/2005/8/layout/hierarchy2"/>
    <dgm:cxn modelId="{CD79701D-8F64-4FA9-84B7-15E0FDEDADB3}" type="presOf" srcId="{C9BE823F-01B2-44BE-8F2A-FCAF4152DD62}" destId="{EAE1E475-EB3F-4C6B-A1A8-F406F062B697}" srcOrd="0" destOrd="0" presId="urn:microsoft.com/office/officeart/2005/8/layout/hierarchy2"/>
    <dgm:cxn modelId="{36D3EE1E-46F6-4E62-8EBC-7D39ED7864B6}" type="presOf" srcId="{5C75B5D4-FDAA-4F60-B275-1D168A89ABC0}" destId="{326FD7F1-5747-4022-8D7A-E5F61C9B64A1}" srcOrd="0" destOrd="0" presId="urn:microsoft.com/office/officeart/2005/8/layout/hierarchy2"/>
    <dgm:cxn modelId="{E90EEC1F-5793-46EB-8A14-E5297433FAE9}" type="presOf" srcId="{B44C7D11-EA58-4415-A1D1-E80783EC2705}" destId="{DDA2326B-F287-4AC1-A315-DBEE269BD00C}" srcOrd="1" destOrd="0" presId="urn:microsoft.com/office/officeart/2005/8/layout/hierarchy2"/>
    <dgm:cxn modelId="{05F2F61F-9D28-4F1B-9F90-2C5B7C7020CD}" type="presOf" srcId="{F4A474D4-ECA0-4FB0-8E5E-7FF5206A4095}" destId="{525D85DD-9CCF-4A70-BA98-E4777D5ED3CB}" srcOrd="1" destOrd="0" presId="urn:microsoft.com/office/officeart/2005/8/layout/hierarchy2"/>
    <dgm:cxn modelId="{8FB65720-8C6A-4A4B-9DA7-6EE081AB5078}" type="presOf" srcId="{1C3FCB1A-CCDD-48FE-8FB6-E1668D59A63C}" destId="{F217FEAD-8A15-43E0-9A8A-C60DDDD04E12}" srcOrd="0" destOrd="0" presId="urn:microsoft.com/office/officeart/2005/8/layout/hierarchy2"/>
    <dgm:cxn modelId="{8D651A26-FCF2-4D8D-95EA-49887B644BE3}" type="presOf" srcId="{933FAE83-875C-4533-83A1-9D590A69490B}" destId="{A3B00652-6F91-4FA6-9AE0-6F9DDA015A05}" srcOrd="0" destOrd="0" presId="urn:microsoft.com/office/officeart/2005/8/layout/hierarchy2"/>
    <dgm:cxn modelId="{747CE227-3271-4E09-888F-83E280A28570}" type="presOf" srcId="{A92F4169-0EA3-4B1F-83F4-0ABAEB0E52CE}" destId="{DC510C27-797C-4630-8289-BB6F9341BD75}" srcOrd="1" destOrd="0" presId="urn:microsoft.com/office/officeart/2005/8/layout/hierarchy2"/>
    <dgm:cxn modelId="{C1E9FD27-7BEC-4FD4-8D8F-064C0AAAE810}" type="presOf" srcId="{E64FEF2C-970A-4B13-9552-AC7F28AF2FC4}" destId="{F10536A3-D9A0-4464-A721-801DE51B8C1A}" srcOrd="1" destOrd="0" presId="urn:microsoft.com/office/officeart/2005/8/layout/hierarchy2"/>
    <dgm:cxn modelId="{429F1028-B978-4A3E-A938-15D5AFF7C726}" srcId="{3E2EDFF0-B0C5-44BC-B3C7-1D5818710969}" destId="{8A6629D2-75B7-4DC1-A6F6-40F3F79D9ACE}" srcOrd="0" destOrd="0" parTransId="{2F008EF4-E292-4825-89ED-CF270EA2D072}" sibTransId="{E49B7160-D058-4ADB-BC0C-9CC9234CCAF7}"/>
    <dgm:cxn modelId="{08C70F2A-6F6F-4542-8B96-DCA738D4A6BF}" type="presOf" srcId="{2F008EF4-E292-4825-89ED-CF270EA2D072}" destId="{64CA3A37-7D7A-4D8A-9513-AFFC25A00009}" srcOrd="1" destOrd="0" presId="urn:microsoft.com/office/officeart/2005/8/layout/hierarchy2"/>
    <dgm:cxn modelId="{B7B8DE2A-D755-4EEF-9A74-7B35391F4BD5}" type="presOf" srcId="{22C63188-365A-4E0F-B750-F154A464FF71}" destId="{831A5E16-41CB-4C3B-9545-E17534CAE166}" srcOrd="0" destOrd="0" presId="urn:microsoft.com/office/officeart/2005/8/layout/hierarchy2"/>
    <dgm:cxn modelId="{84F46E2B-1106-4018-8B4A-6D0225020670}" type="presOf" srcId="{80DC3E32-DA08-4608-A939-87A1E12F5DC9}" destId="{7E33966C-AC1E-4621-940B-BEA50B9C7F88}" srcOrd="1" destOrd="0" presId="urn:microsoft.com/office/officeart/2005/8/layout/hierarchy2"/>
    <dgm:cxn modelId="{0278D92B-0ABB-43D0-AF91-26585D180365}" type="presOf" srcId="{9AD22114-56DF-4E32-8284-B6EBA3D094F6}" destId="{9345A1C5-BDB9-4C5F-9D76-257B63CB6CE6}" srcOrd="0" destOrd="0" presId="urn:microsoft.com/office/officeart/2005/8/layout/hierarchy2"/>
    <dgm:cxn modelId="{57B0C52D-760E-454D-834D-3ED2AA4AAB6A}" type="presOf" srcId="{CE47FE5E-6769-4535-9E4C-3FAA49B5535C}" destId="{F7FFA0B5-F01B-4960-8743-2E1F2B85EE4F}" srcOrd="1" destOrd="0" presId="urn:microsoft.com/office/officeart/2005/8/layout/hierarchy2"/>
    <dgm:cxn modelId="{8AE80E31-799F-4526-BA53-A84186EEF6D6}" type="presOf" srcId="{450B8FBF-DD33-43FD-92C1-7F22A8DA87BE}" destId="{CCE56CF2-9CA5-41F4-ACE2-58A31AC626F3}" srcOrd="1" destOrd="0" presId="urn:microsoft.com/office/officeart/2005/8/layout/hierarchy2"/>
    <dgm:cxn modelId="{95746731-5F24-487F-B63C-8F94CBBFA5CA}" srcId="{6B8BD168-1096-4A85-AE2E-38521AE3F219}" destId="{38D76CD0-F050-442B-97B7-BAEE8EE2C908}" srcOrd="0" destOrd="0" parTransId="{1C07D721-B298-4AF5-99BC-6A93BB274CA5}" sibTransId="{382EB340-269C-42DC-96F8-1CD96FFF5E10}"/>
    <dgm:cxn modelId="{6DB5B831-B89A-4020-9212-0C9409CEC023}" type="presOf" srcId="{934E934F-E13E-47E1-888B-DEFD0886EFB7}" destId="{B3FC1479-2473-4E7D-9E61-CA89C673D21F}" srcOrd="0" destOrd="0" presId="urn:microsoft.com/office/officeart/2005/8/layout/hierarchy2"/>
    <dgm:cxn modelId="{853BC431-8794-471A-ACC1-645D6106E69B}" srcId="{22C63188-365A-4E0F-B750-F154A464FF71}" destId="{09314D19-A695-464A-BA1B-4A180EE2D6F2}" srcOrd="1" destOrd="0" parTransId="{E64FEF2C-970A-4B13-9552-AC7F28AF2FC4}" sibTransId="{5C17E1AA-B268-489F-9597-84FD470002D4}"/>
    <dgm:cxn modelId="{6349B433-531F-4DDC-B85C-78BB06369F82}" srcId="{E7BE4422-C7C2-465F-B0CB-81F43798BE88}" destId="{A7B30998-E66E-4F59-8BE8-294499D617BE}" srcOrd="1" destOrd="0" parTransId="{6C5BBE3A-4075-4AAC-AB14-E75667077E0E}" sibTransId="{B5744342-BC8C-4DBD-8E08-AF96EB005802}"/>
    <dgm:cxn modelId="{58357135-63F8-43B1-A741-E7BC2B4EA9B4}" type="presOf" srcId="{50977EDA-6F09-4D37-A495-031948DBF1AA}" destId="{12319AF0-2E1E-4160-951B-A75CB0BA84BD}" srcOrd="0" destOrd="0" presId="urn:microsoft.com/office/officeart/2005/8/layout/hierarchy2"/>
    <dgm:cxn modelId="{D2535436-2A93-4C37-B396-A7880B7D40E7}" srcId="{0DCD6FE1-A74D-4B6A-BBCD-3DE915DEEA84}" destId="{F2AE3B37-DD18-4655-8FBF-8B094B5BDA85}" srcOrd="1" destOrd="0" parTransId="{AFD6D0D5-7DA1-4849-BCF1-358DB405C9EB}" sibTransId="{A9076471-72F0-4E68-9AB1-7DA04A607820}"/>
    <dgm:cxn modelId="{BDB44B37-7DF0-420F-BD80-3B427C86B793}" type="presOf" srcId="{CE47FE5E-6769-4535-9E4C-3FAA49B5535C}" destId="{0DC9D3A8-1D7C-4487-94D6-D65DF2F2D22B}" srcOrd="0" destOrd="0" presId="urn:microsoft.com/office/officeart/2005/8/layout/hierarchy2"/>
    <dgm:cxn modelId="{F2AD5539-66BE-492D-B450-75409FE2909E}" type="presOf" srcId="{777F93A5-CAC6-49CF-B380-6942BAA3DF3D}" destId="{F5E7F016-A74C-454C-A5B8-804A7FEF3430}" srcOrd="0" destOrd="0" presId="urn:microsoft.com/office/officeart/2005/8/layout/hierarchy2"/>
    <dgm:cxn modelId="{E82D283A-C249-4EA6-8FAC-1697A2B3097F}" srcId="{E7BE4422-C7C2-465F-B0CB-81F43798BE88}" destId="{1D5BC8F1-2E0E-4E23-976B-D157EB235CA3}" srcOrd="0" destOrd="0" parTransId="{565A9D60-A7EC-43FA-A0BF-42432A5EFC16}" sibTransId="{4F7C8862-90BA-4D06-9A32-BB3032799BE8}"/>
    <dgm:cxn modelId="{8261D13A-F702-4CA8-88D3-BAA919EE29C7}" type="presOf" srcId="{3920EDDD-3EE0-4FAC-AF98-BBD0DBA3A31B}" destId="{B68A7CDE-872A-4887-A15B-12686FD44DCC}" srcOrd="0" destOrd="0" presId="urn:microsoft.com/office/officeart/2005/8/layout/hierarchy2"/>
    <dgm:cxn modelId="{A118FE3A-DCC4-426D-B6D2-A473B45AC987}" type="presOf" srcId="{3FBAEB2B-ECC5-4A47-ADC7-9B3F23179AFF}" destId="{69D12524-2FAA-4CA1-BFCE-9C803473E6CC}" srcOrd="0" destOrd="0" presId="urn:microsoft.com/office/officeart/2005/8/layout/hierarchy2"/>
    <dgm:cxn modelId="{4718B13B-A7D9-4447-8D71-0C0F1E167D79}" type="presOf" srcId="{3E2EDFF0-B0C5-44BC-B3C7-1D5818710969}" destId="{3A9C3E22-3E27-421B-B884-AF8BFDB93D20}" srcOrd="0" destOrd="0" presId="urn:microsoft.com/office/officeart/2005/8/layout/hierarchy2"/>
    <dgm:cxn modelId="{14F8A13E-1A1E-449D-AEFE-074384A37D80}" type="presOf" srcId="{E7D2C3F1-B571-4A01-9CB5-2981A332F2CB}" destId="{036DFDC5-79A0-48E3-A702-27F6F699CE11}" srcOrd="1" destOrd="0" presId="urn:microsoft.com/office/officeart/2005/8/layout/hierarchy2"/>
    <dgm:cxn modelId="{C9D5A23E-BC41-4571-88E1-DAFEE092F123}" type="presOf" srcId="{8F898690-6C1A-4B5C-9872-0165F4C48E83}" destId="{F468719D-9336-48C2-B178-D16EAD52ECDD}" srcOrd="1" destOrd="0" presId="urn:microsoft.com/office/officeart/2005/8/layout/hierarchy2"/>
    <dgm:cxn modelId="{2D51A13F-7931-47A5-9953-550B0209842A}" srcId="{E448B1EA-EC83-42F3-97FC-A6A444ACF2BC}" destId="{8C4A8686-8696-4342-8A52-162DEE1C4D2E}" srcOrd="0" destOrd="0" parTransId="{CE47FE5E-6769-4535-9E4C-3FAA49B5535C}" sibTransId="{8E0DF119-1EA3-4AEB-8A07-90959B202FD1}"/>
    <dgm:cxn modelId="{8B7BD840-719E-4E1B-BBB1-11AA0A766DE3}" srcId="{0BEEBC59-4887-4E79-8397-E106038E6EE9}" destId="{ABA4B68F-00AA-4C47-ACD3-80E286A4DD74}" srcOrd="0" destOrd="0" parTransId="{A92F4169-0EA3-4B1F-83F4-0ABAEB0E52CE}" sibTransId="{57334B37-7BEC-44A6-98EF-4C4852055FBA}"/>
    <dgm:cxn modelId="{8EC0515B-688B-488C-B1A1-59533B29F47E}" srcId="{F2AE3B37-DD18-4655-8FBF-8B094B5BDA85}" destId="{6B8BD168-1096-4A85-AE2E-38521AE3F219}" srcOrd="2" destOrd="0" parTransId="{F91EAD8E-BB7B-43CF-9BF4-FADA74322B98}" sibTransId="{771F1C55-6FA1-4E53-A0F2-97B3D4BABF69}"/>
    <dgm:cxn modelId="{18CA6841-9894-4989-8465-8752DBB0BD3B}" srcId="{7AC735A9-8486-40E5-8ABC-1A0799E3BBDB}" destId="{038E1DAB-44C4-4B99-8342-395708B297AB}" srcOrd="0" destOrd="0" parTransId="{B44C7D11-EA58-4415-A1D1-E80783EC2705}" sibTransId="{901F0A14-7545-45EA-8581-F9BECC7E30E4}"/>
    <dgm:cxn modelId="{10A5AC42-A90B-499D-9CA9-FA0563DAF1F3}" type="presOf" srcId="{8986B514-DA54-4249-91A7-AD599016D2C4}" destId="{BF52B8CA-2B81-45A9-B7B4-F26947BDE6EB}" srcOrd="0" destOrd="0" presId="urn:microsoft.com/office/officeart/2005/8/layout/hierarchy2"/>
    <dgm:cxn modelId="{B5B67E64-F551-43FC-B571-1507531181B8}" type="presOf" srcId="{30BB0C6F-7A4D-4566-9E56-DD46734B39A9}" destId="{AEA55A1A-C085-4FED-AF9B-E97892AF44B2}" srcOrd="0" destOrd="0" presId="urn:microsoft.com/office/officeart/2005/8/layout/hierarchy2"/>
    <dgm:cxn modelId="{F355F644-AB4A-4952-A61F-6BE688440041}" type="presOf" srcId="{26BE926B-8249-40F7-922C-35C09AEE2AD4}" destId="{DB5816D2-08E1-41C6-BEA4-AE516ABE6662}" srcOrd="0" destOrd="0" presId="urn:microsoft.com/office/officeart/2005/8/layout/hierarchy2"/>
    <dgm:cxn modelId="{EBDA7646-8D9D-4227-AF8D-11D8B83F5AAB}" srcId="{6B8BD168-1096-4A85-AE2E-38521AE3F219}" destId="{3E2EDFF0-B0C5-44BC-B3C7-1D5818710969}" srcOrd="1" destOrd="0" parTransId="{777F93A5-CAC6-49CF-B380-6942BAA3DF3D}" sibTransId="{CFA87753-7BA2-4557-8B76-206379BC38EA}"/>
    <dgm:cxn modelId="{E1DF8846-FF70-4C7B-AD50-FCE1FD1FA548}" type="presOf" srcId="{BC16DDBF-FBF0-432B-A9B8-35B21AF6CFD6}" destId="{D19382FD-6662-4264-8D0C-94779523118B}" srcOrd="0" destOrd="0" presId="urn:microsoft.com/office/officeart/2005/8/layout/hierarchy2"/>
    <dgm:cxn modelId="{13EEA649-CF0B-4A6B-8E82-20DD09A6C51F}" type="presOf" srcId="{1C07D721-B298-4AF5-99BC-6A93BB274CA5}" destId="{A63C7903-A809-4A2C-92A4-52621DE6CE51}" srcOrd="0" destOrd="0" presId="urn:microsoft.com/office/officeart/2005/8/layout/hierarchy2"/>
    <dgm:cxn modelId="{8030FA49-AB2E-47FE-B91F-213577261E33}" type="presOf" srcId="{038E1DAB-44C4-4B99-8342-395708B297AB}" destId="{F2233773-0BFA-4D0E-A571-BCE2B82552E7}" srcOrd="0" destOrd="0" presId="urn:microsoft.com/office/officeart/2005/8/layout/hierarchy2"/>
    <dgm:cxn modelId="{09CD3F4A-EEA6-4A88-9A68-ECDC81C70362}" type="presOf" srcId="{F4A474D4-ECA0-4FB0-8E5E-7FF5206A4095}" destId="{34D29BBF-7602-4C58-BF01-5A41CC6CB0C7}" srcOrd="0" destOrd="0" presId="urn:microsoft.com/office/officeart/2005/8/layout/hierarchy2"/>
    <dgm:cxn modelId="{13403E6B-D204-4612-9983-F9D046836223}" type="presOf" srcId="{01FF4AF3-098E-4CA7-98FB-9B8738E4CEBC}" destId="{2A805E66-2004-484C-92AF-9C4DD59718C9}" srcOrd="0" destOrd="0" presId="urn:microsoft.com/office/officeart/2005/8/layout/hierarchy2"/>
    <dgm:cxn modelId="{4FD61D6D-BB0C-4128-8315-B1B26E25D82F}" type="presOf" srcId="{450B8FBF-DD33-43FD-92C1-7F22A8DA87BE}" destId="{A96CBC38-C85B-4BC4-B575-757A06B7A92F}" srcOrd="0" destOrd="0" presId="urn:microsoft.com/office/officeart/2005/8/layout/hierarchy2"/>
    <dgm:cxn modelId="{84E23C4D-9F71-4DB3-B1FB-CC0C64844A50}" type="presOf" srcId="{ABA4B68F-00AA-4C47-ACD3-80E286A4DD74}" destId="{5365163B-9B68-4C4E-84BE-9328356F22E8}" srcOrd="0" destOrd="0" presId="urn:microsoft.com/office/officeart/2005/8/layout/hierarchy2"/>
    <dgm:cxn modelId="{1BC7A36D-20D1-4382-81DD-872627DAFE10}" type="presOf" srcId="{02A5E9C3-7A64-45D6-ACBF-C39456DA2A41}" destId="{44A53407-32D7-4A77-A4F2-8F2D7B830D0D}" srcOrd="0" destOrd="0" presId="urn:microsoft.com/office/officeart/2005/8/layout/hierarchy2"/>
    <dgm:cxn modelId="{31CCCD4D-FB19-49B6-8534-9053154CB1F0}" type="presOf" srcId="{1E41BE76-12DD-4D84-B696-F0C21A11FD60}" destId="{3901EEB2-4DE4-4CD0-B060-FE90AD567CAF}" srcOrd="1" destOrd="0" presId="urn:microsoft.com/office/officeart/2005/8/layout/hierarchy2"/>
    <dgm:cxn modelId="{BC4FC66E-2B80-4985-AC1A-60267FCDEAFE}" type="presOf" srcId="{B1619D9C-BB91-4C31-BC18-C3295A0FACC9}" destId="{E0031EBB-49BB-4609-8257-2076ECD26731}" srcOrd="0" destOrd="0" presId="urn:microsoft.com/office/officeart/2005/8/layout/hierarchy2"/>
    <dgm:cxn modelId="{7FA7436F-A15E-403E-8F34-D00595546D57}" type="presOf" srcId="{A0F625E7-BCE9-4DAD-9851-8E605E8A0BF5}" destId="{3D071919-837B-4521-80D6-BB53506A8BE4}" srcOrd="0" destOrd="0" presId="urn:microsoft.com/office/officeart/2005/8/layout/hierarchy2"/>
    <dgm:cxn modelId="{230F926F-B7B9-4BC7-9EFF-A3C990C6F358}" srcId="{038E1DAB-44C4-4B99-8342-395708B297AB}" destId="{50977EDA-6F09-4D37-A495-031948DBF1AA}" srcOrd="0" destOrd="0" parTransId="{1EF5932E-1FB1-4B9D-AC5C-0FDC48909DB9}" sibTransId="{C9AE8271-8862-4709-84F7-A08E265E70AF}"/>
    <dgm:cxn modelId="{1BA25351-2037-4D2F-B60C-1EBAABCCA4C7}" type="presOf" srcId="{DB22024F-225C-4784-B90C-4328F4F4C932}" destId="{242521CE-099C-4C43-A5B3-400AA319ED1D}" srcOrd="0" destOrd="0" presId="urn:microsoft.com/office/officeart/2005/8/layout/hierarchy2"/>
    <dgm:cxn modelId="{1290CF72-AD7E-4827-A2E4-8ADBC98F0392}" type="presOf" srcId="{B1619D9C-BB91-4C31-BC18-C3295A0FACC9}" destId="{BEF85F49-2238-4B1D-867D-A2DE567AE2DC}" srcOrd="1" destOrd="0" presId="urn:microsoft.com/office/officeart/2005/8/layout/hierarchy2"/>
    <dgm:cxn modelId="{F042BC53-E259-4D99-B4E8-555970253D37}" type="presOf" srcId="{0BEEBC59-4887-4E79-8397-E106038E6EE9}" destId="{E9B50C45-1397-47FB-B8DB-895D433A76BB}" srcOrd="0" destOrd="0" presId="urn:microsoft.com/office/officeart/2005/8/layout/hierarchy2"/>
    <dgm:cxn modelId="{A9E06A74-1642-41DC-84C7-AD35B0A85617}" type="presOf" srcId="{6B8BD168-1096-4A85-AE2E-38521AE3F219}" destId="{19A9B972-8675-4DBD-B5B2-9CDB0285A51E}" srcOrd="0" destOrd="0" presId="urn:microsoft.com/office/officeart/2005/8/layout/hierarchy2"/>
    <dgm:cxn modelId="{723A8154-1B9B-43E3-8CC2-7E0250D330DD}" type="presOf" srcId="{80DC3E32-DA08-4608-A939-87A1E12F5DC9}" destId="{C902E20D-62BA-4672-80AA-652B7A5B9FA8}" srcOrd="0" destOrd="0" presId="urn:microsoft.com/office/officeart/2005/8/layout/hierarchy2"/>
    <dgm:cxn modelId="{B8FAA674-B0BF-48CB-ADDF-DBB97BEA8D1F}" type="presOf" srcId="{8F898690-6C1A-4B5C-9872-0165F4C48E83}" destId="{036C05F7-345B-402C-B803-F5911687B8B0}" srcOrd="0" destOrd="0" presId="urn:microsoft.com/office/officeart/2005/8/layout/hierarchy2"/>
    <dgm:cxn modelId="{1CE3AC56-0C4B-43A4-9EEC-71CC75C0939B}" type="presOf" srcId="{565A9D60-A7EC-43FA-A0BF-42432A5EFC16}" destId="{B2D5A975-B1D6-4E11-AA5E-7EE10513C3CE}" srcOrd="1" destOrd="0" presId="urn:microsoft.com/office/officeart/2005/8/layout/hierarchy2"/>
    <dgm:cxn modelId="{E0AC6657-8634-47D0-B9CC-2F82697DF1D1}" type="presOf" srcId="{E7BE4422-C7C2-465F-B0CB-81F43798BE88}" destId="{47F27950-67DF-41D3-A5BB-4E22D92A9527}" srcOrd="0" destOrd="0" presId="urn:microsoft.com/office/officeart/2005/8/layout/hierarchy2"/>
    <dgm:cxn modelId="{1D917E79-8FD1-4431-AF6C-8BCAC2893805}" type="presOf" srcId="{777F93A5-CAC6-49CF-B380-6942BAA3DF3D}" destId="{642B2E09-800F-4702-9AEE-6F1A6C31EE15}" srcOrd="1" destOrd="0" presId="urn:microsoft.com/office/officeart/2005/8/layout/hierarchy2"/>
    <dgm:cxn modelId="{31DCD859-BE62-4912-9B40-B8659BC030E4}" type="presOf" srcId="{E7D2C3F1-B571-4A01-9CB5-2981A332F2CB}" destId="{C22E26B6-4142-4046-AB35-8ADDB1BE62CC}" srcOrd="0" destOrd="0" presId="urn:microsoft.com/office/officeart/2005/8/layout/hierarchy2"/>
    <dgm:cxn modelId="{DD185D7A-1259-450B-B4D2-4E0D99CB584B}" type="presOf" srcId="{F91EAD8E-BB7B-43CF-9BF4-FADA74322B98}" destId="{5A42E4AD-B731-4F63-BDEB-69980E66088B}" srcOrd="1" destOrd="0" presId="urn:microsoft.com/office/officeart/2005/8/layout/hierarchy2"/>
    <dgm:cxn modelId="{1226E87A-5925-45FB-8CAC-8ED8E059EE78}" type="presOf" srcId="{1C07D721-B298-4AF5-99BC-6A93BB274CA5}" destId="{AC33AA39-824A-46C3-AAE7-039DE154B699}" srcOrd="1" destOrd="0" presId="urn:microsoft.com/office/officeart/2005/8/layout/hierarchy2"/>
    <dgm:cxn modelId="{E825CC83-52E9-4C5A-9010-3F1C17BF5994}" type="presOf" srcId="{1EF5932E-1FB1-4B9D-AC5C-0FDC48909DB9}" destId="{E165CBB7-66AE-4EC6-80E0-E30DF0506CDB}" srcOrd="0" destOrd="0" presId="urn:microsoft.com/office/officeart/2005/8/layout/hierarchy2"/>
    <dgm:cxn modelId="{9B08A386-9CDD-4858-9B89-188B0EFFA434}" type="presOf" srcId="{B44C7D11-EA58-4415-A1D1-E80783EC2705}" destId="{433D092F-9B70-43CD-A192-9E4F997CFA67}" srcOrd="0" destOrd="0" presId="urn:microsoft.com/office/officeart/2005/8/layout/hierarchy2"/>
    <dgm:cxn modelId="{436D348A-018B-4615-AC38-B592BCACE16B}" type="presOf" srcId="{7AC735A9-8486-40E5-8ABC-1A0799E3BBDB}" destId="{9D0ED847-898D-4584-B9A9-CBA527251203}" srcOrd="0" destOrd="0" presId="urn:microsoft.com/office/officeart/2005/8/layout/hierarchy2"/>
    <dgm:cxn modelId="{F0A3D58A-0F18-4534-81AA-D4D5123CE798}" type="presOf" srcId="{F458CDFA-0B9A-4852-88CB-C71171419907}" destId="{FC073CE4-2AD0-4177-95D9-11F7AB424E94}" srcOrd="1" destOrd="0" presId="urn:microsoft.com/office/officeart/2005/8/layout/hierarchy2"/>
    <dgm:cxn modelId="{44118B8B-17C5-416D-ACAC-50E7A2A5FAA5}" type="presOf" srcId="{AE14862C-17DB-4617-9E5E-D526A0C6F7AD}" destId="{F1122103-CA28-4622-8F8B-98E0CD820971}" srcOrd="1" destOrd="0" presId="urn:microsoft.com/office/officeart/2005/8/layout/hierarchy2"/>
    <dgm:cxn modelId="{77F6728E-3C1B-420A-857A-A05D90AC2FCF}" srcId="{12FF9180-F63F-42A0-A476-1AF99097422B}" destId="{A0F625E7-BCE9-4DAD-9851-8E605E8A0BF5}" srcOrd="0" destOrd="0" parTransId="{E7D2C3F1-B571-4A01-9CB5-2981A332F2CB}" sibTransId="{87534E12-FF65-40D2-9DF5-26AD6927936F}"/>
    <dgm:cxn modelId="{85FAB68E-89C9-412E-AD25-A2DD02D41554}" type="presOf" srcId="{D339A9AB-5078-4334-8276-8D4059F47A81}" destId="{E633C98E-B9EA-405F-A9E0-730ADED4BD4F}" srcOrd="0" destOrd="0" presId="urn:microsoft.com/office/officeart/2005/8/layout/hierarchy2"/>
    <dgm:cxn modelId="{CF3FDA90-CBA7-40C7-B185-B1184B39332F}" type="presOf" srcId="{8E520709-1854-476C-BEFB-9107A2CC20CE}" destId="{59F77382-12F6-4D0A-80B3-A070D63D6144}" srcOrd="1" destOrd="0" presId="urn:microsoft.com/office/officeart/2005/8/layout/hierarchy2"/>
    <dgm:cxn modelId="{C79AC794-6B7D-4B00-9927-E8DFF729A452}" type="presOf" srcId="{A6EC9F04-D2D5-43ED-8CEA-C4C616787019}" destId="{440B1D1B-FECD-4894-AF20-538B2D2CF794}" srcOrd="1" destOrd="0" presId="urn:microsoft.com/office/officeart/2005/8/layout/hierarchy2"/>
    <dgm:cxn modelId="{CEF2FE94-AB4D-4D31-87E7-9753D03EB7DF}" type="presOf" srcId="{1D5BC8F1-2E0E-4E23-976B-D157EB235CA3}" destId="{266245D4-4B6F-48B7-ACB8-9620D9220F2F}" srcOrd="0" destOrd="0" presId="urn:microsoft.com/office/officeart/2005/8/layout/hierarchy2"/>
    <dgm:cxn modelId="{9FA6E198-5580-4F5B-AF4E-BF7D55152650}" srcId="{D4A42A8C-53F6-4B5F-86FC-3A9F07126C5F}" destId="{22C63188-365A-4E0F-B750-F154A464FF71}" srcOrd="1" destOrd="0" parTransId="{6B8888A0-BC93-4DBF-A0A3-169C6AF018AD}" sibTransId="{884E3AED-DB91-46EE-8959-3E644EC33D73}"/>
    <dgm:cxn modelId="{40DFE999-5A26-47E5-B766-9359F1D219B1}" type="presOf" srcId="{8986B514-DA54-4249-91A7-AD599016D2C4}" destId="{D05A14A1-C156-423F-93FF-F01F789A18E4}" srcOrd="1" destOrd="0" presId="urn:microsoft.com/office/officeart/2005/8/layout/hierarchy2"/>
    <dgm:cxn modelId="{5ED1B99A-E854-41F5-8D7E-27FA69047364}" srcId="{09314D19-A695-464A-BA1B-4A180EE2D6F2}" destId="{0D946831-358C-4254-8266-A09C670393B6}" srcOrd="0" destOrd="0" parTransId="{B1619D9C-BB91-4C31-BC18-C3295A0FACC9}" sibTransId="{167FC6A0-A3F8-405D-A70E-E875DE08BBCF}"/>
    <dgm:cxn modelId="{12DB7F9C-A34C-4B16-9A9A-A720D18AB3B3}" type="presOf" srcId="{396941C8-95E2-4325-8673-893986F4CD66}" destId="{16D60908-1FCA-48BB-ABAD-7ACDA8F929B7}" srcOrd="0" destOrd="0" presId="urn:microsoft.com/office/officeart/2005/8/layout/hierarchy2"/>
    <dgm:cxn modelId="{5E53B8A2-9A50-470C-8C5D-D5D727191391}" type="presOf" srcId="{1EF5932E-1FB1-4B9D-AC5C-0FDC48909DB9}" destId="{B1C2F695-14E4-431E-8CB7-CC319541FEB0}" srcOrd="1" destOrd="0" presId="urn:microsoft.com/office/officeart/2005/8/layout/hierarchy2"/>
    <dgm:cxn modelId="{45DAF9A2-BAA0-4215-B0DD-458446378A96}" type="presOf" srcId="{38D76CD0-F050-442B-97B7-BAEE8EE2C908}" destId="{F18AF909-2C4E-49EB-99C3-3162CF6892E4}" srcOrd="0" destOrd="0" presId="urn:microsoft.com/office/officeart/2005/8/layout/hierarchy2"/>
    <dgm:cxn modelId="{4F1C18A4-BFE9-4B8E-82EE-43A83B2430F3}" type="presOf" srcId="{5A94ED04-F71F-4EF0-B8E2-2BD9CB6A2E24}" destId="{2226CC08-DBD7-4104-8840-B69DBA5DCFE6}" srcOrd="0" destOrd="0" presId="urn:microsoft.com/office/officeart/2005/8/layout/hierarchy2"/>
    <dgm:cxn modelId="{3D17C7A7-B414-4C84-B38B-3149046FB3F0}" type="presOf" srcId="{6B8888A0-BC93-4DBF-A0A3-169C6AF018AD}" destId="{E11355E2-9FC8-48E0-B921-89DCEE222BE0}" srcOrd="1" destOrd="0" presId="urn:microsoft.com/office/officeart/2005/8/layout/hierarchy2"/>
    <dgm:cxn modelId="{7CC0FFA8-2AD2-46BD-AC87-1444E219EE98}" type="presOf" srcId="{26BE926B-8249-40F7-922C-35C09AEE2AD4}" destId="{823B92AB-EA85-4485-9B05-669EEA93F0C1}" srcOrd="1" destOrd="0" presId="urn:microsoft.com/office/officeart/2005/8/layout/hierarchy2"/>
    <dgm:cxn modelId="{F41BC5AA-E7AA-440B-8775-9E962A78A085}" type="presOf" srcId="{E64FEF2C-970A-4B13-9552-AC7F28AF2FC4}" destId="{6CC197DC-4B5B-4E37-AB93-F03D760D2149}" srcOrd="0" destOrd="0" presId="urn:microsoft.com/office/officeart/2005/8/layout/hierarchy2"/>
    <dgm:cxn modelId="{5A0AB8AE-E895-4194-8F48-7649253451C0}" srcId="{22C63188-365A-4E0F-B750-F154A464FF71}" destId="{E448B1EA-EC83-42F3-97FC-A6A444ACF2BC}" srcOrd="0" destOrd="0" parTransId="{30BB0C6F-7A4D-4566-9E56-DD46734B39A9}" sibTransId="{97F9D401-B2A3-423F-91CA-3BC2487658EC}"/>
    <dgm:cxn modelId="{39A125B3-990A-4863-8706-C56F504CDE7D}" type="presOf" srcId="{6C5BBE3A-4075-4AAC-AB14-E75667077E0E}" destId="{46557D72-C05F-42D2-8095-EC744B388E7D}" srcOrd="0" destOrd="0" presId="urn:microsoft.com/office/officeart/2005/8/layout/hierarchy2"/>
    <dgm:cxn modelId="{BEAF9CB3-F423-49BA-B204-3865B474191C}" type="presOf" srcId="{2F008EF4-E292-4825-89ED-CF270EA2D072}" destId="{E2783E14-5143-4C51-8BD1-A41BD584723E}" srcOrd="0" destOrd="0" presId="urn:microsoft.com/office/officeart/2005/8/layout/hierarchy2"/>
    <dgm:cxn modelId="{DA8FC6B3-DEB0-4ECB-9AA0-DAB7C4331786}" srcId="{A7B30998-E66E-4F59-8BE8-294499D617BE}" destId="{5C75B5D4-FDAA-4F60-B275-1D168A89ABC0}" srcOrd="0" destOrd="0" parTransId="{396941C8-95E2-4325-8673-893986F4CD66}" sibTransId="{1D4CF41D-5D44-4CAD-A123-EC5299BE082C}"/>
    <dgm:cxn modelId="{CA7B7AB4-C7D8-4860-8820-58678EB4F5DC}" srcId="{38D76CD0-F050-442B-97B7-BAEE8EE2C908}" destId="{934E934F-E13E-47E1-888B-DEFD0886EFB7}" srcOrd="0" destOrd="0" parTransId="{AE14862C-17DB-4617-9E5E-D526A0C6F7AD}" sibTransId="{95D1FC23-74EA-4D04-8CE8-5DE7611CE7AD}"/>
    <dgm:cxn modelId="{AC72FEB7-106B-48D7-969F-D62DABDE2AF3}" srcId="{7AC735A9-8486-40E5-8ABC-1A0799E3BBDB}" destId="{17F4C2C2-0F82-4595-B4E1-FCF6E5980322}" srcOrd="1" destOrd="0" parTransId="{80DC3E32-DA08-4608-A939-87A1E12F5DC9}" sibTransId="{78D6BC80-11AD-440C-AD6D-11DAFA3A604D}"/>
    <dgm:cxn modelId="{87E320BD-C806-43ED-A544-D3DEE5A8AF89}" type="presOf" srcId="{AFD6D0D5-7DA1-4849-BCF1-358DB405C9EB}" destId="{57406C4E-F0E0-4C2E-88C7-F853818F0AAA}" srcOrd="0" destOrd="0" presId="urn:microsoft.com/office/officeart/2005/8/layout/hierarchy2"/>
    <dgm:cxn modelId="{785242BF-B89F-4097-AC17-9E74DF0DA33D}" srcId="{22C63188-365A-4E0F-B750-F154A464FF71}" destId="{933FAE83-875C-4533-83A1-9D590A69490B}" srcOrd="2" destOrd="0" parTransId="{1E41BE76-12DD-4D84-B696-F0C21A11FD60}" sibTransId="{EADCBE70-2D63-4390-B27D-B4C15D2DC26F}"/>
    <dgm:cxn modelId="{EDBFF1BF-E700-4818-BF4F-76422966EEC6}" type="presOf" srcId="{F458CDFA-0B9A-4852-88CB-C71171419907}" destId="{69099A66-F52A-403F-9BA7-AA7303BA46C2}" srcOrd="0" destOrd="0" presId="urn:microsoft.com/office/officeart/2005/8/layout/hierarchy2"/>
    <dgm:cxn modelId="{EB8AD9C0-D02E-4223-88E6-D399A2CAA2F2}" type="presOf" srcId="{D4A42A8C-53F6-4B5F-86FC-3A9F07126C5F}" destId="{6DA9819B-DC08-4401-9CC1-C878E19C229D}" srcOrd="0" destOrd="0" presId="urn:microsoft.com/office/officeart/2005/8/layout/hierarchy2"/>
    <dgm:cxn modelId="{A4E66FC4-5E37-4CB5-82AB-43E92E7E022B}" type="presOf" srcId="{8B5B627A-A5CC-4F4B-8B70-E13757CB9FDB}" destId="{BE1EA5C7-AEDD-4477-A16A-4343A8D2DFA6}" srcOrd="0" destOrd="0" presId="urn:microsoft.com/office/officeart/2005/8/layout/hierarchy2"/>
    <dgm:cxn modelId="{147C53C4-80A7-4C17-9821-7F87CAA88142}" type="presOf" srcId="{A92F4169-0EA3-4B1F-83F4-0ABAEB0E52CE}" destId="{12C71B13-F8A1-4D45-B88F-238DAAFC7BE0}" srcOrd="0" destOrd="0" presId="urn:microsoft.com/office/officeart/2005/8/layout/hierarchy2"/>
    <dgm:cxn modelId="{E26D37C6-2DFF-4D61-807E-860F27C4E542}" type="presOf" srcId="{6B8888A0-BC93-4DBF-A0A3-169C6AF018AD}" destId="{5C88CED9-0C5C-4B9D-80F4-1351F0030B23}" srcOrd="0" destOrd="0" presId="urn:microsoft.com/office/officeart/2005/8/layout/hierarchy2"/>
    <dgm:cxn modelId="{D4AD69C6-4269-4343-8846-544B398F0789}" srcId="{1D5BC8F1-2E0E-4E23-976B-D157EB235CA3}" destId="{0BEEBC59-4887-4E79-8397-E106038E6EE9}" srcOrd="1" destOrd="0" parTransId="{A6EC9F04-D2D5-43ED-8CEA-C4C616787019}" sibTransId="{CD0F8075-189E-45D1-AD14-516FEF73FA23}"/>
    <dgm:cxn modelId="{CE371DC7-1CD5-4AA8-84B5-F542094F1551}" type="presOf" srcId="{AE14862C-17DB-4617-9E5E-D526A0C6F7AD}" destId="{8653ED28-455B-478F-AEB6-AD51331FDDD8}" srcOrd="0" destOrd="0" presId="urn:microsoft.com/office/officeart/2005/8/layout/hierarchy2"/>
    <dgm:cxn modelId="{B72BBBC7-CF70-4787-89AC-30678AF9AD32}" type="presOf" srcId="{1E41BE76-12DD-4D84-B696-F0C21A11FD60}" destId="{EECB7906-444B-4DAE-8CA0-901FBD4134FA}" srcOrd="0" destOrd="0" presId="urn:microsoft.com/office/officeart/2005/8/layout/hierarchy2"/>
    <dgm:cxn modelId="{D2F29CC9-7833-40CF-9FE5-32C0426F1A87}" srcId="{DB22024F-225C-4784-B90C-4328F4F4C932}" destId="{0DCD6FE1-A74D-4B6A-BBCD-3DE915DEEA84}" srcOrd="0" destOrd="0" parTransId="{756F6D70-7310-473C-9B8A-7AA734D88DE9}" sibTransId="{D3569C30-E57A-4422-98C8-5B13D8A0D991}"/>
    <dgm:cxn modelId="{1E64E2C9-4BE5-4FBB-A32A-5D876E6BFB56}" type="presOf" srcId="{E448B1EA-EC83-42F3-97FC-A6A444ACF2BC}" destId="{AE5938D6-A610-4A98-B7A8-7AC0AF4AE590}" srcOrd="0" destOrd="0" presId="urn:microsoft.com/office/officeart/2005/8/layout/hierarchy2"/>
    <dgm:cxn modelId="{39144ED0-246D-4181-8980-91EBEEA1FE3D}" type="presOf" srcId="{F5328C0A-67B3-43AA-875F-8CD8A1A9B055}" destId="{9827D1C1-F45E-401B-9B3A-977BA5A778BE}" srcOrd="0" destOrd="0" presId="urn:microsoft.com/office/officeart/2005/8/layout/hierarchy2"/>
    <dgm:cxn modelId="{D8626FD1-201B-4927-ABB6-126558AF43C1}" srcId="{D4A42A8C-53F6-4B5F-86FC-3A9F07126C5F}" destId="{12FF9180-F63F-42A0-A476-1AF99097422B}" srcOrd="0" destOrd="0" parTransId="{26BE926B-8249-40F7-922C-35C09AEE2AD4}" sibTransId="{F3ED69ED-6FAA-4100-827C-F62D9DB89387}"/>
    <dgm:cxn modelId="{FDE3F9D1-44C7-40A2-8969-43074D06C3EE}" type="presOf" srcId="{02A5E9C3-7A64-45D6-ACBF-C39456DA2A41}" destId="{97E7F99A-F3D1-438A-A6A3-77E77DE761C4}" srcOrd="1" destOrd="0" presId="urn:microsoft.com/office/officeart/2005/8/layout/hierarchy2"/>
    <dgm:cxn modelId="{8A8F36D2-D7F2-4EEB-951B-4A747C0060E8}" srcId="{1D5BC8F1-2E0E-4E23-976B-D157EB235CA3}" destId="{D339A9AB-5078-4334-8276-8D4059F47A81}" srcOrd="0" destOrd="0" parTransId="{C9BE823F-01B2-44BE-8F2A-FCAF4152DD62}" sibTransId="{BD2AF580-3F52-4E88-992C-3C04C28DFF04}"/>
    <dgm:cxn modelId="{C32D2DD6-5A1F-4047-990D-58AE473590DD}" srcId="{933FAE83-875C-4533-83A1-9D590A69490B}" destId="{5A94ED04-F71F-4EF0-B8E2-2BD9CB6A2E24}" srcOrd="0" destOrd="0" parTransId="{C9481663-AB6B-487C-890B-4398D5F185E5}" sibTransId="{DE0233D3-3DE1-4EA2-8DE1-EB41A4711091}"/>
    <dgm:cxn modelId="{BE93F7D7-E4A6-4DA4-A6C3-51AF7970CBC6}" type="presOf" srcId="{4625A0B6-4F9D-4C35-8789-61519641D8C6}" destId="{05BAE654-8871-4C83-A010-24A5113EAC94}" srcOrd="0" destOrd="0" presId="urn:microsoft.com/office/officeart/2005/8/layout/hierarchy2"/>
    <dgm:cxn modelId="{E57727D8-58A0-4BD0-BB51-80B676FDDDCC}" type="presOf" srcId="{1C3FCB1A-CCDD-48FE-8FB6-E1668D59A63C}" destId="{BC8DE74E-549E-4BCA-8FE8-005E1FAE6637}" srcOrd="1" destOrd="0" presId="urn:microsoft.com/office/officeart/2005/8/layout/hierarchy2"/>
    <dgm:cxn modelId="{075141D8-8FAC-4AEA-8246-503EE25E521C}" type="presOf" srcId="{17F4C2C2-0F82-4595-B4E1-FCF6E5980322}" destId="{B63FBFB7-7F5E-43EE-95D3-8E84F5FCBDA4}" srcOrd="0" destOrd="0" presId="urn:microsoft.com/office/officeart/2005/8/layout/hierarchy2"/>
    <dgm:cxn modelId="{30EE02DE-558E-43F2-8BDE-D67B2DBB1AE9}" type="presOf" srcId="{8E520709-1854-476C-BEFB-9107A2CC20CE}" destId="{5D066182-72E8-4390-93AD-B7D27D7B0268}" srcOrd="0" destOrd="0" presId="urn:microsoft.com/office/officeart/2005/8/layout/hierarchy2"/>
    <dgm:cxn modelId="{4A8D28DF-5517-4D62-A95B-F5C9C2982EB0}" type="presOf" srcId="{A6EC9F04-D2D5-43ED-8CEA-C4C616787019}" destId="{2A4CEBC0-8A6E-4BCA-89E4-920FE7CFDCBD}" srcOrd="0" destOrd="0" presId="urn:microsoft.com/office/officeart/2005/8/layout/hierarchy2"/>
    <dgm:cxn modelId="{11EAEAE1-F528-4CB4-ADE4-7562B2743E94}" type="presOf" srcId="{AFD6D0D5-7DA1-4849-BCF1-358DB405C9EB}" destId="{5DE87F7F-836E-4A19-954F-8E23DF18B65E}" srcOrd="1" destOrd="0" presId="urn:microsoft.com/office/officeart/2005/8/layout/hierarchy2"/>
    <dgm:cxn modelId="{D831EEE4-F053-42AA-817C-16831665E361}" type="presOf" srcId="{C9481663-AB6B-487C-890B-4398D5F185E5}" destId="{26E2932B-5430-4645-888B-DA369DF7F62B}" srcOrd="1" destOrd="0" presId="urn:microsoft.com/office/officeart/2005/8/layout/hierarchy2"/>
    <dgm:cxn modelId="{65B26AE7-9B2E-4B86-8503-ADB8909D192B}" type="presOf" srcId="{09314D19-A695-464A-BA1B-4A180EE2D6F2}" destId="{1B77A183-63A6-4DC1-9533-CF54EEDD7D4A}" srcOrd="0" destOrd="0" presId="urn:microsoft.com/office/officeart/2005/8/layout/hierarchy2"/>
    <dgm:cxn modelId="{14B271E7-B518-4D8C-A799-EB92A6557D2E}" type="presOf" srcId="{C9BE823F-01B2-44BE-8F2A-FCAF4152DD62}" destId="{F527FF69-288D-4236-871E-B0679A18583F}" srcOrd="1" destOrd="0" presId="urn:microsoft.com/office/officeart/2005/8/layout/hierarchy2"/>
    <dgm:cxn modelId="{189D75E7-DD8D-4B63-80BB-24C2AD8C2C6E}" type="presOf" srcId="{F91EAD8E-BB7B-43CF-9BF4-FADA74322B98}" destId="{6B0798D1-C0B8-4555-9417-DBBD03DCD29D}" srcOrd="0" destOrd="0" presId="urn:microsoft.com/office/officeart/2005/8/layout/hierarchy2"/>
    <dgm:cxn modelId="{8A296FEA-31D2-4544-B72D-98494CC0EBBB}" type="presOf" srcId="{30BB0C6F-7A4D-4566-9E56-DD46734B39A9}" destId="{A99D2271-178B-49A7-B46E-434B31413860}" srcOrd="1" destOrd="0" presId="urn:microsoft.com/office/officeart/2005/8/layout/hierarchy2"/>
    <dgm:cxn modelId="{CAD79CEC-8A19-4D62-80B1-DBC2FD2E06B8}" type="presOf" srcId="{0E08F52D-A8F7-4543-8F24-8D8437E8354F}" destId="{DBF817A4-E00C-41E2-8043-CB4416B37900}" srcOrd="0" destOrd="0" presId="urn:microsoft.com/office/officeart/2005/8/layout/hierarchy2"/>
    <dgm:cxn modelId="{D229C4ED-C96E-4B4B-A479-4B97871965AF}" srcId="{0BEEBC59-4887-4E79-8397-E106038E6EE9}" destId="{0E08F52D-A8F7-4543-8F24-8D8437E8354F}" srcOrd="1" destOrd="0" parTransId="{8B5B627A-A5CC-4F4B-8B70-E13757CB9FDB}" sibTransId="{5CD3B152-369B-444D-AEEF-75C695824ED4}"/>
    <dgm:cxn modelId="{332ADAED-354D-4FBB-9CF7-FE145995CEF7}" type="presOf" srcId="{8A6629D2-75B7-4DC1-A6F6-40F3F79D9ACE}" destId="{5F53168A-C5F7-4D46-9321-A13FB14A79CB}" srcOrd="0" destOrd="0" presId="urn:microsoft.com/office/officeart/2005/8/layout/hierarchy2"/>
    <dgm:cxn modelId="{E1934DEE-0333-45C0-A456-DD5B3BE40636}" srcId="{F2AE3B37-DD18-4655-8FBF-8B094B5BDA85}" destId="{D4A42A8C-53F6-4B5F-86FC-3A9F07126C5F}" srcOrd="1" destOrd="0" parTransId="{F458CDFA-0B9A-4852-88CB-C71171419907}" sibTransId="{6BF96A49-C456-42EC-BBC4-B18B167196E0}"/>
    <dgm:cxn modelId="{1C3D92EE-88C0-46ED-A765-25DAD1A5D914}" type="presOf" srcId="{4625A0B6-4F9D-4C35-8789-61519641D8C6}" destId="{0F1E77B5-3FBB-432A-AC84-A7C54BD460D7}" srcOrd="1" destOrd="0" presId="urn:microsoft.com/office/officeart/2005/8/layout/hierarchy2"/>
    <dgm:cxn modelId="{7022D9F0-FDA0-4BAC-BE1A-97E5307BF561}" srcId="{0E08F52D-A8F7-4543-8F24-8D8437E8354F}" destId="{F5328C0A-67B3-43AA-875F-8CD8A1A9B055}" srcOrd="0" destOrd="0" parTransId="{02A5E9C3-7A64-45D6-ACBF-C39456DA2A41}" sibTransId="{4EB57E94-FDF4-4BB3-AAE7-DBC67E14C29E}"/>
    <dgm:cxn modelId="{955E08F6-A40F-4D49-8DB8-1CDBBECB6C00}" type="presOf" srcId="{565A9D60-A7EC-43FA-A0BF-42432A5EFC16}" destId="{747EE347-8FAC-47B6-BDCB-0F57C780B90C}" srcOrd="0" destOrd="0" presId="urn:microsoft.com/office/officeart/2005/8/layout/hierarchy2"/>
    <dgm:cxn modelId="{A61F5EFB-9F4E-43C1-B87C-53F66227489F}" srcId="{F2AE3B37-DD18-4655-8FBF-8B094B5BDA85}" destId="{7AC735A9-8486-40E5-8ABC-1A0799E3BBDB}" srcOrd="0" destOrd="0" parTransId="{1C3FCB1A-CCDD-48FE-8FB6-E1668D59A63C}" sibTransId="{190CD7C0-81D2-4FAB-8911-4DC9F19C131B}"/>
    <dgm:cxn modelId="{710044FC-E89B-48EA-807F-6E58D3E6926B}" srcId="{17F4C2C2-0F82-4595-B4E1-FCF6E5980322}" destId="{BC16DDBF-FBF0-432B-A9B8-35B21AF6CFD6}" srcOrd="0" destOrd="0" parTransId="{F4A474D4-ECA0-4FB0-8E5E-7FF5206A4095}" sibTransId="{1FB0C214-688C-4376-8E8F-42F1FD890C0E}"/>
    <dgm:cxn modelId="{699C77FC-F2B0-46F8-AE6D-9AE42F7BDDE8}" srcId="{0DCD6FE1-A74D-4B6A-BBCD-3DE915DEEA84}" destId="{E7BE4422-C7C2-465F-B0CB-81F43798BE88}" srcOrd="0" destOrd="0" parTransId="{4625A0B6-4F9D-4C35-8789-61519641D8C6}" sibTransId="{DC89B092-8B92-4A61-B09A-0A1460CBDD11}"/>
    <dgm:cxn modelId="{77F5E03A-ECA6-44D3-B40A-EB89AB2C1849}" type="presParOf" srcId="{242521CE-099C-4C43-A5B3-400AA319ED1D}" destId="{C6702C48-1CEA-4657-BD86-0E9106BA7D13}" srcOrd="0" destOrd="0" presId="urn:microsoft.com/office/officeart/2005/8/layout/hierarchy2"/>
    <dgm:cxn modelId="{21FCDFCF-2D83-42DC-B872-E6386F7ADA77}" type="presParOf" srcId="{C6702C48-1CEA-4657-BD86-0E9106BA7D13}" destId="{26913E06-9DC7-4BBC-9170-498BEA44AA25}" srcOrd="0" destOrd="0" presId="urn:microsoft.com/office/officeart/2005/8/layout/hierarchy2"/>
    <dgm:cxn modelId="{928D775E-7FA7-477B-92A6-6673024212A6}" type="presParOf" srcId="{C6702C48-1CEA-4657-BD86-0E9106BA7D13}" destId="{E1CF528F-E776-4DDA-8C56-15C354245251}" srcOrd="1" destOrd="0" presId="urn:microsoft.com/office/officeart/2005/8/layout/hierarchy2"/>
    <dgm:cxn modelId="{83700E8A-2DBE-465D-8BC1-8AB57E6CF038}" type="presParOf" srcId="{E1CF528F-E776-4DDA-8C56-15C354245251}" destId="{05BAE654-8871-4C83-A010-24A5113EAC94}" srcOrd="0" destOrd="0" presId="urn:microsoft.com/office/officeart/2005/8/layout/hierarchy2"/>
    <dgm:cxn modelId="{447DEADF-96D4-4855-8795-759FA962AE84}" type="presParOf" srcId="{05BAE654-8871-4C83-A010-24A5113EAC94}" destId="{0F1E77B5-3FBB-432A-AC84-A7C54BD460D7}" srcOrd="0" destOrd="0" presId="urn:microsoft.com/office/officeart/2005/8/layout/hierarchy2"/>
    <dgm:cxn modelId="{64A7D9D9-90C5-4C67-B00E-4802AC953957}" type="presParOf" srcId="{E1CF528F-E776-4DDA-8C56-15C354245251}" destId="{6AD2AD9D-4277-4029-A00F-E81DE1AE1B20}" srcOrd="1" destOrd="0" presId="urn:microsoft.com/office/officeart/2005/8/layout/hierarchy2"/>
    <dgm:cxn modelId="{E98572D0-6E05-4CD1-ABB7-E33AD9AEFD9D}" type="presParOf" srcId="{6AD2AD9D-4277-4029-A00F-E81DE1AE1B20}" destId="{47F27950-67DF-41D3-A5BB-4E22D92A9527}" srcOrd="0" destOrd="0" presId="urn:microsoft.com/office/officeart/2005/8/layout/hierarchy2"/>
    <dgm:cxn modelId="{DBB1C6CF-33C0-4C74-AAAD-4C29B99995CB}" type="presParOf" srcId="{6AD2AD9D-4277-4029-A00F-E81DE1AE1B20}" destId="{39EC07CB-C3BC-4C7B-8E24-411177596102}" srcOrd="1" destOrd="0" presId="urn:microsoft.com/office/officeart/2005/8/layout/hierarchy2"/>
    <dgm:cxn modelId="{9C285929-7887-42D5-8868-E438201F4240}" type="presParOf" srcId="{39EC07CB-C3BC-4C7B-8E24-411177596102}" destId="{747EE347-8FAC-47B6-BDCB-0F57C780B90C}" srcOrd="0" destOrd="0" presId="urn:microsoft.com/office/officeart/2005/8/layout/hierarchy2"/>
    <dgm:cxn modelId="{4A35A994-A699-41E7-8340-ECD19819DAB4}" type="presParOf" srcId="{747EE347-8FAC-47B6-BDCB-0F57C780B90C}" destId="{B2D5A975-B1D6-4E11-AA5E-7EE10513C3CE}" srcOrd="0" destOrd="0" presId="urn:microsoft.com/office/officeart/2005/8/layout/hierarchy2"/>
    <dgm:cxn modelId="{C006FF26-ED23-4574-9F62-61A2D6F8950E}" type="presParOf" srcId="{39EC07CB-C3BC-4C7B-8E24-411177596102}" destId="{1B1BD0E1-321E-4BBD-AE8E-F410B114FCD8}" srcOrd="1" destOrd="0" presId="urn:microsoft.com/office/officeart/2005/8/layout/hierarchy2"/>
    <dgm:cxn modelId="{CCB7F01B-B45F-4005-AE77-97173377F88F}" type="presParOf" srcId="{1B1BD0E1-321E-4BBD-AE8E-F410B114FCD8}" destId="{266245D4-4B6F-48B7-ACB8-9620D9220F2F}" srcOrd="0" destOrd="0" presId="urn:microsoft.com/office/officeart/2005/8/layout/hierarchy2"/>
    <dgm:cxn modelId="{E7599E18-0969-467E-91D4-4ABBE291D9A6}" type="presParOf" srcId="{1B1BD0E1-321E-4BBD-AE8E-F410B114FCD8}" destId="{69489257-96A4-4E98-9F49-6F7D2C645406}" srcOrd="1" destOrd="0" presId="urn:microsoft.com/office/officeart/2005/8/layout/hierarchy2"/>
    <dgm:cxn modelId="{9986D30A-69B7-47E9-8A57-76C77B6FB253}" type="presParOf" srcId="{69489257-96A4-4E98-9F49-6F7D2C645406}" destId="{EAE1E475-EB3F-4C6B-A1A8-F406F062B697}" srcOrd="0" destOrd="0" presId="urn:microsoft.com/office/officeart/2005/8/layout/hierarchy2"/>
    <dgm:cxn modelId="{2877DA57-1DBD-486E-818F-925C0EF0D5FE}" type="presParOf" srcId="{EAE1E475-EB3F-4C6B-A1A8-F406F062B697}" destId="{F527FF69-288D-4236-871E-B0679A18583F}" srcOrd="0" destOrd="0" presId="urn:microsoft.com/office/officeart/2005/8/layout/hierarchy2"/>
    <dgm:cxn modelId="{03CCD7DF-F77C-4D63-BD36-C3AE1F56B73C}" type="presParOf" srcId="{69489257-96A4-4E98-9F49-6F7D2C645406}" destId="{69B36822-861E-4CC4-AE70-0F1C292AE63F}" srcOrd="1" destOrd="0" presId="urn:microsoft.com/office/officeart/2005/8/layout/hierarchy2"/>
    <dgm:cxn modelId="{E51221BA-7EE7-4EB7-87E3-539E4B40366C}" type="presParOf" srcId="{69B36822-861E-4CC4-AE70-0F1C292AE63F}" destId="{E633C98E-B9EA-405F-A9E0-730ADED4BD4F}" srcOrd="0" destOrd="0" presId="urn:microsoft.com/office/officeart/2005/8/layout/hierarchy2"/>
    <dgm:cxn modelId="{E095093A-2C17-4E86-9768-A888B15A816B}" type="presParOf" srcId="{69B36822-861E-4CC4-AE70-0F1C292AE63F}" destId="{6A8EDDD7-8BD4-4C66-95E2-61051C2FB04E}" srcOrd="1" destOrd="0" presId="urn:microsoft.com/office/officeart/2005/8/layout/hierarchy2"/>
    <dgm:cxn modelId="{88923C1D-A3F7-4129-A005-BEA0CFC9EE9F}" type="presParOf" srcId="{6A8EDDD7-8BD4-4C66-95E2-61051C2FB04E}" destId="{A96CBC38-C85B-4BC4-B575-757A06B7A92F}" srcOrd="0" destOrd="0" presId="urn:microsoft.com/office/officeart/2005/8/layout/hierarchy2"/>
    <dgm:cxn modelId="{F582D4BA-5DAB-4A31-9A66-4A27E5B264C0}" type="presParOf" srcId="{A96CBC38-C85B-4BC4-B575-757A06B7A92F}" destId="{CCE56CF2-9CA5-41F4-ACE2-58A31AC626F3}" srcOrd="0" destOrd="0" presId="urn:microsoft.com/office/officeart/2005/8/layout/hierarchy2"/>
    <dgm:cxn modelId="{A1BE7BC5-10B6-4237-981B-9D9BDB3382F3}" type="presParOf" srcId="{6A8EDDD7-8BD4-4C66-95E2-61051C2FB04E}" destId="{FA7B8741-6227-4852-98E3-2B8849213C20}" srcOrd="1" destOrd="0" presId="urn:microsoft.com/office/officeart/2005/8/layout/hierarchy2"/>
    <dgm:cxn modelId="{ADC40499-3408-4774-ADC9-4BDF1800F95A}" type="presParOf" srcId="{FA7B8741-6227-4852-98E3-2B8849213C20}" destId="{69D12524-2FAA-4CA1-BFCE-9C803473E6CC}" srcOrd="0" destOrd="0" presId="urn:microsoft.com/office/officeart/2005/8/layout/hierarchy2"/>
    <dgm:cxn modelId="{951B2108-5D6E-4A0D-A08A-0B7B1C1C8018}" type="presParOf" srcId="{FA7B8741-6227-4852-98E3-2B8849213C20}" destId="{A60B51E8-9109-4852-826E-03A745BF4612}" srcOrd="1" destOrd="0" presId="urn:microsoft.com/office/officeart/2005/8/layout/hierarchy2"/>
    <dgm:cxn modelId="{AB628B21-548F-4447-8AAB-D9358EA3F4B3}" type="presParOf" srcId="{69489257-96A4-4E98-9F49-6F7D2C645406}" destId="{2A4CEBC0-8A6E-4BCA-89E4-920FE7CFDCBD}" srcOrd="2" destOrd="0" presId="urn:microsoft.com/office/officeart/2005/8/layout/hierarchy2"/>
    <dgm:cxn modelId="{14472FB0-AFED-4656-92BD-CBC85782EC5D}" type="presParOf" srcId="{2A4CEBC0-8A6E-4BCA-89E4-920FE7CFDCBD}" destId="{440B1D1B-FECD-4894-AF20-538B2D2CF794}" srcOrd="0" destOrd="0" presId="urn:microsoft.com/office/officeart/2005/8/layout/hierarchy2"/>
    <dgm:cxn modelId="{5838CAB0-8CE7-4514-8443-B01BF9C2B579}" type="presParOf" srcId="{69489257-96A4-4E98-9F49-6F7D2C645406}" destId="{09B19429-6A08-47E0-BD00-7FF9540E9457}" srcOrd="3" destOrd="0" presId="urn:microsoft.com/office/officeart/2005/8/layout/hierarchy2"/>
    <dgm:cxn modelId="{5A1F5A78-287B-47F1-A9AF-7540DE412601}" type="presParOf" srcId="{09B19429-6A08-47E0-BD00-7FF9540E9457}" destId="{E9B50C45-1397-47FB-B8DB-895D433A76BB}" srcOrd="0" destOrd="0" presId="urn:microsoft.com/office/officeart/2005/8/layout/hierarchy2"/>
    <dgm:cxn modelId="{EED7CBFF-FA0F-4497-A1B4-C0AFB6A157A6}" type="presParOf" srcId="{09B19429-6A08-47E0-BD00-7FF9540E9457}" destId="{147218C8-35F2-4D1B-8933-60A8B2603076}" srcOrd="1" destOrd="0" presId="urn:microsoft.com/office/officeart/2005/8/layout/hierarchy2"/>
    <dgm:cxn modelId="{8962CE20-DCC6-4DC6-8694-FB84A02CF0F0}" type="presParOf" srcId="{147218C8-35F2-4D1B-8933-60A8B2603076}" destId="{12C71B13-F8A1-4D45-B88F-238DAAFC7BE0}" srcOrd="0" destOrd="0" presId="urn:microsoft.com/office/officeart/2005/8/layout/hierarchy2"/>
    <dgm:cxn modelId="{12F6E22D-F65D-42C1-9035-40FB93B14D13}" type="presParOf" srcId="{12C71B13-F8A1-4D45-B88F-238DAAFC7BE0}" destId="{DC510C27-797C-4630-8289-BB6F9341BD75}" srcOrd="0" destOrd="0" presId="urn:microsoft.com/office/officeart/2005/8/layout/hierarchy2"/>
    <dgm:cxn modelId="{0CD408E6-585D-43E2-8601-3CBFCA6C63EE}" type="presParOf" srcId="{147218C8-35F2-4D1B-8933-60A8B2603076}" destId="{BB132F3D-7EB9-4E4E-B1F5-06CEC4EFA822}" srcOrd="1" destOrd="0" presId="urn:microsoft.com/office/officeart/2005/8/layout/hierarchy2"/>
    <dgm:cxn modelId="{7237BD2E-B6F4-4AF7-B61C-DADAED7FED0F}" type="presParOf" srcId="{BB132F3D-7EB9-4E4E-B1F5-06CEC4EFA822}" destId="{5365163B-9B68-4C4E-84BE-9328356F22E8}" srcOrd="0" destOrd="0" presId="urn:microsoft.com/office/officeart/2005/8/layout/hierarchy2"/>
    <dgm:cxn modelId="{62EF4809-2CD2-4A15-9CAE-062CEE4F8188}" type="presParOf" srcId="{BB132F3D-7EB9-4E4E-B1F5-06CEC4EFA822}" destId="{CF529F7D-587B-4FC1-A70A-1E3369981423}" srcOrd="1" destOrd="0" presId="urn:microsoft.com/office/officeart/2005/8/layout/hierarchy2"/>
    <dgm:cxn modelId="{8BBE4A85-8B23-4453-983B-C249DDC27AD6}" type="presParOf" srcId="{CF529F7D-587B-4FC1-A70A-1E3369981423}" destId="{036C05F7-345B-402C-B803-F5911687B8B0}" srcOrd="0" destOrd="0" presId="urn:microsoft.com/office/officeart/2005/8/layout/hierarchy2"/>
    <dgm:cxn modelId="{F7237144-3823-4095-A3D5-01B5352A4FCA}" type="presParOf" srcId="{036C05F7-345B-402C-B803-F5911687B8B0}" destId="{F468719D-9336-48C2-B178-D16EAD52ECDD}" srcOrd="0" destOrd="0" presId="urn:microsoft.com/office/officeart/2005/8/layout/hierarchy2"/>
    <dgm:cxn modelId="{E55C8282-70B6-4A06-8AD7-2C07C630C198}" type="presParOf" srcId="{CF529F7D-587B-4FC1-A70A-1E3369981423}" destId="{5410FD55-7F09-45CC-9D47-631A567C16EF}" srcOrd="1" destOrd="0" presId="urn:microsoft.com/office/officeart/2005/8/layout/hierarchy2"/>
    <dgm:cxn modelId="{A3BAB013-B160-49BC-97CB-3CB98A13AF61}" type="presParOf" srcId="{5410FD55-7F09-45CC-9D47-631A567C16EF}" destId="{B68A7CDE-872A-4887-A15B-12686FD44DCC}" srcOrd="0" destOrd="0" presId="urn:microsoft.com/office/officeart/2005/8/layout/hierarchy2"/>
    <dgm:cxn modelId="{8448356D-F67C-43E2-B273-B0F0416B59F2}" type="presParOf" srcId="{5410FD55-7F09-45CC-9D47-631A567C16EF}" destId="{192BA51E-4EB6-4B96-A4DF-DD3FEAED9D6F}" srcOrd="1" destOrd="0" presId="urn:microsoft.com/office/officeart/2005/8/layout/hierarchy2"/>
    <dgm:cxn modelId="{7C46BC6B-2B85-4026-9541-4CB5941E3EEF}" type="presParOf" srcId="{147218C8-35F2-4D1B-8933-60A8B2603076}" destId="{BE1EA5C7-AEDD-4477-A16A-4343A8D2DFA6}" srcOrd="2" destOrd="0" presId="urn:microsoft.com/office/officeart/2005/8/layout/hierarchy2"/>
    <dgm:cxn modelId="{7311A5ED-109E-4110-9115-3B1882B83BFA}" type="presParOf" srcId="{BE1EA5C7-AEDD-4477-A16A-4343A8D2DFA6}" destId="{EAA290B0-5199-4266-BF2F-E24CF875B73D}" srcOrd="0" destOrd="0" presId="urn:microsoft.com/office/officeart/2005/8/layout/hierarchy2"/>
    <dgm:cxn modelId="{E2DA6D4E-2E81-489A-9B10-B678FAB41AE7}" type="presParOf" srcId="{147218C8-35F2-4D1B-8933-60A8B2603076}" destId="{08C24156-5AD3-4AC0-94F5-143E099924EF}" srcOrd="3" destOrd="0" presId="urn:microsoft.com/office/officeart/2005/8/layout/hierarchy2"/>
    <dgm:cxn modelId="{811C7D63-9027-4183-B40A-98A24896F6C5}" type="presParOf" srcId="{08C24156-5AD3-4AC0-94F5-143E099924EF}" destId="{DBF817A4-E00C-41E2-8043-CB4416B37900}" srcOrd="0" destOrd="0" presId="urn:microsoft.com/office/officeart/2005/8/layout/hierarchy2"/>
    <dgm:cxn modelId="{5AC33B9E-F344-4FC5-BB73-66B91CE0E2AD}" type="presParOf" srcId="{08C24156-5AD3-4AC0-94F5-143E099924EF}" destId="{4A06EB99-B3AD-4176-A86E-47415F5D0FCC}" srcOrd="1" destOrd="0" presId="urn:microsoft.com/office/officeart/2005/8/layout/hierarchy2"/>
    <dgm:cxn modelId="{C3FD682A-F788-40A3-A25E-501AE73ACE0C}" type="presParOf" srcId="{4A06EB99-B3AD-4176-A86E-47415F5D0FCC}" destId="{44A53407-32D7-4A77-A4F2-8F2D7B830D0D}" srcOrd="0" destOrd="0" presId="urn:microsoft.com/office/officeart/2005/8/layout/hierarchy2"/>
    <dgm:cxn modelId="{6801B354-419B-4A5D-B9E6-D0B296973C28}" type="presParOf" srcId="{44A53407-32D7-4A77-A4F2-8F2D7B830D0D}" destId="{97E7F99A-F3D1-438A-A6A3-77E77DE761C4}" srcOrd="0" destOrd="0" presId="urn:microsoft.com/office/officeart/2005/8/layout/hierarchy2"/>
    <dgm:cxn modelId="{95726F33-BB86-40A4-97EE-559EE270272E}" type="presParOf" srcId="{4A06EB99-B3AD-4176-A86E-47415F5D0FCC}" destId="{F95993F0-EF8F-4457-A094-30D6D3488817}" srcOrd="1" destOrd="0" presId="urn:microsoft.com/office/officeart/2005/8/layout/hierarchy2"/>
    <dgm:cxn modelId="{73B69F4D-0F97-4A1C-82B3-9BF5556360AD}" type="presParOf" srcId="{F95993F0-EF8F-4457-A094-30D6D3488817}" destId="{9827D1C1-F45E-401B-9B3A-977BA5A778BE}" srcOrd="0" destOrd="0" presId="urn:microsoft.com/office/officeart/2005/8/layout/hierarchy2"/>
    <dgm:cxn modelId="{FE75A494-BA2B-4915-9FB2-6A4255C9B6AB}" type="presParOf" srcId="{F95993F0-EF8F-4457-A094-30D6D3488817}" destId="{A8C66179-7740-4B98-A509-B77774CBB9F6}" srcOrd="1" destOrd="0" presId="urn:microsoft.com/office/officeart/2005/8/layout/hierarchy2"/>
    <dgm:cxn modelId="{EAC82C02-2B31-4392-97EC-AE6E720ADDD9}" type="presParOf" srcId="{39EC07CB-C3BC-4C7B-8E24-411177596102}" destId="{46557D72-C05F-42D2-8095-EC744B388E7D}" srcOrd="2" destOrd="0" presId="urn:microsoft.com/office/officeart/2005/8/layout/hierarchy2"/>
    <dgm:cxn modelId="{0607A130-1935-4DF5-8226-653C223968B7}" type="presParOf" srcId="{46557D72-C05F-42D2-8095-EC744B388E7D}" destId="{5DEA8F3A-3324-4FA6-BF73-8C85F0AAF4D1}" srcOrd="0" destOrd="0" presId="urn:microsoft.com/office/officeart/2005/8/layout/hierarchy2"/>
    <dgm:cxn modelId="{049E5513-180C-4C10-A13B-D18CD7ABFD93}" type="presParOf" srcId="{39EC07CB-C3BC-4C7B-8E24-411177596102}" destId="{BD4FCC86-11FA-419B-A188-1460056454A1}" srcOrd="3" destOrd="0" presId="urn:microsoft.com/office/officeart/2005/8/layout/hierarchy2"/>
    <dgm:cxn modelId="{6B330AF7-A01A-4B6B-AB1D-633238951D46}" type="presParOf" srcId="{BD4FCC86-11FA-419B-A188-1460056454A1}" destId="{2F57C042-9A57-4208-B974-9142E1EA99AA}" srcOrd="0" destOrd="0" presId="urn:microsoft.com/office/officeart/2005/8/layout/hierarchy2"/>
    <dgm:cxn modelId="{01C34534-A766-418A-99EF-E8414AB00F21}" type="presParOf" srcId="{BD4FCC86-11FA-419B-A188-1460056454A1}" destId="{AA948350-80A0-4AF0-98A4-6058ED64D60A}" srcOrd="1" destOrd="0" presId="urn:microsoft.com/office/officeart/2005/8/layout/hierarchy2"/>
    <dgm:cxn modelId="{A950DBEB-03C6-40E1-9EBC-2DC419932465}" type="presParOf" srcId="{AA948350-80A0-4AF0-98A4-6058ED64D60A}" destId="{16D60908-1FCA-48BB-ABAD-7ACDA8F929B7}" srcOrd="0" destOrd="0" presId="urn:microsoft.com/office/officeart/2005/8/layout/hierarchy2"/>
    <dgm:cxn modelId="{42A5515F-91A8-45AF-8E26-DE10537AE0B8}" type="presParOf" srcId="{16D60908-1FCA-48BB-ABAD-7ACDA8F929B7}" destId="{E027F1D8-6976-47A8-A615-2D39416CA340}" srcOrd="0" destOrd="0" presId="urn:microsoft.com/office/officeart/2005/8/layout/hierarchy2"/>
    <dgm:cxn modelId="{64E7DE9F-0687-496A-9DA8-C11B754E819F}" type="presParOf" srcId="{AA948350-80A0-4AF0-98A4-6058ED64D60A}" destId="{22700050-EC4D-49F1-8DDD-0ABFE4F5C7C7}" srcOrd="1" destOrd="0" presId="urn:microsoft.com/office/officeart/2005/8/layout/hierarchy2"/>
    <dgm:cxn modelId="{4674A288-66FB-43F1-98DE-81FE90CCF1C7}" type="presParOf" srcId="{22700050-EC4D-49F1-8DDD-0ABFE4F5C7C7}" destId="{326FD7F1-5747-4022-8D7A-E5F61C9B64A1}" srcOrd="0" destOrd="0" presId="urn:microsoft.com/office/officeart/2005/8/layout/hierarchy2"/>
    <dgm:cxn modelId="{3D582C86-595D-4B77-A27B-1D3D55A03858}" type="presParOf" srcId="{22700050-EC4D-49F1-8DDD-0ABFE4F5C7C7}" destId="{D1370C4E-C42C-4DAE-B408-3ECFB8B080C0}" srcOrd="1" destOrd="0" presId="urn:microsoft.com/office/officeart/2005/8/layout/hierarchy2"/>
    <dgm:cxn modelId="{C3390B13-0F5D-4B2A-827F-A84209E539C6}" type="presParOf" srcId="{E1CF528F-E776-4DDA-8C56-15C354245251}" destId="{57406C4E-F0E0-4C2E-88C7-F853818F0AAA}" srcOrd="2" destOrd="0" presId="urn:microsoft.com/office/officeart/2005/8/layout/hierarchy2"/>
    <dgm:cxn modelId="{44CA3F8C-DB05-4BE2-BBD5-D28F40096C0B}" type="presParOf" srcId="{57406C4E-F0E0-4C2E-88C7-F853818F0AAA}" destId="{5DE87F7F-836E-4A19-954F-8E23DF18B65E}" srcOrd="0" destOrd="0" presId="urn:microsoft.com/office/officeart/2005/8/layout/hierarchy2"/>
    <dgm:cxn modelId="{ABF7A0C4-4923-4FE7-B625-B7F73A4B0C38}" type="presParOf" srcId="{E1CF528F-E776-4DDA-8C56-15C354245251}" destId="{55781799-068A-488F-82C3-914E8D6B383E}" srcOrd="3" destOrd="0" presId="urn:microsoft.com/office/officeart/2005/8/layout/hierarchy2"/>
    <dgm:cxn modelId="{81E8459D-AAB2-49B8-B2A5-31F17E164AF2}" type="presParOf" srcId="{55781799-068A-488F-82C3-914E8D6B383E}" destId="{76F8786B-2854-4895-B412-5DF030C443E4}" srcOrd="0" destOrd="0" presId="urn:microsoft.com/office/officeart/2005/8/layout/hierarchy2"/>
    <dgm:cxn modelId="{C6FFEAF9-363F-43AC-B887-6F53C84E9F42}" type="presParOf" srcId="{55781799-068A-488F-82C3-914E8D6B383E}" destId="{2804E46C-0982-4FEA-B7F0-FDB12C81D576}" srcOrd="1" destOrd="0" presId="urn:microsoft.com/office/officeart/2005/8/layout/hierarchy2"/>
    <dgm:cxn modelId="{16D12513-321B-4A28-8E30-A133BBE9FBAA}" type="presParOf" srcId="{2804E46C-0982-4FEA-B7F0-FDB12C81D576}" destId="{F217FEAD-8A15-43E0-9A8A-C60DDDD04E12}" srcOrd="0" destOrd="0" presId="urn:microsoft.com/office/officeart/2005/8/layout/hierarchy2"/>
    <dgm:cxn modelId="{CD748B02-1DE1-4A55-BE49-57CAEEAD2D55}" type="presParOf" srcId="{F217FEAD-8A15-43E0-9A8A-C60DDDD04E12}" destId="{BC8DE74E-549E-4BCA-8FE8-005E1FAE6637}" srcOrd="0" destOrd="0" presId="urn:microsoft.com/office/officeart/2005/8/layout/hierarchy2"/>
    <dgm:cxn modelId="{B43DA72E-6AE5-4334-BAAE-3A45DBBB44D2}" type="presParOf" srcId="{2804E46C-0982-4FEA-B7F0-FDB12C81D576}" destId="{B98A9D89-3225-455E-910A-55A8E2FC24EF}" srcOrd="1" destOrd="0" presId="urn:microsoft.com/office/officeart/2005/8/layout/hierarchy2"/>
    <dgm:cxn modelId="{5284C7FA-F762-4CD0-817D-F842AEC3AE77}" type="presParOf" srcId="{B98A9D89-3225-455E-910A-55A8E2FC24EF}" destId="{9D0ED847-898D-4584-B9A9-CBA527251203}" srcOrd="0" destOrd="0" presId="urn:microsoft.com/office/officeart/2005/8/layout/hierarchy2"/>
    <dgm:cxn modelId="{2939F3C1-2BD6-4D5E-813A-AA5BB8573900}" type="presParOf" srcId="{B98A9D89-3225-455E-910A-55A8E2FC24EF}" destId="{AC99476B-7FC1-4E3F-85FB-203DD13B49A4}" srcOrd="1" destOrd="0" presId="urn:microsoft.com/office/officeart/2005/8/layout/hierarchy2"/>
    <dgm:cxn modelId="{F2993479-9E3E-44F2-A4C7-94DB385F4887}" type="presParOf" srcId="{AC99476B-7FC1-4E3F-85FB-203DD13B49A4}" destId="{433D092F-9B70-43CD-A192-9E4F997CFA67}" srcOrd="0" destOrd="0" presId="urn:microsoft.com/office/officeart/2005/8/layout/hierarchy2"/>
    <dgm:cxn modelId="{6771C86B-4E55-4054-98B6-8DC8D2D179BD}" type="presParOf" srcId="{433D092F-9B70-43CD-A192-9E4F997CFA67}" destId="{DDA2326B-F287-4AC1-A315-DBEE269BD00C}" srcOrd="0" destOrd="0" presId="urn:microsoft.com/office/officeart/2005/8/layout/hierarchy2"/>
    <dgm:cxn modelId="{DA49CD9E-12F1-4E40-97C7-61C86D81E1D5}" type="presParOf" srcId="{AC99476B-7FC1-4E3F-85FB-203DD13B49A4}" destId="{EFC4B445-7D68-4C67-8690-21324D4E05FC}" srcOrd="1" destOrd="0" presId="urn:microsoft.com/office/officeart/2005/8/layout/hierarchy2"/>
    <dgm:cxn modelId="{9833CA56-1D44-4807-BDA0-CF626DA08BF2}" type="presParOf" srcId="{EFC4B445-7D68-4C67-8690-21324D4E05FC}" destId="{F2233773-0BFA-4D0E-A571-BCE2B82552E7}" srcOrd="0" destOrd="0" presId="urn:microsoft.com/office/officeart/2005/8/layout/hierarchy2"/>
    <dgm:cxn modelId="{0D88EFD7-4C3F-478C-8C8D-6C6688FBB96B}" type="presParOf" srcId="{EFC4B445-7D68-4C67-8690-21324D4E05FC}" destId="{15B9C463-9BAA-4535-8996-901097162B10}" srcOrd="1" destOrd="0" presId="urn:microsoft.com/office/officeart/2005/8/layout/hierarchy2"/>
    <dgm:cxn modelId="{2C3163EC-2AFA-42B6-8D68-46771E6C76AF}" type="presParOf" srcId="{15B9C463-9BAA-4535-8996-901097162B10}" destId="{E165CBB7-66AE-4EC6-80E0-E30DF0506CDB}" srcOrd="0" destOrd="0" presId="urn:microsoft.com/office/officeart/2005/8/layout/hierarchy2"/>
    <dgm:cxn modelId="{078AB2B6-33D6-49C5-A1C0-D16AD3560BEE}" type="presParOf" srcId="{E165CBB7-66AE-4EC6-80E0-E30DF0506CDB}" destId="{B1C2F695-14E4-431E-8CB7-CC319541FEB0}" srcOrd="0" destOrd="0" presId="urn:microsoft.com/office/officeart/2005/8/layout/hierarchy2"/>
    <dgm:cxn modelId="{3A247062-71C9-4CED-BA01-02DE8AEDE660}" type="presParOf" srcId="{15B9C463-9BAA-4535-8996-901097162B10}" destId="{A697AA89-0A48-40C7-8581-63C552432329}" srcOrd="1" destOrd="0" presId="urn:microsoft.com/office/officeart/2005/8/layout/hierarchy2"/>
    <dgm:cxn modelId="{17C43490-6B5D-4512-B927-D9DFC6CE3C00}" type="presParOf" srcId="{A697AA89-0A48-40C7-8581-63C552432329}" destId="{12319AF0-2E1E-4160-951B-A75CB0BA84BD}" srcOrd="0" destOrd="0" presId="urn:microsoft.com/office/officeart/2005/8/layout/hierarchy2"/>
    <dgm:cxn modelId="{61B276AC-2D0A-421C-AEFD-40ABA86C1F3E}" type="presParOf" srcId="{A697AA89-0A48-40C7-8581-63C552432329}" destId="{11C5C232-41A4-410D-8627-B32121AFD483}" srcOrd="1" destOrd="0" presId="urn:microsoft.com/office/officeart/2005/8/layout/hierarchy2"/>
    <dgm:cxn modelId="{351BFCE2-39D7-4BE5-AFF1-C056CA6CEA2A}" type="presParOf" srcId="{AC99476B-7FC1-4E3F-85FB-203DD13B49A4}" destId="{C902E20D-62BA-4672-80AA-652B7A5B9FA8}" srcOrd="2" destOrd="0" presId="urn:microsoft.com/office/officeart/2005/8/layout/hierarchy2"/>
    <dgm:cxn modelId="{D9D3711B-B554-44D0-AE7A-DE0CFAE4D411}" type="presParOf" srcId="{C902E20D-62BA-4672-80AA-652B7A5B9FA8}" destId="{7E33966C-AC1E-4621-940B-BEA50B9C7F88}" srcOrd="0" destOrd="0" presId="urn:microsoft.com/office/officeart/2005/8/layout/hierarchy2"/>
    <dgm:cxn modelId="{73E9B2B1-8F5F-4824-92FF-17DA9B81DEFD}" type="presParOf" srcId="{AC99476B-7FC1-4E3F-85FB-203DD13B49A4}" destId="{2B25FB10-30AE-45F2-A7C6-15831A8D3B51}" srcOrd="3" destOrd="0" presId="urn:microsoft.com/office/officeart/2005/8/layout/hierarchy2"/>
    <dgm:cxn modelId="{EDF0B681-67BE-41F9-BEF5-CAE6234D99AE}" type="presParOf" srcId="{2B25FB10-30AE-45F2-A7C6-15831A8D3B51}" destId="{B63FBFB7-7F5E-43EE-95D3-8E84F5FCBDA4}" srcOrd="0" destOrd="0" presId="urn:microsoft.com/office/officeart/2005/8/layout/hierarchy2"/>
    <dgm:cxn modelId="{32059320-0D62-4CF6-B328-A480C62F7D72}" type="presParOf" srcId="{2B25FB10-30AE-45F2-A7C6-15831A8D3B51}" destId="{65D86F44-7F3E-41DC-9BF8-1D805D907B27}" srcOrd="1" destOrd="0" presId="urn:microsoft.com/office/officeart/2005/8/layout/hierarchy2"/>
    <dgm:cxn modelId="{D168481F-60B3-4D3A-80B3-246C66B3A813}" type="presParOf" srcId="{65D86F44-7F3E-41DC-9BF8-1D805D907B27}" destId="{34D29BBF-7602-4C58-BF01-5A41CC6CB0C7}" srcOrd="0" destOrd="0" presId="urn:microsoft.com/office/officeart/2005/8/layout/hierarchy2"/>
    <dgm:cxn modelId="{DD38B9EA-B77B-4879-A2F2-CF3F5C24BFC1}" type="presParOf" srcId="{34D29BBF-7602-4C58-BF01-5A41CC6CB0C7}" destId="{525D85DD-9CCF-4A70-BA98-E4777D5ED3CB}" srcOrd="0" destOrd="0" presId="urn:microsoft.com/office/officeart/2005/8/layout/hierarchy2"/>
    <dgm:cxn modelId="{1ECAF243-76FC-4CC9-BB55-12D7E640A1DC}" type="presParOf" srcId="{65D86F44-7F3E-41DC-9BF8-1D805D907B27}" destId="{2DDCA831-8FAD-4B5A-8093-73D50463B559}" srcOrd="1" destOrd="0" presId="urn:microsoft.com/office/officeart/2005/8/layout/hierarchy2"/>
    <dgm:cxn modelId="{A06B9A39-37FF-4CBE-813F-B28A6C5A6450}" type="presParOf" srcId="{2DDCA831-8FAD-4B5A-8093-73D50463B559}" destId="{D19382FD-6662-4264-8D0C-94779523118B}" srcOrd="0" destOrd="0" presId="urn:microsoft.com/office/officeart/2005/8/layout/hierarchy2"/>
    <dgm:cxn modelId="{2D779A70-6F3C-4C7A-91E4-D57066DE1F1A}" type="presParOf" srcId="{2DDCA831-8FAD-4B5A-8093-73D50463B559}" destId="{05BFCD33-8181-4300-9C1A-5C244DC74FE9}" srcOrd="1" destOrd="0" presId="urn:microsoft.com/office/officeart/2005/8/layout/hierarchy2"/>
    <dgm:cxn modelId="{DD03559B-9A99-44E9-B87B-AD851F751F65}" type="presParOf" srcId="{2804E46C-0982-4FEA-B7F0-FDB12C81D576}" destId="{69099A66-F52A-403F-9BA7-AA7303BA46C2}" srcOrd="2" destOrd="0" presId="urn:microsoft.com/office/officeart/2005/8/layout/hierarchy2"/>
    <dgm:cxn modelId="{C29C43B2-4653-411D-8C96-8430FBD50B41}" type="presParOf" srcId="{69099A66-F52A-403F-9BA7-AA7303BA46C2}" destId="{FC073CE4-2AD0-4177-95D9-11F7AB424E94}" srcOrd="0" destOrd="0" presId="urn:microsoft.com/office/officeart/2005/8/layout/hierarchy2"/>
    <dgm:cxn modelId="{FCCF2B06-905E-488C-8A7D-27122691E652}" type="presParOf" srcId="{2804E46C-0982-4FEA-B7F0-FDB12C81D576}" destId="{DB8931D3-3AD4-4D87-A207-F94E66121078}" srcOrd="3" destOrd="0" presId="urn:microsoft.com/office/officeart/2005/8/layout/hierarchy2"/>
    <dgm:cxn modelId="{0C31D357-172E-4DBF-BB53-EE276F3AE9B1}" type="presParOf" srcId="{DB8931D3-3AD4-4D87-A207-F94E66121078}" destId="{6DA9819B-DC08-4401-9CC1-C878E19C229D}" srcOrd="0" destOrd="0" presId="urn:microsoft.com/office/officeart/2005/8/layout/hierarchy2"/>
    <dgm:cxn modelId="{11957B3A-C1FF-4641-B70F-00A8BCAAA168}" type="presParOf" srcId="{DB8931D3-3AD4-4D87-A207-F94E66121078}" destId="{2556ED3B-5B90-4A78-A454-FF4A0FE6FE41}" srcOrd="1" destOrd="0" presId="urn:microsoft.com/office/officeart/2005/8/layout/hierarchy2"/>
    <dgm:cxn modelId="{3D7E478B-769B-447A-A0A5-A05CB9CFAB63}" type="presParOf" srcId="{2556ED3B-5B90-4A78-A454-FF4A0FE6FE41}" destId="{DB5816D2-08E1-41C6-BEA4-AE516ABE6662}" srcOrd="0" destOrd="0" presId="urn:microsoft.com/office/officeart/2005/8/layout/hierarchy2"/>
    <dgm:cxn modelId="{F4A4B21C-4ACB-4C23-B986-BB65E7B06BF7}" type="presParOf" srcId="{DB5816D2-08E1-41C6-BEA4-AE516ABE6662}" destId="{823B92AB-EA85-4485-9B05-669EEA93F0C1}" srcOrd="0" destOrd="0" presId="urn:microsoft.com/office/officeart/2005/8/layout/hierarchy2"/>
    <dgm:cxn modelId="{723858DE-1322-44C6-AB98-1B5B70E6C500}" type="presParOf" srcId="{2556ED3B-5B90-4A78-A454-FF4A0FE6FE41}" destId="{EE13FB97-8BF2-4B1B-96CA-3CAAC055318C}" srcOrd="1" destOrd="0" presId="urn:microsoft.com/office/officeart/2005/8/layout/hierarchy2"/>
    <dgm:cxn modelId="{10C18200-3920-4BF2-BD78-2122A486F1D7}" type="presParOf" srcId="{EE13FB97-8BF2-4B1B-96CA-3CAAC055318C}" destId="{584F27A0-2C44-43BE-953C-8F6F2A204350}" srcOrd="0" destOrd="0" presId="urn:microsoft.com/office/officeart/2005/8/layout/hierarchy2"/>
    <dgm:cxn modelId="{94393C9F-B0BD-4024-991C-926D56CB08CB}" type="presParOf" srcId="{EE13FB97-8BF2-4B1B-96CA-3CAAC055318C}" destId="{B5C29D9F-BDFD-473F-BBCA-2A1460864579}" srcOrd="1" destOrd="0" presId="urn:microsoft.com/office/officeart/2005/8/layout/hierarchy2"/>
    <dgm:cxn modelId="{423B2048-EE76-454B-AD9F-74A651E492F0}" type="presParOf" srcId="{B5C29D9F-BDFD-473F-BBCA-2A1460864579}" destId="{C22E26B6-4142-4046-AB35-8ADDB1BE62CC}" srcOrd="0" destOrd="0" presId="urn:microsoft.com/office/officeart/2005/8/layout/hierarchy2"/>
    <dgm:cxn modelId="{76078D52-21C6-4107-A3E6-3A56E2A9407D}" type="presParOf" srcId="{C22E26B6-4142-4046-AB35-8ADDB1BE62CC}" destId="{036DFDC5-79A0-48E3-A702-27F6F699CE11}" srcOrd="0" destOrd="0" presId="urn:microsoft.com/office/officeart/2005/8/layout/hierarchy2"/>
    <dgm:cxn modelId="{F02BFCF6-D3DA-4C79-A1A7-9B0DD54B0E57}" type="presParOf" srcId="{B5C29D9F-BDFD-473F-BBCA-2A1460864579}" destId="{0CA5CCAB-FA14-46DA-851C-B8595F4D8A15}" srcOrd="1" destOrd="0" presId="urn:microsoft.com/office/officeart/2005/8/layout/hierarchy2"/>
    <dgm:cxn modelId="{E02999E0-7A51-48CD-9C51-4FA1732485E8}" type="presParOf" srcId="{0CA5CCAB-FA14-46DA-851C-B8595F4D8A15}" destId="{3D071919-837B-4521-80D6-BB53506A8BE4}" srcOrd="0" destOrd="0" presId="urn:microsoft.com/office/officeart/2005/8/layout/hierarchy2"/>
    <dgm:cxn modelId="{2AC65BAF-26E2-40A1-9811-4FC05E27E51A}" type="presParOf" srcId="{0CA5CCAB-FA14-46DA-851C-B8595F4D8A15}" destId="{BA2FD76B-FD19-484A-8D83-0D3064456247}" srcOrd="1" destOrd="0" presId="urn:microsoft.com/office/officeart/2005/8/layout/hierarchy2"/>
    <dgm:cxn modelId="{49D1C466-658D-4F67-B918-6CABFAD43E3F}" type="presParOf" srcId="{2556ED3B-5B90-4A78-A454-FF4A0FE6FE41}" destId="{5C88CED9-0C5C-4B9D-80F4-1351F0030B23}" srcOrd="2" destOrd="0" presId="urn:microsoft.com/office/officeart/2005/8/layout/hierarchy2"/>
    <dgm:cxn modelId="{DD66A871-3ED4-4649-9821-A66E0CD7EF8A}" type="presParOf" srcId="{5C88CED9-0C5C-4B9D-80F4-1351F0030B23}" destId="{E11355E2-9FC8-48E0-B921-89DCEE222BE0}" srcOrd="0" destOrd="0" presId="urn:microsoft.com/office/officeart/2005/8/layout/hierarchy2"/>
    <dgm:cxn modelId="{F6279068-B05A-4FAF-8E7F-AC0E4042AE35}" type="presParOf" srcId="{2556ED3B-5B90-4A78-A454-FF4A0FE6FE41}" destId="{98DB58E9-BE10-4F67-809E-36855A6FC32C}" srcOrd="3" destOrd="0" presId="urn:microsoft.com/office/officeart/2005/8/layout/hierarchy2"/>
    <dgm:cxn modelId="{A06622CD-42A6-4454-9548-CEED7B6D2684}" type="presParOf" srcId="{98DB58E9-BE10-4F67-809E-36855A6FC32C}" destId="{831A5E16-41CB-4C3B-9545-E17534CAE166}" srcOrd="0" destOrd="0" presId="urn:microsoft.com/office/officeart/2005/8/layout/hierarchy2"/>
    <dgm:cxn modelId="{54739D81-0C0D-4257-A51A-8F171D618834}" type="presParOf" srcId="{98DB58E9-BE10-4F67-809E-36855A6FC32C}" destId="{95850069-03B2-4307-AF97-3B133036C040}" srcOrd="1" destOrd="0" presId="urn:microsoft.com/office/officeart/2005/8/layout/hierarchy2"/>
    <dgm:cxn modelId="{F08DED0C-4BFB-4CC9-94D0-BF86EB0E3CC2}" type="presParOf" srcId="{95850069-03B2-4307-AF97-3B133036C040}" destId="{AEA55A1A-C085-4FED-AF9B-E97892AF44B2}" srcOrd="0" destOrd="0" presId="urn:microsoft.com/office/officeart/2005/8/layout/hierarchy2"/>
    <dgm:cxn modelId="{FFED6314-440C-4ABA-BD7C-9A6AB6E0C3E9}" type="presParOf" srcId="{AEA55A1A-C085-4FED-AF9B-E97892AF44B2}" destId="{A99D2271-178B-49A7-B46E-434B31413860}" srcOrd="0" destOrd="0" presId="urn:microsoft.com/office/officeart/2005/8/layout/hierarchy2"/>
    <dgm:cxn modelId="{6645D4FE-2FC3-460E-8365-E1E39B8C495D}" type="presParOf" srcId="{95850069-03B2-4307-AF97-3B133036C040}" destId="{93D382A9-7515-4F50-8D9B-4CDF64AF8403}" srcOrd="1" destOrd="0" presId="urn:microsoft.com/office/officeart/2005/8/layout/hierarchy2"/>
    <dgm:cxn modelId="{440FC01B-5251-4256-BAFF-0FB9D8960764}" type="presParOf" srcId="{93D382A9-7515-4F50-8D9B-4CDF64AF8403}" destId="{AE5938D6-A610-4A98-B7A8-7AC0AF4AE590}" srcOrd="0" destOrd="0" presId="urn:microsoft.com/office/officeart/2005/8/layout/hierarchy2"/>
    <dgm:cxn modelId="{955F55FB-DFF5-4CD8-85B6-20AF1619B96F}" type="presParOf" srcId="{93D382A9-7515-4F50-8D9B-4CDF64AF8403}" destId="{F2976574-86F1-496A-BAE2-7C1E34AB4E7D}" srcOrd="1" destOrd="0" presId="urn:microsoft.com/office/officeart/2005/8/layout/hierarchy2"/>
    <dgm:cxn modelId="{9B07A249-5E5B-4064-8130-599CD0F9CD63}" type="presParOf" srcId="{F2976574-86F1-496A-BAE2-7C1E34AB4E7D}" destId="{0DC9D3A8-1D7C-4487-94D6-D65DF2F2D22B}" srcOrd="0" destOrd="0" presId="urn:microsoft.com/office/officeart/2005/8/layout/hierarchy2"/>
    <dgm:cxn modelId="{0AE33EF8-0D1C-4A27-AC62-F1ADED927183}" type="presParOf" srcId="{0DC9D3A8-1D7C-4487-94D6-D65DF2F2D22B}" destId="{F7FFA0B5-F01B-4960-8743-2E1F2B85EE4F}" srcOrd="0" destOrd="0" presId="urn:microsoft.com/office/officeart/2005/8/layout/hierarchy2"/>
    <dgm:cxn modelId="{B82E8055-2F62-4076-A6F5-6E42597DE44C}" type="presParOf" srcId="{F2976574-86F1-496A-BAE2-7C1E34AB4E7D}" destId="{D721DCA6-D18B-4017-BC70-85183BC1352C}" srcOrd="1" destOrd="0" presId="urn:microsoft.com/office/officeart/2005/8/layout/hierarchy2"/>
    <dgm:cxn modelId="{CAB89869-6205-44BD-A27F-FFC31CC01DCC}" type="presParOf" srcId="{D721DCA6-D18B-4017-BC70-85183BC1352C}" destId="{2AE368E9-B1FD-478A-95FA-8FC746CFA2B1}" srcOrd="0" destOrd="0" presId="urn:microsoft.com/office/officeart/2005/8/layout/hierarchy2"/>
    <dgm:cxn modelId="{5FB58F8F-A9DF-434D-862B-6337EBE9B436}" type="presParOf" srcId="{D721DCA6-D18B-4017-BC70-85183BC1352C}" destId="{0486C284-586B-4140-8A31-3DEE29FECA92}" srcOrd="1" destOrd="0" presId="urn:microsoft.com/office/officeart/2005/8/layout/hierarchy2"/>
    <dgm:cxn modelId="{8E7A67FB-86EC-4AC9-B550-CF99DE98E9B1}" type="presParOf" srcId="{95850069-03B2-4307-AF97-3B133036C040}" destId="{6CC197DC-4B5B-4E37-AB93-F03D760D2149}" srcOrd="2" destOrd="0" presId="urn:microsoft.com/office/officeart/2005/8/layout/hierarchy2"/>
    <dgm:cxn modelId="{486DFB78-897A-44FD-8199-773E0BF3B9F8}" type="presParOf" srcId="{6CC197DC-4B5B-4E37-AB93-F03D760D2149}" destId="{F10536A3-D9A0-4464-A721-801DE51B8C1A}" srcOrd="0" destOrd="0" presId="urn:microsoft.com/office/officeart/2005/8/layout/hierarchy2"/>
    <dgm:cxn modelId="{15621990-D437-45B4-8F03-E0A187EAE10D}" type="presParOf" srcId="{95850069-03B2-4307-AF97-3B133036C040}" destId="{E79CCCFD-5EAC-4B54-8CD4-6E97D3D5D243}" srcOrd="3" destOrd="0" presId="urn:microsoft.com/office/officeart/2005/8/layout/hierarchy2"/>
    <dgm:cxn modelId="{E194BA80-D17F-413C-B8EE-70DA96FA2925}" type="presParOf" srcId="{E79CCCFD-5EAC-4B54-8CD4-6E97D3D5D243}" destId="{1B77A183-63A6-4DC1-9533-CF54EEDD7D4A}" srcOrd="0" destOrd="0" presId="urn:microsoft.com/office/officeart/2005/8/layout/hierarchy2"/>
    <dgm:cxn modelId="{A65C1E39-C981-42B0-8BFD-239597C055E8}" type="presParOf" srcId="{E79CCCFD-5EAC-4B54-8CD4-6E97D3D5D243}" destId="{32545413-E5DE-41B8-8F6F-FDD7A8FBA95F}" srcOrd="1" destOrd="0" presId="urn:microsoft.com/office/officeart/2005/8/layout/hierarchy2"/>
    <dgm:cxn modelId="{819BCFA2-7BCE-4816-B5DB-65DDE4E36803}" type="presParOf" srcId="{32545413-E5DE-41B8-8F6F-FDD7A8FBA95F}" destId="{E0031EBB-49BB-4609-8257-2076ECD26731}" srcOrd="0" destOrd="0" presId="urn:microsoft.com/office/officeart/2005/8/layout/hierarchy2"/>
    <dgm:cxn modelId="{D2BE6E32-7B19-4A76-A133-12D27E5D3ABE}" type="presParOf" srcId="{E0031EBB-49BB-4609-8257-2076ECD26731}" destId="{BEF85F49-2238-4B1D-867D-A2DE567AE2DC}" srcOrd="0" destOrd="0" presId="urn:microsoft.com/office/officeart/2005/8/layout/hierarchy2"/>
    <dgm:cxn modelId="{63DC5832-BAE8-4D85-802E-ADE75E630AF5}" type="presParOf" srcId="{32545413-E5DE-41B8-8F6F-FDD7A8FBA95F}" destId="{C17F3B6B-73FA-42F2-A8F9-32E5E23192A7}" srcOrd="1" destOrd="0" presId="urn:microsoft.com/office/officeart/2005/8/layout/hierarchy2"/>
    <dgm:cxn modelId="{4D375B11-6B7A-4DFB-BFD5-DCA8DB98ECD7}" type="presParOf" srcId="{C17F3B6B-73FA-42F2-A8F9-32E5E23192A7}" destId="{1BD69E00-6C6D-4656-BF0A-9686822CE77D}" srcOrd="0" destOrd="0" presId="urn:microsoft.com/office/officeart/2005/8/layout/hierarchy2"/>
    <dgm:cxn modelId="{684196F7-68FE-4D3F-9AFA-FFD6B9C9995C}" type="presParOf" srcId="{C17F3B6B-73FA-42F2-A8F9-32E5E23192A7}" destId="{C49340FC-FA02-46E0-A591-F9D204CBEDCA}" srcOrd="1" destOrd="0" presId="urn:microsoft.com/office/officeart/2005/8/layout/hierarchy2"/>
    <dgm:cxn modelId="{95EC4D18-4136-47E5-8824-2BFFCB40802A}" type="presParOf" srcId="{95850069-03B2-4307-AF97-3B133036C040}" destId="{EECB7906-444B-4DAE-8CA0-901FBD4134FA}" srcOrd="4" destOrd="0" presId="urn:microsoft.com/office/officeart/2005/8/layout/hierarchy2"/>
    <dgm:cxn modelId="{A6EE2C5F-EC04-4EDB-805F-BA813439A43A}" type="presParOf" srcId="{EECB7906-444B-4DAE-8CA0-901FBD4134FA}" destId="{3901EEB2-4DE4-4CD0-B060-FE90AD567CAF}" srcOrd="0" destOrd="0" presId="urn:microsoft.com/office/officeart/2005/8/layout/hierarchy2"/>
    <dgm:cxn modelId="{602BEFC7-9901-4636-9F08-848A33723DD2}" type="presParOf" srcId="{95850069-03B2-4307-AF97-3B133036C040}" destId="{4C2015E3-C542-4F92-95B8-6A8454C0FB85}" srcOrd="5" destOrd="0" presId="urn:microsoft.com/office/officeart/2005/8/layout/hierarchy2"/>
    <dgm:cxn modelId="{F8C74138-3DEE-4AB8-82D5-C6354B1626D1}" type="presParOf" srcId="{4C2015E3-C542-4F92-95B8-6A8454C0FB85}" destId="{A3B00652-6F91-4FA6-9AE0-6F9DDA015A05}" srcOrd="0" destOrd="0" presId="urn:microsoft.com/office/officeart/2005/8/layout/hierarchy2"/>
    <dgm:cxn modelId="{F52BA065-2D34-4917-99DB-95F53592B3A3}" type="presParOf" srcId="{4C2015E3-C542-4F92-95B8-6A8454C0FB85}" destId="{E10F3A27-7AFD-4412-8053-8B131E91BCF4}" srcOrd="1" destOrd="0" presId="urn:microsoft.com/office/officeart/2005/8/layout/hierarchy2"/>
    <dgm:cxn modelId="{4ECBA708-8973-4FFA-80DF-AEE269767BD3}" type="presParOf" srcId="{E10F3A27-7AFD-4412-8053-8B131E91BCF4}" destId="{80880F5F-4FDB-4CCF-8F31-82B43E0F4AA7}" srcOrd="0" destOrd="0" presId="urn:microsoft.com/office/officeart/2005/8/layout/hierarchy2"/>
    <dgm:cxn modelId="{8AF7039D-04B3-4C94-8192-31DB3230FE4D}" type="presParOf" srcId="{80880F5F-4FDB-4CCF-8F31-82B43E0F4AA7}" destId="{26E2932B-5430-4645-888B-DA369DF7F62B}" srcOrd="0" destOrd="0" presId="urn:microsoft.com/office/officeart/2005/8/layout/hierarchy2"/>
    <dgm:cxn modelId="{F6334642-0760-420F-80D3-E3DC5049884C}" type="presParOf" srcId="{E10F3A27-7AFD-4412-8053-8B131E91BCF4}" destId="{B3F567E8-1AD8-4BCC-90A6-0F0CC6F13D11}" srcOrd="1" destOrd="0" presId="urn:microsoft.com/office/officeart/2005/8/layout/hierarchy2"/>
    <dgm:cxn modelId="{344F3A77-7302-41CD-9F76-7617B6585EE6}" type="presParOf" srcId="{B3F567E8-1AD8-4BCC-90A6-0F0CC6F13D11}" destId="{2226CC08-DBD7-4104-8840-B69DBA5DCFE6}" srcOrd="0" destOrd="0" presId="urn:microsoft.com/office/officeart/2005/8/layout/hierarchy2"/>
    <dgm:cxn modelId="{01E63A3E-C648-4BF6-95C2-6173D1759EE4}" type="presParOf" srcId="{B3F567E8-1AD8-4BCC-90A6-0F0CC6F13D11}" destId="{496C76C6-5585-4D3B-80D7-3021CC79BB32}" srcOrd="1" destOrd="0" presId="urn:microsoft.com/office/officeart/2005/8/layout/hierarchy2"/>
    <dgm:cxn modelId="{CAC9D66C-0A3B-4BD7-99D5-0D8F5DD113EC}" type="presParOf" srcId="{2804E46C-0982-4FEA-B7F0-FDB12C81D576}" destId="{6B0798D1-C0B8-4555-9417-DBBD03DCD29D}" srcOrd="4" destOrd="0" presId="urn:microsoft.com/office/officeart/2005/8/layout/hierarchy2"/>
    <dgm:cxn modelId="{9E1546C2-66D5-449C-989B-41A39A681223}" type="presParOf" srcId="{6B0798D1-C0B8-4555-9417-DBBD03DCD29D}" destId="{5A42E4AD-B731-4F63-BDEB-69980E66088B}" srcOrd="0" destOrd="0" presId="urn:microsoft.com/office/officeart/2005/8/layout/hierarchy2"/>
    <dgm:cxn modelId="{9C3848CD-651E-47C8-AB24-AA07512D02EB}" type="presParOf" srcId="{2804E46C-0982-4FEA-B7F0-FDB12C81D576}" destId="{1F9C0720-CA13-4408-86A9-CC78C9F3F609}" srcOrd="5" destOrd="0" presId="urn:microsoft.com/office/officeart/2005/8/layout/hierarchy2"/>
    <dgm:cxn modelId="{AB80F0FC-E9E7-4B8A-AE04-4EAACD66AC76}" type="presParOf" srcId="{1F9C0720-CA13-4408-86A9-CC78C9F3F609}" destId="{19A9B972-8675-4DBD-B5B2-9CDB0285A51E}" srcOrd="0" destOrd="0" presId="urn:microsoft.com/office/officeart/2005/8/layout/hierarchy2"/>
    <dgm:cxn modelId="{FF41B918-8AB4-496E-80E0-6D89DCC9C3B2}" type="presParOf" srcId="{1F9C0720-CA13-4408-86A9-CC78C9F3F609}" destId="{0AA41AC5-BE33-491B-BB31-4AD54FF5AA4C}" srcOrd="1" destOrd="0" presId="urn:microsoft.com/office/officeart/2005/8/layout/hierarchy2"/>
    <dgm:cxn modelId="{9D6377C5-8D5B-43B4-A46C-1535E7A66F02}" type="presParOf" srcId="{0AA41AC5-BE33-491B-BB31-4AD54FF5AA4C}" destId="{A63C7903-A809-4A2C-92A4-52621DE6CE51}" srcOrd="0" destOrd="0" presId="urn:microsoft.com/office/officeart/2005/8/layout/hierarchy2"/>
    <dgm:cxn modelId="{D58E1716-060E-4FF2-A52F-F8B3ED20379F}" type="presParOf" srcId="{A63C7903-A809-4A2C-92A4-52621DE6CE51}" destId="{AC33AA39-824A-46C3-AAE7-039DE154B699}" srcOrd="0" destOrd="0" presId="urn:microsoft.com/office/officeart/2005/8/layout/hierarchy2"/>
    <dgm:cxn modelId="{7434FED3-36CE-4804-A2EB-C811B55594B5}" type="presParOf" srcId="{0AA41AC5-BE33-491B-BB31-4AD54FF5AA4C}" destId="{C688738F-F77A-418A-AEFF-9F6648C86FA7}" srcOrd="1" destOrd="0" presId="urn:microsoft.com/office/officeart/2005/8/layout/hierarchy2"/>
    <dgm:cxn modelId="{80A26918-4EC2-43FA-8C05-AD4B9B38DA61}" type="presParOf" srcId="{C688738F-F77A-418A-AEFF-9F6648C86FA7}" destId="{F18AF909-2C4E-49EB-99C3-3162CF6892E4}" srcOrd="0" destOrd="0" presId="urn:microsoft.com/office/officeart/2005/8/layout/hierarchy2"/>
    <dgm:cxn modelId="{D6092BAC-4152-4E9C-A5A1-45773D017AE4}" type="presParOf" srcId="{C688738F-F77A-418A-AEFF-9F6648C86FA7}" destId="{CDCBACA6-A753-464D-BD59-10F89FEB5209}" srcOrd="1" destOrd="0" presId="urn:microsoft.com/office/officeart/2005/8/layout/hierarchy2"/>
    <dgm:cxn modelId="{555EB6F2-CE7B-4B86-82C8-B9ED04731834}" type="presParOf" srcId="{CDCBACA6-A753-464D-BD59-10F89FEB5209}" destId="{8653ED28-455B-478F-AEB6-AD51331FDDD8}" srcOrd="0" destOrd="0" presId="urn:microsoft.com/office/officeart/2005/8/layout/hierarchy2"/>
    <dgm:cxn modelId="{63087D36-E6E1-45AA-95D2-7083A7AF8415}" type="presParOf" srcId="{8653ED28-455B-478F-AEB6-AD51331FDDD8}" destId="{F1122103-CA28-4622-8F8B-98E0CD820971}" srcOrd="0" destOrd="0" presId="urn:microsoft.com/office/officeart/2005/8/layout/hierarchy2"/>
    <dgm:cxn modelId="{44F4E632-6425-416A-890B-209A514661CE}" type="presParOf" srcId="{CDCBACA6-A753-464D-BD59-10F89FEB5209}" destId="{0B36AA2F-403D-44CB-AA99-3F5228D7EF47}" srcOrd="1" destOrd="0" presId="urn:microsoft.com/office/officeart/2005/8/layout/hierarchy2"/>
    <dgm:cxn modelId="{B8CB697C-79C7-40E0-8707-0B9433279417}" type="presParOf" srcId="{0B36AA2F-403D-44CB-AA99-3F5228D7EF47}" destId="{B3FC1479-2473-4E7D-9E61-CA89C673D21F}" srcOrd="0" destOrd="0" presId="urn:microsoft.com/office/officeart/2005/8/layout/hierarchy2"/>
    <dgm:cxn modelId="{AE06AB51-87F9-4229-99EC-3283A4DA3514}" type="presParOf" srcId="{0B36AA2F-403D-44CB-AA99-3F5228D7EF47}" destId="{882BAB03-80AD-40C2-BA38-94BFBC1E67BB}" srcOrd="1" destOrd="0" presId="urn:microsoft.com/office/officeart/2005/8/layout/hierarchy2"/>
    <dgm:cxn modelId="{615FCCC0-E971-40EF-9B08-E60F7E51A052}" type="presParOf" srcId="{0AA41AC5-BE33-491B-BB31-4AD54FF5AA4C}" destId="{F5E7F016-A74C-454C-A5B8-804A7FEF3430}" srcOrd="2" destOrd="0" presId="urn:microsoft.com/office/officeart/2005/8/layout/hierarchy2"/>
    <dgm:cxn modelId="{1B914191-D288-4148-9ADC-34F23FE61B68}" type="presParOf" srcId="{F5E7F016-A74C-454C-A5B8-804A7FEF3430}" destId="{642B2E09-800F-4702-9AEE-6F1A6C31EE15}" srcOrd="0" destOrd="0" presId="urn:microsoft.com/office/officeart/2005/8/layout/hierarchy2"/>
    <dgm:cxn modelId="{453742E6-152B-4C51-9565-254A029D6788}" type="presParOf" srcId="{0AA41AC5-BE33-491B-BB31-4AD54FF5AA4C}" destId="{06C6AA36-5584-4996-ACAA-E3B510994E57}" srcOrd="3" destOrd="0" presId="urn:microsoft.com/office/officeart/2005/8/layout/hierarchy2"/>
    <dgm:cxn modelId="{B5BF6C71-247C-4852-B671-CB5AF9E0A31D}" type="presParOf" srcId="{06C6AA36-5584-4996-ACAA-E3B510994E57}" destId="{3A9C3E22-3E27-421B-B884-AF8BFDB93D20}" srcOrd="0" destOrd="0" presId="urn:microsoft.com/office/officeart/2005/8/layout/hierarchy2"/>
    <dgm:cxn modelId="{60967EB4-2986-4C8E-B9A9-A3471A5BFE1D}" type="presParOf" srcId="{06C6AA36-5584-4996-ACAA-E3B510994E57}" destId="{EEFF2ACA-2BD4-46D7-A39C-4809E800E070}" srcOrd="1" destOrd="0" presId="urn:microsoft.com/office/officeart/2005/8/layout/hierarchy2"/>
    <dgm:cxn modelId="{0A08FEE0-52DE-4683-91E6-712F6258A951}" type="presParOf" srcId="{EEFF2ACA-2BD4-46D7-A39C-4809E800E070}" destId="{E2783E14-5143-4C51-8BD1-A41BD584723E}" srcOrd="0" destOrd="0" presId="urn:microsoft.com/office/officeart/2005/8/layout/hierarchy2"/>
    <dgm:cxn modelId="{58AA40FB-998F-4B21-8407-34873137EC5E}" type="presParOf" srcId="{E2783E14-5143-4C51-8BD1-A41BD584723E}" destId="{64CA3A37-7D7A-4D8A-9513-AFFC25A00009}" srcOrd="0" destOrd="0" presId="urn:microsoft.com/office/officeart/2005/8/layout/hierarchy2"/>
    <dgm:cxn modelId="{866AABF4-250B-4FFB-9736-2A00AB632325}" type="presParOf" srcId="{EEFF2ACA-2BD4-46D7-A39C-4809E800E070}" destId="{1CF19ACF-7C94-474C-B52F-DEDC9241E758}" srcOrd="1" destOrd="0" presId="urn:microsoft.com/office/officeart/2005/8/layout/hierarchy2"/>
    <dgm:cxn modelId="{83D51019-FF7E-466A-BB8E-3687AA3930EB}" type="presParOf" srcId="{1CF19ACF-7C94-474C-B52F-DEDC9241E758}" destId="{5F53168A-C5F7-4D46-9321-A13FB14A79CB}" srcOrd="0" destOrd="0" presId="urn:microsoft.com/office/officeart/2005/8/layout/hierarchy2"/>
    <dgm:cxn modelId="{0D2650E5-7090-49AB-8E73-C5B6B9188F4C}" type="presParOf" srcId="{1CF19ACF-7C94-474C-B52F-DEDC9241E758}" destId="{8658513D-3AC8-4DD9-B982-A1CEDDA5FE1D}" srcOrd="1" destOrd="0" presId="urn:microsoft.com/office/officeart/2005/8/layout/hierarchy2"/>
    <dgm:cxn modelId="{D675B831-EFEE-4887-B588-2B5E6BE35C84}" type="presParOf" srcId="{2804E46C-0982-4FEA-B7F0-FDB12C81D576}" destId="{5D066182-72E8-4390-93AD-B7D27D7B0268}" srcOrd="6" destOrd="0" presId="urn:microsoft.com/office/officeart/2005/8/layout/hierarchy2"/>
    <dgm:cxn modelId="{A19C9F3D-2B82-49A5-B5C3-5C596DF9F3A5}" type="presParOf" srcId="{5D066182-72E8-4390-93AD-B7D27D7B0268}" destId="{59F77382-12F6-4D0A-80B3-A070D63D6144}" srcOrd="0" destOrd="0" presId="urn:microsoft.com/office/officeart/2005/8/layout/hierarchy2"/>
    <dgm:cxn modelId="{946B24DE-5381-411F-BFA0-19A102922DEA}" type="presParOf" srcId="{2804E46C-0982-4FEA-B7F0-FDB12C81D576}" destId="{FC61C25C-2C8E-4CCC-A502-AB2263D40B71}" srcOrd="7" destOrd="0" presId="urn:microsoft.com/office/officeart/2005/8/layout/hierarchy2"/>
    <dgm:cxn modelId="{E8497C19-F799-46B7-99C4-50B4B6B14B4E}" type="presParOf" srcId="{FC61C25C-2C8E-4CCC-A502-AB2263D40B71}" destId="{2A805E66-2004-484C-92AF-9C4DD59718C9}" srcOrd="0" destOrd="0" presId="urn:microsoft.com/office/officeart/2005/8/layout/hierarchy2"/>
    <dgm:cxn modelId="{EBD3D188-4EA7-4E86-AF84-7A80C513E0C9}" type="presParOf" srcId="{FC61C25C-2C8E-4CCC-A502-AB2263D40B71}" destId="{672904C8-427D-4E5D-8A80-30FAF43452E4}" srcOrd="1" destOrd="0" presId="urn:microsoft.com/office/officeart/2005/8/layout/hierarchy2"/>
    <dgm:cxn modelId="{D6E9EAD8-F09A-4B3E-B384-3079EE16B37A}" type="presParOf" srcId="{672904C8-427D-4E5D-8A80-30FAF43452E4}" destId="{BF52B8CA-2B81-45A9-B7B4-F26947BDE6EB}" srcOrd="0" destOrd="0" presId="urn:microsoft.com/office/officeart/2005/8/layout/hierarchy2"/>
    <dgm:cxn modelId="{8B44A9A1-2EB8-41A0-ABE7-579691228E53}" type="presParOf" srcId="{BF52B8CA-2B81-45A9-B7B4-F26947BDE6EB}" destId="{D05A14A1-C156-423F-93FF-F01F789A18E4}" srcOrd="0" destOrd="0" presId="urn:microsoft.com/office/officeart/2005/8/layout/hierarchy2"/>
    <dgm:cxn modelId="{2779CD37-B2D9-4A8E-A61F-62466C742BEC}" type="presParOf" srcId="{672904C8-427D-4E5D-8A80-30FAF43452E4}" destId="{135ABA3D-75EB-49A5-BDEF-22C17C4273B2}" srcOrd="1" destOrd="0" presId="urn:microsoft.com/office/officeart/2005/8/layout/hierarchy2"/>
    <dgm:cxn modelId="{71271305-E8CC-4E5B-8025-130CCB167156}" type="presParOf" srcId="{135ABA3D-75EB-49A5-BDEF-22C17C4273B2}" destId="{9345A1C5-BDB9-4C5F-9D76-257B63CB6CE6}" srcOrd="0" destOrd="0" presId="urn:microsoft.com/office/officeart/2005/8/layout/hierarchy2"/>
    <dgm:cxn modelId="{051D7D2B-36F7-4835-B42D-9A3C931AA7D9}" type="presParOf" srcId="{135ABA3D-75EB-49A5-BDEF-22C17C4273B2}" destId="{7435083D-29A3-47D0-A5AC-9C2F0B5858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CC79C3-D46F-4BAC-9612-9BF006B10D82}"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F31C7FE6-72CA-4C76-A0C5-E0A223A18139}">
      <dgm:prSet phldrT="[テキスト]" custT="1"/>
      <dgm:spPr>
        <a:solidFill>
          <a:schemeClr val="accent1">
            <a:lumMod val="20000"/>
            <a:lumOff val="80000"/>
          </a:schemeClr>
        </a:solidFill>
      </dgm:spPr>
      <dgm:t>
        <a:bodyPr/>
        <a:lstStyle/>
        <a:p>
          <a:r>
            <a:rPr kumimoji="1" lang="ja-JP" altLang="en-US" sz="2000" b="1" dirty="0">
              <a:latin typeface="Times New Roman" panose="02020603050405020304" pitchFamily="18" charset="0"/>
              <a:cs typeface="Times New Roman" panose="02020603050405020304" pitchFamily="18" charset="0"/>
            </a:rPr>
            <a:t>契約外</a:t>
          </a:r>
          <a:br>
            <a:rPr kumimoji="1" lang="en-US" altLang="ja-JP" sz="2000" b="1" dirty="0">
              <a:latin typeface="Times New Roman" panose="02020603050405020304" pitchFamily="18" charset="0"/>
              <a:cs typeface="Times New Roman" panose="02020603050405020304" pitchFamily="18" charset="0"/>
            </a:rPr>
          </a:br>
          <a:r>
            <a:rPr kumimoji="1" lang="ja-JP" altLang="en-US" sz="2000" b="1" dirty="0">
              <a:latin typeface="Times New Roman" panose="02020603050405020304" pitchFamily="18" charset="0"/>
              <a:cs typeface="Times New Roman" panose="02020603050405020304" pitchFamily="18" charset="0"/>
            </a:rPr>
            <a:t>法律</a:t>
          </a:r>
          <a:br>
            <a:rPr kumimoji="1" lang="en-US" altLang="ja-JP" sz="2000" b="1" dirty="0">
              <a:latin typeface="Times New Roman" panose="02020603050405020304" pitchFamily="18" charset="0"/>
              <a:cs typeface="Times New Roman" panose="02020603050405020304" pitchFamily="18" charset="0"/>
            </a:rPr>
          </a:br>
          <a:r>
            <a:rPr kumimoji="1" lang="ja-JP" altLang="en-US" sz="2000" b="1" dirty="0">
              <a:latin typeface="Times New Roman" panose="02020603050405020304" pitchFamily="18" charset="0"/>
              <a:cs typeface="Times New Roman" panose="02020603050405020304" pitchFamily="18" charset="0"/>
            </a:rPr>
            <a:t>関係</a:t>
          </a:r>
        </a:p>
      </dgm:t>
    </dgm:pt>
    <dgm:pt modelId="{081E894C-B121-48F4-94A4-25024426AC0F}" type="parTrans" cxnId="{E53AA5DD-DC57-4592-AC2C-DBB1FB652608}">
      <dgm:prSet/>
      <dgm:spPr/>
      <dgm:t>
        <a:bodyPr/>
        <a:lstStyle/>
        <a:p>
          <a:endParaRPr kumimoji="1" lang="ja-JP" altLang="en-US"/>
        </a:p>
      </dgm:t>
    </dgm:pt>
    <dgm:pt modelId="{7DE813BD-9601-4A2C-AF09-2791DDBBC49A}" type="sibTrans" cxnId="{E53AA5DD-DC57-4592-AC2C-DBB1FB652608}">
      <dgm:prSet/>
      <dgm:spPr/>
      <dgm:t>
        <a:bodyPr/>
        <a:lstStyle/>
        <a:p>
          <a:endParaRPr kumimoji="1" lang="ja-JP" altLang="en-US"/>
        </a:p>
      </dgm:t>
    </dgm:pt>
    <dgm:pt modelId="{7BE89502-C44A-4C4D-9DED-F078A6A3F25C}">
      <dgm:prSet phldrT="[テキスト]" custT="1"/>
      <dgm:spPr>
        <a:solidFill>
          <a:schemeClr val="accent4">
            <a:lumMod val="40000"/>
            <a:lumOff val="60000"/>
          </a:schemeClr>
        </a:solidFill>
      </dgm:spPr>
      <dgm:t>
        <a:bodyPr/>
        <a:lstStyle/>
        <a:p>
          <a:r>
            <a:rPr kumimoji="1" lang="ja-JP" altLang="en-US" sz="2000" b="1" dirty="0">
              <a:latin typeface="Times New Roman" panose="02020603050405020304" pitchFamily="18" charset="0"/>
              <a:cs typeface="Times New Roman" panose="02020603050405020304" pitchFamily="18" charset="0"/>
            </a:rPr>
            <a:t>黄金律</a:t>
          </a:r>
        </a:p>
      </dgm:t>
    </dgm:pt>
    <dgm:pt modelId="{97A59649-E5DD-4779-8233-0D8B67927E3B}" type="parTrans" cxnId="{877C88BD-3217-437E-919F-D33ED9241C5C}">
      <dgm:prSet/>
      <dgm:spPr/>
      <dgm:t>
        <a:bodyPr/>
        <a:lstStyle/>
        <a:p>
          <a:endParaRPr kumimoji="1" lang="ja-JP" altLang="en-US"/>
        </a:p>
      </dgm:t>
    </dgm:pt>
    <dgm:pt modelId="{9A367C3B-5D23-419A-BEC7-4906AC84B500}" type="sibTrans" cxnId="{877C88BD-3217-437E-919F-D33ED9241C5C}">
      <dgm:prSet/>
      <dgm:spPr/>
      <dgm:t>
        <a:bodyPr/>
        <a:lstStyle/>
        <a:p>
          <a:endParaRPr kumimoji="1" lang="ja-JP" altLang="en-US"/>
        </a:p>
      </dgm:t>
    </dgm:pt>
    <dgm:pt modelId="{7A9A3052-C5B3-4C84-8CD5-E396710F648F}">
      <dgm:prSet phldrT="[テキスト]" custT="1"/>
      <dgm:spPr>
        <a:solidFill>
          <a:schemeClr val="accent4">
            <a:lumMod val="40000"/>
            <a:lumOff val="60000"/>
          </a:schemeClr>
        </a:solidFill>
      </dgm:spPr>
      <dgm:t>
        <a:bodyPr/>
        <a:lstStyle/>
        <a:p>
          <a:pPr algn="l"/>
          <a:r>
            <a:rPr kumimoji="1" lang="ja-JP" altLang="en-US" sz="2000" b="1" dirty="0">
              <a:latin typeface="Times New Roman" panose="02020603050405020304" pitchFamily="18" charset="0"/>
              <a:cs typeface="Times New Roman" panose="02020603050405020304" pitchFamily="18" charset="0"/>
            </a:rPr>
            <a:t>他人の意思に沿って，他人の利益になることをすることができる。</a:t>
          </a:r>
        </a:p>
      </dgm:t>
    </dgm:pt>
    <dgm:pt modelId="{37108558-90A7-4E11-BB2A-0226B9384FD2}" type="parTrans" cxnId="{18ACF092-FC0A-4C6E-BEF5-DFA10AA0BD88}">
      <dgm:prSet/>
      <dgm:spPr/>
      <dgm:t>
        <a:bodyPr/>
        <a:lstStyle/>
        <a:p>
          <a:endParaRPr kumimoji="1" lang="ja-JP" altLang="en-US"/>
        </a:p>
      </dgm:t>
    </dgm:pt>
    <dgm:pt modelId="{F35C7D60-1873-4631-8EEC-0B11A64946E6}" type="sibTrans" cxnId="{18ACF092-FC0A-4C6E-BEF5-DFA10AA0BD88}">
      <dgm:prSet/>
      <dgm:spPr/>
      <dgm:t>
        <a:bodyPr/>
        <a:lstStyle/>
        <a:p>
          <a:endParaRPr kumimoji="1" lang="ja-JP" altLang="en-US"/>
        </a:p>
      </dgm:t>
    </dgm:pt>
    <dgm:pt modelId="{28EEF4D3-5519-48A5-A7EE-3272ECDD41FF}">
      <dgm:prSet phldrT="[テキスト]" custT="1"/>
      <dgm:spPr>
        <a:solidFill>
          <a:schemeClr val="accent4">
            <a:lumMod val="40000"/>
            <a:lumOff val="60000"/>
          </a:schemeClr>
        </a:solidFill>
      </dgm:spPr>
      <dgm:t>
        <a:bodyPr/>
        <a:lstStyle/>
        <a:p>
          <a:r>
            <a:rPr kumimoji="1" lang="ja-JP" altLang="en-US" sz="2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xmlns:r="http://schemas.openxmlformats.org/officeDocument/2006/relationships" r:id="rId1" action="ppaction://hlinksldjump"/>
            </a:rPr>
            <a:t>事務管理</a:t>
          </a:r>
          <a:endParaRPr kumimoji="1" lang="ja-JP" altLang="en-US" sz="2000" b="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gm:t>
    </dgm:pt>
    <dgm:pt modelId="{BD38EDF1-1C64-4A2B-A8AF-E693010357D4}" type="parTrans" cxnId="{3890F172-F7EA-4308-B273-4D1C7549B40D}">
      <dgm:prSet/>
      <dgm:spPr/>
      <dgm:t>
        <a:bodyPr/>
        <a:lstStyle/>
        <a:p>
          <a:endParaRPr kumimoji="1" lang="ja-JP" altLang="en-US"/>
        </a:p>
      </dgm:t>
    </dgm:pt>
    <dgm:pt modelId="{33137652-5B74-4B43-B25C-684B5CBEF4F1}" type="sibTrans" cxnId="{3890F172-F7EA-4308-B273-4D1C7549B40D}">
      <dgm:prSet/>
      <dgm:spPr/>
      <dgm:t>
        <a:bodyPr/>
        <a:lstStyle/>
        <a:p>
          <a:endParaRPr kumimoji="1" lang="ja-JP" altLang="en-US"/>
        </a:p>
      </dgm:t>
    </dgm:pt>
    <dgm:pt modelId="{C4543A55-C0AA-42A6-AF61-EDA7D3A3D495}">
      <dgm:prSet phldrT="[テキスト]" custT="1"/>
      <dgm:spPr>
        <a:solidFill>
          <a:schemeClr val="bg2"/>
        </a:solidFill>
      </dgm:spPr>
      <dgm:t>
        <a:bodyPr/>
        <a:lstStyle/>
        <a:p>
          <a:r>
            <a:rPr kumimoji="1" lang="ja-JP" altLang="en-US" sz="2000" b="1" dirty="0">
              <a:latin typeface="Times New Roman" panose="02020603050405020304" pitchFamily="18" charset="0"/>
              <a:cs typeface="Times New Roman" panose="02020603050405020304" pitchFamily="18" charset="0"/>
            </a:rPr>
            <a:t>白銀律</a:t>
          </a:r>
        </a:p>
      </dgm:t>
    </dgm:pt>
    <dgm:pt modelId="{052E545C-AF50-448F-8965-31AD71F4B9BC}" type="parTrans" cxnId="{13A723F9-F142-49B3-B1C4-188920AF3B2F}">
      <dgm:prSet/>
      <dgm:spPr/>
      <dgm:t>
        <a:bodyPr/>
        <a:lstStyle/>
        <a:p>
          <a:endParaRPr kumimoji="1" lang="ja-JP" altLang="en-US"/>
        </a:p>
      </dgm:t>
    </dgm:pt>
    <dgm:pt modelId="{FC7B3F00-34BA-4F65-B118-827BEB5A1D5C}" type="sibTrans" cxnId="{13A723F9-F142-49B3-B1C4-188920AF3B2F}">
      <dgm:prSet/>
      <dgm:spPr/>
      <dgm:t>
        <a:bodyPr/>
        <a:lstStyle/>
        <a:p>
          <a:endParaRPr kumimoji="1" lang="ja-JP" altLang="en-US"/>
        </a:p>
      </dgm:t>
    </dgm:pt>
    <dgm:pt modelId="{E1871237-AFC1-4FEF-9F24-23CEB4C8FB46}">
      <dgm:prSet phldrT="[テキスト]" custT="1"/>
      <dgm:spPr>
        <a:solidFill>
          <a:schemeClr val="accent2">
            <a:lumMod val="40000"/>
            <a:lumOff val="60000"/>
          </a:schemeClr>
        </a:solidFill>
      </dgm:spPr>
      <dgm:t>
        <a:bodyPr/>
        <a:lstStyle/>
        <a:p>
          <a:r>
            <a:rPr kumimoji="1" lang="ja-JP" altLang="en-US" sz="2000" b="1" dirty="0">
              <a:latin typeface="Times New Roman" panose="02020603050405020304" pitchFamily="18" charset="0"/>
              <a:cs typeface="Times New Roman" panose="02020603050405020304" pitchFamily="18" charset="0"/>
            </a:rPr>
            <a:t>唐金律</a:t>
          </a:r>
        </a:p>
      </dgm:t>
    </dgm:pt>
    <dgm:pt modelId="{C73567B2-F582-41FB-84D3-7E96E0A9C853}" type="parTrans" cxnId="{5C56B210-6086-443B-813F-0E28E871F838}">
      <dgm:prSet/>
      <dgm:spPr/>
      <dgm:t>
        <a:bodyPr/>
        <a:lstStyle/>
        <a:p>
          <a:endParaRPr kumimoji="1" lang="ja-JP" altLang="en-US"/>
        </a:p>
      </dgm:t>
    </dgm:pt>
    <dgm:pt modelId="{A2C4A619-4282-4A55-B261-BE3916E62E93}" type="sibTrans" cxnId="{5C56B210-6086-443B-813F-0E28E871F838}">
      <dgm:prSet/>
      <dgm:spPr/>
      <dgm:t>
        <a:bodyPr/>
        <a:lstStyle/>
        <a:p>
          <a:endParaRPr kumimoji="1" lang="ja-JP" altLang="en-US"/>
        </a:p>
      </dgm:t>
    </dgm:pt>
    <dgm:pt modelId="{F161AF01-DE43-4232-96C6-A094010CC943}">
      <dgm:prSet phldrT="[テキスト]" custT="1"/>
      <dgm:spPr>
        <a:solidFill>
          <a:schemeClr val="bg2"/>
        </a:solidFill>
      </dgm:spPr>
      <dgm:t>
        <a:bodyPr/>
        <a:lstStyle/>
        <a:p>
          <a:pPr algn="l"/>
          <a:r>
            <a:rPr kumimoji="1" lang="ja-JP" altLang="en-US" sz="2000" b="1" dirty="0">
              <a:latin typeface="Times New Roman" panose="02020603050405020304" pitchFamily="18" charset="0"/>
              <a:cs typeface="Times New Roman" panose="02020603050405020304" pitchFamily="18" charset="0"/>
            </a:rPr>
            <a:t>故意または過失によって他人を害してはならない。</a:t>
          </a:r>
        </a:p>
      </dgm:t>
    </dgm:pt>
    <dgm:pt modelId="{B147C304-09CE-4FB7-8DAB-0E84EC80C1E6}" type="parTrans" cxnId="{FD5FF8D2-C575-4BBC-BDBF-2A85015CCA83}">
      <dgm:prSet/>
      <dgm:spPr/>
      <dgm:t>
        <a:bodyPr/>
        <a:lstStyle/>
        <a:p>
          <a:endParaRPr kumimoji="1" lang="ja-JP" altLang="en-US"/>
        </a:p>
      </dgm:t>
    </dgm:pt>
    <dgm:pt modelId="{3AE6A005-2E90-4C65-A50B-9BA0EEC5FBD6}" type="sibTrans" cxnId="{FD5FF8D2-C575-4BBC-BDBF-2A85015CCA83}">
      <dgm:prSet/>
      <dgm:spPr/>
      <dgm:t>
        <a:bodyPr/>
        <a:lstStyle/>
        <a:p>
          <a:endParaRPr kumimoji="1" lang="ja-JP" altLang="en-US"/>
        </a:p>
      </dgm:t>
    </dgm:pt>
    <dgm:pt modelId="{E8DF3F6B-83CD-4FA8-9E01-AE18287AEE21}">
      <dgm:prSet phldrT="[テキスト]" custT="1"/>
      <dgm:spPr>
        <a:solidFill>
          <a:schemeClr val="bg2"/>
        </a:solidFill>
      </dgm:spPr>
      <dgm:t>
        <a:bodyPr/>
        <a:lstStyle/>
        <a:p>
          <a:r>
            <a:rPr kumimoji="1" lang="ja-JP" altLang="en-US" sz="2000" b="1" dirty="0">
              <a:latin typeface="Times New Roman" panose="02020603050405020304" pitchFamily="18" charset="0"/>
              <a:cs typeface="Times New Roman" panose="02020603050405020304" pitchFamily="18" charset="0"/>
              <a:hlinkClick xmlns:r="http://schemas.openxmlformats.org/officeDocument/2006/relationships" r:id="rId2" action="ppaction://hlinksldjump"/>
            </a:rPr>
            <a:t>不法行為</a:t>
          </a:r>
          <a:endParaRPr kumimoji="1" lang="ja-JP" altLang="en-US" sz="2000" b="1" dirty="0">
            <a:latin typeface="Times New Roman" panose="02020603050405020304" pitchFamily="18" charset="0"/>
            <a:cs typeface="Times New Roman" panose="02020603050405020304" pitchFamily="18" charset="0"/>
          </a:endParaRPr>
        </a:p>
      </dgm:t>
    </dgm:pt>
    <dgm:pt modelId="{A0667723-FC75-4220-A2CF-2D2BE7096403}" type="parTrans" cxnId="{D26265A9-C2FC-4B46-9FF4-16A39B4CE70D}">
      <dgm:prSet/>
      <dgm:spPr/>
      <dgm:t>
        <a:bodyPr/>
        <a:lstStyle/>
        <a:p>
          <a:endParaRPr kumimoji="1" lang="ja-JP" altLang="en-US"/>
        </a:p>
      </dgm:t>
    </dgm:pt>
    <dgm:pt modelId="{F5D535CA-3695-4094-A3D8-FA55BDD445D3}" type="sibTrans" cxnId="{D26265A9-C2FC-4B46-9FF4-16A39B4CE70D}">
      <dgm:prSet/>
      <dgm:spPr/>
      <dgm:t>
        <a:bodyPr/>
        <a:lstStyle/>
        <a:p>
          <a:endParaRPr kumimoji="1" lang="ja-JP" altLang="en-US"/>
        </a:p>
      </dgm:t>
    </dgm:pt>
    <dgm:pt modelId="{B9D9E347-66E2-41BE-AFD0-5F55E01F037A}">
      <dgm:prSet phldrT="[テキスト]" custT="1"/>
      <dgm:spPr>
        <a:solidFill>
          <a:schemeClr val="accent2">
            <a:lumMod val="40000"/>
            <a:lumOff val="60000"/>
          </a:schemeClr>
        </a:solidFill>
      </dgm:spPr>
      <dgm:t>
        <a:bodyPr/>
        <a:lstStyle/>
        <a:p>
          <a:pPr algn="l"/>
          <a:r>
            <a:rPr kumimoji="1" lang="ja-JP" altLang="en-US" sz="2000" b="1" dirty="0">
              <a:latin typeface="Times New Roman" panose="02020603050405020304" pitchFamily="18" charset="0"/>
              <a:cs typeface="Times New Roman" panose="02020603050405020304" pitchFamily="18" charset="0"/>
            </a:rPr>
            <a:t>他人の犠牲において利得してはならない。利得は，返還しなければならない。</a:t>
          </a:r>
        </a:p>
      </dgm:t>
    </dgm:pt>
    <dgm:pt modelId="{62139BE4-6FF2-443B-AE6B-3B04EE54D597}" type="parTrans" cxnId="{46DAA20C-FA5B-4546-92A7-63B83F550C8D}">
      <dgm:prSet/>
      <dgm:spPr/>
      <dgm:t>
        <a:bodyPr/>
        <a:lstStyle/>
        <a:p>
          <a:endParaRPr kumimoji="1" lang="ja-JP" altLang="en-US"/>
        </a:p>
      </dgm:t>
    </dgm:pt>
    <dgm:pt modelId="{283657EF-E3B3-4F26-A27F-C486C5D931B4}" type="sibTrans" cxnId="{46DAA20C-FA5B-4546-92A7-63B83F550C8D}">
      <dgm:prSet/>
      <dgm:spPr/>
      <dgm:t>
        <a:bodyPr/>
        <a:lstStyle/>
        <a:p>
          <a:endParaRPr kumimoji="1" lang="ja-JP" altLang="en-US"/>
        </a:p>
      </dgm:t>
    </dgm:pt>
    <dgm:pt modelId="{BE8AE8BF-F8CD-44B9-9812-D0DF6D3FE925}">
      <dgm:prSet phldrT="[テキスト]" custT="1"/>
      <dgm:spPr>
        <a:solidFill>
          <a:schemeClr val="accent2">
            <a:lumMod val="40000"/>
            <a:lumOff val="60000"/>
          </a:schemeClr>
        </a:solidFill>
      </dgm:spPr>
      <dgm:t>
        <a:bodyPr/>
        <a:lstStyle/>
        <a:p>
          <a:r>
            <a:rPr kumimoji="1" lang="ja-JP" altLang="en-US" sz="2000" b="1" dirty="0">
              <a:latin typeface="Times New Roman" panose="02020603050405020304" pitchFamily="18" charset="0"/>
              <a:cs typeface="Times New Roman" panose="02020603050405020304" pitchFamily="18" charset="0"/>
              <a:hlinkClick xmlns:r="http://schemas.openxmlformats.org/officeDocument/2006/relationships" r:id="rId3" action="ppaction://hlinksldjump"/>
            </a:rPr>
            <a:t>不当利得</a:t>
          </a:r>
          <a:endParaRPr kumimoji="1" lang="ja-JP" altLang="en-US" sz="2000" b="1" dirty="0">
            <a:latin typeface="Times New Roman" panose="02020603050405020304" pitchFamily="18" charset="0"/>
            <a:cs typeface="Times New Roman" panose="02020603050405020304" pitchFamily="18" charset="0"/>
          </a:endParaRPr>
        </a:p>
      </dgm:t>
    </dgm:pt>
    <dgm:pt modelId="{ADE079A5-6120-40AB-A7A2-9895623814EB}" type="parTrans" cxnId="{FCE185DC-1060-4D3F-B35A-409D4B845F3B}">
      <dgm:prSet/>
      <dgm:spPr/>
      <dgm:t>
        <a:bodyPr/>
        <a:lstStyle/>
        <a:p>
          <a:endParaRPr kumimoji="1" lang="ja-JP" altLang="en-US"/>
        </a:p>
      </dgm:t>
    </dgm:pt>
    <dgm:pt modelId="{2561D7B8-B47A-4E55-94D6-1EFA395432D1}" type="sibTrans" cxnId="{FCE185DC-1060-4D3F-B35A-409D4B845F3B}">
      <dgm:prSet/>
      <dgm:spPr/>
      <dgm:t>
        <a:bodyPr/>
        <a:lstStyle/>
        <a:p>
          <a:endParaRPr kumimoji="1" lang="ja-JP" altLang="en-US"/>
        </a:p>
      </dgm:t>
    </dgm:pt>
    <dgm:pt modelId="{4B00CC95-34B7-47CF-B349-E99DC7C7F22B}" type="pres">
      <dgm:prSet presAssocID="{D7CC79C3-D46F-4BAC-9612-9BF006B10D82}" presName="diagram" presStyleCnt="0">
        <dgm:presLayoutVars>
          <dgm:chPref val="1"/>
          <dgm:dir/>
          <dgm:animOne val="branch"/>
          <dgm:animLvl val="lvl"/>
          <dgm:resizeHandles val="exact"/>
        </dgm:presLayoutVars>
      </dgm:prSet>
      <dgm:spPr/>
    </dgm:pt>
    <dgm:pt modelId="{25F91ED6-D932-4E6B-932C-E741BFF79F33}" type="pres">
      <dgm:prSet presAssocID="{F31C7FE6-72CA-4C76-A0C5-E0A223A18139}" presName="root1" presStyleCnt="0"/>
      <dgm:spPr/>
    </dgm:pt>
    <dgm:pt modelId="{63C1F3C2-C966-44B5-97EF-7416A22F7B39}" type="pres">
      <dgm:prSet presAssocID="{F31C7FE6-72CA-4C76-A0C5-E0A223A18139}" presName="LevelOneTextNode" presStyleLbl="node0" presStyleIdx="0" presStyleCnt="1" custScaleX="99261" custScaleY="177156" custLinFactNeighborY="-2350">
        <dgm:presLayoutVars>
          <dgm:chPref val="3"/>
        </dgm:presLayoutVars>
      </dgm:prSet>
      <dgm:spPr/>
    </dgm:pt>
    <dgm:pt modelId="{6C8D826B-7466-4F90-85D6-CABD297F9484}" type="pres">
      <dgm:prSet presAssocID="{F31C7FE6-72CA-4C76-A0C5-E0A223A18139}" presName="level2hierChild" presStyleCnt="0"/>
      <dgm:spPr/>
    </dgm:pt>
    <dgm:pt modelId="{4DDABDCE-A954-4761-A733-EB1223B3F1E4}" type="pres">
      <dgm:prSet presAssocID="{97A59649-E5DD-4779-8233-0D8B67927E3B}" presName="conn2-1" presStyleLbl="parChTrans1D2" presStyleIdx="0" presStyleCnt="3"/>
      <dgm:spPr/>
    </dgm:pt>
    <dgm:pt modelId="{D758048E-45DD-4A43-845F-B7A1342DAC28}" type="pres">
      <dgm:prSet presAssocID="{97A59649-E5DD-4779-8233-0D8B67927E3B}" presName="connTx" presStyleLbl="parChTrans1D2" presStyleIdx="0" presStyleCnt="3"/>
      <dgm:spPr/>
    </dgm:pt>
    <dgm:pt modelId="{491EAE8B-CAD9-4350-B3F4-E16CB42E48D4}" type="pres">
      <dgm:prSet presAssocID="{7BE89502-C44A-4C4D-9DED-F078A6A3F25C}" presName="root2" presStyleCnt="0"/>
      <dgm:spPr/>
    </dgm:pt>
    <dgm:pt modelId="{F5B01DFB-A43D-42D4-AB33-F32954A1AD1B}" type="pres">
      <dgm:prSet presAssocID="{7BE89502-C44A-4C4D-9DED-F078A6A3F25C}" presName="LevelTwoTextNode" presStyleLbl="node2" presStyleIdx="0" presStyleCnt="3" custScaleX="82316" custScaleY="177156" custLinFactNeighborX="25" custLinFactNeighborY="-79917">
        <dgm:presLayoutVars>
          <dgm:chPref val="3"/>
        </dgm:presLayoutVars>
      </dgm:prSet>
      <dgm:spPr/>
    </dgm:pt>
    <dgm:pt modelId="{243452C4-E7DF-4CE5-B02E-B086A6280CD5}" type="pres">
      <dgm:prSet presAssocID="{7BE89502-C44A-4C4D-9DED-F078A6A3F25C}" presName="level3hierChild" presStyleCnt="0"/>
      <dgm:spPr/>
    </dgm:pt>
    <dgm:pt modelId="{BBDF30CA-7F65-49BE-AEAD-348AA0854D36}" type="pres">
      <dgm:prSet presAssocID="{37108558-90A7-4E11-BB2A-0226B9384FD2}" presName="conn2-1" presStyleLbl="parChTrans1D3" presStyleIdx="0" presStyleCnt="3"/>
      <dgm:spPr/>
    </dgm:pt>
    <dgm:pt modelId="{46D9D1D5-24A3-4928-9A68-5E4D432DEC45}" type="pres">
      <dgm:prSet presAssocID="{37108558-90A7-4E11-BB2A-0226B9384FD2}" presName="connTx" presStyleLbl="parChTrans1D3" presStyleIdx="0" presStyleCnt="3"/>
      <dgm:spPr/>
    </dgm:pt>
    <dgm:pt modelId="{A28BA926-8657-436C-BF51-A722B3C5D1F0}" type="pres">
      <dgm:prSet presAssocID="{7A9A3052-C5B3-4C84-8CD5-E396710F648F}" presName="root2" presStyleCnt="0"/>
      <dgm:spPr/>
    </dgm:pt>
    <dgm:pt modelId="{11907C38-9CD7-4BF7-90D8-87BC57FD50D9}" type="pres">
      <dgm:prSet presAssocID="{7A9A3052-C5B3-4C84-8CD5-E396710F648F}" presName="LevelTwoTextNode" presStyleLbl="node3" presStyleIdx="0" presStyleCnt="3" custScaleX="285311" custScaleY="177156" custLinFactNeighborX="-6557" custLinFactNeighborY="-79917">
        <dgm:presLayoutVars>
          <dgm:chPref val="3"/>
        </dgm:presLayoutVars>
      </dgm:prSet>
      <dgm:spPr/>
    </dgm:pt>
    <dgm:pt modelId="{F27FD07D-3990-4409-8024-1835CC1414E4}" type="pres">
      <dgm:prSet presAssocID="{7A9A3052-C5B3-4C84-8CD5-E396710F648F}" presName="level3hierChild" presStyleCnt="0"/>
      <dgm:spPr/>
    </dgm:pt>
    <dgm:pt modelId="{75E3834B-807F-4DB1-B5AA-4F60DCD0E340}" type="pres">
      <dgm:prSet presAssocID="{BD38EDF1-1C64-4A2B-A8AF-E693010357D4}" presName="conn2-1" presStyleLbl="parChTrans1D4" presStyleIdx="0" presStyleCnt="3"/>
      <dgm:spPr/>
    </dgm:pt>
    <dgm:pt modelId="{01749732-1DC5-4EC0-9472-8BC6F94BB216}" type="pres">
      <dgm:prSet presAssocID="{BD38EDF1-1C64-4A2B-A8AF-E693010357D4}" presName="connTx" presStyleLbl="parChTrans1D4" presStyleIdx="0" presStyleCnt="3"/>
      <dgm:spPr/>
    </dgm:pt>
    <dgm:pt modelId="{2FDE8A57-1B5C-41B7-A353-0FC8294CD0FC}" type="pres">
      <dgm:prSet presAssocID="{28EEF4D3-5519-48A5-A7EE-3272ECDD41FF}" presName="root2" presStyleCnt="0"/>
      <dgm:spPr/>
    </dgm:pt>
    <dgm:pt modelId="{AA77EEE9-8587-4E5A-9BD4-337A5693DF02}" type="pres">
      <dgm:prSet presAssocID="{28EEF4D3-5519-48A5-A7EE-3272ECDD41FF}" presName="LevelTwoTextNode" presStyleLbl="node4" presStyleIdx="0" presStyleCnt="3" custScaleX="110001" custScaleY="177156" custLinFactNeighborX="-17989" custLinFactNeighborY="-79917">
        <dgm:presLayoutVars>
          <dgm:chPref val="3"/>
        </dgm:presLayoutVars>
      </dgm:prSet>
      <dgm:spPr/>
    </dgm:pt>
    <dgm:pt modelId="{C3AA951C-EB2A-412C-8F36-EBD8F5E5234B}" type="pres">
      <dgm:prSet presAssocID="{28EEF4D3-5519-48A5-A7EE-3272ECDD41FF}" presName="level3hierChild" presStyleCnt="0"/>
      <dgm:spPr/>
    </dgm:pt>
    <dgm:pt modelId="{19C02BCA-5E70-44D0-A3F2-D5974BDFE775}" type="pres">
      <dgm:prSet presAssocID="{052E545C-AF50-448F-8965-31AD71F4B9BC}" presName="conn2-1" presStyleLbl="parChTrans1D2" presStyleIdx="1" presStyleCnt="3"/>
      <dgm:spPr/>
    </dgm:pt>
    <dgm:pt modelId="{FB2D6C76-94BC-47C2-A067-8B442C4A5E82}" type="pres">
      <dgm:prSet presAssocID="{052E545C-AF50-448F-8965-31AD71F4B9BC}" presName="connTx" presStyleLbl="parChTrans1D2" presStyleIdx="1" presStyleCnt="3"/>
      <dgm:spPr/>
    </dgm:pt>
    <dgm:pt modelId="{34693B4E-70AF-468B-9E48-582F36F1D288}" type="pres">
      <dgm:prSet presAssocID="{C4543A55-C0AA-42A6-AF61-EDA7D3A3D495}" presName="root2" presStyleCnt="0"/>
      <dgm:spPr/>
    </dgm:pt>
    <dgm:pt modelId="{BA1521B5-4EF0-465A-BB23-D46D2B91FBF9}" type="pres">
      <dgm:prSet presAssocID="{C4543A55-C0AA-42A6-AF61-EDA7D3A3D495}" presName="LevelTwoTextNode" presStyleLbl="node2" presStyleIdx="1" presStyleCnt="3" custScaleX="82316" custScaleY="177156" custLinFactNeighborX="25" custLinFactNeighborY="-1992">
        <dgm:presLayoutVars>
          <dgm:chPref val="3"/>
        </dgm:presLayoutVars>
      </dgm:prSet>
      <dgm:spPr/>
    </dgm:pt>
    <dgm:pt modelId="{88482CD3-BCDB-4256-A36B-EF3B0907BE8C}" type="pres">
      <dgm:prSet presAssocID="{C4543A55-C0AA-42A6-AF61-EDA7D3A3D495}" presName="level3hierChild" presStyleCnt="0"/>
      <dgm:spPr/>
    </dgm:pt>
    <dgm:pt modelId="{32022D19-9EFB-4D3F-80EE-F5488BC72189}" type="pres">
      <dgm:prSet presAssocID="{B147C304-09CE-4FB7-8DAB-0E84EC80C1E6}" presName="conn2-1" presStyleLbl="parChTrans1D3" presStyleIdx="1" presStyleCnt="3"/>
      <dgm:spPr/>
    </dgm:pt>
    <dgm:pt modelId="{480A1E54-AD4F-46D8-BD55-BB7A9E54E174}" type="pres">
      <dgm:prSet presAssocID="{B147C304-09CE-4FB7-8DAB-0E84EC80C1E6}" presName="connTx" presStyleLbl="parChTrans1D3" presStyleIdx="1" presStyleCnt="3"/>
      <dgm:spPr/>
    </dgm:pt>
    <dgm:pt modelId="{0B170575-7454-463A-B439-832B48673869}" type="pres">
      <dgm:prSet presAssocID="{F161AF01-DE43-4232-96C6-A094010CC943}" presName="root2" presStyleCnt="0"/>
      <dgm:spPr/>
    </dgm:pt>
    <dgm:pt modelId="{62333F3F-164D-4DC8-A7AC-FEEF342F9A66}" type="pres">
      <dgm:prSet presAssocID="{F161AF01-DE43-4232-96C6-A094010CC943}" presName="LevelTwoTextNode" presStyleLbl="node3" presStyleIdx="1" presStyleCnt="3" custScaleX="285311" custScaleY="177156" custLinFactNeighborX="-6557" custLinFactNeighborY="-1992">
        <dgm:presLayoutVars>
          <dgm:chPref val="3"/>
        </dgm:presLayoutVars>
      </dgm:prSet>
      <dgm:spPr/>
    </dgm:pt>
    <dgm:pt modelId="{2FB645AB-639D-46EA-B737-9D9D387425C0}" type="pres">
      <dgm:prSet presAssocID="{F161AF01-DE43-4232-96C6-A094010CC943}" presName="level3hierChild" presStyleCnt="0"/>
      <dgm:spPr/>
    </dgm:pt>
    <dgm:pt modelId="{5272EE9D-7070-401B-A16C-927793102CF2}" type="pres">
      <dgm:prSet presAssocID="{A0667723-FC75-4220-A2CF-2D2BE7096403}" presName="conn2-1" presStyleLbl="parChTrans1D4" presStyleIdx="1" presStyleCnt="3"/>
      <dgm:spPr/>
    </dgm:pt>
    <dgm:pt modelId="{538D0CCD-9560-4CAD-A1BC-8E0911937B51}" type="pres">
      <dgm:prSet presAssocID="{A0667723-FC75-4220-A2CF-2D2BE7096403}" presName="connTx" presStyleLbl="parChTrans1D4" presStyleIdx="1" presStyleCnt="3"/>
      <dgm:spPr/>
    </dgm:pt>
    <dgm:pt modelId="{520B050C-D45A-4F03-ACD4-8702AB629B60}" type="pres">
      <dgm:prSet presAssocID="{E8DF3F6B-83CD-4FA8-9E01-AE18287AEE21}" presName="root2" presStyleCnt="0"/>
      <dgm:spPr/>
    </dgm:pt>
    <dgm:pt modelId="{9EA75052-0030-42CC-A303-634A047C5B07}" type="pres">
      <dgm:prSet presAssocID="{E8DF3F6B-83CD-4FA8-9E01-AE18287AEE21}" presName="LevelTwoTextNode" presStyleLbl="node4" presStyleIdx="1" presStyleCnt="3" custScaleX="110001" custScaleY="177156" custLinFactNeighborX="-17989" custLinFactNeighborY="-1992">
        <dgm:presLayoutVars>
          <dgm:chPref val="3"/>
        </dgm:presLayoutVars>
      </dgm:prSet>
      <dgm:spPr/>
    </dgm:pt>
    <dgm:pt modelId="{66D9DE13-539D-4C3D-8ACC-55DED47C16B8}" type="pres">
      <dgm:prSet presAssocID="{E8DF3F6B-83CD-4FA8-9E01-AE18287AEE21}" presName="level3hierChild" presStyleCnt="0"/>
      <dgm:spPr/>
    </dgm:pt>
    <dgm:pt modelId="{F2296BAF-1C7A-428E-B98C-1F619A30B8FB}" type="pres">
      <dgm:prSet presAssocID="{C73567B2-F582-41FB-84D3-7E96E0A9C853}" presName="conn2-1" presStyleLbl="parChTrans1D2" presStyleIdx="2" presStyleCnt="3"/>
      <dgm:spPr/>
    </dgm:pt>
    <dgm:pt modelId="{B421549A-C4BA-4C88-B014-1232CC356AA4}" type="pres">
      <dgm:prSet presAssocID="{C73567B2-F582-41FB-84D3-7E96E0A9C853}" presName="connTx" presStyleLbl="parChTrans1D2" presStyleIdx="2" presStyleCnt="3"/>
      <dgm:spPr/>
    </dgm:pt>
    <dgm:pt modelId="{4CE0041C-A931-4EE6-8501-200BBEA2A83D}" type="pres">
      <dgm:prSet presAssocID="{E1871237-AFC1-4FEF-9F24-23CEB4C8FB46}" presName="root2" presStyleCnt="0"/>
      <dgm:spPr/>
    </dgm:pt>
    <dgm:pt modelId="{47713881-D191-4D5F-8305-788BFB730942}" type="pres">
      <dgm:prSet presAssocID="{E1871237-AFC1-4FEF-9F24-23CEB4C8FB46}" presName="LevelTwoTextNode" presStyleLbl="node2" presStyleIdx="2" presStyleCnt="3" custScaleX="82316" custScaleY="177156" custLinFactNeighborX="25" custLinFactNeighborY="65801">
        <dgm:presLayoutVars>
          <dgm:chPref val="3"/>
        </dgm:presLayoutVars>
      </dgm:prSet>
      <dgm:spPr/>
    </dgm:pt>
    <dgm:pt modelId="{ED50F1C7-C16A-421B-9935-959DA940A8A0}" type="pres">
      <dgm:prSet presAssocID="{E1871237-AFC1-4FEF-9F24-23CEB4C8FB46}" presName="level3hierChild" presStyleCnt="0"/>
      <dgm:spPr/>
    </dgm:pt>
    <dgm:pt modelId="{D7D95CC4-E2CA-4918-81D4-698098F3588B}" type="pres">
      <dgm:prSet presAssocID="{62139BE4-6FF2-443B-AE6B-3B04EE54D597}" presName="conn2-1" presStyleLbl="parChTrans1D3" presStyleIdx="2" presStyleCnt="3"/>
      <dgm:spPr/>
    </dgm:pt>
    <dgm:pt modelId="{FAA643D0-1BE5-49E9-AAC9-0B052304E2E0}" type="pres">
      <dgm:prSet presAssocID="{62139BE4-6FF2-443B-AE6B-3B04EE54D597}" presName="connTx" presStyleLbl="parChTrans1D3" presStyleIdx="2" presStyleCnt="3"/>
      <dgm:spPr/>
    </dgm:pt>
    <dgm:pt modelId="{39A1205E-5C31-4CEA-A10E-20CD6839D953}" type="pres">
      <dgm:prSet presAssocID="{B9D9E347-66E2-41BE-AFD0-5F55E01F037A}" presName="root2" presStyleCnt="0"/>
      <dgm:spPr/>
    </dgm:pt>
    <dgm:pt modelId="{4B7F613F-4295-411D-85C2-46E63DA3315A}" type="pres">
      <dgm:prSet presAssocID="{B9D9E347-66E2-41BE-AFD0-5F55E01F037A}" presName="LevelTwoTextNode" presStyleLbl="node3" presStyleIdx="2" presStyleCnt="3" custScaleX="285311" custScaleY="177156" custLinFactNeighborX="-6557" custLinFactNeighborY="65801">
        <dgm:presLayoutVars>
          <dgm:chPref val="3"/>
        </dgm:presLayoutVars>
      </dgm:prSet>
      <dgm:spPr/>
    </dgm:pt>
    <dgm:pt modelId="{BD319D41-6086-40AA-AC8F-1C9747007B1C}" type="pres">
      <dgm:prSet presAssocID="{B9D9E347-66E2-41BE-AFD0-5F55E01F037A}" presName="level3hierChild" presStyleCnt="0"/>
      <dgm:spPr/>
    </dgm:pt>
    <dgm:pt modelId="{98019B00-A34A-498A-A08F-E6FCA42AC9C0}" type="pres">
      <dgm:prSet presAssocID="{ADE079A5-6120-40AB-A7A2-9895623814EB}" presName="conn2-1" presStyleLbl="parChTrans1D4" presStyleIdx="2" presStyleCnt="3"/>
      <dgm:spPr/>
    </dgm:pt>
    <dgm:pt modelId="{C93B60A9-F07F-425D-BE9B-0B2AA41E4363}" type="pres">
      <dgm:prSet presAssocID="{ADE079A5-6120-40AB-A7A2-9895623814EB}" presName="connTx" presStyleLbl="parChTrans1D4" presStyleIdx="2" presStyleCnt="3"/>
      <dgm:spPr/>
    </dgm:pt>
    <dgm:pt modelId="{2358D171-BC82-40C5-B6AE-767E5A3C1B10}" type="pres">
      <dgm:prSet presAssocID="{BE8AE8BF-F8CD-44B9-9812-D0DF6D3FE925}" presName="root2" presStyleCnt="0"/>
      <dgm:spPr/>
    </dgm:pt>
    <dgm:pt modelId="{1E22EAA8-C445-42CD-A70D-8964D46EE7C9}" type="pres">
      <dgm:prSet presAssocID="{BE8AE8BF-F8CD-44B9-9812-D0DF6D3FE925}" presName="LevelTwoTextNode" presStyleLbl="node4" presStyleIdx="2" presStyleCnt="3" custScaleX="110001" custScaleY="177156" custLinFactNeighborX="-17989" custLinFactNeighborY="65801">
        <dgm:presLayoutVars>
          <dgm:chPref val="3"/>
        </dgm:presLayoutVars>
      </dgm:prSet>
      <dgm:spPr/>
    </dgm:pt>
    <dgm:pt modelId="{D7F1B060-9010-418B-9A31-FE74077420DD}" type="pres">
      <dgm:prSet presAssocID="{BE8AE8BF-F8CD-44B9-9812-D0DF6D3FE925}" presName="level3hierChild" presStyleCnt="0"/>
      <dgm:spPr/>
    </dgm:pt>
  </dgm:ptLst>
  <dgm:cxnLst>
    <dgm:cxn modelId="{BFC06307-8F74-49D2-9B0C-61A47A7D3A01}" type="presOf" srcId="{28EEF4D3-5519-48A5-A7EE-3272ECDD41FF}" destId="{AA77EEE9-8587-4E5A-9BD4-337A5693DF02}" srcOrd="0" destOrd="0" presId="urn:microsoft.com/office/officeart/2005/8/layout/hierarchy2"/>
    <dgm:cxn modelId="{46DAA20C-FA5B-4546-92A7-63B83F550C8D}" srcId="{E1871237-AFC1-4FEF-9F24-23CEB4C8FB46}" destId="{B9D9E347-66E2-41BE-AFD0-5F55E01F037A}" srcOrd="0" destOrd="0" parTransId="{62139BE4-6FF2-443B-AE6B-3B04EE54D597}" sibTransId="{283657EF-E3B3-4F26-A27F-C486C5D931B4}"/>
    <dgm:cxn modelId="{5C56B210-6086-443B-813F-0E28E871F838}" srcId="{F31C7FE6-72CA-4C76-A0C5-E0A223A18139}" destId="{E1871237-AFC1-4FEF-9F24-23CEB4C8FB46}" srcOrd="2" destOrd="0" parTransId="{C73567B2-F582-41FB-84D3-7E96E0A9C853}" sibTransId="{A2C4A619-4282-4A55-B261-BE3916E62E93}"/>
    <dgm:cxn modelId="{EB5BA612-5B1D-419D-B1DB-72BFBABA6A6E}" type="presOf" srcId="{C73567B2-F582-41FB-84D3-7E96E0A9C853}" destId="{F2296BAF-1C7A-428E-B98C-1F619A30B8FB}" srcOrd="0" destOrd="0" presId="urn:microsoft.com/office/officeart/2005/8/layout/hierarchy2"/>
    <dgm:cxn modelId="{549D081B-10B3-4B8D-ACAB-052EC58A067D}" type="presOf" srcId="{7BE89502-C44A-4C4D-9DED-F078A6A3F25C}" destId="{F5B01DFB-A43D-42D4-AB33-F32954A1AD1B}" srcOrd="0" destOrd="0" presId="urn:microsoft.com/office/officeart/2005/8/layout/hierarchy2"/>
    <dgm:cxn modelId="{F60CFB1D-B6A8-4DD3-BC30-910619384272}" type="presOf" srcId="{BE8AE8BF-F8CD-44B9-9812-D0DF6D3FE925}" destId="{1E22EAA8-C445-42CD-A70D-8964D46EE7C9}" srcOrd="0" destOrd="0" presId="urn:microsoft.com/office/officeart/2005/8/layout/hierarchy2"/>
    <dgm:cxn modelId="{F146295F-F83F-4242-A043-48EF78154F0A}" type="presOf" srcId="{E1871237-AFC1-4FEF-9F24-23CEB4C8FB46}" destId="{47713881-D191-4D5F-8305-788BFB730942}" srcOrd="0" destOrd="0" presId="urn:microsoft.com/office/officeart/2005/8/layout/hierarchy2"/>
    <dgm:cxn modelId="{67B03769-8AB2-4D38-8B79-3D782FCD1AD6}" type="presOf" srcId="{B147C304-09CE-4FB7-8DAB-0E84EC80C1E6}" destId="{480A1E54-AD4F-46D8-BD55-BB7A9E54E174}" srcOrd="1" destOrd="0" presId="urn:microsoft.com/office/officeart/2005/8/layout/hierarchy2"/>
    <dgm:cxn modelId="{3FF5DD6C-F72A-45D5-B9CB-D9BCC5417BE3}" type="presOf" srcId="{F161AF01-DE43-4232-96C6-A094010CC943}" destId="{62333F3F-164D-4DC8-A7AC-FEEF342F9A66}" srcOrd="0" destOrd="0" presId="urn:microsoft.com/office/officeart/2005/8/layout/hierarchy2"/>
    <dgm:cxn modelId="{00468E70-3561-48AE-9327-FC818269F607}" type="presOf" srcId="{62139BE4-6FF2-443B-AE6B-3B04EE54D597}" destId="{FAA643D0-1BE5-49E9-AAC9-0B052304E2E0}" srcOrd="1" destOrd="0" presId="urn:microsoft.com/office/officeart/2005/8/layout/hierarchy2"/>
    <dgm:cxn modelId="{8C400651-51BA-4E8B-A682-14DA11D95218}" type="presOf" srcId="{C73567B2-F582-41FB-84D3-7E96E0A9C853}" destId="{B421549A-C4BA-4C88-B014-1232CC356AA4}" srcOrd="1" destOrd="0" presId="urn:microsoft.com/office/officeart/2005/8/layout/hierarchy2"/>
    <dgm:cxn modelId="{BBD6F871-4A05-40B6-AFD5-588C75F21AB1}" type="presOf" srcId="{97A59649-E5DD-4779-8233-0D8B67927E3B}" destId="{4DDABDCE-A954-4761-A733-EB1223B3F1E4}" srcOrd="0" destOrd="0" presId="urn:microsoft.com/office/officeart/2005/8/layout/hierarchy2"/>
    <dgm:cxn modelId="{3890F172-F7EA-4308-B273-4D1C7549B40D}" srcId="{7A9A3052-C5B3-4C84-8CD5-E396710F648F}" destId="{28EEF4D3-5519-48A5-A7EE-3272ECDD41FF}" srcOrd="0" destOrd="0" parTransId="{BD38EDF1-1C64-4A2B-A8AF-E693010357D4}" sibTransId="{33137652-5B74-4B43-B25C-684B5CBEF4F1}"/>
    <dgm:cxn modelId="{22FC1E58-24F2-4C1C-AEA0-EE129A5872F1}" type="presOf" srcId="{37108558-90A7-4E11-BB2A-0226B9384FD2}" destId="{BBDF30CA-7F65-49BE-AEAD-348AA0854D36}" srcOrd="0" destOrd="0" presId="urn:microsoft.com/office/officeart/2005/8/layout/hierarchy2"/>
    <dgm:cxn modelId="{13572579-D252-44DD-9BA7-3628247BA85E}" type="presOf" srcId="{ADE079A5-6120-40AB-A7A2-9895623814EB}" destId="{98019B00-A34A-498A-A08F-E6FCA42AC9C0}" srcOrd="0" destOrd="0" presId="urn:microsoft.com/office/officeart/2005/8/layout/hierarchy2"/>
    <dgm:cxn modelId="{8D4E8B59-44DA-4F55-A75F-54CC68CBA4FF}" type="presOf" srcId="{97A59649-E5DD-4779-8233-0D8B67927E3B}" destId="{D758048E-45DD-4A43-845F-B7A1342DAC28}" srcOrd="1" destOrd="0" presId="urn:microsoft.com/office/officeart/2005/8/layout/hierarchy2"/>
    <dgm:cxn modelId="{F9B39B7D-A9B3-4C51-B917-D2D386E59D5C}" type="presOf" srcId="{052E545C-AF50-448F-8965-31AD71F4B9BC}" destId="{FB2D6C76-94BC-47C2-A067-8B442C4A5E82}" srcOrd="1" destOrd="0" presId="urn:microsoft.com/office/officeart/2005/8/layout/hierarchy2"/>
    <dgm:cxn modelId="{719A0B80-95CD-4D09-93D0-4BDDEAFBEE22}" type="presOf" srcId="{F31C7FE6-72CA-4C76-A0C5-E0A223A18139}" destId="{63C1F3C2-C966-44B5-97EF-7416A22F7B39}" srcOrd="0" destOrd="0" presId="urn:microsoft.com/office/officeart/2005/8/layout/hierarchy2"/>
    <dgm:cxn modelId="{03526286-D250-4419-ACFC-9ACAB893BB75}" type="presOf" srcId="{E8DF3F6B-83CD-4FA8-9E01-AE18287AEE21}" destId="{9EA75052-0030-42CC-A303-634A047C5B07}" srcOrd="0" destOrd="0" presId="urn:microsoft.com/office/officeart/2005/8/layout/hierarchy2"/>
    <dgm:cxn modelId="{B3E1D286-7CC1-4A25-9D26-EA56CC040089}" type="presOf" srcId="{B9D9E347-66E2-41BE-AFD0-5F55E01F037A}" destId="{4B7F613F-4295-411D-85C2-46E63DA3315A}" srcOrd="0" destOrd="0" presId="urn:microsoft.com/office/officeart/2005/8/layout/hierarchy2"/>
    <dgm:cxn modelId="{E746738F-C316-482B-AA53-7811C2442039}" type="presOf" srcId="{37108558-90A7-4E11-BB2A-0226B9384FD2}" destId="{46D9D1D5-24A3-4928-9A68-5E4D432DEC45}" srcOrd="1" destOrd="0" presId="urn:microsoft.com/office/officeart/2005/8/layout/hierarchy2"/>
    <dgm:cxn modelId="{ED1AE791-7A14-4482-9C32-E0DAC25050F2}" type="presOf" srcId="{A0667723-FC75-4220-A2CF-2D2BE7096403}" destId="{5272EE9D-7070-401B-A16C-927793102CF2}" srcOrd="0" destOrd="0" presId="urn:microsoft.com/office/officeart/2005/8/layout/hierarchy2"/>
    <dgm:cxn modelId="{18ACF092-FC0A-4C6E-BEF5-DFA10AA0BD88}" srcId="{7BE89502-C44A-4C4D-9DED-F078A6A3F25C}" destId="{7A9A3052-C5B3-4C84-8CD5-E396710F648F}" srcOrd="0" destOrd="0" parTransId="{37108558-90A7-4E11-BB2A-0226B9384FD2}" sibTransId="{F35C7D60-1873-4631-8EEC-0B11A64946E6}"/>
    <dgm:cxn modelId="{53369A98-67E2-45E7-A420-92E93FAD0E0A}" type="presOf" srcId="{BD38EDF1-1C64-4A2B-A8AF-E693010357D4}" destId="{75E3834B-807F-4DB1-B5AA-4F60DCD0E340}" srcOrd="0" destOrd="0" presId="urn:microsoft.com/office/officeart/2005/8/layout/hierarchy2"/>
    <dgm:cxn modelId="{D26265A9-C2FC-4B46-9FF4-16A39B4CE70D}" srcId="{F161AF01-DE43-4232-96C6-A094010CC943}" destId="{E8DF3F6B-83CD-4FA8-9E01-AE18287AEE21}" srcOrd="0" destOrd="0" parTransId="{A0667723-FC75-4220-A2CF-2D2BE7096403}" sibTransId="{F5D535CA-3695-4094-A3D8-FA55BDD445D3}"/>
    <dgm:cxn modelId="{2B10CDB0-F4C5-48FE-A5F2-780FF636961F}" type="presOf" srcId="{B147C304-09CE-4FB7-8DAB-0E84EC80C1E6}" destId="{32022D19-9EFB-4D3F-80EE-F5488BC72189}" srcOrd="0" destOrd="0" presId="urn:microsoft.com/office/officeart/2005/8/layout/hierarchy2"/>
    <dgm:cxn modelId="{07B72ABD-51C5-4B4C-8905-B71C5F5FDEC5}" type="presOf" srcId="{BD38EDF1-1C64-4A2B-A8AF-E693010357D4}" destId="{01749732-1DC5-4EC0-9472-8BC6F94BB216}" srcOrd="1" destOrd="0" presId="urn:microsoft.com/office/officeart/2005/8/layout/hierarchy2"/>
    <dgm:cxn modelId="{877C88BD-3217-437E-919F-D33ED9241C5C}" srcId="{F31C7FE6-72CA-4C76-A0C5-E0A223A18139}" destId="{7BE89502-C44A-4C4D-9DED-F078A6A3F25C}" srcOrd="0" destOrd="0" parTransId="{97A59649-E5DD-4779-8233-0D8B67927E3B}" sibTransId="{9A367C3B-5D23-419A-BEC7-4906AC84B500}"/>
    <dgm:cxn modelId="{A83A51BF-69E7-46E3-B49D-33F40AE1FE7B}" type="presOf" srcId="{052E545C-AF50-448F-8965-31AD71F4B9BC}" destId="{19C02BCA-5E70-44D0-A3F2-D5974BDFE775}" srcOrd="0" destOrd="0" presId="urn:microsoft.com/office/officeart/2005/8/layout/hierarchy2"/>
    <dgm:cxn modelId="{D2C6F3C7-3510-444E-B63A-DD5DD0E43C47}" type="presOf" srcId="{A0667723-FC75-4220-A2CF-2D2BE7096403}" destId="{538D0CCD-9560-4CAD-A1BC-8E0911937B51}" srcOrd="1" destOrd="0" presId="urn:microsoft.com/office/officeart/2005/8/layout/hierarchy2"/>
    <dgm:cxn modelId="{ECF4D1C8-154B-448C-866E-6CD91A8AE02F}" type="presOf" srcId="{7A9A3052-C5B3-4C84-8CD5-E396710F648F}" destId="{11907C38-9CD7-4BF7-90D8-87BC57FD50D9}" srcOrd="0" destOrd="0" presId="urn:microsoft.com/office/officeart/2005/8/layout/hierarchy2"/>
    <dgm:cxn modelId="{406F4BCA-A50A-4874-83EE-9BDC2C026C2F}" type="presOf" srcId="{ADE079A5-6120-40AB-A7A2-9895623814EB}" destId="{C93B60A9-F07F-425D-BE9B-0B2AA41E4363}" srcOrd="1" destOrd="0" presId="urn:microsoft.com/office/officeart/2005/8/layout/hierarchy2"/>
    <dgm:cxn modelId="{7D6F48D0-C25E-44D9-8103-A5736143AFFE}" type="presOf" srcId="{D7CC79C3-D46F-4BAC-9612-9BF006B10D82}" destId="{4B00CC95-34B7-47CF-B349-E99DC7C7F22B}" srcOrd="0" destOrd="0" presId="urn:microsoft.com/office/officeart/2005/8/layout/hierarchy2"/>
    <dgm:cxn modelId="{FD5FF8D2-C575-4BBC-BDBF-2A85015CCA83}" srcId="{C4543A55-C0AA-42A6-AF61-EDA7D3A3D495}" destId="{F161AF01-DE43-4232-96C6-A094010CC943}" srcOrd="0" destOrd="0" parTransId="{B147C304-09CE-4FB7-8DAB-0E84EC80C1E6}" sibTransId="{3AE6A005-2E90-4C65-A50B-9BA0EEC5FBD6}"/>
    <dgm:cxn modelId="{6B2446DB-37C8-4D01-9965-6499E62490F5}" type="presOf" srcId="{C4543A55-C0AA-42A6-AF61-EDA7D3A3D495}" destId="{BA1521B5-4EF0-465A-BB23-D46D2B91FBF9}" srcOrd="0" destOrd="0" presId="urn:microsoft.com/office/officeart/2005/8/layout/hierarchy2"/>
    <dgm:cxn modelId="{FCE185DC-1060-4D3F-B35A-409D4B845F3B}" srcId="{B9D9E347-66E2-41BE-AFD0-5F55E01F037A}" destId="{BE8AE8BF-F8CD-44B9-9812-D0DF6D3FE925}" srcOrd="0" destOrd="0" parTransId="{ADE079A5-6120-40AB-A7A2-9895623814EB}" sibTransId="{2561D7B8-B47A-4E55-94D6-1EFA395432D1}"/>
    <dgm:cxn modelId="{E53AA5DD-DC57-4592-AC2C-DBB1FB652608}" srcId="{D7CC79C3-D46F-4BAC-9612-9BF006B10D82}" destId="{F31C7FE6-72CA-4C76-A0C5-E0A223A18139}" srcOrd="0" destOrd="0" parTransId="{081E894C-B121-48F4-94A4-25024426AC0F}" sibTransId="{7DE813BD-9601-4A2C-AF09-2791DDBBC49A}"/>
    <dgm:cxn modelId="{2AB2F1F3-3053-455F-A699-0468117FA273}" type="presOf" srcId="{62139BE4-6FF2-443B-AE6B-3B04EE54D597}" destId="{D7D95CC4-E2CA-4918-81D4-698098F3588B}" srcOrd="0" destOrd="0" presId="urn:microsoft.com/office/officeart/2005/8/layout/hierarchy2"/>
    <dgm:cxn modelId="{13A723F9-F142-49B3-B1C4-188920AF3B2F}" srcId="{F31C7FE6-72CA-4C76-A0C5-E0A223A18139}" destId="{C4543A55-C0AA-42A6-AF61-EDA7D3A3D495}" srcOrd="1" destOrd="0" parTransId="{052E545C-AF50-448F-8965-31AD71F4B9BC}" sibTransId="{FC7B3F00-34BA-4F65-B118-827BEB5A1D5C}"/>
    <dgm:cxn modelId="{843CB0BF-3655-449F-9317-EC3F7441950C}" type="presParOf" srcId="{4B00CC95-34B7-47CF-B349-E99DC7C7F22B}" destId="{25F91ED6-D932-4E6B-932C-E741BFF79F33}" srcOrd="0" destOrd="0" presId="urn:microsoft.com/office/officeart/2005/8/layout/hierarchy2"/>
    <dgm:cxn modelId="{BF9D2500-2604-440F-9B08-34C85F299482}" type="presParOf" srcId="{25F91ED6-D932-4E6B-932C-E741BFF79F33}" destId="{63C1F3C2-C966-44B5-97EF-7416A22F7B39}" srcOrd="0" destOrd="0" presId="urn:microsoft.com/office/officeart/2005/8/layout/hierarchy2"/>
    <dgm:cxn modelId="{71419370-08D8-48DE-9074-88DDFF9F1340}" type="presParOf" srcId="{25F91ED6-D932-4E6B-932C-E741BFF79F33}" destId="{6C8D826B-7466-4F90-85D6-CABD297F9484}" srcOrd="1" destOrd="0" presId="urn:microsoft.com/office/officeart/2005/8/layout/hierarchy2"/>
    <dgm:cxn modelId="{E0F693D9-E7A7-4DC0-9651-E7881C63B6E1}" type="presParOf" srcId="{6C8D826B-7466-4F90-85D6-CABD297F9484}" destId="{4DDABDCE-A954-4761-A733-EB1223B3F1E4}" srcOrd="0" destOrd="0" presId="urn:microsoft.com/office/officeart/2005/8/layout/hierarchy2"/>
    <dgm:cxn modelId="{7F7D9532-E1E4-47E3-8994-037AC987DAF8}" type="presParOf" srcId="{4DDABDCE-A954-4761-A733-EB1223B3F1E4}" destId="{D758048E-45DD-4A43-845F-B7A1342DAC28}" srcOrd="0" destOrd="0" presId="urn:microsoft.com/office/officeart/2005/8/layout/hierarchy2"/>
    <dgm:cxn modelId="{EE9B3F61-C609-4654-B2BE-C945012CDD70}" type="presParOf" srcId="{6C8D826B-7466-4F90-85D6-CABD297F9484}" destId="{491EAE8B-CAD9-4350-B3F4-E16CB42E48D4}" srcOrd="1" destOrd="0" presId="urn:microsoft.com/office/officeart/2005/8/layout/hierarchy2"/>
    <dgm:cxn modelId="{DF9EC7E1-8CA7-491A-8BBE-1D055241D9F5}" type="presParOf" srcId="{491EAE8B-CAD9-4350-B3F4-E16CB42E48D4}" destId="{F5B01DFB-A43D-42D4-AB33-F32954A1AD1B}" srcOrd="0" destOrd="0" presId="urn:microsoft.com/office/officeart/2005/8/layout/hierarchy2"/>
    <dgm:cxn modelId="{4C32EF66-FBA9-4498-A055-12042043F017}" type="presParOf" srcId="{491EAE8B-CAD9-4350-B3F4-E16CB42E48D4}" destId="{243452C4-E7DF-4CE5-B02E-B086A6280CD5}" srcOrd="1" destOrd="0" presId="urn:microsoft.com/office/officeart/2005/8/layout/hierarchy2"/>
    <dgm:cxn modelId="{E445A252-61FF-4904-B31E-76B9FED15D23}" type="presParOf" srcId="{243452C4-E7DF-4CE5-B02E-B086A6280CD5}" destId="{BBDF30CA-7F65-49BE-AEAD-348AA0854D36}" srcOrd="0" destOrd="0" presId="urn:microsoft.com/office/officeart/2005/8/layout/hierarchy2"/>
    <dgm:cxn modelId="{1CA7502E-77D5-422E-B847-10964DB441D5}" type="presParOf" srcId="{BBDF30CA-7F65-49BE-AEAD-348AA0854D36}" destId="{46D9D1D5-24A3-4928-9A68-5E4D432DEC45}" srcOrd="0" destOrd="0" presId="urn:microsoft.com/office/officeart/2005/8/layout/hierarchy2"/>
    <dgm:cxn modelId="{BBCCB70A-C3B5-4E23-BDA5-E127452DA697}" type="presParOf" srcId="{243452C4-E7DF-4CE5-B02E-B086A6280CD5}" destId="{A28BA926-8657-436C-BF51-A722B3C5D1F0}" srcOrd="1" destOrd="0" presId="urn:microsoft.com/office/officeart/2005/8/layout/hierarchy2"/>
    <dgm:cxn modelId="{9BC5642E-F2D8-4448-BB12-8F4969C617E1}" type="presParOf" srcId="{A28BA926-8657-436C-BF51-A722B3C5D1F0}" destId="{11907C38-9CD7-4BF7-90D8-87BC57FD50D9}" srcOrd="0" destOrd="0" presId="urn:microsoft.com/office/officeart/2005/8/layout/hierarchy2"/>
    <dgm:cxn modelId="{D9368759-BF74-448B-B9AA-B5A06B1756A7}" type="presParOf" srcId="{A28BA926-8657-436C-BF51-A722B3C5D1F0}" destId="{F27FD07D-3990-4409-8024-1835CC1414E4}" srcOrd="1" destOrd="0" presId="urn:microsoft.com/office/officeart/2005/8/layout/hierarchy2"/>
    <dgm:cxn modelId="{11B83D4F-AA73-4E9F-BEB5-185638032DFC}" type="presParOf" srcId="{F27FD07D-3990-4409-8024-1835CC1414E4}" destId="{75E3834B-807F-4DB1-B5AA-4F60DCD0E340}" srcOrd="0" destOrd="0" presId="urn:microsoft.com/office/officeart/2005/8/layout/hierarchy2"/>
    <dgm:cxn modelId="{68C7D514-4895-4312-9556-B1605A8426F3}" type="presParOf" srcId="{75E3834B-807F-4DB1-B5AA-4F60DCD0E340}" destId="{01749732-1DC5-4EC0-9472-8BC6F94BB216}" srcOrd="0" destOrd="0" presId="urn:microsoft.com/office/officeart/2005/8/layout/hierarchy2"/>
    <dgm:cxn modelId="{7228201F-FA0D-4D9E-8734-90574A695BAF}" type="presParOf" srcId="{F27FD07D-3990-4409-8024-1835CC1414E4}" destId="{2FDE8A57-1B5C-41B7-A353-0FC8294CD0FC}" srcOrd="1" destOrd="0" presId="urn:microsoft.com/office/officeart/2005/8/layout/hierarchy2"/>
    <dgm:cxn modelId="{F6984C08-8153-4201-8533-13B20D6D243A}" type="presParOf" srcId="{2FDE8A57-1B5C-41B7-A353-0FC8294CD0FC}" destId="{AA77EEE9-8587-4E5A-9BD4-337A5693DF02}" srcOrd="0" destOrd="0" presId="urn:microsoft.com/office/officeart/2005/8/layout/hierarchy2"/>
    <dgm:cxn modelId="{2F96306B-F0FB-4811-9DA7-B58A531AA626}" type="presParOf" srcId="{2FDE8A57-1B5C-41B7-A353-0FC8294CD0FC}" destId="{C3AA951C-EB2A-412C-8F36-EBD8F5E5234B}" srcOrd="1" destOrd="0" presId="urn:microsoft.com/office/officeart/2005/8/layout/hierarchy2"/>
    <dgm:cxn modelId="{86644AEA-CDC8-4A66-BD3F-1A363C3FDBEF}" type="presParOf" srcId="{6C8D826B-7466-4F90-85D6-CABD297F9484}" destId="{19C02BCA-5E70-44D0-A3F2-D5974BDFE775}" srcOrd="2" destOrd="0" presId="urn:microsoft.com/office/officeart/2005/8/layout/hierarchy2"/>
    <dgm:cxn modelId="{17F7C166-AA43-4504-BEB4-3023D27797A3}" type="presParOf" srcId="{19C02BCA-5E70-44D0-A3F2-D5974BDFE775}" destId="{FB2D6C76-94BC-47C2-A067-8B442C4A5E82}" srcOrd="0" destOrd="0" presId="urn:microsoft.com/office/officeart/2005/8/layout/hierarchy2"/>
    <dgm:cxn modelId="{8ED22019-9B3F-4AEB-98DF-5EE2DC0BD7C3}" type="presParOf" srcId="{6C8D826B-7466-4F90-85D6-CABD297F9484}" destId="{34693B4E-70AF-468B-9E48-582F36F1D288}" srcOrd="3" destOrd="0" presId="urn:microsoft.com/office/officeart/2005/8/layout/hierarchy2"/>
    <dgm:cxn modelId="{FF8B8E8E-06A6-4874-A4E1-16B8D2E62407}" type="presParOf" srcId="{34693B4E-70AF-468B-9E48-582F36F1D288}" destId="{BA1521B5-4EF0-465A-BB23-D46D2B91FBF9}" srcOrd="0" destOrd="0" presId="urn:microsoft.com/office/officeart/2005/8/layout/hierarchy2"/>
    <dgm:cxn modelId="{3EEA8C63-FF2D-4C85-9252-A9C15A8ECEF9}" type="presParOf" srcId="{34693B4E-70AF-468B-9E48-582F36F1D288}" destId="{88482CD3-BCDB-4256-A36B-EF3B0907BE8C}" srcOrd="1" destOrd="0" presId="urn:microsoft.com/office/officeart/2005/8/layout/hierarchy2"/>
    <dgm:cxn modelId="{DF877EFA-6D97-4C08-BEEC-604C0F85A8ED}" type="presParOf" srcId="{88482CD3-BCDB-4256-A36B-EF3B0907BE8C}" destId="{32022D19-9EFB-4D3F-80EE-F5488BC72189}" srcOrd="0" destOrd="0" presId="urn:microsoft.com/office/officeart/2005/8/layout/hierarchy2"/>
    <dgm:cxn modelId="{7848B472-5AE3-44A4-ACEE-864DB267BEEC}" type="presParOf" srcId="{32022D19-9EFB-4D3F-80EE-F5488BC72189}" destId="{480A1E54-AD4F-46D8-BD55-BB7A9E54E174}" srcOrd="0" destOrd="0" presId="urn:microsoft.com/office/officeart/2005/8/layout/hierarchy2"/>
    <dgm:cxn modelId="{D8B44525-D2CB-46CC-AF22-E7EE03C58FA3}" type="presParOf" srcId="{88482CD3-BCDB-4256-A36B-EF3B0907BE8C}" destId="{0B170575-7454-463A-B439-832B48673869}" srcOrd="1" destOrd="0" presId="urn:microsoft.com/office/officeart/2005/8/layout/hierarchy2"/>
    <dgm:cxn modelId="{8787DDFD-02ED-4405-8F71-105E03F3D8AC}" type="presParOf" srcId="{0B170575-7454-463A-B439-832B48673869}" destId="{62333F3F-164D-4DC8-A7AC-FEEF342F9A66}" srcOrd="0" destOrd="0" presId="urn:microsoft.com/office/officeart/2005/8/layout/hierarchy2"/>
    <dgm:cxn modelId="{EE8AC93E-9520-443F-A249-2B6F82FBDA05}" type="presParOf" srcId="{0B170575-7454-463A-B439-832B48673869}" destId="{2FB645AB-639D-46EA-B737-9D9D387425C0}" srcOrd="1" destOrd="0" presId="urn:microsoft.com/office/officeart/2005/8/layout/hierarchy2"/>
    <dgm:cxn modelId="{F4C2F30C-A90A-402E-B08A-CAF87E1FFD32}" type="presParOf" srcId="{2FB645AB-639D-46EA-B737-9D9D387425C0}" destId="{5272EE9D-7070-401B-A16C-927793102CF2}" srcOrd="0" destOrd="0" presId="urn:microsoft.com/office/officeart/2005/8/layout/hierarchy2"/>
    <dgm:cxn modelId="{0AB81393-1693-4D61-9B9B-663222822BDE}" type="presParOf" srcId="{5272EE9D-7070-401B-A16C-927793102CF2}" destId="{538D0CCD-9560-4CAD-A1BC-8E0911937B51}" srcOrd="0" destOrd="0" presId="urn:microsoft.com/office/officeart/2005/8/layout/hierarchy2"/>
    <dgm:cxn modelId="{3953334F-A02B-43BD-A66A-B86B5E4B3CFC}" type="presParOf" srcId="{2FB645AB-639D-46EA-B737-9D9D387425C0}" destId="{520B050C-D45A-4F03-ACD4-8702AB629B60}" srcOrd="1" destOrd="0" presId="urn:microsoft.com/office/officeart/2005/8/layout/hierarchy2"/>
    <dgm:cxn modelId="{9CEF11C0-9FF7-4DAB-B822-835CA86895A5}" type="presParOf" srcId="{520B050C-D45A-4F03-ACD4-8702AB629B60}" destId="{9EA75052-0030-42CC-A303-634A047C5B07}" srcOrd="0" destOrd="0" presId="urn:microsoft.com/office/officeart/2005/8/layout/hierarchy2"/>
    <dgm:cxn modelId="{150E3A8E-2F26-4B20-AB46-93C453449DB7}" type="presParOf" srcId="{520B050C-D45A-4F03-ACD4-8702AB629B60}" destId="{66D9DE13-539D-4C3D-8ACC-55DED47C16B8}" srcOrd="1" destOrd="0" presId="urn:microsoft.com/office/officeart/2005/8/layout/hierarchy2"/>
    <dgm:cxn modelId="{27B7BF3B-2B27-494C-AE4B-F70B7E27152B}" type="presParOf" srcId="{6C8D826B-7466-4F90-85D6-CABD297F9484}" destId="{F2296BAF-1C7A-428E-B98C-1F619A30B8FB}" srcOrd="4" destOrd="0" presId="urn:microsoft.com/office/officeart/2005/8/layout/hierarchy2"/>
    <dgm:cxn modelId="{C3D34DBB-CCC2-436D-8D34-FDB27FECA44B}" type="presParOf" srcId="{F2296BAF-1C7A-428E-B98C-1F619A30B8FB}" destId="{B421549A-C4BA-4C88-B014-1232CC356AA4}" srcOrd="0" destOrd="0" presId="urn:microsoft.com/office/officeart/2005/8/layout/hierarchy2"/>
    <dgm:cxn modelId="{5B0962CA-C763-415A-8132-EDD80B6DF2FC}" type="presParOf" srcId="{6C8D826B-7466-4F90-85D6-CABD297F9484}" destId="{4CE0041C-A931-4EE6-8501-200BBEA2A83D}" srcOrd="5" destOrd="0" presId="urn:microsoft.com/office/officeart/2005/8/layout/hierarchy2"/>
    <dgm:cxn modelId="{B6BEC571-ACA5-497F-8E87-B29C9891FE20}" type="presParOf" srcId="{4CE0041C-A931-4EE6-8501-200BBEA2A83D}" destId="{47713881-D191-4D5F-8305-788BFB730942}" srcOrd="0" destOrd="0" presId="urn:microsoft.com/office/officeart/2005/8/layout/hierarchy2"/>
    <dgm:cxn modelId="{F1FD5894-222E-4073-A81D-402CFAFBD23F}" type="presParOf" srcId="{4CE0041C-A931-4EE6-8501-200BBEA2A83D}" destId="{ED50F1C7-C16A-421B-9935-959DA940A8A0}" srcOrd="1" destOrd="0" presId="urn:microsoft.com/office/officeart/2005/8/layout/hierarchy2"/>
    <dgm:cxn modelId="{C6F7723E-0EE6-4A34-9472-ED1A4085129F}" type="presParOf" srcId="{ED50F1C7-C16A-421B-9935-959DA940A8A0}" destId="{D7D95CC4-E2CA-4918-81D4-698098F3588B}" srcOrd="0" destOrd="0" presId="urn:microsoft.com/office/officeart/2005/8/layout/hierarchy2"/>
    <dgm:cxn modelId="{27710395-C2DC-4C8E-9EFB-BAEF776385DD}" type="presParOf" srcId="{D7D95CC4-E2CA-4918-81D4-698098F3588B}" destId="{FAA643D0-1BE5-49E9-AAC9-0B052304E2E0}" srcOrd="0" destOrd="0" presId="urn:microsoft.com/office/officeart/2005/8/layout/hierarchy2"/>
    <dgm:cxn modelId="{CBF63155-972E-4A57-9520-DEE5233A0475}" type="presParOf" srcId="{ED50F1C7-C16A-421B-9935-959DA940A8A0}" destId="{39A1205E-5C31-4CEA-A10E-20CD6839D953}" srcOrd="1" destOrd="0" presId="urn:microsoft.com/office/officeart/2005/8/layout/hierarchy2"/>
    <dgm:cxn modelId="{3BD4D120-7FAC-43E8-A3F7-56BEE3E3A050}" type="presParOf" srcId="{39A1205E-5C31-4CEA-A10E-20CD6839D953}" destId="{4B7F613F-4295-411D-85C2-46E63DA3315A}" srcOrd="0" destOrd="0" presId="urn:microsoft.com/office/officeart/2005/8/layout/hierarchy2"/>
    <dgm:cxn modelId="{4D544B61-71AC-4F54-8532-11C5A17DF42B}" type="presParOf" srcId="{39A1205E-5C31-4CEA-A10E-20CD6839D953}" destId="{BD319D41-6086-40AA-AC8F-1C9747007B1C}" srcOrd="1" destOrd="0" presId="urn:microsoft.com/office/officeart/2005/8/layout/hierarchy2"/>
    <dgm:cxn modelId="{35112564-20C9-43F6-AC05-FE3944D4A1F8}" type="presParOf" srcId="{BD319D41-6086-40AA-AC8F-1C9747007B1C}" destId="{98019B00-A34A-498A-A08F-E6FCA42AC9C0}" srcOrd="0" destOrd="0" presId="urn:microsoft.com/office/officeart/2005/8/layout/hierarchy2"/>
    <dgm:cxn modelId="{5F66C2C3-9398-42BE-9DC7-F77521DDA842}" type="presParOf" srcId="{98019B00-A34A-498A-A08F-E6FCA42AC9C0}" destId="{C93B60A9-F07F-425D-BE9B-0B2AA41E4363}" srcOrd="0" destOrd="0" presId="urn:microsoft.com/office/officeart/2005/8/layout/hierarchy2"/>
    <dgm:cxn modelId="{12E5C7AC-47D1-40DE-BA43-A308BA753CE7}" type="presParOf" srcId="{BD319D41-6086-40AA-AC8F-1C9747007B1C}" destId="{2358D171-BC82-40C5-B6AE-767E5A3C1B10}" srcOrd="1" destOrd="0" presId="urn:microsoft.com/office/officeart/2005/8/layout/hierarchy2"/>
    <dgm:cxn modelId="{6101884D-0002-4CB2-8E5B-DC823374FF09}" type="presParOf" srcId="{2358D171-BC82-40C5-B6AE-767E5A3C1B10}" destId="{1E22EAA8-C445-42CD-A70D-8964D46EE7C9}" srcOrd="0" destOrd="0" presId="urn:microsoft.com/office/officeart/2005/8/layout/hierarchy2"/>
    <dgm:cxn modelId="{6BB9182F-1B56-47ED-BEAE-0A9DC08D09EA}" type="presParOf" srcId="{2358D171-BC82-40C5-B6AE-767E5A3C1B10}" destId="{D7F1B060-9010-418B-9A31-FE74077420D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5ED465-4B9C-43F0-8397-7B76E695D023}"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kumimoji="1" lang="ja-JP" altLang="en-US"/>
        </a:p>
      </dgm:t>
    </dgm:pt>
    <dgm:pt modelId="{347DAADE-88B5-49E5-83F7-97CA7FD04ACC}">
      <dgm:prSet phldrT="[テキスト]" custT="1"/>
      <dgm:spPr>
        <a:solidFill>
          <a:srgbClr val="FAFEA8"/>
        </a:solidFill>
        <a:ln w="28575"/>
      </dgm:spPr>
      <dgm:t>
        <a:bodyPr/>
        <a:lstStyle/>
        <a:p>
          <a:r>
            <a:rPr kumimoji="1" lang="ja-JP" altLang="en-US" sz="3200" b="1" dirty="0">
              <a:latin typeface="Times New Roman" panose="02020603050405020304" pitchFamily="18" charset="0"/>
              <a:cs typeface="Times New Roman" panose="02020603050405020304" pitchFamily="18" charset="0"/>
            </a:rPr>
            <a:t>事</a:t>
          </a:r>
          <a:br>
            <a:rPr kumimoji="1" lang="en-US" altLang="ja-JP" sz="3200" b="1" dirty="0">
              <a:latin typeface="Times New Roman" panose="02020603050405020304" pitchFamily="18" charset="0"/>
              <a:cs typeface="Times New Roman" panose="02020603050405020304" pitchFamily="18" charset="0"/>
            </a:rPr>
          </a:br>
          <a:r>
            <a:rPr kumimoji="1" lang="ja-JP" altLang="en-US" sz="3200" b="1" dirty="0">
              <a:latin typeface="Times New Roman" panose="02020603050405020304" pitchFamily="18" charset="0"/>
              <a:cs typeface="Times New Roman" panose="02020603050405020304" pitchFamily="18" charset="0"/>
            </a:rPr>
            <a:t>務</a:t>
          </a:r>
          <a:br>
            <a:rPr kumimoji="1" lang="en-US" altLang="ja-JP" sz="3200" b="1" dirty="0">
              <a:latin typeface="Times New Roman" panose="02020603050405020304" pitchFamily="18" charset="0"/>
              <a:cs typeface="Times New Roman" panose="02020603050405020304" pitchFamily="18" charset="0"/>
            </a:rPr>
          </a:br>
          <a:r>
            <a:rPr kumimoji="1" lang="ja-JP" altLang="en-US" sz="3200" b="1" dirty="0">
              <a:latin typeface="Times New Roman" panose="02020603050405020304" pitchFamily="18" charset="0"/>
              <a:cs typeface="Times New Roman" panose="02020603050405020304" pitchFamily="18" charset="0"/>
            </a:rPr>
            <a:t>管</a:t>
          </a:r>
          <a:br>
            <a:rPr kumimoji="1" lang="en-US" altLang="ja-JP" sz="3200" b="1" dirty="0">
              <a:latin typeface="Times New Roman" panose="02020603050405020304" pitchFamily="18" charset="0"/>
              <a:cs typeface="Times New Roman" panose="02020603050405020304" pitchFamily="18" charset="0"/>
            </a:rPr>
          </a:br>
          <a:r>
            <a:rPr kumimoji="1" lang="ja-JP" altLang="en-US" sz="3200" b="1" dirty="0">
              <a:latin typeface="Times New Roman" panose="02020603050405020304" pitchFamily="18" charset="0"/>
              <a:cs typeface="Times New Roman" panose="02020603050405020304" pitchFamily="18" charset="0"/>
            </a:rPr>
            <a:t>理</a:t>
          </a:r>
        </a:p>
      </dgm:t>
    </dgm:pt>
    <dgm:pt modelId="{5E495C9D-E8C1-4069-B7DE-EDAB335E7D21}" type="parTrans" cxnId="{E62CF234-36A6-4C39-AF55-B5983440CA35}">
      <dgm:prSet/>
      <dgm:spPr/>
      <dgm:t>
        <a:bodyPr/>
        <a:lstStyle/>
        <a:p>
          <a:endParaRPr kumimoji="1" lang="ja-JP" altLang="en-US" sz="1800" b="1"/>
        </a:p>
      </dgm:t>
    </dgm:pt>
    <dgm:pt modelId="{CFE5BF77-09D8-484E-8D6B-0B5BECCA2A67}" type="sibTrans" cxnId="{E62CF234-36A6-4C39-AF55-B5983440CA35}">
      <dgm:prSet/>
      <dgm:spPr/>
      <dgm:t>
        <a:bodyPr/>
        <a:lstStyle/>
        <a:p>
          <a:endParaRPr kumimoji="1" lang="ja-JP" altLang="en-US" sz="1800" b="1"/>
        </a:p>
      </dgm:t>
    </dgm:pt>
    <dgm:pt modelId="{543DD3F3-2CBF-4F17-AF8F-8A7599FE0B27}">
      <dgm:prSet phldrT="[テキスト]" custT="1"/>
      <dgm:spPr>
        <a:solidFill>
          <a:srgbClr val="FFFF99"/>
        </a:solidFill>
        <a:ln w="28575"/>
      </dgm:spPr>
      <dgm:t>
        <a:bodyPr/>
        <a:lstStyle/>
        <a:p>
          <a:r>
            <a:rPr kumimoji="1" lang="ja-JP" altLang="en-US" sz="2800" b="1" dirty="0">
              <a:latin typeface="Times New Roman" panose="02020603050405020304" pitchFamily="18" charset="0"/>
              <a:cs typeface="Times New Roman" panose="02020603050405020304" pitchFamily="18" charset="0"/>
            </a:rPr>
            <a:t>管理人</a:t>
          </a:r>
          <a:br>
            <a:rPr kumimoji="1" lang="en-US" altLang="ja-JP" sz="2800" b="1" dirty="0">
              <a:latin typeface="Times New Roman" panose="02020603050405020304" pitchFamily="18" charset="0"/>
              <a:cs typeface="Times New Roman" panose="02020603050405020304" pitchFamily="18" charset="0"/>
            </a:rPr>
          </a:br>
          <a:r>
            <a:rPr kumimoji="1" lang="ja-JP" altLang="en-US" sz="2800" b="1" dirty="0">
              <a:latin typeface="Times New Roman" panose="02020603050405020304" pitchFamily="18" charset="0"/>
              <a:cs typeface="Times New Roman" panose="02020603050405020304" pitchFamily="18" charset="0"/>
            </a:rPr>
            <a:t>の義務</a:t>
          </a:r>
        </a:p>
      </dgm:t>
    </dgm:pt>
    <dgm:pt modelId="{82658730-097C-4EF9-866E-7291570E047F}" type="parTrans" cxnId="{6943625D-877F-455D-960C-4286CAFF5B23}">
      <dgm:prSet custT="1"/>
      <dgm:spPr/>
      <dgm:t>
        <a:bodyPr/>
        <a:lstStyle/>
        <a:p>
          <a:endParaRPr kumimoji="1" lang="ja-JP" altLang="en-US" sz="1800" b="1"/>
        </a:p>
      </dgm:t>
    </dgm:pt>
    <dgm:pt modelId="{60DDA772-B0A9-4D30-BCD4-5F83BA32D273}" type="sibTrans" cxnId="{6943625D-877F-455D-960C-4286CAFF5B23}">
      <dgm:prSet/>
      <dgm:spPr/>
      <dgm:t>
        <a:bodyPr/>
        <a:lstStyle/>
        <a:p>
          <a:endParaRPr kumimoji="1" lang="ja-JP" altLang="en-US" sz="1800" b="1"/>
        </a:p>
      </dgm:t>
    </dgm:pt>
    <dgm:pt modelId="{DAA0C099-2378-462F-A352-C2FDE001636D}">
      <dgm:prSet phldrT="[テキスト]" custT="1"/>
      <dgm:spPr>
        <a:solidFill>
          <a:srgbClr val="FAFEA8"/>
        </a:solidFill>
        <a:ln w="28575"/>
      </dgm:spPr>
      <dgm:t>
        <a:bodyPr/>
        <a:lstStyle/>
        <a:p>
          <a:r>
            <a:rPr kumimoji="1" lang="ja-JP" altLang="en-US" sz="2000" b="1" dirty="0">
              <a:latin typeface="Times New Roman" panose="02020603050405020304" pitchFamily="18" charset="0"/>
              <a:cs typeface="Times New Roman" panose="02020603050405020304" pitchFamily="18" charset="0"/>
            </a:rPr>
            <a:t>本人の意思の尊重</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民法</a:t>
          </a:r>
          <a:r>
            <a:rPr kumimoji="1" lang="en-US" altLang="ja-JP" sz="1800" b="1" dirty="0">
              <a:latin typeface="Times New Roman" panose="02020603050405020304" pitchFamily="18" charset="0"/>
              <a:cs typeface="Times New Roman" panose="02020603050405020304" pitchFamily="18" charset="0"/>
            </a:rPr>
            <a:t>697</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2</a:t>
          </a:r>
          <a:r>
            <a:rPr kumimoji="1" lang="ja-JP" altLang="en-US" sz="1800" b="1" dirty="0">
              <a:latin typeface="Times New Roman" panose="02020603050405020304" pitchFamily="18" charset="0"/>
              <a:cs typeface="Times New Roman" panose="02020603050405020304" pitchFamily="18" charset="0"/>
            </a:rPr>
            <a:t>項</a:t>
          </a:r>
        </a:p>
      </dgm:t>
    </dgm:pt>
    <dgm:pt modelId="{898C9E08-C53A-417E-98E6-14C3C068CE10}" type="parTrans" cxnId="{A1B2574C-40C4-418A-BDB6-281D9E4DE404}">
      <dgm:prSet custT="1"/>
      <dgm:spPr/>
      <dgm:t>
        <a:bodyPr/>
        <a:lstStyle/>
        <a:p>
          <a:endParaRPr kumimoji="1" lang="ja-JP" altLang="en-US" sz="1800" b="1"/>
        </a:p>
      </dgm:t>
    </dgm:pt>
    <dgm:pt modelId="{27CC03F2-7916-41D1-861F-E1D5CDA744D6}" type="sibTrans" cxnId="{A1B2574C-40C4-418A-BDB6-281D9E4DE404}">
      <dgm:prSet/>
      <dgm:spPr/>
      <dgm:t>
        <a:bodyPr/>
        <a:lstStyle/>
        <a:p>
          <a:endParaRPr kumimoji="1" lang="ja-JP" altLang="en-US" sz="1800" b="1"/>
        </a:p>
      </dgm:t>
    </dgm:pt>
    <dgm:pt modelId="{FC3FD0A7-CBAD-41A8-AB0C-D7195A3A0628}">
      <dgm:prSet phldrT="[テキスト]" custT="1"/>
      <dgm:spPr>
        <a:solidFill>
          <a:srgbClr val="FAFEA8"/>
        </a:solidFill>
        <a:ln w="28575"/>
      </dgm:spPr>
      <dgm:t>
        <a:bodyPr/>
        <a:lstStyle/>
        <a:p>
          <a:r>
            <a:rPr kumimoji="1" lang="ja-JP" altLang="en-US" sz="2000" b="1" dirty="0">
              <a:latin typeface="Times New Roman" panose="02020603050405020304" pitchFamily="18" charset="0"/>
              <a:cs typeface="Times New Roman" panose="02020603050405020304" pitchFamily="18" charset="0"/>
            </a:rPr>
            <a:t>本人の利益の尊重</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（適合性原則）</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民法</a:t>
          </a:r>
          <a:r>
            <a:rPr kumimoji="1" lang="en-US" altLang="ja-JP" sz="1800" b="1" dirty="0">
              <a:latin typeface="Times New Roman" panose="02020603050405020304" pitchFamily="18" charset="0"/>
              <a:cs typeface="Times New Roman" panose="02020603050405020304" pitchFamily="18" charset="0"/>
            </a:rPr>
            <a:t>697</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1</a:t>
          </a:r>
          <a:r>
            <a:rPr kumimoji="1" lang="ja-JP" altLang="en-US" sz="1800" b="1" dirty="0">
              <a:latin typeface="Times New Roman" panose="02020603050405020304" pitchFamily="18" charset="0"/>
              <a:cs typeface="Times New Roman" panose="02020603050405020304" pitchFamily="18" charset="0"/>
            </a:rPr>
            <a:t>項，</a:t>
          </a:r>
          <a:r>
            <a:rPr kumimoji="1" lang="en-US" altLang="ja-JP" sz="1800" b="1" dirty="0">
              <a:latin typeface="Times New Roman" panose="02020603050405020304" pitchFamily="18" charset="0"/>
              <a:cs typeface="Times New Roman" panose="02020603050405020304" pitchFamily="18" charset="0"/>
            </a:rPr>
            <a:t>698</a:t>
          </a:r>
          <a:r>
            <a:rPr kumimoji="1" lang="ja-JP" altLang="en-US" sz="1800" b="1" dirty="0">
              <a:latin typeface="Times New Roman" panose="02020603050405020304" pitchFamily="18" charset="0"/>
              <a:cs typeface="Times New Roman" panose="02020603050405020304" pitchFamily="18" charset="0"/>
            </a:rPr>
            <a:t>条</a:t>
          </a:r>
        </a:p>
      </dgm:t>
    </dgm:pt>
    <dgm:pt modelId="{E1D9A1F0-F805-4809-96C5-555B5719D9F1}" type="parTrans" cxnId="{1CFB0399-675F-40E3-9415-6D6E3C86966E}">
      <dgm:prSet custT="1"/>
      <dgm:spPr/>
      <dgm:t>
        <a:bodyPr/>
        <a:lstStyle/>
        <a:p>
          <a:endParaRPr kumimoji="1" lang="ja-JP" altLang="en-US" sz="1800" b="1"/>
        </a:p>
      </dgm:t>
    </dgm:pt>
    <dgm:pt modelId="{547E085B-5375-4DB1-81B8-0261085FB621}" type="sibTrans" cxnId="{1CFB0399-675F-40E3-9415-6D6E3C86966E}">
      <dgm:prSet/>
      <dgm:spPr/>
      <dgm:t>
        <a:bodyPr/>
        <a:lstStyle/>
        <a:p>
          <a:endParaRPr kumimoji="1" lang="ja-JP" altLang="en-US" sz="1800" b="1"/>
        </a:p>
      </dgm:t>
    </dgm:pt>
    <dgm:pt modelId="{21479AC5-D3DF-4A0C-A51E-5AC1C40F43AE}">
      <dgm:prSet phldrT="[テキスト]" custT="1"/>
      <dgm:spPr>
        <a:solidFill>
          <a:srgbClr val="FFFF99"/>
        </a:solidFill>
        <a:ln w="28575"/>
      </dgm:spPr>
      <dgm:t>
        <a:bodyPr/>
        <a:lstStyle/>
        <a:p>
          <a:r>
            <a:rPr kumimoji="1" lang="ja-JP" altLang="en-US" sz="2400" b="1" dirty="0">
              <a:latin typeface="Times New Roman" panose="02020603050405020304" pitchFamily="18" charset="0"/>
              <a:cs typeface="Times New Roman" panose="02020603050405020304" pitchFamily="18" charset="0"/>
            </a:rPr>
            <a:t>主たる義務</a:t>
          </a:r>
          <a:endParaRPr kumimoji="1" lang="en-US" altLang="ja-JP" sz="2400" b="1" dirty="0">
            <a:latin typeface="Times New Roman" panose="02020603050405020304" pitchFamily="18" charset="0"/>
            <a:cs typeface="Times New Roman" panose="02020603050405020304" pitchFamily="18" charset="0"/>
          </a:endParaRPr>
        </a:p>
        <a:p>
          <a:r>
            <a:rPr kumimoji="1" lang="ja-JP" altLang="en-US" sz="1800" b="1" dirty="0">
              <a:latin typeface="Times New Roman" panose="02020603050405020304" pitchFamily="18" charset="0"/>
              <a:cs typeface="Times New Roman" panose="02020603050405020304" pitchFamily="18" charset="0"/>
            </a:rPr>
            <a:t>（本人の意思・利益の</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尊重）</a:t>
          </a:r>
        </a:p>
      </dgm:t>
    </dgm:pt>
    <dgm:pt modelId="{D5C6F57D-D79E-4D3E-8D74-B9E2493D0252}" type="parTrans" cxnId="{8D0AF072-B8AA-4E74-B397-5C0416338CAE}">
      <dgm:prSet custT="1"/>
      <dgm:spPr/>
      <dgm:t>
        <a:bodyPr/>
        <a:lstStyle/>
        <a:p>
          <a:endParaRPr kumimoji="1" lang="ja-JP" altLang="en-US" sz="1800" b="1"/>
        </a:p>
      </dgm:t>
    </dgm:pt>
    <dgm:pt modelId="{2007180D-7F4D-4CD8-8A56-31C6EBC840AA}" type="sibTrans" cxnId="{8D0AF072-B8AA-4E74-B397-5C0416338CAE}">
      <dgm:prSet/>
      <dgm:spPr/>
      <dgm:t>
        <a:bodyPr/>
        <a:lstStyle/>
        <a:p>
          <a:endParaRPr kumimoji="1" lang="ja-JP" altLang="en-US" sz="1800" b="1"/>
        </a:p>
      </dgm:t>
    </dgm:pt>
    <dgm:pt modelId="{04282639-4759-439C-A2A6-8D88727BD6BD}">
      <dgm:prSet phldrT="[テキスト]" custT="1"/>
      <dgm:spPr>
        <a:solidFill>
          <a:srgbClr val="FAFEA8"/>
        </a:solidFill>
        <a:ln w="28575"/>
      </dgm:spPr>
      <dgm:t>
        <a:bodyPr/>
        <a:lstStyle/>
        <a:p>
          <a:r>
            <a:rPr kumimoji="1" lang="ja-JP" altLang="en-US" sz="2400" b="1" dirty="0">
              <a:latin typeface="Times New Roman" panose="02020603050405020304" pitchFamily="18" charset="0"/>
              <a:cs typeface="Times New Roman" panose="02020603050405020304" pitchFamily="18" charset="0"/>
            </a:rPr>
            <a:t>付随義務</a:t>
          </a:r>
          <a:endParaRPr kumimoji="1" lang="en-US" altLang="ja-JP" sz="2400" b="1" dirty="0">
            <a:latin typeface="Times New Roman" panose="02020603050405020304" pitchFamily="18" charset="0"/>
            <a:cs typeface="Times New Roman" panose="02020603050405020304" pitchFamily="18" charset="0"/>
          </a:endParaRPr>
        </a:p>
        <a:p>
          <a:r>
            <a:rPr kumimoji="1" lang="ja-JP" altLang="en-US" sz="1800" b="1" dirty="0">
              <a:latin typeface="Times New Roman" panose="02020603050405020304" pitchFamily="18" charset="0"/>
              <a:cs typeface="Times New Roman" panose="02020603050405020304" pitchFamily="18" charset="0"/>
            </a:rPr>
            <a:t>（委任の規定の準用）</a:t>
          </a:r>
        </a:p>
      </dgm:t>
    </dgm:pt>
    <dgm:pt modelId="{1B873E71-9CA9-48EF-B8D7-E9DA4BAEB9B7}" type="parTrans" cxnId="{3A198142-DF73-419F-BBAA-68D6342B344F}">
      <dgm:prSet custT="1"/>
      <dgm:spPr/>
      <dgm:t>
        <a:bodyPr/>
        <a:lstStyle/>
        <a:p>
          <a:endParaRPr kumimoji="1" lang="ja-JP" altLang="en-US" sz="1800" b="1"/>
        </a:p>
      </dgm:t>
    </dgm:pt>
    <dgm:pt modelId="{20BF7171-A9F9-48F3-9530-44BF8F722A38}" type="sibTrans" cxnId="{3A198142-DF73-419F-BBAA-68D6342B344F}">
      <dgm:prSet/>
      <dgm:spPr/>
      <dgm:t>
        <a:bodyPr/>
        <a:lstStyle/>
        <a:p>
          <a:endParaRPr kumimoji="1" lang="ja-JP" altLang="en-US" sz="1800" b="1"/>
        </a:p>
      </dgm:t>
    </dgm:pt>
    <dgm:pt modelId="{F04AC791-859E-4E62-A434-165FA69A34B7}">
      <dgm:prSet phldrT="[テキスト]" custT="1"/>
      <dgm:spPr>
        <a:solidFill>
          <a:srgbClr val="FFFF99"/>
        </a:solidFill>
        <a:ln w="28575"/>
      </dgm:spPr>
      <dgm:t>
        <a:bodyPr/>
        <a:lstStyle/>
        <a:p>
          <a:r>
            <a:rPr kumimoji="1" lang="ja-JP" altLang="en-US" sz="2000" b="1" dirty="0">
              <a:latin typeface="Times New Roman" panose="02020603050405020304" pitchFamily="18" charset="0"/>
              <a:cs typeface="Times New Roman" panose="02020603050405020304" pitchFamily="18" charset="0"/>
            </a:rPr>
            <a:t>利益相反行為の禁止</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民法</a:t>
          </a:r>
          <a:r>
            <a:rPr kumimoji="1" lang="en-US" altLang="ja-JP" sz="1800" b="1" dirty="0">
              <a:latin typeface="Times New Roman" panose="02020603050405020304" pitchFamily="18" charset="0"/>
              <a:cs typeface="Times New Roman" panose="02020603050405020304" pitchFamily="18" charset="0"/>
            </a:rPr>
            <a:t>701</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647</a:t>
          </a:r>
          <a:r>
            <a:rPr kumimoji="1" lang="ja-JP" altLang="en-US" sz="1800" b="1" dirty="0">
              <a:latin typeface="Times New Roman" panose="02020603050405020304" pitchFamily="18" charset="0"/>
              <a:cs typeface="Times New Roman" panose="02020603050405020304" pitchFamily="18" charset="0"/>
            </a:rPr>
            <a:t>条</a:t>
          </a:r>
        </a:p>
      </dgm:t>
    </dgm:pt>
    <dgm:pt modelId="{2FB411AD-8C00-4A37-88FE-1291A67BC392}" type="parTrans" cxnId="{7AC65F0A-AFB1-454E-8FF8-B45AE52BAE22}">
      <dgm:prSet custT="1"/>
      <dgm:spPr/>
      <dgm:t>
        <a:bodyPr/>
        <a:lstStyle/>
        <a:p>
          <a:endParaRPr kumimoji="1" lang="ja-JP" altLang="en-US" sz="1800" b="1"/>
        </a:p>
      </dgm:t>
    </dgm:pt>
    <dgm:pt modelId="{E95AF2AB-2DC0-4BC3-B9BE-CB52491B11DB}" type="sibTrans" cxnId="{7AC65F0A-AFB1-454E-8FF8-B45AE52BAE22}">
      <dgm:prSet/>
      <dgm:spPr/>
      <dgm:t>
        <a:bodyPr/>
        <a:lstStyle/>
        <a:p>
          <a:endParaRPr kumimoji="1" lang="ja-JP" altLang="en-US" sz="1800" b="1"/>
        </a:p>
      </dgm:t>
    </dgm:pt>
    <dgm:pt modelId="{43338896-8EE4-4C3D-8576-1C34F45B1EB9}">
      <dgm:prSet phldrT="[テキスト]" custT="1"/>
      <dgm:spPr>
        <a:solidFill>
          <a:schemeClr val="accent4">
            <a:lumMod val="40000"/>
            <a:lumOff val="60000"/>
          </a:schemeClr>
        </a:solidFill>
        <a:ln w="28575"/>
      </dgm:spPr>
      <dgm:t>
        <a:bodyPr/>
        <a:lstStyle/>
        <a:p>
          <a:r>
            <a:rPr kumimoji="1" lang="ja-JP" altLang="en-US" sz="2800" b="1" dirty="0">
              <a:latin typeface="Times New Roman" panose="02020603050405020304" pitchFamily="18" charset="0"/>
              <a:cs typeface="Times New Roman" panose="02020603050405020304" pitchFamily="18" charset="0"/>
            </a:rPr>
            <a:t>本人</a:t>
          </a:r>
          <a:br>
            <a:rPr kumimoji="1" lang="en-US" altLang="ja-JP" sz="2800" b="1" dirty="0">
              <a:latin typeface="Times New Roman" panose="02020603050405020304" pitchFamily="18" charset="0"/>
              <a:cs typeface="Times New Roman" panose="02020603050405020304" pitchFamily="18" charset="0"/>
            </a:rPr>
          </a:br>
          <a:r>
            <a:rPr kumimoji="1" lang="ja-JP" altLang="en-US" sz="2800" b="1" dirty="0">
              <a:latin typeface="Times New Roman" panose="02020603050405020304" pitchFamily="18" charset="0"/>
              <a:cs typeface="Times New Roman" panose="02020603050405020304" pitchFamily="18" charset="0"/>
            </a:rPr>
            <a:t>の義務</a:t>
          </a:r>
        </a:p>
      </dgm:t>
    </dgm:pt>
    <dgm:pt modelId="{D3C0C597-EE65-4790-BED6-E3002C89F031}" type="parTrans" cxnId="{FB65D405-3C22-4BDD-8865-3E57B2FE6549}">
      <dgm:prSet custT="1"/>
      <dgm:spPr/>
      <dgm:t>
        <a:bodyPr/>
        <a:lstStyle/>
        <a:p>
          <a:endParaRPr kumimoji="1" lang="ja-JP" altLang="en-US" sz="1800" b="1"/>
        </a:p>
      </dgm:t>
    </dgm:pt>
    <dgm:pt modelId="{A447EBCF-53A4-432E-A923-57CCED103423}" type="sibTrans" cxnId="{FB65D405-3C22-4BDD-8865-3E57B2FE6549}">
      <dgm:prSet/>
      <dgm:spPr/>
      <dgm:t>
        <a:bodyPr/>
        <a:lstStyle/>
        <a:p>
          <a:endParaRPr kumimoji="1" lang="ja-JP" altLang="en-US" sz="1800" b="1"/>
        </a:p>
      </dgm:t>
    </dgm:pt>
    <dgm:pt modelId="{BA37205A-1323-46DF-8F07-D5F961B2190E}">
      <dgm:prSet phldrT="[テキスト]" custT="1"/>
      <dgm:spPr>
        <a:solidFill>
          <a:srgbClr val="FAFEA8"/>
        </a:solidFill>
        <a:ln w="28575"/>
      </dgm:spPr>
      <dgm:t>
        <a:bodyPr/>
        <a:lstStyle/>
        <a:p>
          <a:r>
            <a:rPr kumimoji="1" lang="ja-JP" altLang="en-US" sz="1800" b="1" dirty="0">
              <a:latin typeface="Times New Roman" panose="02020603050405020304" pitchFamily="18" charset="0"/>
              <a:cs typeface="Times New Roman" panose="02020603050405020304" pitchFamily="18" charset="0"/>
            </a:rPr>
            <a:t>管理継続義務</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民法</a:t>
          </a:r>
          <a:r>
            <a:rPr kumimoji="1" lang="en-US" altLang="ja-JP" sz="1800" b="1" dirty="0">
              <a:latin typeface="Times New Roman" panose="02020603050405020304" pitchFamily="18" charset="0"/>
              <a:cs typeface="Times New Roman" panose="02020603050405020304" pitchFamily="18" charset="0"/>
            </a:rPr>
            <a:t>700</a:t>
          </a:r>
          <a:r>
            <a:rPr kumimoji="1" lang="ja-JP" altLang="en-US" sz="1800" b="1" dirty="0">
              <a:latin typeface="Times New Roman" panose="02020603050405020304" pitchFamily="18" charset="0"/>
              <a:cs typeface="Times New Roman" panose="02020603050405020304" pitchFamily="18" charset="0"/>
            </a:rPr>
            <a:t>条</a:t>
          </a:r>
        </a:p>
      </dgm:t>
    </dgm:pt>
    <dgm:pt modelId="{0A77BE43-59F4-4829-8A16-5F3954187740}" type="parTrans" cxnId="{97B7C4B6-FC2D-45B1-B135-C28916F8FAF6}">
      <dgm:prSet custT="1"/>
      <dgm:spPr/>
      <dgm:t>
        <a:bodyPr/>
        <a:lstStyle/>
        <a:p>
          <a:endParaRPr kumimoji="1" lang="ja-JP" altLang="en-US" sz="1800" b="1"/>
        </a:p>
      </dgm:t>
    </dgm:pt>
    <dgm:pt modelId="{5FA699FD-A3FE-4DCC-9A99-E9265D262279}" type="sibTrans" cxnId="{97B7C4B6-FC2D-45B1-B135-C28916F8FAF6}">
      <dgm:prSet/>
      <dgm:spPr/>
      <dgm:t>
        <a:bodyPr/>
        <a:lstStyle/>
        <a:p>
          <a:endParaRPr kumimoji="1" lang="ja-JP" altLang="en-US" sz="1800" b="1"/>
        </a:p>
      </dgm:t>
    </dgm:pt>
    <dgm:pt modelId="{45075011-F4B0-4481-ADD3-4FE1868D18B4}">
      <dgm:prSet phldrT="[テキスト]" custT="1"/>
      <dgm:spPr>
        <a:solidFill>
          <a:schemeClr val="accent4">
            <a:lumMod val="40000"/>
            <a:lumOff val="60000"/>
          </a:schemeClr>
        </a:solidFill>
        <a:ln w="28575"/>
      </dgm:spPr>
      <dgm:t>
        <a:bodyPr/>
        <a:lstStyle/>
        <a:p>
          <a:r>
            <a:rPr kumimoji="1" lang="ja-JP" altLang="en-US" sz="1800" b="1" dirty="0">
              <a:latin typeface="Times New Roman" panose="02020603050405020304" pitchFamily="18" charset="0"/>
              <a:cs typeface="Times New Roman" panose="02020603050405020304" pitchFamily="18" charset="0"/>
            </a:rPr>
            <a:t>取得権利の移付義務</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民法</a:t>
          </a:r>
          <a:r>
            <a:rPr kumimoji="1" lang="en-US" altLang="ja-JP" sz="1800" b="1" dirty="0">
              <a:latin typeface="Times New Roman" panose="02020603050405020304" pitchFamily="18" charset="0"/>
              <a:cs typeface="Times New Roman" panose="02020603050405020304" pitchFamily="18" charset="0"/>
            </a:rPr>
            <a:t>701</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646</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2</a:t>
          </a:r>
          <a:r>
            <a:rPr kumimoji="1" lang="ja-JP" altLang="en-US" sz="1800" b="1" dirty="0">
              <a:latin typeface="Times New Roman" panose="02020603050405020304" pitchFamily="18" charset="0"/>
              <a:cs typeface="Times New Roman" panose="02020603050405020304" pitchFamily="18" charset="0"/>
            </a:rPr>
            <a:t>項</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（→本人の第三者に対する直接訴権）</a:t>
          </a:r>
        </a:p>
      </dgm:t>
    </dgm:pt>
    <dgm:pt modelId="{FD1D5215-062E-4529-B0E5-B6A185946878}" type="parTrans" cxnId="{DD0E671B-22B9-413A-9CDA-FE8B879C5CB4}">
      <dgm:prSet custT="1"/>
      <dgm:spPr/>
      <dgm:t>
        <a:bodyPr/>
        <a:lstStyle/>
        <a:p>
          <a:endParaRPr kumimoji="1" lang="ja-JP" altLang="en-US" sz="1800" b="1"/>
        </a:p>
      </dgm:t>
    </dgm:pt>
    <dgm:pt modelId="{66C9CFB6-51F2-4D3B-A64F-D906C4ACB9B0}" type="sibTrans" cxnId="{DD0E671B-22B9-413A-9CDA-FE8B879C5CB4}">
      <dgm:prSet/>
      <dgm:spPr/>
      <dgm:t>
        <a:bodyPr/>
        <a:lstStyle/>
        <a:p>
          <a:endParaRPr kumimoji="1" lang="ja-JP" altLang="en-US" sz="1800" b="1"/>
        </a:p>
      </dgm:t>
    </dgm:pt>
    <dgm:pt modelId="{FBAAB45C-0494-4F2C-9624-A7E4F131F035}">
      <dgm:prSet phldrT="[テキスト]" custT="1"/>
      <dgm:spPr>
        <a:solidFill>
          <a:schemeClr val="accent4">
            <a:lumMod val="40000"/>
            <a:lumOff val="60000"/>
          </a:schemeClr>
        </a:solidFill>
        <a:ln w="28575"/>
      </dgm:spPr>
      <dgm:t>
        <a:bodyPr/>
        <a:lstStyle/>
        <a:p>
          <a:r>
            <a:rPr kumimoji="1" lang="ja-JP" altLang="en-US" sz="2400" b="1" dirty="0">
              <a:latin typeface="Times New Roman" panose="02020603050405020304" pitchFamily="18" charset="0"/>
              <a:cs typeface="Times New Roman" panose="02020603050405020304" pitchFamily="18" charset="0"/>
            </a:rPr>
            <a:t>費用償還義務</a:t>
          </a:r>
          <a:br>
            <a:rPr kumimoji="1" lang="en-US" altLang="ja-JP" sz="24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民法</a:t>
          </a:r>
          <a:r>
            <a:rPr kumimoji="1" lang="en-US" altLang="ja-JP" sz="1800" b="1" dirty="0">
              <a:latin typeface="Times New Roman" panose="02020603050405020304" pitchFamily="18" charset="0"/>
              <a:cs typeface="Times New Roman" panose="02020603050405020304" pitchFamily="18" charset="0"/>
            </a:rPr>
            <a:t>702</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1</a:t>
          </a:r>
          <a:r>
            <a:rPr kumimoji="1" lang="ja-JP" altLang="en-US" sz="1800" b="1" dirty="0">
              <a:latin typeface="Times New Roman" panose="02020603050405020304" pitchFamily="18" charset="0"/>
              <a:cs typeface="Times New Roman" panose="02020603050405020304" pitchFamily="18" charset="0"/>
            </a:rPr>
            <a:t>項，</a:t>
          </a:r>
          <a:r>
            <a:rPr kumimoji="1" lang="en-US" altLang="ja-JP" sz="1800" b="1" dirty="0">
              <a:latin typeface="Times New Roman" panose="02020603050405020304" pitchFamily="18" charset="0"/>
              <a:cs typeface="Times New Roman" panose="02020603050405020304" pitchFamily="18" charset="0"/>
            </a:rPr>
            <a:t>3</a:t>
          </a:r>
          <a:r>
            <a:rPr kumimoji="1" lang="ja-JP" altLang="en-US" sz="1800" b="1" dirty="0">
              <a:latin typeface="Times New Roman" panose="02020603050405020304" pitchFamily="18" charset="0"/>
              <a:cs typeface="Times New Roman" panose="02020603050405020304" pitchFamily="18" charset="0"/>
            </a:rPr>
            <a:t>項</a:t>
          </a:r>
        </a:p>
      </dgm:t>
    </dgm:pt>
    <dgm:pt modelId="{8CEAC01F-EBA7-4242-B308-F0B8ACDE7708}" type="parTrans" cxnId="{A59EF63B-3FE2-4D99-8722-1A97739C7762}">
      <dgm:prSet custT="1"/>
      <dgm:spPr/>
      <dgm:t>
        <a:bodyPr/>
        <a:lstStyle/>
        <a:p>
          <a:endParaRPr kumimoji="1" lang="ja-JP" altLang="en-US" sz="1800" b="1"/>
        </a:p>
      </dgm:t>
    </dgm:pt>
    <dgm:pt modelId="{8CC5D218-F1E1-46BA-BF47-B3092CCC10D7}" type="sibTrans" cxnId="{A59EF63B-3FE2-4D99-8722-1A97739C7762}">
      <dgm:prSet/>
      <dgm:spPr/>
      <dgm:t>
        <a:bodyPr/>
        <a:lstStyle/>
        <a:p>
          <a:endParaRPr kumimoji="1" lang="ja-JP" altLang="en-US" sz="1800" b="1"/>
        </a:p>
      </dgm:t>
    </dgm:pt>
    <dgm:pt modelId="{3BF6E4A3-32F3-45EE-ADB6-9EFD3DC390F0}">
      <dgm:prSet phldrT="[テキスト]" custT="1"/>
      <dgm:spPr>
        <a:solidFill>
          <a:schemeClr val="bg1">
            <a:lumMod val="95000"/>
          </a:schemeClr>
        </a:solidFill>
        <a:ln w="28575"/>
      </dgm:spPr>
      <dgm:t>
        <a:bodyPr/>
        <a:lstStyle/>
        <a:p>
          <a:r>
            <a:rPr kumimoji="1" lang="ja-JP" altLang="en-US" sz="1800" b="1" dirty="0">
              <a:latin typeface="Times New Roman" panose="02020603050405020304" pitchFamily="18" charset="0"/>
              <a:cs typeface="Times New Roman" panose="02020603050405020304" pitchFamily="18" charset="0"/>
            </a:rPr>
            <a:t>損害賠償責任</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民法</a:t>
          </a:r>
          <a:r>
            <a:rPr kumimoji="1" lang="en-US" altLang="ja-JP" sz="1800" b="1" dirty="0">
              <a:latin typeface="Times New Roman" panose="02020603050405020304" pitchFamily="18" charset="0"/>
              <a:cs typeface="Times New Roman" panose="02020603050405020304" pitchFamily="18" charset="0"/>
            </a:rPr>
            <a:t>701</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647</a:t>
          </a:r>
          <a:r>
            <a:rPr kumimoji="1" lang="ja-JP" altLang="en-US" sz="1800" b="1" dirty="0">
              <a:latin typeface="Times New Roman" panose="02020603050405020304" pitchFamily="18" charset="0"/>
              <a:cs typeface="Times New Roman" panose="02020603050405020304" pitchFamily="18" charset="0"/>
            </a:rPr>
            <a:t>条</a:t>
          </a:r>
          <a:endParaRPr kumimoji="1" lang="en-US" altLang="ja-JP" sz="1800" b="1" dirty="0">
            <a:latin typeface="Times New Roman" panose="02020603050405020304" pitchFamily="18" charset="0"/>
            <a:cs typeface="Times New Roman" panose="02020603050405020304" pitchFamily="18" charset="0"/>
          </a:endParaRPr>
        </a:p>
      </dgm:t>
    </dgm:pt>
    <dgm:pt modelId="{868DABC1-E746-4143-8396-93EADA89262B}" type="sibTrans" cxnId="{2BF4461A-D330-49D8-A1DD-00EFD3AD2816}">
      <dgm:prSet/>
      <dgm:spPr/>
      <dgm:t>
        <a:bodyPr/>
        <a:lstStyle/>
        <a:p>
          <a:endParaRPr kumimoji="1" lang="ja-JP" altLang="en-US" sz="1800"/>
        </a:p>
      </dgm:t>
    </dgm:pt>
    <dgm:pt modelId="{2208710B-8928-4041-B5AB-BC923E1E61E1}" type="parTrans" cxnId="{2BF4461A-D330-49D8-A1DD-00EFD3AD2816}">
      <dgm:prSet custT="1"/>
      <dgm:spPr/>
      <dgm:t>
        <a:bodyPr/>
        <a:lstStyle/>
        <a:p>
          <a:endParaRPr kumimoji="1" lang="ja-JP" altLang="en-US" sz="1800"/>
        </a:p>
      </dgm:t>
    </dgm:pt>
    <dgm:pt modelId="{62FB7F02-2659-4259-8DFB-E6E5DF80B78D}">
      <dgm:prSet phldrT="[テキスト]" custT="1"/>
      <dgm:spPr>
        <a:solidFill>
          <a:srgbClr val="FFFF99"/>
        </a:solidFill>
        <a:ln w="28575"/>
      </dgm:spPr>
      <dgm:t>
        <a:bodyPr/>
        <a:lstStyle/>
        <a:p>
          <a:r>
            <a:rPr kumimoji="1" lang="ja-JP" altLang="en-US" sz="2000" b="1" dirty="0">
              <a:latin typeface="Times New Roman" panose="02020603050405020304" pitchFamily="18" charset="0"/>
              <a:cs typeface="Times New Roman" panose="02020603050405020304" pitchFamily="18" charset="0"/>
            </a:rPr>
            <a:t>報告義務</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民法</a:t>
          </a:r>
          <a:r>
            <a:rPr kumimoji="1" lang="en-US" altLang="ja-JP" sz="1800" b="1" dirty="0">
              <a:latin typeface="Times New Roman" panose="02020603050405020304" pitchFamily="18" charset="0"/>
              <a:cs typeface="Times New Roman" panose="02020603050405020304" pitchFamily="18" charset="0"/>
            </a:rPr>
            <a:t>701</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645</a:t>
          </a:r>
          <a:r>
            <a:rPr kumimoji="1" lang="ja-JP" altLang="en-US" sz="1800" b="1" dirty="0">
              <a:latin typeface="Times New Roman" panose="02020603050405020304" pitchFamily="18" charset="0"/>
              <a:cs typeface="Times New Roman" panose="02020603050405020304" pitchFamily="18" charset="0"/>
            </a:rPr>
            <a:t>条</a:t>
          </a:r>
        </a:p>
      </dgm:t>
    </dgm:pt>
    <dgm:pt modelId="{A0FEF201-1F4F-4A4E-93D7-EF7C981C02D8}" type="sibTrans" cxnId="{A9BA31FB-610E-46D3-858A-899EA2A26CD6}">
      <dgm:prSet/>
      <dgm:spPr/>
      <dgm:t>
        <a:bodyPr/>
        <a:lstStyle/>
        <a:p>
          <a:endParaRPr kumimoji="1" lang="ja-JP" altLang="en-US"/>
        </a:p>
      </dgm:t>
    </dgm:pt>
    <dgm:pt modelId="{988E944F-F7C0-4D44-AE79-12CD5F582C16}" type="parTrans" cxnId="{A9BA31FB-610E-46D3-858A-899EA2A26CD6}">
      <dgm:prSet/>
      <dgm:spPr/>
      <dgm:t>
        <a:bodyPr/>
        <a:lstStyle/>
        <a:p>
          <a:endParaRPr kumimoji="1" lang="ja-JP" altLang="en-US"/>
        </a:p>
      </dgm:t>
    </dgm:pt>
    <dgm:pt modelId="{2C4A55EE-C262-4C69-BABA-5A5DF8678A87}">
      <dgm:prSet phldrT="[テキスト]" custT="1"/>
      <dgm:spPr>
        <a:solidFill>
          <a:srgbClr val="FFFF99"/>
        </a:solidFill>
        <a:ln w="28575"/>
      </dgm:spPr>
      <dgm:t>
        <a:bodyPr/>
        <a:lstStyle/>
        <a:p>
          <a:r>
            <a:rPr kumimoji="1" lang="ja-JP" altLang="en-US" sz="1800" b="1">
              <a:latin typeface="Times New Roman" panose="02020603050405020304" pitchFamily="18" charset="0"/>
              <a:cs typeface="Times New Roman" panose="02020603050405020304" pitchFamily="18" charset="0"/>
            </a:rPr>
            <a:t>通知義務</a:t>
          </a:r>
          <a:br>
            <a:rPr kumimoji="1" lang="en-US" altLang="ja-JP" sz="1800" b="1">
              <a:latin typeface="Times New Roman" panose="02020603050405020304" pitchFamily="18" charset="0"/>
              <a:cs typeface="Times New Roman" panose="02020603050405020304" pitchFamily="18" charset="0"/>
            </a:rPr>
          </a:br>
          <a:r>
            <a:rPr kumimoji="1" lang="ja-JP" altLang="en-US" sz="1800" b="1">
              <a:latin typeface="Times New Roman" panose="02020603050405020304" pitchFamily="18" charset="0"/>
              <a:cs typeface="Times New Roman" panose="02020603050405020304" pitchFamily="18" charset="0"/>
            </a:rPr>
            <a:t>民法</a:t>
          </a:r>
          <a:r>
            <a:rPr kumimoji="1" lang="en-US" altLang="ja-JP" sz="1800" b="1">
              <a:latin typeface="Times New Roman" panose="02020603050405020304" pitchFamily="18" charset="0"/>
              <a:cs typeface="Times New Roman" panose="02020603050405020304" pitchFamily="18" charset="0"/>
            </a:rPr>
            <a:t>699</a:t>
          </a:r>
          <a:r>
            <a:rPr kumimoji="1" lang="ja-JP" altLang="en-US" sz="1800" b="1">
              <a:latin typeface="Times New Roman" panose="02020603050405020304" pitchFamily="18" charset="0"/>
              <a:cs typeface="Times New Roman" panose="02020603050405020304" pitchFamily="18" charset="0"/>
            </a:rPr>
            <a:t>条</a:t>
          </a:r>
          <a:endParaRPr kumimoji="1" lang="ja-JP" altLang="en-US" sz="1800" b="1" dirty="0">
            <a:latin typeface="Times New Roman" panose="02020603050405020304" pitchFamily="18" charset="0"/>
            <a:cs typeface="Times New Roman" panose="02020603050405020304" pitchFamily="18" charset="0"/>
          </a:endParaRPr>
        </a:p>
      </dgm:t>
    </dgm:pt>
    <dgm:pt modelId="{D821A521-658B-4851-A125-08E206E05EA7}" type="parTrans" cxnId="{EBB7A5AE-1ADC-4565-BF43-BE6E9334D5DD}">
      <dgm:prSet/>
      <dgm:spPr/>
      <dgm:t>
        <a:bodyPr/>
        <a:lstStyle/>
        <a:p>
          <a:endParaRPr kumimoji="1" lang="ja-JP" altLang="en-US"/>
        </a:p>
      </dgm:t>
    </dgm:pt>
    <dgm:pt modelId="{7E6E2FB7-7B3B-45DF-BBB9-99133CDDC5B2}" type="sibTrans" cxnId="{EBB7A5AE-1ADC-4565-BF43-BE6E9334D5DD}">
      <dgm:prSet/>
      <dgm:spPr/>
      <dgm:t>
        <a:bodyPr/>
        <a:lstStyle/>
        <a:p>
          <a:endParaRPr kumimoji="1" lang="ja-JP" altLang="en-US"/>
        </a:p>
      </dgm:t>
    </dgm:pt>
    <dgm:pt modelId="{1E5F470C-FC4F-4DFA-AE65-F912053B5F27}">
      <dgm:prSet phldrT="[テキスト]" custT="1"/>
      <dgm:spPr>
        <a:solidFill>
          <a:schemeClr val="accent4">
            <a:lumMod val="40000"/>
            <a:lumOff val="60000"/>
          </a:schemeClr>
        </a:solidFill>
        <a:ln w="28575"/>
      </dgm:spPr>
      <dgm:t>
        <a:bodyPr/>
        <a:lstStyle/>
        <a:p>
          <a:r>
            <a:rPr kumimoji="1" lang="ja-JP" altLang="en-US" sz="1800" b="1" dirty="0">
              <a:latin typeface="Times New Roman" panose="02020603050405020304" pitchFamily="18" charset="0"/>
              <a:cs typeface="Times New Roman" panose="02020603050405020304" pitchFamily="18" charset="0"/>
            </a:rPr>
            <a:t>取得利益の移転義務</a:t>
          </a:r>
          <a:br>
            <a:rPr kumimoji="1" lang="en-US" altLang="ja-JP" sz="18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民法</a:t>
          </a:r>
          <a:r>
            <a:rPr kumimoji="1" lang="en-US" altLang="ja-JP" sz="1800" b="1" dirty="0">
              <a:latin typeface="Times New Roman" panose="02020603050405020304" pitchFamily="18" charset="0"/>
              <a:cs typeface="Times New Roman" panose="02020603050405020304" pitchFamily="18" charset="0"/>
            </a:rPr>
            <a:t>701</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646</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1</a:t>
          </a:r>
          <a:r>
            <a:rPr kumimoji="1" lang="ja-JP" altLang="en-US" sz="1800" b="1" dirty="0">
              <a:latin typeface="Times New Roman" panose="02020603050405020304" pitchFamily="18" charset="0"/>
              <a:cs typeface="Times New Roman" panose="02020603050405020304" pitchFamily="18" charset="0"/>
            </a:rPr>
            <a:t>項</a:t>
          </a:r>
        </a:p>
      </dgm:t>
    </dgm:pt>
    <dgm:pt modelId="{F8274E32-B570-47AB-8DC5-240DF4DA7FF2}" type="parTrans" cxnId="{78957C42-06CE-49A5-AE4D-9D6FA1AA6131}">
      <dgm:prSet/>
      <dgm:spPr/>
      <dgm:t>
        <a:bodyPr/>
        <a:lstStyle/>
        <a:p>
          <a:endParaRPr kumimoji="1" lang="ja-JP" altLang="en-US"/>
        </a:p>
      </dgm:t>
    </dgm:pt>
    <dgm:pt modelId="{49543937-665D-4950-AE7F-4FC81AAE5845}" type="sibTrans" cxnId="{78957C42-06CE-49A5-AE4D-9D6FA1AA6131}">
      <dgm:prSet/>
      <dgm:spPr/>
      <dgm:t>
        <a:bodyPr/>
        <a:lstStyle/>
        <a:p>
          <a:endParaRPr kumimoji="1" lang="ja-JP" altLang="en-US"/>
        </a:p>
      </dgm:t>
    </dgm:pt>
    <dgm:pt modelId="{1C33D69A-587B-40CA-BF4A-A9D995756A5F}">
      <dgm:prSet phldrT="[テキスト]" custT="1"/>
      <dgm:spPr>
        <a:solidFill>
          <a:srgbClr val="FFFF99"/>
        </a:solidFill>
        <a:ln w="28575"/>
      </dgm:spPr>
      <dgm:t>
        <a:bodyPr/>
        <a:lstStyle/>
        <a:p>
          <a:r>
            <a:rPr kumimoji="1" lang="ja-JP" altLang="en-US" sz="2400" b="1" dirty="0">
              <a:latin typeface="Times New Roman" panose="02020603050405020304" pitchFamily="18" charset="0"/>
              <a:cs typeface="Times New Roman" panose="02020603050405020304" pitchFamily="18" charset="0"/>
            </a:rPr>
            <a:t>管理者免責義務</a:t>
          </a:r>
          <a:br>
            <a:rPr kumimoji="1" lang="en-US" altLang="ja-JP" sz="2400" b="1" dirty="0">
              <a:latin typeface="Times New Roman" panose="02020603050405020304" pitchFamily="18" charset="0"/>
              <a:cs typeface="Times New Roman" panose="02020603050405020304" pitchFamily="18" charset="0"/>
            </a:rPr>
          </a:br>
          <a:r>
            <a:rPr kumimoji="1" lang="ja-JP" altLang="en-US" sz="1800" b="1" dirty="0">
              <a:latin typeface="Times New Roman" panose="02020603050405020304" pitchFamily="18" charset="0"/>
              <a:cs typeface="Times New Roman" panose="02020603050405020304" pitchFamily="18" charset="0"/>
            </a:rPr>
            <a:t>民法</a:t>
          </a:r>
          <a:r>
            <a:rPr kumimoji="1" lang="en-US" altLang="ja-JP" sz="1800" b="1" dirty="0">
              <a:latin typeface="Times New Roman" panose="02020603050405020304" pitchFamily="18" charset="0"/>
              <a:cs typeface="Times New Roman" panose="02020603050405020304" pitchFamily="18" charset="0"/>
            </a:rPr>
            <a:t>702</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2</a:t>
          </a:r>
          <a:r>
            <a:rPr kumimoji="1" lang="ja-JP" altLang="en-US" sz="1800" b="1" dirty="0">
              <a:latin typeface="Times New Roman" panose="02020603050405020304" pitchFamily="18" charset="0"/>
              <a:cs typeface="Times New Roman" panose="02020603050405020304" pitchFamily="18" charset="0"/>
            </a:rPr>
            <a:t>項→</a:t>
          </a:r>
          <a:r>
            <a:rPr kumimoji="1" lang="en-US" altLang="ja-JP" sz="1800" b="1" dirty="0">
              <a:latin typeface="Times New Roman" panose="02020603050405020304" pitchFamily="18" charset="0"/>
              <a:cs typeface="Times New Roman" panose="02020603050405020304" pitchFamily="18" charset="0"/>
            </a:rPr>
            <a:t>650</a:t>
          </a:r>
          <a:r>
            <a:rPr kumimoji="1" lang="ja-JP" altLang="en-US" sz="1800" b="1" dirty="0">
              <a:latin typeface="Times New Roman" panose="02020603050405020304" pitchFamily="18" charset="0"/>
              <a:cs typeface="Times New Roman" panose="02020603050405020304" pitchFamily="18" charset="0"/>
            </a:rPr>
            <a:t>条</a:t>
          </a:r>
          <a:r>
            <a:rPr kumimoji="1" lang="en-US" altLang="ja-JP" sz="1800" b="1" dirty="0">
              <a:latin typeface="Times New Roman" panose="02020603050405020304" pitchFamily="18" charset="0"/>
              <a:cs typeface="Times New Roman" panose="02020603050405020304" pitchFamily="18" charset="0"/>
            </a:rPr>
            <a:t>2</a:t>
          </a:r>
          <a:r>
            <a:rPr kumimoji="1" lang="ja-JP" altLang="en-US" sz="1800" b="1" dirty="0">
              <a:latin typeface="Times New Roman" panose="02020603050405020304" pitchFamily="18" charset="0"/>
              <a:cs typeface="Times New Roman" panose="02020603050405020304" pitchFamily="18" charset="0"/>
            </a:rPr>
            <a:t>項</a:t>
          </a:r>
        </a:p>
      </dgm:t>
    </dgm:pt>
    <dgm:pt modelId="{F4AAFC96-24BF-4196-9B90-E202DB2CD454}" type="sibTrans" cxnId="{DAB01018-BA9D-42BD-ADAB-78CC81F4345E}">
      <dgm:prSet/>
      <dgm:spPr/>
      <dgm:t>
        <a:bodyPr/>
        <a:lstStyle/>
        <a:p>
          <a:endParaRPr kumimoji="1" lang="ja-JP" altLang="en-US" sz="1800" b="1"/>
        </a:p>
      </dgm:t>
    </dgm:pt>
    <dgm:pt modelId="{D1F8B677-09C5-4F3E-969E-5B061FA857D2}" type="parTrans" cxnId="{DAB01018-BA9D-42BD-ADAB-78CC81F4345E}">
      <dgm:prSet custT="1"/>
      <dgm:spPr/>
      <dgm:t>
        <a:bodyPr/>
        <a:lstStyle/>
        <a:p>
          <a:endParaRPr kumimoji="1" lang="ja-JP" altLang="en-US" sz="1800" b="1"/>
        </a:p>
      </dgm:t>
    </dgm:pt>
    <dgm:pt modelId="{9F769716-7C46-4194-8F9E-C92C34A1AC18}" type="pres">
      <dgm:prSet presAssocID="{875ED465-4B9C-43F0-8397-7B76E695D023}" presName="diagram" presStyleCnt="0">
        <dgm:presLayoutVars>
          <dgm:chPref val="1"/>
          <dgm:dir/>
          <dgm:animOne val="branch"/>
          <dgm:animLvl val="lvl"/>
          <dgm:resizeHandles val="exact"/>
        </dgm:presLayoutVars>
      </dgm:prSet>
      <dgm:spPr/>
    </dgm:pt>
    <dgm:pt modelId="{C13D0227-DC98-487C-9BAC-1DBF152420FA}" type="pres">
      <dgm:prSet presAssocID="{347DAADE-88B5-49E5-83F7-97CA7FD04ACC}" presName="root1" presStyleCnt="0"/>
      <dgm:spPr/>
    </dgm:pt>
    <dgm:pt modelId="{CA96BB39-CB7C-46E4-AC87-84F8F2038AD3}" type="pres">
      <dgm:prSet presAssocID="{347DAADE-88B5-49E5-83F7-97CA7FD04ACC}" presName="LevelOneTextNode" presStyleLbl="node0" presStyleIdx="0" presStyleCnt="1" custScaleX="55983" custScaleY="427326" custLinFactY="-18420" custLinFactNeighborX="7733" custLinFactNeighborY="-100000">
        <dgm:presLayoutVars>
          <dgm:chPref val="3"/>
        </dgm:presLayoutVars>
      </dgm:prSet>
      <dgm:spPr/>
    </dgm:pt>
    <dgm:pt modelId="{4CE45D7E-E3C9-4280-AD7F-EE0C76DA0DC1}" type="pres">
      <dgm:prSet presAssocID="{347DAADE-88B5-49E5-83F7-97CA7FD04ACC}" presName="level2hierChild" presStyleCnt="0"/>
      <dgm:spPr/>
    </dgm:pt>
    <dgm:pt modelId="{72A54651-C850-496E-82D3-3B80B2654EA4}" type="pres">
      <dgm:prSet presAssocID="{82658730-097C-4EF9-866E-7291570E047F}" presName="conn2-1" presStyleLbl="parChTrans1D2" presStyleIdx="0" presStyleCnt="2"/>
      <dgm:spPr/>
    </dgm:pt>
    <dgm:pt modelId="{89710FBF-2E6B-4895-86DF-96DB8036845B}" type="pres">
      <dgm:prSet presAssocID="{82658730-097C-4EF9-866E-7291570E047F}" presName="connTx" presStyleLbl="parChTrans1D2" presStyleIdx="0" presStyleCnt="2"/>
      <dgm:spPr/>
    </dgm:pt>
    <dgm:pt modelId="{B2377ED0-C320-4708-A23A-C5049D99A386}" type="pres">
      <dgm:prSet presAssocID="{543DD3F3-2CBF-4F17-AF8F-8A7599FE0B27}" presName="root2" presStyleCnt="0"/>
      <dgm:spPr/>
    </dgm:pt>
    <dgm:pt modelId="{55F4E4A5-144D-4306-BA2B-96918EE40B01}" type="pres">
      <dgm:prSet presAssocID="{543DD3F3-2CBF-4F17-AF8F-8A7599FE0B27}" presName="LevelTwoTextNode" presStyleLbl="node2" presStyleIdx="0" presStyleCnt="2" custScaleX="133100" custScaleY="214360" custLinFactNeighborX="-4049" custLinFactNeighborY="-71598">
        <dgm:presLayoutVars>
          <dgm:chPref val="3"/>
        </dgm:presLayoutVars>
      </dgm:prSet>
      <dgm:spPr/>
    </dgm:pt>
    <dgm:pt modelId="{597EE8CF-E551-4900-ADE4-0959D29888C0}" type="pres">
      <dgm:prSet presAssocID="{543DD3F3-2CBF-4F17-AF8F-8A7599FE0B27}" presName="level3hierChild" presStyleCnt="0"/>
      <dgm:spPr/>
    </dgm:pt>
    <dgm:pt modelId="{2EE6C40C-0400-4FC2-927C-563F9EC08046}" type="pres">
      <dgm:prSet presAssocID="{D5C6F57D-D79E-4D3E-8D74-B9E2493D0252}" presName="conn2-1" presStyleLbl="parChTrans1D3" presStyleIdx="0" presStyleCnt="4"/>
      <dgm:spPr/>
    </dgm:pt>
    <dgm:pt modelId="{52EA9C5B-05C5-4653-A588-5C4E1B264F1E}" type="pres">
      <dgm:prSet presAssocID="{D5C6F57D-D79E-4D3E-8D74-B9E2493D0252}" presName="connTx" presStyleLbl="parChTrans1D3" presStyleIdx="0" presStyleCnt="4"/>
      <dgm:spPr/>
    </dgm:pt>
    <dgm:pt modelId="{BE9513BA-172B-4758-85D3-6A04DD1E824F}" type="pres">
      <dgm:prSet presAssocID="{21479AC5-D3DF-4A0C-A51E-5AC1C40F43AE}" presName="root2" presStyleCnt="0"/>
      <dgm:spPr/>
    </dgm:pt>
    <dgm:pt modelId="{C123C687-345A-4100-9D1C-BD013084EA1F}" type="pres">
      <dgm:prSet presAssocID="{21479AC5-D3DF-4A0C-A51E-5AC1C40F43AE}" presName="LevelTwoTextNode" presStyleLbl="node3" presStyleIdx="0" presStyleCnt="4" custScaleX="259374" custScaleY="259376" custLinFactNeighborX="-10833" custLinFactNeighborY="-32048">
        <dgm:presLayoutVars>
          <dgm:chPref val="3"/>
        </dgm:presLayoutVars>
      </dgm:prSet>
      <dgm:spPr/>
    </dgm:pt>
    <dgm:pt modelId="{7E2896BD-71FD-4013-B616-1CE108FADFFF}" type="pres">
      <dgm:prSet presAssocID="{21479AC5-D3DF-4A0C-A51E-5AC1C40F43AE}" presName="level3hierChild" presStyleCnt="0"/>
      <dgm:spPr/>
    </dgm:pt>
    <dgm:pt modelId="{C7EDB765-9D03-4C50-ACBB-6AEF96EC1A46}" type="pres">
      <dgm:prSet presAssocID="{898C9E08-C53A-417E-98E6-14C3C068CE10}" presName="conn2-1" presStyleLbl="parChTrans1D4" presStyleIdx="0" presStyleCnt="9"/>
      <dgm:spPr/>
    </dgm:pt>
    <dgm:pt modelId="{23A9A3EC-3088-4015-ABA5-523019F5E625}" type="pres">
      <dgm:prSet presAssocID="{898C9E08-C53A-417E-98E6-14C3C068CE10}" presName="connTx" presStyleLbl="parChTrans1D4" presStyleIdx="0" presStyleCnt="9"/>
      <dgm:spPr/>
    </dgm:pt>
    <dgm:pt modelId="{B03529D4-735D-4798-8EBF-E2C894AF6733}" type="pres">
      <dgm:prSet presAssocID="{DAA0C099-2378-462F-A352-C2FDE001636D}" presName="root2" presStyleCnt="0"/>
      <dgm:spPr/>
    </dgm:pt>
    <dgm:pt modelId="{FB72B5FF-F4EA-49D3-AF95-8A6066DE74D3}" type="pres">
      <dgm:prSet presAssocID="{DAA0C099-2378-462F-A352-C2FDE001636D}" presName="LevelTwoTextNode" presStyleLbl="node4" presStyleIdx="0" presStyleCnt="9" custScaleX="225657" custScaleY="121001" custLinFactNeighborX="-8391" custLinFactNeighborY="-5792">
        <dgm:presLayoutVars>
          <dgm:chPref val="3"/>
        </dgm:presLayoutVars>
      </dgm:prSet>
      <dgm:spPr/>
    </dgm:pt>
    <dgm:pt modelId="{5F9EFE92-D67B-4605-A8C0-CF4B45B4C31C}" type="pres">
      <dgm:prSet presAssocID="{DAA0C099-2378-462F-A352-C2FDE001636D}" presName="level3hierChild" presStyleCnt="0"/>
      <dgm:spPr/>
    </dgm:pt>
    <dgm:pt modelId="{411E92F3-582C-4CBC-9CA8-7732DBB91EB5}" type="pres">
      <dgm:prSet presAssocID="{D821A521-658B-4851-A125-08E206E05EA7}" presName="conn2-1" presStyleLbl="parChTrans1D4" presStyleIdx="1" presStyleCnt="9"/>
      <dgm:spPr/>
    </dgm:pt>
    <dgm:pt modelId="{741A5D53-6A2A-486A-B066-E08742A607CF}" type="pres">
      <dgm:prSet presAssocID="{D821A521-658B-4851-A125-08E206E05EA7}" presName="connTx" presStyleLbl="parChTrans1D4" presStyleIdx="1" presStyleCnt="9"/>
      <dgm:spPr/>
    </dgm:pt>
    <dgm:pt modelId="{54CEBB6E-8517-4EF3-BCB6-5132FBEFA8DE}" type="pres">
      <dgm:prSet presAssocID="{2C4A55EE-C262-4C69-BABA-5A5DF8678A87}" presName="root2" presStyleCnt="0"/>
      <dgm:spPr/>
    </dgm:pt>
    <dgm:pt modelId="{4AFB7C7D-EE8F-432D-BFD6-0163EA3B8712}" type="pres">
      <dgm:prSet presAssocID="{2C4A55EE-C262-4C69-BABA-5A5DF8678A87}" presName="LevelTwoTextNode" presStyleLbl="node4" presStyleIdx="1" presStyleCnt="9" custScaleX="275444" custScaleY="110001" custLinFactNeighborX="-22334" custLinFactNeighborY="-4627">
        <dgm:presLayoutVars>
          <dgm:chPref val="3"/>
        </dgm:presLayoutVars>
      </dgm:prSet>
      <dgm:spPr/>
    </dgm:pt>
    <dgm:pt modelId="{2EC798B9-2994-4D6B-BAC4-E29E745A64D3}" type="pres">
      <dgm:prSet presAssocID="{2C4A55EE-C262-4C69-BABA-5A5DF8678A87}" presName="level3hierChild" presStyleCnt="0"/>
      <dgm:spPr/>
    </dgm:pt>
    <dgm:pt modelId="{69232E73-A5DA-4228-93EA-8270503E72F0}" type="pres">
      <dgm:prSet presAssocID="{E1D9A1F0-F805-4809-96C5-555B5719D9F1}" presName="conn2-1" presStyleLbl="parChTrans1D4" presStyleIdx="2" presStyleCnt="9"/>
      <dgm:spPr/>
    </dgm:pt>
    <dgm:pt modelId="{AD593578-9C33-4C09-A1B0-8A180A7BC59D}" type="pres">
      <dgm:prSet presAssocID="{E1D9A1F0-F805-4809-96C5-555B5719D9F1}" presName="connTx" presStyleLbl="parChTrans1D4" presStyleIdx="2" presStyleCnt="9"/>
      <dgm:spPr/>
    </dgm:pt>
    <dgm:pt modelId="{AF6C4D6F-6F23-443E-9901-34A8210231BC}" type="pres">
      <dgm:prSet presAssocID="{FC3FD0A7-CBAD-41A8-AB0C-D7195A3A0628}" presName="root2" presStyleCnt="0"/>
      <dgm:spPr/>
    </dgm:pt>
    <dgm:pt modelId="{AA232155-CCC7-4C2C-9B43-AFBC539BEF93}" type="pres">
      <dgm:prSet presAssocID="{FC3FD0A7-CBAD-41A8-AB0C-D7195A3A0628}" presName="LevelTwoTextNode" presStyleLbl="node4" presStyleIdx="2" presStyleCnt="9" custScaleX="225657" custScaleY="207671" custLinFactNeighborX="-8391" custLinFactNeighborY="-45235">
        <dgm:presLayoutVars>
          <dgm:chPref val="3"/>
        </dgm:presLayoutVars>
      </dgm:prSet>
      <dgm:spPr/>
    </dgm:pt>
    <dgm:pt modelId="{52DB325F-EE55-457A-9C4C-1B996F980DF8}" type="pres">
      <dgm:prSet presAssocID="{FC3FD0A7-CBAD-41A8-AB0C-D7195A3A0628}" presName="level3hierChild" presStyleCnt="0"/>
      <dgm:spPr/>
    </dgm:pt>
    <dgm:pt modelId="{0B94081F-A919-4EAB-9422-3DED018BFC54}" type="pres">
      <dgm:prSet presAssocID="{0A77BE43-59F4-4829-8A16-5F3954187740}" presName="conn2-1" presStyleLbl="parChTrans1D4" presStyleIdx="3" presStyleCnt="9"/>
      <dgm:spPr/>
    </dgm:pt>
    <dgm:pt modelId="{BEBAFF1F-01B8-4B96-8E6F-F76D78B62238}" type="pres">
      <dgm:prSet presAssocID="{0A77BE43-59F4-4829-8A16-5F3954187740}" presName="connTx" presStyleLbl="parChTrans1D4" presStyleIdx="3" presStyleCnt="9"/>
      <dgm:spPr/>
    </dgm:pt>
    <dgm:pt modelId="{8DF8F8E6-A69C-4551-AD2E-48E6E09701F3}" type="pres">
      <dgm:prSet presAssocID="{BA37205A-1323-46DF-8F07-D5F961B2190E}" presName="root2" presStyleCnt="0"/>
      <dgm:spPr/>
    </dgm:pt>
    <dgm:pt modelId="{B735D189-09CD-4AC6-945E-888BA68A3293}" type="pres">
      <dgm:prSet presAssocID="{BA37205A-1323-46DF-8F07-D5F961B2190E}" presName="LevelTwoTextNode" presStyleLbl="node4" presStyleIdx="3" presStyleCnt="9" custScaleX="268641" custScaleY="146411" custLinFactNeighborX="-16959" custLinFactNeighborY="-4023">
        <dgm:presLayoutVars>
          <dgm:chPref val="3"/>
        </dgm:presLayoutVars>
      </dgm:prSet>
      <dgm:spPr/>
    </dgm:pt>
    <dgm:pt modelId="{5E044823-8684-4B0E-B3C9-B6A3051FD50B}" type="pres">
      <dgm:prSet presAssocID="{BA37205A-1323-46DF-8F07-D5F961B2190E}" presName="level3hierChild" presStyleCnt="0"/>
      <dgm:spPr/>
    </dgm:pt>
    <dgm:pt modelId="{4337CC3C-3504-4579-8C43-55492A115F3F}" type="pres">
      <dgm:prSet presAssocID="{F8274E32-B570-47AB-8DC5-240DF4DA7FF2}" presName="conn2-1" presStyleLbl="parChTrans1D4" presStyleIdx="4" presStyleCnt="9"/>
      <dgm:spPr/>
    </dgm:pt>
    <dgm:pt modelId="{C1821A1B-3A5C-4055-8E14-A061B560EDD2}" type="pres">
      <dgm:prSet presAssocID="{F8274E32-B570-47AB-8DC5-240DF4DA7FF2}" presName="connTx" presStyleLbl="parChTrans1D4" presStyleIdx="4" presStyleCnt="9"/>
      <dgm:spPr/>
    </dgm:pt>
    <dgm:pt modelId="{47F1B051-D16A-428A-828D-503EE70D08EA}" type="pres">
      <dgm:prSet presAssocID="{1E5F470C-FC4F-4DFA-AE65-F912053B5F27}" presName="root2" presStyleCnt="0"/>
      <dgm:spPr/>
    </dgm:pt>
    <dgm:pt modelId="{1EF5F694-E90F-4F7C-9805-B48E935C61ED}" type="pres">
      <dgm:prSet presAssocID="{1E5F470C-FC4F-4DFA-AE65-F912053B5F27}" presName="LevelTwoTextNode" presStyleLbl="node4" presStyleIdx="4" presStyleCnt="9" custScaleX="263962" custScaleY="121000" custLinFactNeighborX="-15262">
        <dgm:presLayoutVars>
          <dgm:chPref val="3"/>
        </dgm:presLayoutVars>
      </dgm:prSet>
      <dgm:spPr/>
    </dgm:pt>
    <dgm:pt modelId="{F20E5BFA-C044-4C96-B935-07DC700DF2EF}" type="pres">
      <dgm:prSet presAssocID="{1E5F470C-FC4F-4DFA-AE65-F912053B5F27}" presName="level3hierChild" presStyleCnt="0"/>
      <dgm:spPr/>
    </dgm:pt>
    <dgm:pt modelId="{39F2A1D3-8991-41E7-860A-BAF0098497EC}" type="pres">
      <dgm:prSet presAssocID="{FD1D5215-062E-4529-B0E5-B6A185946878}" presName="conn2-1" presStyleLbl="parChTrans1D4" presStyleIdx="5" presStyleCnt="9"/>
      <dgm:spPr/>
    </dgm:pt>
    <dgm:pt modelId="{28846FCD-E791-4FAA-B15D-7AAA3C0BC15E}" type="pres">
      <dgm:prSet presAssocID="{FD1D5215-062E-4529-B0E5-B6A185946878}" presName="connTx" presStyleLbl="parChTrans1D4" presStyleIdx="5" presStyleCnt="9"/>
      <dgm:spPr/>
    </dgm:pt>
    <dgm:pt modelId="{AB0F7FFD-BF7C-462D-A758-F8A7A0336F69}" type="pres">
      <dgm:prSet presAssocID="{45075011-F4B0-4481-ADD3-4FE1868D18B4}" presName="root2" presStyleCnt="0"/>
      <dgm:spPr/>
    </dgm:pt>
    <dgm:pt modelId="{ACA7AC56-124A-4E15-A46E-687252B2D941}" type="pres">
      <dgm:prSet presAssocID="{45075011-F4B0-4481-ADD3-4FE1868D18B4}" presName="LevelTwoTextNode" presStyleLbl="node4" presStyleIdx="5" presStyleCnt="9" custScaleX="268641" custScaleY="237486" custLinFactNeighborX="-16959" custLinFactNeighborY="-1479">
        <dgm:presLayoutVars>
          <dgm:chPref val="3"/>
        </dgm:presLayoutVars>
      </dgm:prSet>
      <dgm:spPr/>
    </dgm:pt>
    <dgm:pt modelId="{A7B3E1C1-1C26-44BE-80AB-CBF051E07416}" type="pres">
      <dgm:prSet presAssocID="{45075011-F4B0-4481-ADD3-4FE1868D18B4}" presName="level3hierChild" presStyleCnt="0"/>
      <dgm:spPr/>
    </dgm:pt>
    <dgm:pt modelId="{1188055A-A481-460D-9869-283095B6A1D7}" type="pres">
      <dgm:prSet presAssocID="{1B873E71-9CA9-48EF-B8D7-E9DA4BAEB9B7}" presName="conn2-1" presStyleLbl="parChTrans1D3" presStyleIdx="1" presStyleCnt="4"/>
      <dgm:spPr/>
    </dgm:pt>
    <dgm:pt modelId="{EC920987-BFC0-4D33-A99E-5527449996CC}" type="pres">
      <dgm:prSet presAssocID="{1B873E71-9CA9-48EF-B8D7-E9DA4BAEB9B7}" presName="connTx" presStyleLbl="parChTrans1D3" presStyleIdx="1" presStyleCnt="4"/>
      <dgm:spPr/>
    </dgm:pt>
    <dgm:pt modelId="{0A32C3C2-D615-465D-B6A6-0EDBAA850516}" type="pres">
      <dgm:prSet presAssocID="{04282639-4759-439C-A2A6-8D88727BD6BD}" presName="root2" presStyleCnt="0"/>
      <dgm:spPr/>
    </dgm:pt>
    <dgm:pt modelId="{2CF21AB9-B08B-47AE-9028-1B48318169F8}" type="pres">
      <dgm:prSet presAssocID="{04282639-4759-439C-A2A6-8D88727BD6BD}" presName="LevelTwoTextNode" presStyleLbl="node3" presStyleIdx="1" presStyleCnt="4" custScaleX="259374" custScaleY="161052" custLinFactNeighborX="-10833" custLinFactNeighborY="-25520">
        <dgm:presLayoutVars>
          <dgm:chPref val="3"/>
        </dgm:presLayoutVars>
      </dgm:prSet>
      <dgm:spPr/>
    </dgm:pt>
    <dgm:pt modelId="{AC31E9D2-318E-4AB4-8916-6AD503D74894}" type="pres">
      <dgm:prSet presAssocID="{04282639-4759-439C-A2A6-8D88727BD6BD}" presName="level3hierChild" presStyleCnt="0"/>
      <dgm:spPr/>
    </dgm:pt>
    <dgm:pt modelId="{B9BA45AD-D03B-497D-9E90-154210ACA4F6}" type="pres">
      <dgm:prSet presAssocID="{988E944F-F7C0-4D44-AE79-12CD5F582C16}" presName="conn2-1" presStyleLbl="parChTrans1D4" presStyleIdx="6" presStyleCnt="9"/>
      <dgm:spPr/>
    </dgm:pt>
    <dgm:pt modelId="{0A9CC521-3DF1-44F4-ADB7-B50F30828B97}" type="pres">
      <dgm:prSet presAssocID="{988E944F-F7C0-4D44-AE79-12CD5F582C16}" presName="connTx" presStyleLbl="parChTrans1D4" presStyleIdx="6" presStyleCnt="9"/>
      <dgm:spPr/>
    </dgm:pt>
    <dgm:pt modelId="{092E6207-BD87-4447-ADAE-B556373D8983}" type="pres">
      <dgm:prSet presAssocID="{62FB7F02-2659-4259-8DFB-E6E5DF80B78D}" presName="root2" presStyleCnt="0"/>
      <dgm:spPr/>
    </dgm:pt>
    <dgm:pt modelId="{AA8180C4-B138-45DC-A103-2F5D164F8713}" type="pres">
      <dgm:prSet presAssocID="{62FB7F02-2659-4259-8DFB-E6E5DF80B78D}" presName="LevelTwoTextNode" presStyleLbl="node4" presStyleIdx="6" presStyleCnt="9" custScaleX="232341" custScaleY="121000" custLinFactNeighborX="-9847" custLinFactNeighborY="-7933">
        <dgm:presLayoutVars>
          <dgm:chPref val="3"/>
        </dgm:presLayoutVars>
      </dgm:prSet>
      <dgm:spPr/>
    </dgm:pt>
    <dgm:pt modelId="{430CCACB-93E1-40BA-86B9-164527725C6D}" type="pres">
      <dgm:prSet presAssocID="{62FB7F02-2659-4259-8DFB-E6E5DF80B78D}" presName="level3hierChild" presStyleCnt="0"/>
      <dgm:spPr/>
    </dgm:pt>
    <dgm:pt modelId="{4102CB37-8964-4B53-BFD6-956C8F8C730A}" type="pres">
      <dgm:prSet presAssocID="{2FB411AD-8C00-4A37-88FE-1291A67BC392}" presName="conn2-1" presStyleLbl="parChTrans1D4" presStyleIdx="7" presStyleCnt="9"/>
      <dgm:spPr/>
    </dgm:pt>
    <dgm:pt modelId="{097611B0-270E-424B-A836-24B67603AD64}" type="pres">
      <dgm:prSet presAssocID="{2FB411AD-8C00-4A37-88FE-1291A67BC392}" presName="connTx" presStyleLbl="parChTrans1D4" presStyleIdx="7" presStyleCnt="9"/>
      <dgm:spPr/>
    </dgm:pt>
    <dgm:pt modelId="{36A3BB4A-A0CB-4BFD-BAC1-AADF188E2F12}" type="pres">
      <dgm:prSet presAssocID="{F04AC791-859E-4E62-A434-165FA69A34B7}" presName="root2" presStyleCnt="0"/>
      <dgm:spPr/>
    </dgm:pt>
    <dgm:pt modelId="{6A547883-C855-4289-8504-BE82FC68EBE3}" type="pres">
      <dgm:prSet presAssocID="{F04AC791-859E-4E62-A434-165FA69A34B7}" presName="LevelTwoTextNode" presStyleLbl="node4" presStyleIdx="7" presStyleCnt="9" custScaleX="230908" custScaleY="133101" custLinFactNeighborX="-8391" custLinFactNeighborY="-7520">
        <dgm:presLayoutVars>
          <dgm:chPref val="3"/>
        </dgm:presLayoutVars>
      </dgm:prSet>
      <dgm:spPr/>
    </dgm:pt>
    <dgm:pt modelId="{54202D64-FF48-4925-8C7C-ACF91EDB621D}" type="pres">
      <dgm:prSet presAssocID="{F04AC791-859E-4E62-A434-165FA69A34B7}" presName="level3hierChild" presStyleCnt="0"/>
      <dgm:spPr/>
    </dgm:pt>
    <dgm:pt modelId="{62D153E6-F61C-4B5C-B0B5-B116383E9C64}" type="pres">
      <dgm:prSet presAssocID="{2208710B-8928-4041-B5AB-BC923E1E61E1}" presName="conn2-1" presStyleLbl="parChTrans1D4" presStyleIdx="8" presStyleCnt="9"/>
      <dgm:spPr/>
    </dgm:pt>
    <dgm:pt modelId="{80101886-9875-4710-A187-004742A93DFF}" type="pres">
      <dgm:prSet presAssocID="{2208710B-8928-4041-B5AB-BC923E1E61E1}" presName="connTx" presStyleLbl="parChTrans1D4" presStyleIdx="8" presStyleCnt="9"/>
      <dgm:spPr/>
    </dgm:pt>
    <dgm:pt modelId="{D3AC0C30-AC09-41AD-AD0F-D02FF5118EBF}" type="pres">
      <dgm:prSet presAssocID="{3BF6E4A3-32F3-45EE-ADB6-9EFD3DC390F0}" presName="root2" presStyleCnt="0"/>
      <dgm:spPr/>
    </dgm:pt>
    <dgm:pt modelId="{C9426B67-5FFC-432F-A444-75AEB1653C1C}" type="pres">
      <dgm:prSet presAssocID="{3BF6E4A3-32F3-45EE-ADB6-9EFD3DC390F0}" presName="LevelTwoTextNode" presStyleLbl="node4" presStyleIdx="8" presStyleCnt="9" custScaleX="273285" custScaleY="133101" custLinFactNeighborX="-21223" custLinFactNeighborY="-6492">
        <dgm:presLayoutVars>
          <dgm:chPref val="3"/>
        </dgm:presLayoutVars>
      </dgm:prSet>
      <dgm:spPr/>
    </dgm:pt>
    <dgm:pt modelId="{5D3331ED-B08F-475D-8C24-6CE3B97ADFA9}" type="pres">
      <dgm:prSet presAssocID="{3BF6E4A3-32F3-45EE-ADB6-9EFD3DC390F0}" presName="level3hierChild" presStyleCnt="0"/>
      <dgm:spPr/>
    </dgm:pt>
    <dgm:pt modelId="{5809B07D-8E4B-4654-B95F-71B74CFDC793}" type="pres">
      <dgm:prSet presAssocID="{D3C0C597-EE65-4790-BED6-E3002C89F031}" presName="conn2-1" presStyleLbl="parChTrans1D2" presStyleIdx="1" presStyleCnt="2"/>
      <dgm:spPr/>
    </dgm:pt>
    <dgm:pt modelId="{981908D0-9510-49FF-9430-A44A83068CB5}" type="pres">
      <dgm:prSet presAssocID="{D3C0C597-EE65-4790-BED6-E3002C89F031}" presName="connTx" presStyleLbl="parChTrans1D2" presStyleIdx="1" presStyleCnt="2"/>
      <dgm:spPr/>
    </dgm:pt>
    <dgm:pt modelId="{4F601E1C-8B19-4451-A216-E1329D6518E5}" type="pres">
      <dgm:prSet presAssocID="{43338896-8EE4-4C3D-8576-1C34F45B1EB9}" presName="root2" presStyleCnt="0"/>
      <dgm:spPr/>
    </dgm:pt>
    <dgm:pt modelId="{DB69FB97-D296-4E4F-826D-DCFD2F2098C6}" type="pres">
      <dgm:prSet presAssocID="{43338896-8EE4-4C3D-8576-1C34F45B1EB9}" presName="LevelTwoTextNode" presStyleLbl="node2" presStyleIdx="1" presStyleCnt="2" custScaleX="133100" custScaleY="214360" custLinFactNeighborX="198" custLinFactNeighborY="-6832">
        <dgm:presLayoutVars>
          <dgm:chPref val="3"/>
        </dgm:presLayoutVars>
      </dgm:prSet>
      <dgm:spPr/>
    </dgm:pt>
    <dgm:pt modelId="{C781BBCF-4785-45B9-A1D4-FC1A41E6EBDF}" type="pres">
      <dgm:prSet presAssocID="{43338896-8EE4-4C3D-8576-1C34F45B1EB9}" presName="level3hierChild" presStyleCnt="0"/>
      <dgm:spPr/>
    </dgm:pt>
    <dgm:pt modelId="{2DF0AB09-5C0F-4CB3-8C80-C073282D19D6}" type="pres">
      <dgm:prSet presAssocID="{8CEAC01F-EBA7-4242-B308-F0B8ACDE7708}" presName="conn2-1" presStyleLbl="parChTrans1D3" presStyleIdx="2" presStyleCnt="4"/>
      <dgm:spPr/>
    </dgm:pt>
    <dgm:pt modelId="{AA7FD0D2-3182-4280-8BE7-F004256FA769}" type="pres">
      <dgm:prSet presAssocID="{8CEAC01F-EBA7-4242-B308-F0B8ACDE7708}" presName="connTx" presStyleLbl="parChTrans1D3" presStyleIdx="2" presStyleCnt="4"/>
      <dgm:spPr/>
    </dgm:pt>
    <dgm:pt modelId="{AF61B7E0-7BFF-46A4-AEE2-48FDA765B583}" type="pres">
      <dgm:prSet presAssocID="{FBAAB45C-0494-4F2C-9624-A7E4F131F035}" presName="root2" presStyleCnt="0"/>
      <dgm:spPr/>
    </dgm:pt>
    <dgm:pt modelId="{3D5BE54A-40F2-4ECF-BBD5-F8C3585F908C}" type="pres">
      <dgm:prSet presAssocID="{FBAAB45C-0494-4F2C-9624-A7E4F131F035}" presName="LevelTwoTextNode" presStyleLbl="node3" presStyleIdx="2" presStyleCnt="4" custScaleX="259374" custScaleY="146411" custLinFactNeighborX="-11898" custLinFactNeighborY="-7552">
        <dgm:presLayoutVars>
          <dgm:chPref val="3"/>
        </dgm:presLayoutVars>
      </dgm:prSet>
      <dgm:spPr/>
    </dgm:pt>
    <dgm:pt modelId="{9F3F5169-0521-4CF5-9B6F-CED2717B2AE6}" type="pres">
      <dgm:prSet presAssocID="{FBAAB45C-0494-4F2C-9624-A7E4F131F035}" presName="level3hierChild" presStyleCnt="0"/>
      <dgm:spPr/>
    </dgm:pt>
    <dgm:pt modelId="{94FF45A8-AC73-45E3-962A-E26E03DCF352}" type="pres">
      <dgm:prSet presAssocID="{D1F8B677-09C5-4F3E-969E-5B061FA857D2}" presName="conn2-1" presStyleLbl="parChTrans1D3" presStyleIdx="3" presStyleCnt="4"/>
      <dgm:spPr/>
    </dgm:pt>
    <dgm:pt modelId="{E80F572E-610B-4169-A339-ADBC89C51F56}" type="pres">
      <dgm:prSet presAssocID="{D1F8B677-09C5-4F3E-969E-5B061FA857D2}" presName="connTx" presStyleLbl="parChTrans1D3" presStyleIdx="3" presStyleCnt="4"/>
      <dgm:spPr/>
    </dgm:pt>
    <dgm:pt modelId="{8815747B-4039-40C8-95F7-7A029B2BC009}" type="pres">
      <dgm:prSet presAssocID="{1C33D69A-587B-40CA-BF4A-A9D995756A5F}" presName="root2" presStyleCnt="0"/>
      <dgm:spPr/>
    </dgm:pt>
    <dgm:pt modelId="{AB21F61F-2B67-4C38-BAF2-7D0F8F48CCF6}" type="pres">
      <dgm:prSet presAssocID="{1C33D69A-587B-40CA-BF4A-A9D995756A5F}" presName="LevelTwoTextNode" presStyleLbl="node3" presStyleIdx="3" presStyleCnt="4" custScaleX="259374" custScaleY="162569" custLinFactNeighborX="-11898" custLinFactNeighborY="8700">
        <dgm:presLayoutVars>
          <dgm:chPref val="3"/>
        </dgm:presLayoutVars>
      </dgm:prSet>
      <dgm:spPr/>
    </dgm:pt>
    <dgm:pt modelId="{061B3CCE-83F9-41ED-9908-D93E2BE8AFAA}" type="pres">
      <dgm:prSet presAssocID="{1C33D69A-587B-40CA-BF4A-A9D995756A5F}" presName="level3hierChild" presStyleCnt="0"/>
      <dgm:spPr/>
    </dgm:pt>
  </dgm:ptLst>
  <dgm:cxnLst>
    <dgm:cxn modelId="{E5FC6500-2211-4092-B491-ABC8539A9263}" type="presOf" srcId="{D1F8B677-09C5-4F3E-969E-5B061FA857D2}" destId="{94FF45A8-AC73-45E3-962A-E26E03DCF352}" srcOrd="0" destOrd="0" presId="urn:microsoft.com/office/officeart/2005/8/layout/hierarchy2"/>
    <dgm:cxn modelId="{D4084B05-F163-437A-81BF-D6AB46D71A47}" type="presOf" srcId="{D3C0C597-EE65-4790-BED6-E3002C89F031}" destId="{981908D0-9510-49FF-9430-A44A83068CB5}" srcOrd="1" destOrd="0" presId="urn:microsoft.com/office/officeart/2005/8/layout/hierarchy2"/>
    <dgm:cxn modelId="{FB65D405-3C22-4BDD-8865-3E57B2FE6549}" srcId="{347DAADE-88B5-49E5-83F7-97CA7FD04ACC}" destId="{43338896-8EE4-4C3D-8576-1C34F45B1EB9}" srcOrd="1" destOrd="0" parTransId="{D3C0C597-EE65-4790-BED6-E3002C89F031}" sibTransId="{A447EBCF-53A4-432E-A923-57CCED103423}"/>
    <dgm:cxn modelId="{7AC65F0A-AFB1-454E-8FF8-B45AE52BAE22}" srcId="{04282639-4759-439C-A2A6-8D88727BD6BD}" destId="{F04AC791-859E-4E62-A434-165FA69A34B7}" srcOrd="1" destOrd="0" parTransId="{2FB411AD-8C00-4A37-88FE-1291A67BC392}" sibTransId="{E95AF2AB-2DC0-4BC3-B9BE-CB52491B11DB}"/>
    <dgm:cxn modelId="{08D8D20A-87CE-4126-9DAD-2A0593A46C83}" type="presOf" srcId="{875ED465-4B9C-43F0-8397-7B76E695D023}" destId="{9F769716-7C46-4194-8F9E-C92C34A1AC18}" srcOrd="0" destOrd="0" presId="urn:microsoft.com/office/officeart/2005/8/layout/hierarchy2"/>
    <dgm:cxn modelId="{0B60DE0D-C674-43E3-82F3-886597BE6BEE}" type="presOf" srcId="{FC3FD0A7-CBAD-41A8-AB0C-D7195A3A0628}" destId="{AA232155-CCC7-4C2C-9B43-AFBC539BEF93}" srcOrd="0" destOrd="0" presId="urn:microsoft.com/office/officeart/2005/8/layout/hierarchy2"/>
    <dgm:cxn modelId="{84AE4511-273E-4B6A-B4A1-145F541DADF8}" type="presOf" srcId="{3BF6E4A3-32F3-45EE-ADB6-9EFD3DC390F0}" destId="{C9426B67-5FFC-432F-A444-75AEB1653C1C}" srcOrd="0" destOrd="0" presId="urn:microsoft.com/office/officeart/2005/8/layout/hierarchy2"/>
    <dgm:cxn modelId="{3287C111-4383-4E69-9748-17BFEE2571E7}" type="presOf" srcId="{43338896-8EE4-4C3D-8576-1C34F45B1EB9}" destId="{DB69FB97-D296-4E4F-826D-DCFD2F2098C6}" srcOrd="0" destOrd="0" presId="urn:microsoft.com/office/officeart/2005/8/layout/hierarchy2"/>
    <dgm:cxn modelId="{DD7DC312-E5B2-42B3-84B1-70246CB68AC4}" type="presOf" srcId="{0A77BE43-59F4-4829-8A16-5F3954187740}" destId="{0B94081F-A919-4EAB-9422-3DED018BFC54}" srcOrd="0" destOrd="0" presId="urn:microsoft.com/office/officeart/2005/8/layout/hierarchy2"/>
    <dgm:cxn modelId="{DAB01018-BA9D-42BD-ADAB-78CC81F4345E}" srcId="{43338896-8EE4-4C3D-8576-1C34F45B1EB9}" destId="{1C33D69A-587B-40CA-BF4A-A9D995756A5F}" srcOrd="1" destOrd="0" parTransId="{D1F8B677-09C5-4F3E-969E-5B061FA857D2}" sibTransId="{F4AAFC96-24BF-4196-9B90-E202DB2CD454}"/>
    <dgm:cxn modelId="{2BF4461A-D330-49D8-A1DD-00EFD3AD2816}" srcId="{F04AC791-859E-4E62-A434-165FA69A34B7}" destId="{3BF6E4A3-32F3-45EE-ADB6-9EFD3DC390F0}" srcOrd="0" destOrd="0" parTransId="{2208710B-8928-4041-B5AB-BC923E1E61E1}" sibTransId="{868DABC1-E746-4143-8396-93EADA89262B}"/>
    <dgm:cxn modelId="{DD0E671B-22B9-413A-9CDA-FE8B879C5CB4}" srcId="{FC3FD0A7-CBAD-41A8-AB0C-D7195A3A0628}" destId="{45075011-F4B0-4481-ADD3-4FE1868D18B4}" srcOrd="2" destOrd="0" parTransId="{FD1D5215-062E-4529-B0E5-B6A185946878}" sibTransId="{66C9CFB6-51F2-4D3B-A64F-D906C4ACB9B0}"/>
    <dgm:cxn modelId="{356C761C-95C2-4B6C-91F0-2F0E31A1B966}" type="presOf" srcId="{988E944F-F7C0-4D44-AE79-12CD5F582C16}" destId="{B9BA45AD-D03B-497D-9E90-154210ACA4F6}" srcOrd="0" destOrd="0" presId="urn:microsoft.com/office/officeart/2005/8/layout/hierarchy2"/>
    <dgm:cxn modelId="{7811BE1E-542E-4055-B4DF-B00F83AD5C06}" type="presOf" srcId="{2208710B-8928-4041-B5AB-BC923E1E61E1}" destId="{62D153E6-F61C-4B5C-B0B5-B116383E9C64}" srcOrd="0" destOrd="0" presId="urn:microsoft.com/office/officeart/2005/8/layout/hierarchy2"/>
    <dgm:cxn modelId="{E6BF6D20-3573-4D54-97BD-1CA6E395734A}" type="presOf" srcId="{FD1D5215-062E-4529-B0E5-B6A185946878}" destId="{28846FCD-E791-4FAA-B15D-7AAA3C0BC15E}" srcOrd="1" destOrd="0" presId="urn:microsoft.com/office/officeart/2005/8/layout/hierarchy2"/>
    <dgm:cxn modelId="{BA35E123-AF5F-4BF5-8BC7-CB10C4E16EDD}" type="presOf" srcId="{F04AC791-859E-4E62-A434-165FA69A34B7}" destId="{6A547883-C855-4289-8504-BE82FC68EBE3}" srcOrd="0" destOrd="0" presId="urn:microsoft.com/office/officeart/2005/8/layout/hierarchy2"/>
    <dgm:cxn modelId="{FA13DE24-5C8B-4BEB-A7DF-F7BE89B428F7}" type="presOf" srcId="{8CEAC01F-EBA7-4242-B308-F0B8ACDE7708}" destId="{2DF0AB09-5C0F-4CB3-8C80-C073282D19D6}" srcOrd="0" destOrd="0" presId="urn:microsoft.com/office/officeart/2005/8/layout/hierarchy2"/>
    <dgm:cxn modelId="{EC4B5727-E139-4B97-B33C-3B4F8B1A5214}" type="presOf" srcId="{D5C6F57D-D79E-4D3E-8D74-B9E2493D0252}" destId="{2EE6C40C-0400-4FC2-927C-563F9EC08046}" srcOrd="0" destOrd="0" presId="urn:microsoft.com/office/officeart/2005/8/layout/hierarchy2"/>
    <dgm:cxn modelId="{F0558E27-CB1A-411C-AE5B-89B01763772C}" type="presOf" srcId="{21479AC5-D3DF-4A0C-A51E-5AC1C40F43AE}" destId="{C123C687-345A-4100-9D1C-BD013084EA1F}" srcOrd="0" destOrd="0" presId="urn:microsoft.com/office/officeart/2005/8/layout/hierarchy2"/>
    <dgm:cxn modelId="{DF04852D-FDA0-452D-8994-2987A4978871}" type="presOf" srcId="{FD1D5215-062E-4529-B0E5-B6A185946878}" destId="{39F2A1D3-8991-41E7-860A-BAF0098497EC}" srcOrd="0" destOrd="0" presId="urn:microsoft.com/office/officeart/2005/8/layout/hierarchy2"/>
    <dgm:cxn modelId="{0A01602E-52B0-464C-8740-DF1EE8C94C5B}" type="presOf" srcId="{F8274E32-B570-47AB-8DC5-240DF4DA7FF2}" destId="{4337CC3C-3504-4579-8C43-55492A115F3F}" srcOrd="0" destOrd="0" presId="urn:microsoft.com/office/officeart/2005/8/layout/hierarchy2"/>
    <dgm:cxn modelId="{1BCB662F-A7E7-4AEF-8D18-44DCCCB2924D}" type="presOf" srcId="{1E5F470C-FC4F-4DFA-AE65-F912053B5F27}" destId="{1EF5F694-E90F-4F7C-9805-B48E935C61ED}" srcOrd="0" destOrd="0" presId="urn:microsoft.com/office/officeart/2005/8/layout/hierarchy2"/>
    <dgm:cxn modelId="{C6C3552F-AF62-462D-949F-30EA4462EBB4}" type="presOf" srcId="{2FB411AD-8C00-4A37-88FE-1291A67BC392}" destId="{4102CB37-8964-4B53-BFD6-956C8F8C730A}" srcOrd="0" destOrd="0" presId="urn:microsoft.com/office/officeart/2005/8/layout/hierarchy2"/>
    <dgm:cxn modelId="{703BE332-1CA4-4BE9-B2E7-948E7B200D9B}" type="presOf" srcId="{988E944F-F7C0-4D44-AE79-12CD5F582C16}" destId="{0A9CC521-3DF1-44F4-ADB7-B50F30828B97}" srcOrd="1" destOrd="0" presId="urn:microsoft.com/office/officeart/2005/8/layout/hierarchy2"/>
    <dgm:cxn modelId="{E62CF234-36A6-4C39-AF55-B5983440CA35}" srcId="{875ED465-4B9C-43F0-8397-7B76E695D023}" destId="{347DAADE-88B5-49E5-83F7-97CA7FD04ACC}" srcOrd="0" destOrd="0" parTransId="{5E495C9D-E8C1-4069-B7DE-EDAB335E7D21}" sibTransId="{CFE5BF77-09D8-484E-8D6B-0B5BECCA2A67}"/>
    <dgm:cxn modelId="{A59EF63B-3FE2-4D99-8722-1A97739C7762}" srcId="{43338896-8EE4-4C3D-8576-1C34F45B1EB9}" destId="{FBAAB45C-0494-4F2C-9624-A7E4F131F035}" srcOrd="0" destOrd="0" parTransId="{8CEAC01F-EBA7-4242-B308-F0B8ACDE7708}" sibTransId="{8CC5D218-F1E1-46BA-BF47-B3092CCC10D7}"/>
    <dgm:cxn modelId="{6943625D-877F-455D-960C-4286CAFF5B23}" srcId="{347DAADE-88B5-49E5-83F7-97CA7FD04ACC}" destId="{543DD3F3-2CBF-4F17-AF8F-8A7599FE0B27}" srcOrd="0" destOrd="0" parTransId="{82658730-097C-4EF9-866E-7291570E047F}" sibTransId="{60DDA772-B0A9-4D30-BCD4-5F83BA32D273}"/>
    <dgm:cxn modelId="{0581C65D-110B-4449-8441-73F45DB0B137}" type="presOf" srcId="{82658730-097C-4EF9-866E-7291570E047F}" destId="{89710FBF-2E6B-4895-86DF-96DB8036845B}" srcOrd="1" destOrd="0" presId="urn:microsoft.com/office/officeart/2005/8/layout/hierarchy2"/>
    <dgm:cxn modelId="{6FEA885E-83F7-47C9-82D4-D0408D869448}" type="presOf" srcId="{BA37205A-1323-46DF-8F07-D5F961B2190E}" destId="{B735D189-09CD-4AC6-945E-888BA68A3293}" srcOrd="0" destOrd="0" presId="urn:microsoft.com/office/officeart/2005/8/layout/hierarchy2"/>
    <dgm:cxn modelId="{ED499C61-9C94-4AC0-8488-00200553D7EF}" type="presOf" srcId="{D5C6F57D-D79E-4D3E-8D74-B9E2493D0252}" destId="{52EA9C5B-05C5-4653-A588-5C4E1B264F1E}" srcOrd="1" destOrd="0" presId="urn:microsoft.com/office/officeart/2005/8/layout/hierarchy2"/>
    <dgm:cxn modelId="{78957C42-06CE-49A5-AE4D-9D6FA1AA6131}" srcId="{FC3FD0A7-CBAD-41A8-AB0C-D7195A3A0628}" destId="{1E5F470C-FC4F-4DFA-AE65-F912053B5F27}" srcOrd="1" destOrd="0" parTransId="{F8274E32-B570-47AB-8DC5-240DF4DA7FF2}" sibTransId="{49543937-665D-4950-AE7F-4FC81AAE5845}"/>
    <dgm:cxn modelId="{3A198142-DF73-419F-BBAA-68D6342B344F}" srcId="{543DD3F3-2CBF-4F17-AF8F-8A7599FE0B27}" destId="{04282639-4759-439C-A2A6-8D88727BD6BD}" srcOrd="1" destOrd="0" parTransId="{1B873E71-9CA9-48EF-B8D7-E9DA4BAEB9B7}" sibTransId="{20BF7171-A9F9-48F3-9530-44BF8F722A38}"/>
    <dgm:cxn modelId="{9E7AD565-E05C-4AC2-8342-AA9C0F93E3F2}" type="presOf" srcId="{543DD3F3-2CBF-4F17-AF8F-8A7599FE0B27}" destId="{55F4E4A5-144D-4306-BA2B-96918EE40B01}" srcOrd="0" destOrd="0" presId="urn:microsoft.com/office/officeart/2005/8/layout/hierarchy2"/>
    <dgm:cxn modelId="{A1B2574C-40C4-418A-BDB6-281D9E4DE404}" srcId="{21479AC5-D3DF-4A0C-A51E-5AC1C40F43AE}" destId="{DAA0C099-2378-462F-A352-C2FDE001636D}" srcOrd="0" destOrd="0" parTransId="{898C9E08-C53A-417E-98E6-14C3C068CE10}" sibTransId="{27CC03F2-7916-41D1-861F-E1D5CDA744D6}"/>
    <dgm:cxn modelId="{770EC64F-A1BB-4733-8971-1EC7C7F28109}" type="presOf" srcId="{D821A521-658B-4851-A125-08E206E05EA7}" destId="{411E92F3-582C-4CBC-9CA8-7732DBB91EB5}" srcOrd="0" destOrd="0" presId="urn:microsoft.com/office/officeart/2005/8/layout/hierarchy2"/>
    <dgm:cxn modelId="{E8B70771-1E8F-4505-891D-B825A53DBD25}" type="presOf" srcId="{FBAAB45C-0494-4F2C-9624-A7E4F131F035}" destId="{3D5BE54A-40F2-4ECF-BBD5-F8C3585F908C}" srcOrd="0" destOrd="0" presId="urn:microsoft.com/office/officeart/2005/8/layout/hierarchy2"/>
    <dgm:cxn modelId="{8D0AF072-B8AA-4E74-B397-5C0416338CAE}" srcId="{543DD3F3-2CBF-4F17-AF8F-8A7599FE0B27}" destId="{21479AC5-D3DF-4A0C-A51E-5AC1C40F43AE}" srcOrd="0" destOrd="0" parTransId="{D5C6F57D-D79E-4D3E-8D74-B9E2493D0252}" sibTransId="{2007180D-7F4D-4CD8-8A56-31C6EBC840AA}"/>
    <dgm:cxn modelId="{6EAB9973-A2BA-4F37-B256-6AAE3FC2938A}" type="presOf" srcId="{898C9E08-C53A-417E-98E6-14C3C068CE10}" destId="{23A9A3EC-3088-4015-ABA5-523019F5E625}" srcOrd="1" destOrd="0" presId="urn:microsoft.com/office/officeart/2005/8/layout/hierarchy2"/>
    <dgm:cxn modelId="{04A9EB53-5601-40F1-847C-CDE3BD693980}" type="presOf" srcId="{898C9E08-C53A-417E-98E6-14C3C068CE10}" destId="{C7EDB765-9D03-4C50-ACBB-6AEF96EC1A46}" srcOrd="0" destOrd="0" presId="urn:microsoft.com/office/officeart/2005/8/layout/hierarchy2"/>
    <dgm:cxn modelId="{B9954254-37FD-4B8F-B98D-1609EAE5D22F}" type="presOf" srcId="{8CEAC01F-EBA7-4242-B308-F0B8ACDE7708}" destId="{AA7FD0D2-3182-4280-8BE7-F004256FA769}" srcOrd="1" destOrd="0" presId="urn:microsoft.com/office/officeart/2005/8/layout/hierarchy2"/>
    <dgm:cxn modelId="{7B9DF87A-45B6-424A-9D11-E54127E16230}" type="presOf" srcId="{E1D9A1F0-F805-4809-96C5-555B5719D9F1}" destId="{AD593578-9C33-4C09-A1B0-8A180A7BC59D}" srcOrd="1" destOrd="0" presId="urn:microsoft.com/office/officeart/2005/8/layout/hierarchy2"/>
    <dgm:cxn modelId="{CD83817B-B7F3-4B03-AAA9-196AAA6049D7}" type="presOf" srcId="{0A77BE43-59F4-4829-8A16-5F3954187740}" destId="{BEBAFF1F-01B8-4B96-8E6F-F76D78B62238}" srcOrd="1" destOrd="0" presId="urn:microsoft.com/office/officeart/2005/8/layout/hierarchy2"/>
    <dgm:cxn modelId="{27973281-D468-4DB7-A6E2-2F89CC584EEC}" type="presOf" srcId="{DAA0C099-2378-462F-A352-C2FDE001636D}" destId="{FB72B5FF-F4EA-49D3-AF95-8A6066DE74D3}" srcOrd="0" destOrd="0" presId="urn:microsoft.com/office/officeart/2005/8/layout/hierarchy2"/>
    <dgm:cxn modelId="{FD614F81-1F92-44C4-8C9E-F5652AD791AF}" type="presOf" srcId="{1B873E71-9CA9-48EF-B8D7-E9DA4BAEB9B7}" destId="{1188055A-A481-460D-9869-283095B6A1D7}" srcOrd="0" destOrd="0" presId="urn:microsoft.com/office/officeart/2005/8/layout/hierarchy2"/>
    <dgm:cxn modelId="{35506A82-EEAB-412D-A28A-CB136DA1F4EF}" type="presOf" srcId="{1B873E71-9CA9-48EF-B8D7-E9DA4BAEB9B7}" destId="{EC920987-BFC0-4D33-A99E-5527449996CC}" srcOrd="1" destOrd="0" presId="urn:microsoft.com/office/officeart/2005/8/layout/hierarchy2"/>
    <dgm:cxn modelId="{DB82EF85-6644-4098-B50E-97FE5077DE65}" type="presOf" srcId="{D3C0C597-EE65-4790-BED6-E3002C89F031}" destId="{5809B07D-8E4B-4654-B95F-71B74CFDC793}" srcOrd="0" destOrd="0" presId="urn:microsoft.com/office/officeart/2005/8/layout/hierarchy2"/>
    <dgm:cxn modelId="{7B66A791-7B37-4AD0-BC6F-9AAEF9ABD4D1}" type="presOf" srcId="{1C33D69A-587B-40CA-BF4A-A9D995756A5F}" destId="{AB21F61F-2B67-4C38-BAF2-7D0F8F48CCF6}" srcOrd="0" destOrd="0" presId="urn:microsoft.com/office/officeart/2005/8/layout/hierarchy2"/>
    <dgm:cxn modelId="{1CFB0399-675F-40E3-9415-6D6E3C86966E}" srcId="{21479AC5-D3DF-4A0C-A51E-5AC1C40F43AE}" destId="{FC3FD0A7-CBAD-41A8-AB0C-D7195A3A0628}" srcOrd="1" destOrd="0" parTransId="{E1D9A1F0-F805-4809-96C5-555B5719D9F1}" sibTransId="{547E085B-5375-4DB1-81B8-0261085FB621}"/>
    <dgm:cxn modelId="{06BB94AE-AF4F-4164-B9A6-0D7F138F95D7}" type="presOf" srcId="{45075011-F4B0-4481-ADD3-4FE1868D18B4}" destId="{ACA7AC56-124A-4E15-A46E-687252B2D941}" srcOrd="0" destOrd="0" presId="urn:microsoft.com/office/officeart/2005/8/layout/hierarchy2"/>
    <dgm:cxn modelId="{EBB7A5AE-1ADC-4565-BF43-BE6E9334D5DD}" srcId="{DAA0C099-2378-462F-A352-C2FDE001636D}" destId="{2C4A55EE-C262-4C69-BABA-5A5DF8678A87}" srcOrd="0" destOrd="0" parTransId="{D821A521-658B-4851-A125-08E206E05EA7}" sibTransId="{7E6E2FB7-7B3B-45DF-BBB9-99133CDDC5B2}"/>
    <dgm:cxn modelId="{7BDF36B6-6A23-4549-BBBC-A3F7DE73237D}" type="presOf" srcId="{04282639-4759-439C-A2A6-8D88727BD6BD}" destId="{2CF21AB9-B08B-47AE-9028-1B48318169F8}" srcOrd="0" destOrd="0" presId="urn:microsoft.com/office/officeart/2005/8/layout/hierarchy2"/>
    <dgm:cxn modelId="{97B7C4B6-FC2D-45B1-B135-C28916F8FAF6}" srcId="{FC3FD0A7-CBAD-41A8-AB0C-D7195A3A0628}" destId="{BA37205A-1323-46DF-8F07-D5F961B2190E}" srcOrd="0" destOrd="0" parTransId="{0A77BE43-59F4-4829-8A16-5F3954187740}" sibTransId="{5FA699FD-A3FE-4DCC-9A99-E9265D262279}"/>
    <dgm:cxn modelId="{8970E9BB-4B69-4C7B-BBCD-0413F1745915}" type="presOf" srcId="{D1F8B677-09C5-4F3E-969E-5B061FA857D2}" destId="{E80F572E-610B-4169-A339-ADBC89C51F56}" srcOrd="1" destOrd="0" presId="urn:microsoft.com/office/officeart/2005/8/layout/hierarchy2"/>
    <dgm:cxn modelId="{CC79B3BD-4C24-4B9A-9B2C-7A1121D21523}" type="presOf" srcId="{E1D9A1F0-F805-4809-96C5-555B5719D9F1}" destId="{69232E73-A5DA-4228-93EA-8270503E72F0}" srcOrd="0" destOrd="0" presId="urn:microsoft.com/office/officeart/2005/8/layout/hierarchy2"/>
    <dgm:cxn modelId="{C04A22D1-C42F-475B-9D99-FFFA318ADDBB}" type="presOf" srcId="{347DAADE-88B5-49E5-83F7-97CA7FD04ACC}" destId="{CA96BB39-CB7C-46E4-AC87-84F8F2038AD3}" srcOrd="0" destOrd="0" presId="urn:microsoft.com/office/officeart/2005/8/layout/hierarchy2"/>
    <dgm:cxn modelId="{9581F3E2-4E09-412F-94B2-1D5E5801D201}" type="presOf" srcId="{2FB411AD-8C00-4A37-88FE-1291A67BC392}" destId="{097611B0-270E-424B-A836-24B67603AD64}" srcOrd="1" destOrd="0" presId="urn:microsoft.com/office/officeart/2005/8/layout/hierarchy2"/>
    <dgm:cxn modelId="{C84DE5E4-7E82-4F0D-95A7-B9D04A5EE5EA}" type="presOf" srcId="{82658730-097C-4EF9-866E-7291570E047F}" destId="{72A54651-C850-496E-82D3-3B80B2654EA4}" srcOrd="0" destOrd="0" presId="urn:microsoft.com/office/officeart/2005/8/layout/hierarchy2"/>
    <dgm:cxn modelId="{5326D9E8-F74E-4CF9-9261-CA51F7BE002A}" type="presOf" srcId="{D821A521-658B-4851-A125-08E206E05EA7}" destId="{741A5D53-6A2A-486A-B066-E08742A607CF}" srcOrd="1" destOrd="0" presId="urn:microsoft.com/office/officeart/2005/8/layout/hierarchy2"/>
    <dgm:cxn modelId="{112725F0-E8AF-4D85-A26E-E40F90B68C87}" type="presOf" srcId="{2208710B-8928-4041-B5AB-BC923E1E61E1}" destId="{80101886-9875-4710-A187-004742A93DFF}" srcOrd="1" destOrd="0" presId="urn:microsoft.com/office/officeart/2005/8/layout/hierarchy2"/>
    <dgm:cxn modelId="{A9BA31FB-610E-46D3-858A-899EA2A26CD6}" srcId="{04282639-4759-439C-A2A6-8D88727BD6BD}" destId="{62FB7F02-2659-4259-8DFB-E6E5DF80B78D}" srcOrd="0" destOrd="0" parTransId="{988E944F-F7C0-4D44-AE79-12CD5F582C16}" sibTransId="{A0FEF201-1F4F-4A4E-93D7-EF7C981C02D8}"/>
    <dgm:cxn modelId="{A878C7FD-C7B1-4DDD-B64B-07303F24E02E}" type="presOf" srcId="{2C4A55EE-C262-4C69-BABA-5A5DF8678A87}" destId="{4AFB7C7D-EE8F-432D-BFD6-0163EA3B8712}" srcOrd="0" destOrd="0" presId="urn:microsoft.com/office/officeart/2005/8/layout/hierarchy2"/>
    <dgm:cxn modelId="{C578D0FF-7B5E-42BD-A060-F0F8BA4D605C}" type="presOf" srcId="{62FB7F02-2659-4259-8DFB-E6E5DF80B78D}" destId="{AA8180C4-B138-45DC-A103-2F5D164F8713}" srcOrd="0" destOrd="0" presId="urn:microsoft.com/office/officeart/2005/8/layout/hierarchy2"/>
    <dgm:cxn modelId="{4B87F2FF-5672-4E06-B997-73FFA5C257FC}" type="presOf" srcId="{F8274E32-B570-47AB-8DC5-240DF4DA7FF2}" destId="{C1821A1B-3A5C-4055-8E14-A061B560EDD2}" srcOrd="1" destOrd="0" presId="urn:microsoft.com/office/officeart/2005/8/layout/hierarchy2"/>
    <dgm:cxn modelId="{FA4BD015-992E-4D23-ACC4-E9F6C7F98C12}" type="presParOf" srcId="{9F769716-7C46-4194-8F9E-C92C34A1AC18}" destId="{C13D0227-DC98-487C-9BAC-1DBF152420FA}" srcOrd="0" destOrd="0" presId="urn:microsoft.com/office/officeart/2005/8/layout/hierarchy2"/>
    <dgm:cxn modelId="{95238FAC-9209-4FB1-9328-8E8984FF1F85}" type="presParOf" srcId="{C13D0227-DC98-487C-9BAC-1DBF152420FA}" destId="{CA96BB39-CB7C-46E4-AC87-84F8F2038AD3}" srcOrd="0" destOrd="0" presId="urn:microsoft.com/office/officeart/2005/8/layout/hierarchy2"/>
    <dgm:cxn modelId="{EABE3041-109C-454F-8361-729D731CDBEE}" type="presParOf" srcId="{C13D0227-DC98-487C-9BAC-1DBF152420FA}" destId="{4CE45D7E-E3C9-4280-AD7F-EE0C76DA0DC1}" srcOrd="1" destOrd="0" presId="urn:microsoft.com/office/officeart/2005/8/layout/hierarchy2"/>
    <dgm:cxn modelId="{85E67FD9-030E-43E1-84F2-BABFFB618CCD}" type="presParOf" srcId="{4CE45D7E-E3C9-4280-AD7F-EE0C76DA0DC1}" destId="{72A54651-C850-496E-82D3-3B80B2654EA4}" srcOrd="0" destOrd="0" presId="urn:microsoft.com/office/officeart/2005/8/layout/hierarchy2"/>
    <dgm:cxn modelId="{99B51E14-3026-40CF-9C96-8E40421B11EC}" type="presParOf" srcId="{72A54651-C850-496E-82D3-3B80B2654EA4}" destId="{89710FBF-2E6B-4895-86DF-96DB8036845B}" srcOrd="0" destOrd="0" presId="urn:microsoft.com/office/officeart/2005/8/layout/hierarchy2"/>
    <dgm:cxn modelId="{A0CB0F31-0B3A-4CA3-AF34-5DD3E6194BEB}" type="presParOf" srcId="{4CE45D7E-E3C9-4280-AD7F-EE0C76DA0DC1}" destId="{B2377ED0-C320-4708-A23A-C5049D99A386}" srcOrd="1" destOrd="0" presId="urn:microsoft.com/office/officeart/2005/8/layout/hierarchy2"/>
    <dgm:cxn modelId="{D1B83954-1F6A-4AD9-8F9A-F001977D6C2E}" type="presParOf" srcId="{B2377ED0-C320-4708-A23A-C5049D99A386}" destId="{55F4E4A5-144D-4306-BA2B-96918EE40B01}" srcOrd="0" destOrd="0" presId="urn:microsoft.com/office/officeart/2005/8/layout/hierarchy2"/>
    <dgm:cxn modelId="{C1E407E5-C526-406D-AAD7-D326D0B01F1C}" type="presParOf" srcId="{B2377ED0-C320-4708-A23A-C5049D99A386}" destId="{597EE8CF-E551-4900-ADE4-0959D29888C0}" srcOrd="1" destOrd="0" presId="urn:microsoft.com/office/officeart/2005/8/layout/hierarchy2"/>
    <dgm:cxn modelId="{19010454-1BDB-4E5E-B2B8-F7D3A62D716A}" type="presParOf" srcId="{597EE8CF-E551-4900-ADE4-0959D29888C0}" destId="{2EE6C40C-0400-4FC2-927C-563F9EC08046}" srcOrd="0" destOrd="0" presId="urn:microsoft.com/office/officeart/2005/8/layout/hierarchy2"/>
    <dgm:cxn modelId="{614F228A-5E9D-4D56-BB16-2846DB16897C}" type="presParOf" srcId="{2EE6C40C-0400-4FC2-927C-563F9EC08046}" destId="{52EA9C5B-05C5-4653-A588-5C4E1B264F1E}" srcOrd="0" destOrd="0" presId="urn:microsoft.com/office/officeart/2005/8/layout/hierarchy2"/>
    <dgm:cxn modelId="{04A430F5-C29F-4A00-8506-067446B68357}" type="presParOf" srcId="{597EE8CF-E551-4900-ADE4-0959D29888C0}" destId="{BE9513BA-172B-4758-85D3-6A04DD1E824F}" srcOrd="1" destOrd="0" presId="urn:microsoft.com/office/officeart/2005/8/layout/hierarchy2"/>
    <dgm:cxn modelId="{CF797433-7875-4449-9906-2E26A69151EA}" type="presParOf" srcId="{BE9513BA-172B-4758-85D3-6A04DD1E824F}" destId="{C123C687-345A-4100-9D1C-BD013084EA1F}" srcOrd="0" destOrd="0" presId="urn:microsoft.com/office/officeart/2005/8/layout/hierarchy2"/>
    <dgm:cxn modelId="{E02BE3C3-718C-4D2D-BAAA-DDB02F5DDB43}" type="presParOf" srcId="{BE9513BA-172B-4758-85D3-6A04DD1E824F}" destId="{7E2896BD-71FD-4013-B616-1CE108FADFFF}" srcOrd="1" destOrd="0" presId="urn:microsoft.com/office/officeart/2005/8/layout/hierarchy2"/>
    <dgm:cxn modelId="{C037F2B6-BDFF-409E-B60C-EB73B40D8B10}" type="presParOf" srcId="{7E2896BD-71FD-4013-B616-1CE108FADFFF}" destId="{C7EDB765-9D03-4C50-ACBB-6AEF96EC1A46}" srcOrd="0" destOrd="0" presId="urn:microsoft.com/office/officeart/2005/8/layout/hierarchy2"/>
    <dgm:cxn modelId="{9E087920-D8E4-4973-8BEE-1538C5C4B85E}" type="presParOf" srcId="{C7EDB765-9D03-4C50-ACBB-6AEF96EC1A46}" destId="{23A9A3EC-3088-4015-ABA5-523019F5E625}" srcOrd="0" destOrd="0" presId="urn:microsoft.com/office/officeart/2005/8/layout/hierarchy2"/>
    <dgm:cxn modelId="{A2C94020-39A5-4C44-A738-635FD8242827}" type="presParOf" srcId="{7E2896BD-71FD-4013-B616-1CE108FADFFF}" destId="{B03529D4-735D-4798-8EBF-E2C894AF6733}" srcOrd="1" destOrd="0" presId="urn:microsoft.com/office/officeart/2005/8/layout/hierarchy2"/>
    <dgm:cxn modelId="{B711DA8C-CD97-4351-B6B9-B36A835F268E}" type="presParOf" srcId="{B03529D4-735D-4798-8EBF-E2C894AF6733}" destId="{FB72B5FF-F4EA-49D3-AF95-8A6066DE74D3}" srcOrd="0" destOrd="0" presId="urn:microsoft.com/office/officeart/2005/8/layout/hierarchy2"/>
    <dgm:cxn modelId="{CE9A7C09-CC55-40ED-9A1E-94DCB54B2847}" type="presParOf" srcId="{B03529D4-735D-4798-8EBF-E2C894AF6733}" destId="{5F9EFE92-D67B-4605-A8C0-CF4B45B4C31C}" srcOrd="1" destOrd="0" presId="urn:microsoft.com/office/officeart/2005/8/layout/hierarchy2"/>
    <dgm:cxn modelId="{61AE45E2-38F0-4DDC-A648-B7E62EBEF5A8}" type="presParOf" srcId="{5F9EFE92-D67B-4605-A8C0-CF4B45B4C31C}" destId="{411E92F3-582C-4CBC-9CA8-7732DBB91EB5}" srcOrd="0" destOrd="0" presId="urn:microsoft.com/office/officeart/2005/8/layout/hierarchy2"/>
    <dgm:cxn modelId="{CD971457-87EB-44B7-93AF-586C9BFEAF03}" type="presParOf" srcId="{411E92F3-582C-4CBC-9CA8-7732DBB91EB5}" destId="{741A5D53-6A2A-486A-B066-E08742A607CF}" srcOrd="0" destOrd="0" presId="urn:microsoft.com/office/officeart/2005/8/layout/hierarchy2"/>
    <dgm:cxn modelId="{09E10171-5706-4198-9893-D4D94039EEB6}" type="presParOf" srcId="{5F9EFE92-D67B-4605-A8C0-CF4B45B4C31C}" destId="{54CEBB6E-8517-4EF3-BCB6-5132FBEFA8DE}" srcOrd="1" destOrd="0" presId="urn:microsoft.com/office/officeart/2005/8/layout/hierarchy2"/>
    <dgm:cxn modelId="{EB749511-7745-493C-9B8D-41A1AE0E76AA}" type="presParOf" srcId="{54CEBB6E-8517-4EF3-BCB6-5132FBEFA8DE}" destId="{4AFB7C7D-EE8F-432D-BFD6-0163EA3B8712}" srcOrd="0" destOrd="0" presId="urn:microsoft.com/office/officeart/2005/8/layout/hierarchy2"/>
    <dgm:cxn modelId="{6E18911F-47AB-47DC-ABCF-247D4455735A}" type="presParOf" srcId="{54CEBB6E-8517-4EF3-BCB6-5132FBEFA8DE}" destId="{2EC798B9-2994-4D6B-BAC4-E29E745A64D3}" srcOrd="1" destOrd="0" presId="urn:microsoft.com/office/officeart/2005/8/layout/hierarchy2"/>
    <dgm:cxn modelId="{E5690665-FCB8-4567-BC17-F675F0B027FD}" type="presParOf" srcId="{7E2896BD-71FD-4013-B616-1CE108FADFFF}" destId="{69232E73-A5DA-4228-93EA-8270503E72F0}" srcOrd="2" destOrd="0" presId="urn:microsoft.com/office/officeart/2005/8/layout/hierarchy2"/>
    <dgm:cxn modelId="{8B4BC8F2-5A75-47D0-8038-2D0CC2A73183}" type="presParOf" srcId="{69232E73-A5DA-4228-93EA-8270503E72F0}" destId="{AD593578-9C33-4C09-A1B0-8A180A7BC59D}" srcOrd="0" destOrd="0" presId="urn:microsoft.com/office/officeart/2005/8/layout/hierarchy2"/>
    <dgm:cxn modelId="{DBF2518F-27CF-474A-BC04-DE1D5F00199A}" type="presParOf" srcId="{7E2896BD-71FD-4013-B616-1CE108FADFFF}" destId="{AF6C4D6F-6F23-443E-9901-34A8210231BC}" srcOrd="3" destOrd="0" presId="urn:microsoft.com/office/officeart/2005/8/layout/hierarchy2"/>
    <dgm:cxn modelId="{45F12FFF-FA41-4442-A9C0-C74D0F7A5D5D}" type="presParOf" srcId="{AF6C4D6F-6F23-443E-9901-34A8210231BC}" destId="{AA232155-CCC7-4C2C-9B43-AFBC539BEF93}" srcOrd="0" destOrd="0" presId="urn:microsoft.com/office/officeart/2005/8/layout/hierarchy2"/>
    <dgm:cxn modelId="{D157D596-BF1E-4DB1-9484-A7E2AFDB3814}" type="presParOf" srcId="{AF6C4D6F-6F23-443E-9901-34A8210231BC}" destId="{52DB325F-EE55-457A-9C4C-1B996F980DF8}" srcOrd="1" destOrd="0" presId="urn:microsoft.com/office/officeart/2005/8/layout/hierarchy2"/>
    <dgm:cxn modelId="{9ED607C7-78FA-4021-A02E-0A1E9B4CB5F8}" type="presParOf" srcId="{52DB325F-EE55-457A-9C4C-1B996F980DF8}" destId="{0B94081F-A919-4EAB-9422-3DED018BFC54}" srcOrd="0" destOrd="0" presId="urn:microsoft.com/office/officeart/2005/8/layout/hierarchy2"/>
    <dgm:cxn modelId="{39F9E68B-8B68-4814-9792-15A22F30A130}" type="presParOf" srcId="{0B94081F-A919-4EAB-9422-3DED018BFC54}" destId="{BEBAFF1F-01B8-4B96-8E6F-F76D78B62238}" srcOrd="0" destOrd="0" presId="urn:microsoft.com/office/officeart/2005/8/layout/hierarchy2"/>
    <dgm:cxn modelId="{33122290-B9CE-4C5D-A4F1-903900FB08D3}" type="presParOf" srcId="{52DB325F-EE55-457A-9C4C-1B996F980DF8}" destId="{8DF8F8E6-A69C-4551-AD2E-48E6E09701F3}" srcOrd="1" destOrd="0" presId="urn:microsoft.com/office/officeart/2005/8/layout/hierarchy2"/>
    <dgm:cxn modelId="{22F35CF2-390C-4214-9E14-E6D95AC8411D}" type="presParOf" srcId="{8DF8F8E6-A69C-4551-AD2E-48E6E09701F3}" destId="{B735D189-09CD-4AC6-945E-888BA68A3293}" srcOrd="0" destOrd="0" presId="urn:microsoft.com/office/officeart/2005/8/layout/hierarchy2"/>
    <dgm:cxn modelId="{0990BF0B-88B5-4175-8D8E-A34EFAFBF1E5}" type="presParOf" srcId="{8DF8F8E6-A69C-4551-AD2E-48E6E09701F3}" destId="{5E044823-8684-4B0E-B3C9-B6A3051FD50B}" srcOrd="1" destOrd="0" presId="urn:microsoft.com/office/officeart/2005/8/layout/hierarchy2"/>
    <dgm:cxn modelId="{56DD2EBF-8082-47CC-AF63-F63E3626B7C4}" type="presParOf" srcId="{52DB325F-EE55-457A-9C4C-1B996F980DF8}" destId="{4337CC3C-3504-4579-8C43-55492A115F3F}" srcOrd="2" destOrd="0" presId="urn:microsoft.com/office/officeart/2005/8/layout/hierarchy2"/>
    <dgm:cxn modelId="{7A9CC321-4528-4919-A5FC-90EE980CCCBB}" type="presParOf" srcId="{4337CC3C-3504-4579-8C43-55492A115F3F}" destId="{C1821A1B-3A5C-4055-8E14-A061B560EDD2}" srcOrd="0" destOrd="0" presId="urn:microsoft.com/office/officeart/2005/8/layout/hierarchy2"/>
    <dgm:cxn modelId="{9A89A59E-71FC-40C4-8526-194CF9572DDE}" type="presParOf" srcId="{52DB325F-EE55-457A-9C4C-1B996F980DF8}" destId="{47F1B051-D16A-428A-828D-503EE70D08EA}" srcOrd="3" destOrd="0" presId="urn:microsoft.com/office/officeart/2005/8/layout/hierarchy2"/>
    <dgm:cxn modelId="{43E0C3F5-EFC9-4A66-86EB-D8B6AF2127BD}" type="presParOf" srcId="{47F1B051-D16A-428A-828D-503EE70D08EA}" destId="{1EF5F694-E90F-4F7C-9805-B48E935C61ED}" srcOrd="0" destOrd="0" presId="urn:microsoft.com/office/officeart/2005/8/layout/hierarchy2"/>
    <dgm:cxn modelId="{3D06C9A5-E635-42C4-884B-D6FC803E2412}" type="presParOf" srcId="{47F1B051-D16A-428A-828D-503EE70D08EA}" destId="{F20E5BFA-C044-4C96-B935-07DC700DF2EF}" srcOrd="1" destOrd="0" presId="urn:microsoft.com/office/officeart/2005/8/layout/hierarchy2"/>
    <dgm:cxn modelId="{855FABCC-ECF2-4455-BEF6-96843950A3C1}" type="presParOf" srcId="{52DB325F-EE55-457A-9C4C-1B996F980DF8}" destId="{39F2A1D3-8991-41E7-860A-BAF0098497EC}" srcOrd="4" destOrd="0" presId="urn:microsoft.com/office/officeart/2005/8/layout/hierarchy2"/>
    <dgm:cxn modelId="{9BD79EB6-8678-4441-B2ED-F7A9001170E7}" type="presParOf" srcId="{39F2A1D3-8991-41E7-860A-BAF0098497EC}" destId="{28846FCD-E791-4FAA-B15D-7AAA3C0BC15E}" srcOrd="0" destOrd="0" presId="urn:microsoft.com/office/officeart/2005/8/layout/hierarchy2"/>
    <dgm:cxn modelId="{876432F5-2CA6-43CF-9DBF-C67726C1E180}" type="presParOf" srcId="{52DB325F-EE55-457A-9C4C-1B996F980DF8}" destId="{AB0F7FFD-BF7C-462D-A758-F8A7A0336F69}" srcOrd="5" destOrd="0" presId="urn:microsoft.com/office/officeart/2005/8/layout/hierarchy2"/>
    <dgm:cxn modelId="{DBBCC336-8D42-49FF-93F5-94C44007C49B}" type="presParOf" srcId="{AB0F7FFD-BF7C-462D-A758-F8A7A0336F69}" destId="{ACA7AC56-124A-4E15-A46E-687252B2D941}" srcOrd="0" destOrd="0" presId="urn:microsoft.com/office/officeart/2005/8/layout/hierarchy2"/>
    <dgm:cxn modelId="{404135C5-86C7-4A37-A29D-59E246F16F61}" type="presParOf" srcId="{AB0F7FFD-BF7C-462D-A758-F8A7A0336F69}" destId="{A7B3E1C1-1C26-44BE-80AB-CBF051E07416}" srcOrd="1" destOrd="0" presId="urn:microsoft.com/office/officeart/2005/8/layout/hierarchy2"/>
    <dgm:cxn modelId="{C0615738-BB41-46C9-B08B-09E76DB5AC1D}" type="presParOf" srcId="{597EE8CF-E551-4900-ADE4-0959D29888C0}" destId="{1188055A-A481-460D-9869-283095B6A1D7}" srcOrd="2" destOrd="0" presId="urn:microsoft.com/office/officeart/2005/8/layout/hierarchy2"/>
    <dgm:cxn modelId="{6B609DA1-6936-4189-BC53-F0671B28C79B}" type="presParOf" srcId="{1188055A-A481-460D-9869-283095B6A1D7}" destId="{EC920987-BFC0-4D33-A99E-5527449996CC}" srcOrd="0" destOrd="0" presId="urn:microsoft.com/office/officeart/2005/8/layout/hierarchy2"/>
    <dgm:cxn modelId="{35872953-31B1-40D3-A520-7BA076B14B30}" type="presParOf" srcId="{597EE8CF-E551-4900-ADE4-0959D29888C0}" destId="{0A32C3C2-D615-465D-B6A6-0EDBAA850516}" srcOrd="3" destOrd="0" presId="urn:microsoft.com/office/officeart/2005/8/layout/hierarchy2"/>
    <dgm:cxn modelId="{2E03B0C6-6C76-4055-A01A-16DCCBF6E1E8}" type="presParOf" srcId="{0A32C3C2-D615-465D-B6A6-0EDBAA850516}" destId="{2CF21AB9-B08B-47AE-9028-1B48318169F8}" srcOrd="0" destOrd="0" presId="urn:microsoft.com/office/officeart/2005/8/layout/hierarchy2"/>
    <dgm:cxn modelId="{2372A355-28DA-4246-8182-169FEB298D3F}" type="presParOf" srcId="{0A32C3C2-D615-465D-B6A6-0EDBAA850516}" destId="{AC31E9D2-318E-4AB4-8916-6AD503D74894}" srcOrd="1" destOrd="0" presId="urn:microsoft.com/office/officeart/2005/8/layout/hierarchy2"/>
    <dgm:cxn modelId="{52B77426-CD8D-4C20-9022-2D951FB8CCFC}" type="presParOf" srcId="{AC31E9D2-318E-4AB4-8916-6AD503D74894}" destId="{B9BA45AD-D03B-497D-9E90-154210ACA4F6}" srcOrd="0" destOrd="0" presId="urn:microsoft.com/office/officeart/2005/8/layout/hierarchy2"/>
    <dgm:cxn modelId="{DC56E716-44CF-406B-9AE3-CB2A35C16B6B}" type="presParOf" srcId="{B9BA45AD-D03B-497D-9E90-154210ACA4F6}" destId="{0A9CC521-3DF1-44F4-ADB7-B50F30828B97}" srcOrd="0" destOrd="0" presId="urn:microsoft.com/office/officeart/2005/8/layout/hierarchy2"/>
    <dgm:cxn modelId="{25FC63B7-724B-4128-BF1D-95EF3D90D47D}" type="presParOf" srcId="{AC31E9D2-318E-4AB4-8916-6AD503D74894}" destId="{092E6207-BD87-4447-ADAE-B556373D8983}" srcOrd="1" destOrd="0" presId="urn:microsoft.com/office/officeart/2005/8/layout/hierarchy2"/>
    <dgm:cxn modelId="{5767B33E-CAB0-4E26-A1AD-1936CA6514FB}" type="presParOf" srcId="{092E6207-BD87-4447-ADAE-B556373D8983}" destId="{AA8180C4-B138-45DC-A103-2F5D164F8713}" srcOrd="0" destOrd="0" presId="urn:microsoft.com/office/officeart/2005/8/layout/hierarchy2"/>
    <dgm:cxn modelId="{3F6EE1FD-29D1-476C-A940-73281184E804}" type="presParOf" srcId="{092E6207-BD87-4447-ADAE-B556373D8983}" destId="{430CCACB-93E1-40BA-86B9-164527725C6D}" srcOrd="1" destOrd="0" presId="urn:microsoft.com/office/officeart/2005/8/layout/hierarchy2"/>
    <dgm:cxn modelId="{7067C1A8-52B3-4410-B88E-CD6DC12947BC}" type="presParOf" srcId="{AC31E9D2-318E-4AB4-8916-6AD503D74894}" destId="{4102CB37-8964-4B53-BFD6-956C8F8C730A}" srcOrd="2" destOrd="0" presId="urn:microsoft.com/office/officeart/2005/8/layout/hierarchy2"/>
    <dgm:cxn modelId="{A136BE8A-BC65-4A6F-B9B7-282C031A3284}" type="presParOf" srcId="{4102CB37-8964-4B53-BFD6-956C8F8C730A}" destId="{097611B0-270E-424B-A836-24B67603AD64}" srcOrd="0" destOrd="0" presId="urn:microsoft.com/office/officeart/2005/8/layout/hierarchy2"/>
    <dgm:cxn modelId="{06353DE8-8B75-405D-981A-829354AB66D0}" type="presParOf" srcId="{AC31E9D2-318E-4AB4-8916-6AD503D74894}" destId="{36A3BB4A-A0CB-4BFD-BAC1-AADF188E2F12}" srcOrd="3" destOrd="0" presId="urn:microsoft.com/office/officeart/2005/8/layout/hierarchy2"/>
    <dgm:cxn modelId="{58A0964F-3455-4C8A-8722-35F4D55FC9DA}" type="presParOf" srcId="{36A3BB4A-A0CB-4BFD-BAC1-AADF188E2F12}" destId="{6A547883-C855-4289-8504-BE82FC68EBE3}" srcOrd="0" destOrd="0" presId="urn:microsoft.com/office/officeart/2005/8/layout/hierarchy2"/>
    <dgm:cxn modelId="{9D40613A-5EB8-4786-A339-2D0318FED9E4}" type="presParOf" srcId="{36A3BB4A-A0CB-4BFD-BAC1-AADF188E2F12}" destId="{54202D64-FF48-4925-8C7C-ACF91EDB621D}" srcOrd="1" destOrd="0" presId="urn:microsoft.com/office/officeart/2005/8/layout/hierarchy2"/>
    <dgm:cxn modelId="{093DEAD6-91E7-4B89-B8B0-B62A16A5A270}" type="presParOf" srcId="{54202D64-FF48-4925-8C7C-ACF91EDB621D}" destId="{62D153E6-F61C-4B5C-B0B5-B116383E9C64}" srcOrd="0" destOrd="0" presId="urn:microsoft.com/office/officeart/2005/8/layout/hierarchy2"/>
    <dgm:cxn modelId="{D5182464-F517-4D9B-9711-AC6212CCD380}" type="presParOf" srcId="{62D153E6-F61C-4B5C-B0B5-B116383E9C64}" destId="{80101886-9875-4710-A187-004742A93DFF}" srcOrd="0" destOrd="0" presId="urn:microsoft.com/office/officeart/2005/8/layout/hierarchy2"/>
    <dgm:cxn modelId="{E433B92D-04BF-48F5-B4C2-EF3583331C3E}" type="presParOf" srcId="{54202D64-FF48-4925-8C7C-ACF91EDB621D}" destId="{D3AC0C30-AC09-41AD-AD0F-D02FF5118EBF}" srcOrd="1" destOrd="0" presId="urn:microsoft.com/office/officeart/2005/8/layout/hierarchy2"/>
    <dgm:cxn modelId="{982FB269-11E6-4BCD-8C3B-CC116F4E5A65}" type="presParOf" srcId="{D3AC0C30-AC09-41AD-AD0F-D02FF5118EBF}" destId="{C9426B67-5FFC-432F-A444-75AEB1653C1C}" srcOrd="0" destOrd="0" presId="urn:microsoft.com/office/officeart/2005/8/layout/hierarchy2"/>
    <dgm:cxn modelId="{08705F3A-D87B-4A11-9111-CFAC91B65B24}" type="presParOf" srcId="{D3AC0C30-AC09-41AD-AD0F-D02FF5118EBF}" destId="{5D3331ED-B08F-475D-8C24-6CE3B97ADFA9}" srcOrd="1" destOrd="0" presId="urn:microsoft.com/office/officeart/2005/8/layout/hierarchy2"/>
    <dgm:cxn modelId="{5684C8A2-C0A5-429D-9DE7-67E0F32E14A8}" type="presParOf" srcId="{4CE45D7E-E3C9-4280-AD7F-EE0C76DA0DC1}" destId="{5809B07D-8E4B-4654-B95F-71B74CFDC793}" srcOrd="2" destOrd="0" presId="urn:microsoft.com/office/officeart/2005/8/layout/hierarchy2"/>
    <dgm:cxn modelId="{643526E9-70D7-43C9-AC70-409B9A95E006}" type="presParOf" srcId="{5809B07D-8E4B-4654-B95F-71B74CFDC793}" destId="{981908D0-9510-49FF-9430-A44A83068CB5}" srcOrd="0" destOrd="0" presId="urn:microsoft.com/office/officeart/2005/8/layout/hierarchy2"/>
    <dgm:cxn modelId="{76EC4933-9D17-4C18-A83B-11181D991EAB}" type="presParOf" srcId="{4CE45D7E-E3C9-4280-AD7F-EE0C76DA0DC1}" destId="{4F601E1C-8B19-4451-A216-E1329D6518E5}" srcOrd="3" destOrd="0" presId="urn:microsoft.com/office/officeart/2005/8/layout/hierarchy2"/>
    <dgm:cxn modelId="{470B2748-212A-48AF-98D1-9FBAFD107A3F}" type="presParOf" srcId="{4F601E1C-8B19-4451-A216-E1329D6518E5}" destId="{DB69FB97-D296-4E4F-826D-DCFD2F2098C6}" srcOrd="0" destOrd="0" presId="urn:microsoft.com/office/officeart/2005/8/layout/hierarchy2"/>
    <dgm:cxn modelId="{47052D85-57FC-4308-81FC-04F8D19C1D00}" type="presParOf" srcId="{4F601E1C-8B19-4451-A216-E1329D6518E5}" destId="{C781BBCF-4785-45B9-A1D4-FC1A41E6EBDF}" srcOrd="1" destOrd="0" presId="urn:microsoft.com/office/officeart/2005/8/layout/hierarchy2"/>
    <dgm:cxn modelId="{EFA90C15-EA78-4F34-97AC-EC33AFEC4945}" type="presParOf" srcId="{C781BBCF-4785-45B9-A1D4-FC1A41E6EBDF}" destId="{2DF0AB09-5C0F-4CB3-8C80-C073282D19D6}" srcOrd="0" destOrd="0" presId="urn:microsoft.com/office/officeart/2005/8/layout/hierarchy2"/>
    <dgm:cxn modelId="{B948C36B-5BD8-4F90-A248-94F06674F313}" type="presParOf" srcId="{2DF0AB09-5C0F-4CB3-8C80-C073282D19D6}" destId="{AA7FD0D2-3182-4280-8BE7-F004256FA769}" srcOrd="0" destOrd="0" presId="urn:microsoft.com/office/officeart/2005/8/layout/hierarchy2"/>
    <dgm:cxn modelId="{69F180E7-CCCC-489B-857A-31A52ABAB5D6}" type="presParOf" srcId="{C781BBCF-4785-45B9-A1D4-FC1A41E6EBDF}" destId="{AF61B7E0-7BFF-46A4-AEE2-48FDA765B583}" srcOrd="1" destOrd="0" presId="urn:microsoft.com/office/officeart/2005/8/layout/hierarchy2"/>
    <dgm:cxn modelId="{EFC76C54-85DB-4284-B806-AE5827DFDED0}" type="presParOf" srcId="{AF61B7E0-7BFF-46A4-AEE2-48FDA765B583}" destId="{3D5BE54A-40F2-4ECF-BBD5-F8C3585F908C}" srcOrd="0" destOrd="0" presId="urn:microsoft.com/office/officeart/2005/8/layout/hierarchy2"/>
    <dgm:cxn modelId="{B51EDBA9-AB09-4F0B-98C4-ECE3040E9DB0}" type="presParOf" srcId="{AF61B7E0-7BFF-46A4-AEE2-48FDA765B583}" destId="{9F3F5169-0521-4CF5-9B6F-CED2717B2AE6}" srcOrd="1" destOrd="0" presId="urn:microsoft.com/office/officeart/2005/8/layout/hierarchy2"/>
    <dgm:cxn modelId="{725A15E0-FC73-4553-AD13-09AB17419EA8}" type="presParOf" srcId="{C781BBCF-4785-45B9-A1D4-FC1A41E6EBDF}" destId="{94FF45A8-AC73-45E3-962A-E26E03DCF352}" srcOrd="2" destOrd="0" presId="urn:microsoft.com/office/officeart/2005/8/layout/hierarchy2"/>
    <dgm:cxn modelId="{17930B3E-B0D0-409E-AFA3-87177979320D}" type="presParOf" srcId="{94FF45A8-AC73-45E3-962A-E26E03DCF352}" destId="{E80F572E-610B-4169-A339-ADBC89C51F56}" srcOrd="0" destOrd="0" presId="urn:microsoft.com/office/officeart/2005/8/layout/hierarchy2"/>
    <dgm:cxn modelId="{14E39AB8-739F-4558-A62B-EF9E0ABAB37B}" type="presParOf" srcId="{C781BBCF-4785-45B9-A1D4-FC1A41E6EBDF}" destId="{8815747B-4039-40C8-95F7-7A029B2BC009}" srcOrd="3" destOrd="0" presId="urn:microsoft.com/office/officeart/2005/8/layout/hierarchy2"/>
    <dgm:cxn modelId="{73F125DD-CD0F-4A46-A936-0630F3582B05}" type="presParOf" srcId="{8815747B-4039-40C8-95F7-7A029B2BC009}" destId="{AB21F61F-2B67-4C38-BAF2-7D0F8F48CCF6}" srcOrd="0" destOrd="0" presId="urn:microsoft.com/office/officeart/2005/8/layout/hierarchy2"/>
    <dgm:cxn modelId="{DF11296C-6936-48A9-B9C1-D6312424A52C}" type="presParOf" srcId="{8815747B-4039-40C8-95F7-7A029B2BC009}" destId="{061B3CCE-83F9-41ED-9908-D93E2BE8AFA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3FB6BC-1B67-4E94-B95B-0980E380B501}" type="doc">
      <dgm:prSet loTypeId="urn:microsoft.com/office/officeart/2005/8/layout/pyramid1" loCatId="pyramid" qsTypeId="urn:microsoft.com/office/officeart/2005/8/quickstyle/simple3" qsCatId="simple" csTypeId="urn:microsoft.com/office/officeart/2005/8/colors/colorful5" csCatId="colorful" phldr="1"/>
      <dgm:spPr/>
    </dgm:pt>
    <dgm:pt modelId="{9DA72C6C-FB94-4D59-B5CD-AA190755E40E}">
      <dgm:prSet phldrT="[テキスト]" custT="1"/>
      <dgm:spPr/>
      <dgm:t>
        <a:bodyPr/>
        <a:lstStyle/>
        <a:p>
          <a:br>
            <a:rPr kumimoji="1" lang="en-US" altLang="ja-JP" sz="2000" dirty="0"/>
          </a:br>
          <a:r>
            <a:rPr kumimoji="1" lang="en-US" altLang="ja-JP" sz="2400" b="1" dirty="0"/>
            <a:t>5. </a:t>
          </a:r>
          <a:r>
            <a:rPr kumimoji="1" lang="ja-JP" altLang="en-US" sz="2400" b="1" dirty="0"/>
            <a:t>自己実現</a:t>
          </a:r>
          <a:br>
            <a:rPr kumimoji="1" lang="en-US" altLang="ja-JP" sz="2400" b="1" dirty="0"/>
          </a:br>
          <a:r>
            <a:rPr kumimoji="1" lang="ja-JP" altLang="en-US" sz="2400" b="1" dirty="0"/>
            <a:t>の欲求</a:t>
          </a:r>
          <a:endParaRPr kumimoji="1" lang="ja-JP" altLang="en-US" sz="2000" b="1" dirty="0"/>
        </a:p>
      </dgm:t>
    </dgm:pt>
    <dgm:pt modelId="{FC0E7BEE-9D0B-46D6-9887-23819D20DB47}" type="parTrans" cxnId="{A930BAF0-78A8-4DA8-B2F2-B5CCA46044F6}">
      <dgm:prSet/>
      <dgm:spPr/>
      <dgm:t>
        <a:bodyPr/>
        <a:lstStyle/>
        <a:p>
          <a:endParaRPr kumimoji="1" lang="ja-JP" altLang="en-US" sz="2000"/>
        </a:p>
      </dgm:t>
    </dgm:pt>
    <dgm:pt modelId="{C3F44E2E-8C95-4674-A1D0-E82072370B6B}" type="sibTrans" cxnId="{A930BAF0-78A8-4DA8-B2F2-B5CCA46044F6}">
      <dgm:prSet/>
      <dgm:spPr/>
      <dgm:t>
        <a:bodyPr/>
        <a:lstStyle/>
        <a:p>
          <a:endParaRPr kumimoji="1" lang="ja-JP" altLang="en-US" sz="2000"/>
        </a:p>
      </dgm:t>
    </dgm:pt>
    <dgm:pt modelId="{CF145341-224B-47F7-94CE-3F3E6AD37A05}">
      <dgm:prSet phldrT="[テキスト]" custT="1"/>
      <dgm:spPr/>
      <dgm:t>
        <a:bodyPr/>
        <a:lstStyle/>
        <a:p>
          <a:r>
            <a:rPr kumimoji="1" lang="en-US" altLang="ja-JP" sz="2400" b="1" dirty="0"/>
            <a:t>4. </a:t>
          </a:r>
          <a:r>
            <a:rPr kumimoji="1" lang="ja-JP" altLang="en-US" sz="2400" b="1" dirty="0"/>
            <a:t>承認欲求</a:t>
          </a:r>
        </a:p>
      </dgm:t>
    </dgm:pt>
    <dgm:pt modelId="{2ECEBD20-4283-46E5-B295-B778D5688381}" type="parTrans" cxnId="{FB9B89DE-DD47-4969-9FC4-9D99311E6A33}">
      <dgm:prSet/>
      <dgm:spPr/>
      <dgm:t>
        <a:bodyPr/>
        <a:lstStyle/>
        <a:p>
          <a:endParaRPr kumimoji="1" lang="ja-JP" altLang="en-US" sz="2000"/>
        </a:p>
      </dgm:t>
    </dgm:pt>
    <dgm:pt modelId="{AB3F556D-E30D-4B79-8E0F-631A4471D0AE}" type="sibTrans" cxnId="{FB9B89DE-DD47-4969-9FC4-9D99311E6A33}">
      <dgm:prSet/>
      <dgm:spPr/>
      <dgm:t>
        <a:bodyPr/>
        <a:lstStyle/>
        <a:p>
          <a:endParaRPr kumimoji="1" lang="ja-JP" altLang="en-US" sz="2000"/>
        </a:p>
      </dgm:t>
    </dgm:pt>
    <dgm:pt modelId="{CA54DCCB-7CB5-4F4C-BD3D-12F130714FB0}">
      <dgm:prSet phldrT="[テキスト]" custT="1"/>
      <dgm:spPr/>
      <dgm:t>
        <a:bodyPr/>
        <a:lstStyle/>
        <a:p>
          <a:r>
            <a:rPr kumimoji="1" lang="en-US" altLang="ja-JP" sz="2400" b="1" dirty="0"/>
            <a:t>3. </a:t>
          </a:r>
          <a:r>
            <a:rPr kumimoji="1" lang="ja-JP" altLang="en-US" sz="2400" b="1" dirty="0"/>
            <a:t>社会的欲求</a:t>
          </a:r>
          <a:br>
            <a:rPr kumimoji="1" lang="en-US" altLang="ja-JP" sz="2000" dirty="0"/>
          </a:br>
          <a:r>
            <a:rPr kumimoji="1" lang="ja-JP" altLang="en-US" sz="2400" dirty="0"/>
            <a:t>（帰属と愛の欲求）</a:t>
          </a:r>
          <a:endParaRPr kumimoji="1" lang="ja-JP" altLang="en-US" sz="2000" dirty="0"/>
        </a:p>
      </dgm:t>
    </dgm:pt>
    <dgm:pt modelId="{DD975A48-CA95-4A7B-889B-0DE9863CE31A}" type="parTrans" cxnId="{79BFA543-9277-44CE-A046-49F9B4B1C391}">
      <dgm:prSet/>
      <dgm:spPr/>
      <dgm:t>
        <a:bodyPr/>
        <a:lstStyle/>
        <a:p>
          <a:endParaRPr kumimoji="1" lang="ja-JP" altLang="en-US" sz="2000"/>
        </a:p>
      </dgm:t>
    </dgm:pt>
    <dgm:pt modelId="{D1855B22-8A34-4B38-9654-CF32C9728D10}" type="sibTrans" cxnId="{79BFA543-9277-44CE-A046-49F9B4B1C391}">
      <dgm:prSet/>
      <dgm:spPr/>
      <dgm:t>
        <a:bodyPr/>
        <a:lstStyle/>
        <a:p>
          <a:endParaRPr kumimoji="1" lang="ja-JP" altLang="en-US" sz="2000"/>
        </a:p>
      </dgm:t>
    </dgm:pt>
    <dgm:pt modelId="{71322378-EE9B-442B-9F26-1CCBCD0BBED0}">
      <dgm:prSet phldrT="[テキスト]" custT="1"/>
      <dgm:spPr/>
      <dgm:t>
        <a:bodyPr/>
        <a:lstStyle/>
        <a:p>
          <a:r>
            <a:rPr kumimoji="1" lang="en-US" altLang="ja-JP" sz="2400" b="1" dirty="0"/>
            <a:t>2. </a:t>
          </a:r>
          <a:r>
            <a:rPr kumimoji="1" lang="ja-JP" altLang="en-US" sz="2400" b="1" dirty="0"/>
            <a:t>安全欲求</a:t>
          </a:r>
          <a:br>
            <a:rPr kumimoji="1" lang="en-US" altLang="ja-JP" sz="2000" dirty="0"/>
          </a:br>
          <a:r>
            <a:rPr kumimoji="1" lang="ja-JP" altLang="en-US" sz="2400" dirty="0"/>
            <a:t>（健康で文化的な生活の維持）</a:t>
          </a:r>
          <a:endParaRPr kumimoji="1" lang="ja-JP" altLang="en-US" sz="2000" dirty="0"/>
        </a:p>
      </dgm:t>
    </dgm:pt>
    <dgm:pt modelId="{18C1664D-DBEC-4CC3-9050-9457F5A90EA6}" type="parTrans" cxnId="{F3457237-F0AD-4570-B472-12A6E660C99E}">
      <dgm:prSet/>
      <dgm:spPr/>
      <dgm:t>
        <a:bodyPr/>
        <a:lstStyle/>
        <a:p>
          <a:endParaRPr kumimoji="1" lang="ja-JP" altLang="en-US" sz="2000"/>
        </a:p>
      </dgm:t>
    </dgm:pt>
    <dgm:pt modelId="{FDC7B55D-CCF1-45AD-9BDB-EC08284FF3CF}" type="sibTrans" cxnId="{F3457237-F0AD-4570-B472-12A6E660C99E}">
      <dgm:prSet/>
      <dgm:spPr/>
      <dgm:t>
        <a:bodyPr/>
        <a:lstStyle/>
        <a:p>
          <a:endParaRPr kumimoji="1" lang="ja-JP" altLang="en-US" sz="2000"/>
        </a:p>
      </dgm:t>
    </dgm:pt>
    <dgm:pt modelId="{60BB47E8-646B-45D3-ACD6-BF49AC53EE59}">
      <dgm:prSet phldrT="[テキスト]" custT="1"/>
      <dgm:spPr/>
      <dgm:t>
        <a:bodyPr/>
        <a:lstStyle/>
        <a:p>
          <a:r>
            <a:rPr kumimoji="1" lang="en-US" altLang="ja-JP" sz="2400" b="1" dirty="0"/>
            <a:t>1. </a:t>
          </a:r>
          <a:r>
            <a:rPr kumimoji="1" lang="ja-JP" altLang="en-US" sz="2400" b="1" dirty="0"/>
            <a:t>生理的欲求</a:t>
          </a:r>
          <a:br>
            <a:rPr kumimoji="1" lang="en-US" altLang="ja-JP" sz="2000" b="1" dirty="0"/>
          </a:br>
          <a:r>
            <a:rPr kumimoji="1" lang="ja-JP" altLang="en-US" sz="2400" dirty="0"/>
            <a:t>（生物的な動的平衡の維持）</a:t>
          </a:r>
          <a:endParaRPr kumimoji="1" lang="ja-JP" altLang="en-US" sz="2000" dirty="0"/>
        </a:p>
      </dgm:t>
    </dgm:pt>
    <dgm:pt modelId="{19914B53-4206-4623-8449-E822FF37546C}" type="parTrans" cxnId="{17ED474E-304B-406D-AA73-AB6AF5C3051B}">
      <dgm:prSet/>
      <dgm:spPr/>
      <dgm:t>
        <a:bodyPr/>
        <a:lstStyle/>
        <a:p>
          <a:endParaRPr kumimoji="1" lang="ja-JP" altLang="en-US" sz="2000"/>
        </a:p>
      </dgm:t>
    </dgm:pt>
    <dgm:pt modelId="{9811E91A-FBC0-4EAD-BFF9-949AAD404E6A}" type="sibTrans" cxnId="{17ED474E-304B-406D-AA73-AB6AF5C3051B}">
      <dgm:prSet/>
      <dgm:spPr/>
      <dgm:t>
        <a:bodyPr/>
        <a:lstStyle/>
        <a:p>
          <a:endParaRPr kumimoji="1" lang="ja-JP" altLang="en-US" sz="2000"/>
        </a:p>
      </dgm:t>
    </dgm:pt>
    <dgm:pt modelId="{0D5BA6B0-F42E-4537-A14F-ECF4F85F6BAD}" type="pres">
      <dgm:prSet presAssocID="{C93FB6BC-1B67-4E94-B95B-0980E380B501}" presName="Name0" presStyleCnt="0">
        <dgm:presLayoutVars>
          <dgm:dir/>
          <dgm:animLvl val="lvl"/>
          <dgm:resizeHandles val="exact"/>
        </dgm:presLayoutVars>
      </dgm:prSet>
      <dgm:spPr/>
    </dgm:pt>
    <dgm:pt modelId="{8953AAE2-0A54-4763-8B82-D282240120BD}" type="pres">
      <dgm:prSet presAssocID="{9DA72C6C-FB94-4D59-B5CD-AA190755E40E}" presName="Name8" presStyleCnt="0"/>
      <dgm:spPr/>
    </dgm:pt>
    <dgm:pt modelId="{2AF9408F-3FA7-4363-85C7-B6C4B4FE9386}" type="pres">
      <dgm:prSet presAssocID="{9DA72C6C-FB94-4D59-B5CD-AA190755E40E}" presName="level" presStyleLbl="node1" presStyleIdx="0" presStyleCnt="5">
        <dgm:presLayoutVars>
          <dgm:chMax val="1"/>
          <dgm:bulletEnabled val="1"/>
        </dgm:presLayoutVars>
      </dgm:prSet>
      <dgm:spPr/>
    </dgm:pt>
    <dgm:pt modelId="{7B4464BA-9DB3-49FE-A15E-43AB4339F75D}" type="pres">
      <dgm:prSet presAssocID="{9DA72C6C-FB94-4D59-B5CD-AA190755E40E}" presName="levelTx" presStyleLbl="revTx" presStyleIdx="0" presStyleCnt="0">
        <dgm:presLayoutVars>
          <dgm:chMax val="1"/>
          <dgm:bulletEnabled val="1"/>
        </dgm:presLayoutVars>
      </dgm:prSet>
      <dgm:spPr/>
    </dgm:pt>
    <dgm:pt modelId="{CDCB7EB5-2DA1-4AA5-ABFE-FEA98CE1568C}" type="pres">
      <dgm:prSet presAssocID="{CF145341-224B-47F7-94CE-3F3E6AD37A05}" presName="Name8" presStyleCnt="0"/>
      <dgm:spPr/>
    </dgm:pt>
    <dgm:pt modelId="{1E55308E-5570-4563-814E-ABACE92F4A60}" type="pres">
      <dgm:prSet presAssocID="{CF145341-224B-47F7-94CE-3F3E6AD37A05}" presName="level" presStyleLbl="node1" presStyleIdx="1" presStyleCnt="5">
        <dgm:presLayoutVars>
          <dgm:chMax val="1"/>
          <dgm:bulletEnabled val="1"/>
        </dgm:presLayoutVars>
      </dgm:prSet>
      <dgm:spPr/>
    </dgm:pt>
    <dgm:pt modelId="{87C6C9DE-9849-4C4E-913B-2B9113BD54D6}" type="pres">
      <dgm:prSet presAssocID="{CF145341-224B-47F7-94CE-3F3E6AD37A05}" presName="levelTx" presStyleLbl="revTx" presStyleIdx="0" presStyleCnt="0">
        <dgm:presLayoutVars>
          <dgm:chMax val="1"/>
          <dgm:bulletEnabled val="1"/>
        </dgm:presLayoutVars>
      </dgm:prSet>
      <dgm:spPr/>
    </dgm:pt>
    <dgm:pt modelId="{510EAF6C-99E0-4DD7-A832-70E8F661AF24}" type="pres">
      <dgm:prSet presAssocID="{CA54DCCB-7CB5-4F4C-BD3D-12F130714FB0}" presName="Name8" presStyleCnt="0"/>
      <dgm:spPr/>
    </dgm:pt>
    <dgm:pt modelId="{57AA368C-E308-4751-BDDB-C4743D6AFE7B}" type="pres">
      <dgm:prSet presAssocID="{CA54DCCB-7CB5-4F4C-BD3D-12F130714FB0}" presName="level" presStyleLbl="node1" presStyleIdx="2" presStyleCnt="5">
        <dgm:presLayoutVars>
          <dgm:chMax val="1"/>
          <dgm:bulletEnabled val="1"/>
        </dgm:presLayoutVars>
      </dgm:prSet>
      <dgm:spPr/>
    </dgm:pt>
    <dgm:pt modelId="{37C35522-B2AC-4D1A-BD4D-14A13E3B4B25}" type="pres">
      <dgm:prSet presAssocID="{CA54DCCB-7CB5-4F4C-BD3D-12F130714FB0}" presName="levelTx" presStyleLbl="revTx" presStyleIdx="0" presStyleCnt="0">
        <dgm:presLayoutVars>
          <dgm:chMax val="1"/>
          <dgm:bulletEnabled val="1"/>
        </dgm:presLayoutVars>
      </dgm:prSet>
      <dgm:spPr/>
    </dgm:pt>
    <dgm:pt modelId="{53D0CA02-A564-4524-A4F2-78235E72D09C}" type="pres">
      <dgm:prSet presAssocID="{71322378-EE9B-442B-9F26-1CCBCD0BBED0}" presName="Name8" presStyleCnt="0"/>
      <dgm:spPr/>
    </dgm:pt>
    <dgm:pt modelId="{FC5E55E5-CF3D-4BEC-BE2B-A9D00B1E28B0}" type="pres">
      <dgm:prSet presAssocID="{71322378-EE9B-442B-9F26-1CCBCD0BBED0}" presName="level" presStyleLbl="node1" presStyleIdx="3" presStyleCnt="5">
        <dgm:presLayoutVars>
          <dgm:chMax val="1"/>
          <dgm:bulletEnabled val="1"/>
        </dgm:presLayoutVars>
      </dgm:prSet>
      <dgm:spPr/>
    </dgm:pt>
    <dgm:pt modelId="{5C3190C4-7732-452D-A381-6C25D01F3F89}" type="pres">
      <dgm:prSet presAssocID="{71322378-EE9B-442B-9F26-1CCBCD0BBED0}" presName="levelTx" presStyleLbl="revTx" presStyleIdx="0" presStyleCnt="0">
        <dgm:presLayoutVars>
          <dgm:chMax val="1"/>
          <dgm:bulletEnabled val="1"/>
        </dgm:presLayoutVars>
      </dgm:prSet>
      <dgm:spPr/>
    </dgm:pt>
    <dgm:pt modelId="{E13E9D9B-2A9F-4D62-B12D-A669822B9C23}" type="pres">
      <dgm:prSet presAssocID="{60BB47E8-646B-45D3-ACD6-BF49AC53EE59}" presName="Name8" presStyleCnt="0"/>
      <dgm:spPr/>
    </dgm:pt>
    <dgm:pt modelId="{47F52DEE-2E22-47D9-8022-367684AA4E7F}" type="pres">
      <dgm:prSet presAssocID="{60BB47E8-646B-45D3-ACD6-BF49AC53EE59}" presName="level" presStyleLbl="node1" presStyleIdx="4" presStyleCnt="5">
        <dgm:presLayoutVars>
          <dgm:chMax val="1"/>
          <dgm:bulletEnabled val="1"/>
        </dgm:presLayoutVars>
      </dgm:prSet>
      <dgm:spPr/>
    </dgm:pt>
    <dgm:pt modelId="{B014D7E6-2944-4E19-99D8-DFB2BAE84795}" type="pres">
      <dgm:prSet presAssocID="{60BB47E8-646B-45D3-ACD6-BF49AC53EE59}" presName="levelTx" presStyleLbl="revTx" presStyleIdx="0" presStyleCnt="0">
        <dgm:presLayoutVars>
          <dgm:chMax val="1"/>
          <dgm:bulletEnabled val="1"/>
        </dgm:presLayoutVars>
      </dgm:prSet>
      <dgm:spPr/>
    </dgm:pt>
  </dgm:ptLst>
  <dgm:cxnLst>
    <dgm:cxn modelId="{F3457237-F0AD-4570-B472-12A6E660C99E}" srcId="{C93FB6BC-1B67-4E94-B95B-0980E380B501}" destId="{71322378-EE9B-442B-9F26-1CCBCD0BBED0}" srcOrd="3" destOrd="0" parTransId="{18C1664D-DBEC-4CC3-9050-9457F5A90EA6}" sibTransId="{FDC7B55D-CCF1-45AD-9BDB-EC08284FF3CF}"/>
    <dgm:cxn modelId="{79BFA543-9277-44CE-A046-49F9B4B1C391}" srcId="{C93FB6BC-1B67-4E94-B95B-0980E380B501}" destId="{CA54DCCB-7CB5-4F4C-BD3D-12F130714FB0}" srcOrd="2" destOrd="0" parTransId="{DD975A48-CA95-4A7B-889B-0DE9863CE31A}" sibTransId="{D1855B22-8A34-4B38-9654-CF32C9728D10}"/>
    <dgm:cxn modelId="{85C8744D-1289-4D05-AF97-E6BB1DA36D91}" type="presOf" srcId="{C93FB6BC-1B67-4E94-B95B-0980E380B501}" destId="{0D5BA6B0-F42E-4537-A14F-ECF4F85F6BAD}" srcOrd="0" destOrd="0" presId="urn:microsoft.com/office/officeart/2005/8/layout/pyramid1"/>
    <dgm:cxn modelId="{ABE75B6E-0714-4ADC-B570-31A5CA70E459}" type="presOf" srcId="{CF145341-224B-47F7-94CE-3F3E6AD37A05}" destId="{87C6C9DE-9849-4C4E-913B-2B9113BD54D6}" srcOrd="1" destOrd="0" presId="urn:microsoft.com/office/officeart/2005/8/layout/pyramid1"/>
    <dgm:cxn modelId="{17ED474E-304B-406D-AA73-AB6AF5C3051B}" srcId="{C93FB6BC-1B67-4E94-B95B-0980E380B501}" destId="{60BB47E8-646B-45D3-ACD6-BF49AC53EE59}" srcOrd="4" destOrd="0" parTransId="{19914B53-4206-4623-8449-E822FF37546C}" sibTransId="{9811E91A-FBC0-4EAD-BFF9-949AAD404E6A}"/>
    <dgm:cxn modelId="{607AF34F-559C-4066-A37D-7B4166532CA9}" type="presOf" srcId="{60BB47E8-646B-45D3-ACD6-BF49AC53EE59}" destId="{47F52DEE-2E22-47D9-8022-367684AA4E7F}" srcOrd="0" destOrd="0" presId="urn:microsoft.com/office/officeart/2005/8/layout/pyramid1"/>
    <dgm:cxn modelId="{829FE970-45B8-4D1F-B559-7EF6D95792B5}" type="presOf" srcId="{9DA72C6C-FB94-4D59-B5CD-AA190755E40E}" destId="{2AF9408F-3FA7-4363-85C7-B6C4B4FE9386}" srcOrd="0" destOrd="0" presId="urn:microsoft.com/office/officeart/2005/8/layout/pyramid1"/>
    <dgm:cxn modelId="{DC588874-CB37-42DA-A4EF-F3128D86CD8B}" type="presOf" srcId="{CF145341-224B-47F7-94CE-3F3E6AD37A05}" destId="{1E55308E-5570-4563-814E-ABACE92F4A60}" srcOrd="0" destOrd="0" presId="urn:microsoft.com/office/officeart/2005/8/layout/pyramid1"/>
    <dgm:cxn modelId="{82CBBBA8-F54F-4250-94B6-41EB27475BCF}" type="presOf" srcId="{9DA72C6C-FB94-4D59-B5CD-AA190755E40E}" destId="{7B4464BA-9DB3-49FE-A15E-43AB4339F75D}" srcOrd="1" destOrd="0" presId="urn:microsoft.com/office/officeart/2005/8/layout/pyramid1"/>
    <dgm:cxn modelId="{EAF07FD4-CDAB-48CD-B251-077FB26F4A52}" type="presOf" srcId="{60BB47E8-646B-45D3-ACD6-BF49AC53EE59}" destId="{B014D7E6-2944-4E19-99D8-DFB2BAE84795}" srcOrd="1" destOrd="0" presId="urn:microsoft.com/office/officeart/2005/8/layout/pyramid1"/>
    <dgm:cxn modelId="{FB9B89DE-DD47-4969-9FC4-9D99311E6A33}" srcId="{C93FB6BC-1B67-4E94-B95B-0980E380B501}" destId="{CF145341-224B-47F7-94CE-3F3E6AD37A05}" srcOrd="1" destOrd="0" parTransId="{2ECEBD20-4283-46E5-B295-B778D5688381}" sibTransId="{AB3F556D-E30D-4B79-8E0F-631A4471D0AE}"/>
    <dgm:cxn modelId="{96934AE5-EBEA-46A3-A7F2-6E13D0906B16}" type="presOf" srcId="{CA54DCCB-7CB5-4F4C-BD3D-12F130714FB0}" destId="{37C35522-B2AC-4D1A-BD4D-14A13E3B4B25}" srcOrd="1" destOrd="0" presId="urn:microsoft.com/office/officeart/2005/8/layout/pyramid1"/>
    <dgm:cxn modelId="{666FC4E7-DE32-4509-956C-F31A57D45628}" type="presOf" srcId="{71322378-EE9B-442B-9F26-1CCBCD0BBED0}" destId="{5C3190C4-7732-452D-A381-6C25D01F3F89}" srcOrd="1" destOrd="0" presId="urn:microsoft.com/office/officeart/2005/8/layout/pyramid1"/>
    <dgm:cxn modelId="{F6853AEC-E3BD-41B2-BC9D-7A23F712F5FF}" type="presOf" srcId="{71322378-EE9B-442B-9F26-1CCBCD0BBED0}" destId="{FC5E55E5-CF3D-4BEC-BE2B-A9D00B1E28B0}" srcOrd="0" destOrd="0" presId="urn:microsoft.com/office/officeart/2005/8/layout/pyramid1"/>
    <dgm:cxn modelId="{4ABBC3EE-FE3E-4804-A22F-B7C255B7FF56}" type="presOf" srcId="{CA54DCCB-7CB5-4F4C-BD3D-12F130714FB0}" destId="{57AA368C-E308-4751-BDDB-C4743D6AFE7B}" srcOrd="0" destOrd="0" presId="urn:microsoft.com/office/officeart/2005/8/layout/pyramid1"/>
    <dgm:cxn modelId="{A930BAF0-78A8-4DA8-B2F2-B5CCA46044F6}" srcId="{C93FB6BC-1B67-4E94-B95B-0980E380B501}" destId="{9DA72C6C-FB94-4D59-B5CD-AA190755E40E}" srcOrd="0" destOrd="0" parTransId="{FC0E7BEE-9D0B-46D6-9887-23819D20DB47}" sibTransId="{C3F44E2E-8C95-4674-A1D0-E82072370B6B}"/>
    <dgm:cxn modelId="{6C5FB654-171E-4747-B34F-B7356E828A98}" type="presParOf" srcId="{0D5BA6B0-F42E-4537-A14F-ECF4F85F6BAD}" destId="{8953AAE2-0A54-4763-8B82-D282240120BD}" srcOrd="0" destOrd="0" presId="urn:microsoft.com/office/officeart/2005/8/layout/pyramid1"/>
    <dgm:cxn modelId="{8AB39ACB-8DC3-4643-9265-5BDDA3926850}" type="presParOf" srcId="{8953AAE2-0A54-4763-8B82-D282240120BD}" destId="{2AF9408F-3FA7-4363-85C7-B6C4B4FE9386}" srcOrd="0" destOrd="0" presId="urn:microsoft.com/office/officeart/2005/8/layout/pyramid1"/>
    <dgm:cxn modelId="{B22844D3-0E24-4F36-BA0E-2D5F4BE7E9C9}" type="presParOf" srcId="{8953AAE2-0A54-4763-8B82-D282240120BD}" destId="{7B4464BA-9DB3-49FE-A15E-43AB4339F75D}" srcOrd="1" destOrd="0" presId="urn:microsoft.com/office/officeart/2005/8/layout/pyramid1"/>
    <dgm:cxn modelId="{6B81CFF7-2B31-4FDA-9984-4D44C681774D}" type="presParOf" srcId="{0D5BA6B0-F42E-4537-A14F-ECF4F85F6BAD}" destId="{CDCB7EB5-2DA1-4AA5-ABFE-FEA98CE1568C}" srcOrd="1" destOrd="0" presId="urn:microsoft.com/office/officeart/2005/8/layout/pyramid1"/>
    <dgm:cxn modelId="{EDDE2558-07BC-44EE-BBB5-6AE6F416DF77}" type="presParOf" srcId="{CDCB7EB5-2DA1-4AA5-ABFE-FEA98CE1568C}" destId="{1E55308E-5570-4563-814E-ABACE92F4A60}" srcOrd="0" destOrd="0" presId="urn:microsoft.com/office/officeart/2005/8/layout/pyramid1"/>
    <dgm:cxn modelId="{8A23E493-A720-4E43-9AE1-8230CBFBE507}" type="presParOf" srcId="{CDCB7EB5-2DA1-4AA5-ABFE-FEA98CE1568C}" destId="{87C6C9DE-9849-4C4E-913B-2B9113BD54D6}" srcOrd="1" destOrd="0" presId="urn:microsoft.com/office/officeart/2005/8/layout/pyramid1"/>
    <dgm:cxn modelId="{880318D2-ECDB-4C9A-A851-1130854EE20B}" type="presParOf" srcId="{0D5BA6B0-F42E-4537-A14F-ECF4F85F6BAD}" destId="{510EAF6C-99E0-4DD7-A832-70E8F661AF24}" srcOrd="2" destOrd="0" presId="urn:microsoft.com/office/officeart/2005/8/layout/pyramid1"/>
    <dgm:cxn modelId="{38B0BE9D-DC76-4C3B-B565-D7BB91E87A76}" type="presParOf" srcId="{510EAF6C-99E0-4DD7-A832-70E8F661AF24}" destId="{57AA368C-E308-4751-BDDB-C4743D6AFE7B}" srcOrd="0" destOrd="0" presId="urn:microsoft.com/office/officeart/2005/8/layout/pyramid1"/>
    <dgm:cxn modelId="{55B51B96-E45E-434D-B06C-3A669E3D3FEE}" type="presParOf" srcId="{510EAF6C-99E0-4DD7-A832-70E8F661AF24}" destId="{37C35522-B2AC-4D1A-BD4D-14A13E3B4B25}" srcOrd="1" destOrd="0" presId="urn:microsoft.com/office/officeart/2005/8/layout/pyramid1"/>
    <dgm:cxn modelId="{D8DCA088-7C69-4B60-988B-384A57F4C020}" type="presParOf" srcId="{0D5BA6B0-F42E-4537-A14F-ECF4F85F6BAD}" destId="{53D0CA02-A564-4524-A4F2-78235E72D09C}" srcOrd="3" destOrd="0" presId="urn:microsoft.com/office/officeart/2005/8/layout/pyramid1"/>
    <dgm:cxn modelId="{A8D96B2F-F20F-4004-9616-353D49A289EB}" type="presParOf" srcId="{53D0CA02-A564-4524-A4F2-78235E72D09C}" destId="{FC5E55E5-CF3D-4BEC-BE2B-A9D00B1E28B0}" srcOrd="0" destOrd="0" presId="urn:microsoft.com/office/officeart/2005/8/layout/pyramid1"/>
    <dgm:cxn modelId="{84131D74-88AD-4A60-8CD8-CD8518B75540}" type="presParOf" srcId="{53D0CA02-A564-4524-A4F2-78235E72D09C}" destId="{5C3190C4-7732-452D-A381-6C25D01F3F89}" srcOrd="1" destOrd="0" presId="urn:microsoft.com/office/officeart/2005/8/layout/pyramid1"/>
    <dgm:cxn modelId="{882D13D0-A62C-4B06-A54E-B01F39494167}" type="presParOf" srcId="{0D5BA6B0-F42E-4537-A14F-ECF4F85F6BAD}" destId="{E13E9D9B-2A9F-4D62-B12D-A669822B9C23}" srcOrd="4" destOrd="0" presId="urn:microsoft.com/office/officeart/2005/8/layout/pyramid1"/>
    <dgm:cxn modelId="{76BE5A61-7A05-44D9-AFE8-524A1D304F28}" type="presParOf" srcId="{E13E9D9B-2A9F-4D62-B12D-A669822B9C23}" destId="{47F52DEE-2E22-47D9-8022-367684AA4E7F}" srcOrd="0" destOrd="0" presId="urn:microsoft.com/office/officeart/2005/8/layout/pyramid1"/>
    <dgm:cxn modelId="{6D197A63-7BEF-4461-A3CF-AEFF84BE5449}" type="presParOf" srcId="{E13E9D9B-2A9F-4D62-B12D-A669822B9C23}" destId="{B014D7E6-2944-4E19-99D8-DFB2BAE8479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F37844-F740-4254-AEF4-F391FE5B0E26}" type="doc">
      <dgm:prSet loTypeId="urn:microsoft.com/office/officeart/2005/8/layout/venn1" loCatId="relationship" qsTypeId="urn:microsoft.com/office/officeart/2005/8/quickstyle/simple1" qsCatId="simple" csTypeId="urn:microsoft.com/office/officeart/2005/8/colors/accent1_2" csCatId="accent1" phldr="1"/>
      <dgm:spPr/>
    </dgm:pt>
    <dgm:pt modelId="{4415890B-309A-403A-BE65-22E551B01BBC}">
      <dgm:prSet phldrT="[テキスト]" custT="1"/>
      <dgm:spPr>
        <a:solidFill>
          <a:schemeClr val="accent6">
            <a:lumMod val="40000"/>
            <a:lumOff val="60000"/>
            <a:alpha val="50000"/>
          </a:schemeClr>
        </a:solidFill>
        <a:ln w="38100">
          <a:solidFill>
            <a:schemeClr val="accent6">
              <a:lumMod val="50000"/>
            </a:schemeClr>
          </a:solidFill>
        </a:ln>
      </dgm:spPr>
      <dgm:t>
        <a:bodyPr/>
        <a:lstStyle/>
        <a:p>
          <a:br>
            <a:rPr kumimoji="1" lang="en-US" altLang="ja-JP" sz="2400" dirty="0"/>
          </a:br>
          <a:r>
            <a:rPr kumimoji="1" lang="ja-JP" altLang="en-US" sz="4000" dirty="0"/>
            <a:t>身体（健康）</a:t>
          </a:r>
        </a:p>
      </dgm:t>
    </dgm:pt>
    <dgm:pt modelId="{4ACC5F95-70F9-4ED3-BED8-05FE381784C5}" type="parTrans" cxnId="{4BD1521B-C9F3-4C2B-9FA1-DFE4C0C53681}">
      <dgm:prSet/>
      <dgm:spPr/>
      <dgm:t>
        <a:bodyPr/>
        <a:lstStyle/>
        <a:p>
          <a:endParaRPr kumimoji="1" lang="ja-JP" altLang="en-US"/>
        </a:p>
      </dgm:t>
    </dgm:pt>
    <dgm:pt modelId="{732E9510-01DE-4317-BFD1-6A6F5B48CB63}" type="sibTrans" cxnId="{4BD1521B-C9F3-4C2B-9FA1-DFE4C0C53681}">
      <dgm:prSet/>
      <dgm:spPr/>
      <dgm:t>
        <a:bodyPr/>
        <a:lstStyle/>
        <a:p>
          <a:endParaRPr kumimoji="1" lang="ja-JP" altLang="en-US"/>
        </a:p>
      </dgm:t>
    </dgm:pt>
    <dgm:pt modelId="{8ED3854A-892B-4D0E-92A4-C866C1E94563}">
      <dgm:prSet phldrT="[テキスト]" custT="1"/>
      <dgm:spPr>
        <a:solidFill>
          <a:schemeClr val="accent2">
            <a:lumMod val="40000"/>
            <a:lumOff val="60000"/>
            <a:alpha val="50000"/>
          </a:schemeClr>
        </a:solidFill>
        <a:ln w="38100">
          <a:solidFill>
            <a:schemeClr val="accent2">
              <a:lumMod val="50000"/>
            </a:schemeClr>
          </a:solidFill>
        </a:ln>
      </dgm:spPr>
      <dgm:t>
        <a:bodyPr/>
        <a:lstStyle/>
        <a:p>
          <a:r>
            <a:rPr kumimoji="1" lang="ja-JP" altLang="en-US" sz="3200" dirty="0"/>
            <a:t>法学・政治学</a:t>
          </a:r>
          <a:endParaRPr kumimoji="1" lang="en-US" altLang="ja-JP" sz="3200" dirty="0"/>
        </a:p>
      </dgm:t>
    </dgm:pt>
    <dgm:pt modelId="{02DC90FC-3B28-4930-B83A-7C6632D8FAF4}" type="parTrans" cxnId="{3837C35B-3BD8-4BF7-96F3-A85F5A451240}">
      <dgm:prSet/>
      <dgm:spPr/>
      <dgm:t>
        <a:bodyPr/>
        <a:lstStyle/>
        <a:p>
          <a:endParaRPr kumimoji="1" lang="ja-JP" altLang="en-US"/>
        </a:p>
      </dgm:t>
    </dgm:pt>
    <dgm:pt modelId="{4A63E6B6-584E-417C-9CFB-14076BAAC3E8}" type="sibTrans" cxnId="{3837C35B-3BD8-4BF7-96F3-A85F5A451240}">
      <dgm:prSet/>
      <dgm:spPr/>
      <dgm:t>
        <a:bodyPr/>
        <a:lstStyle/>
        <a:p>
          <a:endParaRPr kumimoji="1" lang="ja-JP" altLang="en-US"/>
        </a:p>
      </dgm:t>
    </dgm:pt>
    <dgm:pt modelId="{2F2DAA78-4AE5-4795-B9AF-375F7385088D}">
      <dgm:prSet phldrT="[テキスト]" custT="1"/>
      <dgm:spPr>
        <a:solidFill>
          <a:schemeClr val="accent2">
            <a:lumMod val="40000"/>
            <a:lumOff val="60000"/>
            <a:alpha val="50000"/>
          </a:schemeClr>
        </a:solidFill>
        <a:ln w="38100">
          <a:solidFill>
            <a:schemeClr val="accent2">
              <a:lumMod val="50000"/>
            </a:schemeClr>
          </a:solidFill>
        </a:ln>
      </dgm:spPr>
      <dgm:t>
        <a:bodyPr/>
        <a:lstStyle/>
        <a:p>
          <a:r>
            <a:rPr kumimoji="1" lang="ja-JP" altLang="en-US" sz="3200" dirty="0"/>
            <a:t>経営学・経済学</a:t>
          </a:r>
          <a:endParaRPr kumimoji="1" lang="en-US" altLang="ja-JP" sz="3200" dirty="0"/>
        </a:p>
      </dgm:t>
    </dgm:pt>
    <dgm:pt modelId="{C6FCC342-A5D0-4F5A-BEA6-3D94A0F7E244}" type="parTrans" cxnId="{5C620704-873B-4940-AEDE-8350416CDD7D}">
      <dgm:prSet/>
      <dgm:spPr/>
      <dgm:t>
        <a:bodyPr/>
        <a:lstStyle/>
        <a:p>
          <a:endParaRPr kumimoji="1" lang="ja-JP" altLang="en-US"/>
        </a:p>
      </dgm:t>
    </dgm:pt>
    <dgm:pt modelId="{9E18B983-2F16-4E25-9ECB-2935541A3BDC}" type="sibTrans" cxnId="{5C620704-873B-4940-AEDE-8350416CDD7D}">
      <dgm:prSet/>
      <dgm:spPr/>
      <dgm:t>
        <a:bodyPr/>
        <a:lstStyle/>
        <a:p>
          <a:endParaRPr kumimoji="1" lang="ja-JP" altLang="en-US"/>
        </a:p>
      </dgm:t>
    </dgm:pt>
    <dgm:pt modelId="{2A74C2AE-73DA-471B-A5AF-312BF7576674}">
      <dgm:prSet phldrT="[テキスト]" custT="1"/>
      <dgm:spPr>
        <a:solidFill>
          <a:schemeClr val="accent6">
            <a:lumMod val="40000"/>
            <a:lumOff val="60000"/>
            <a:alpha val="50000"/>
          </a:schemeClr>
        </a:solidFill>
        <a:ln w="38100">
          <a:solidFill>
            <a:schemeClr val="accent6">
              <a:lumMod val="50000"/>
            </a:schemeClr>
          </a:solidFill>
        </a:ln>
      </dgm:spPr>
      <dgm:t>
        <a:bodyPr/>
        <a:lstStyle/>
        <a:p>
          <a:r>
            <a:rPr kumimoji="1" lang="ja-JP" altLang="en-US" sz="3600" dirty="0"/>
            <a:t>生物学・栄養学</a:t>
          </a:r>
        </a:p>
      </dgm:t>
    </dgm:pt>
    <dgm:pt modelId="{142EF3F6-85CC-4DC9-9297-1874BD55903E}" type="parTrans" cxnId="{530DA58F-AF70-4EEB-9784-896BB3436834}">
      <dgm:prSet/>
      <dgm:spPr/>
      <dgm:t>
        <a:bodyPr/>
        <a:lstStyle/>
        <a:p>
          <a:endParaRPr kumimoji="1" lang="ja-JP" altLang="en-US"/>
        </a:p>
      </dgm:t>
    </dgm:pt>
    <dgm:pt modelId="{9D61F26A-7C1F-4F10-8035-704972451663}" type="sibTrans" cxnId="{530DA58F-AF70-4EEB-9784-896BB3436834}">
      <dgm:prSet/>
      <dgm:spPr/>
      <dgm:t>
        <a:bodyPr/>
        <a:lstStyle/>
        <a:p>
          <a:endParaRPr kumimoji="1" lang="ja-JP" altLang="en-US"/>
        </a:p>
      </dgm:t>
    </dgm:pt>
    <dgm:pt modelId="{A5B018DD-9A41-4E82-90AE-3862AE56A7B6}">
      <dgm:prSet phldrT="[テキスト]" custT="1"/>
      <dgm:spPr>
        <a:solidFill>
          <a:schemeClr val="accent6">
            <a:lumMod val="40000"/>
            <a:lumOff val="60000"/>
            <a:alpha val="50000"/>
          </a:schemeClr>
        </a:solidFill>
        <a:ln w="38100">
          <a:solidFill>
            <a:schemeClr val="accent6">
              <a:lumMod val="50000"/>
            </a:schemeClr>
          </a:solidFill>
        </a:ln>
      </dgm:spPr>
      <dgm:t>
        <a:bodyPr/>
        <a:lstStyle/>
        <a:p>
          <a:r>
            <a:rPr kumimoji="1" lang="ja-JP" altLang="en-US" sz="3600" dirty="0"/>
            <a:t>医学・統計・数学</a:t>
          </a:r>
        </a:p>
      </dgm:t>
    </dgm:pt>
    <dgm:pt modelId="{1985D076-ACFF-45D3-BEC4-16FE85C0B805}" type="parTrans" cxnId="{A88C354F-0889-4F13-BD06-94017143B063}">
      <dgm:prSet/>
      <dgm:spPr/>
      <dgm:t>
        <a:bodyPr/>
        <a:lstStyle/>
        <a:p>
          <a:endParaRPr kumimoji="1" lang="ja-JP" altLang="en-US"/>
        </a:p>
      </dgm:t>
    </dgm:pt>
    <dgm:pt modelId="{EB4D2019-7D13-473B-8C1F-7EA7C85C96FD}" type="sibTrans" cxnId="{A88C354F-0889-4F13-BD06-94017143B063}">
      <dgm:prSet/>
      <dgm:spPr/>
      <dgm:t>
        <a:bodyPr/>
        <a:lstStyle/>
        <a:p>
          <a:endParaRPr kumimoji="1" lang="ja-JP" altLang="en-US"/>
        </a:p>
      </dgm:t>
    </dgm:pt>
    <dgm:pt modelId="{807564A7-C9C3-44D0-A835-1940CFE547D0}">
      <dgm:prSet phldrT="[テキスト]" custT="1"/>
      <dgm:spPr>
        <a:solidFill>
          <a:schemeClr val="accent1">
            <a:lumMod val="40000"/>
            <a:lumOff val="60000"/>
            <a:alpha val="50000"/>
          </a:schemeClr>
        </a:solidFill>
        <a:ln w="38100">
          <a:solidFill>
            <a:schemeClr val="accent1">
              <a:lumMod val="50000"/>
            </a:schemeClr>
          </a:solidFill>
        </a:ln>
      </dgm:spPr>
      <dgm:t>
        <a:bodyPr/>
        <a:lstStyle/>
        <a:p>
          <a:r>
            <a:rPr kumimoji="1" lang="ja-JP" altLang="en-US" sz="4000" dirty="0"/>
            <a:t>精神（幸福）</a:t>
          </a:r>
        </a:p>
      </dgm:t>
    </dgm:pt>
    <dgm:pt modelId="{7D6F5F97-732C-4752-AC89-3D74F4750F4A}" type="parTrans" cxnId="{E5F4F2C6-94F0-4644-9A49-BCF0FEAA666A}">
      <dgm:prSet/>
      <dgm:spPr/>
      <dgm:t>
        <a:bodyPr/>
        <a:lstStyle/>
        <a:p>
          <a:endParaRPr kumimoji="1" lang="ja-JP" altLang="en-US"/>
        </a:p>
      </dgm:t>
    </dgm:pt>
    <dgm:pt modelId="{B95F8584-BDE1-45EB-9867-A3C89E596E3F}" type="sibTrans" cxnId="{E5F4F2C6-94F0-4644-9A49-BCF0FEAA666A}">
      <dgm:prSet/>
      <dgm:spPr/>
      <dgm:t>
        <a:bodyPr/>
        <a:lstStyle/>
        <a:p>
          <a:endParaRPr kumimoji="1" lang="ja-JP" altLang="en-US"/>
        </a:p>
      </dgm:t>
    </dgm:pt>
    <dgm:pt modelId="{7B978930-57E3-4CE1-9840-76D7B03F024B}">
      <dgm:prSet phldrT="[テキスト]" custT="1"/>
      <dgm:spPr>
        <a:solidFill>
          <a:schemeClr val="accent1">
            <a:lumMod val="40000"/>
            <a:lumOff val="60000"/>
            <a:alpha val="50000"/>
          </a:schemeClr>
        </a:solidFill>
        <a:ln w="38100">
          <a:solidFill>
            <a:schemeClr val="accent1">
              <a:lumMod val="50000"/>
            </a:schemeClr>
          </a:solidFill>
        </a:ln>
      </dgm:spPr>
      <dgm:t>
        <a:bodyPr/>
        <a:lstStyle/>
        <a:p>
          <a:r>
            <a:rPr kumimoji="1" lang="ja-JP" altLang="en-US" dirty="0"/>
            <a:t>哲学・倫理学</a:t>
          </a:r>
        </a:p>
      </dgm:t>
    </dgm:pt>
    <dgm:pt modelId="{6C2E4754-EA67-493F-8C2F-9CCFA31CAD79}" type="parTrans" cxnId="{53FC4281-8523-40B0-9928-00E1DE63D2AF}">
      <dgm:prSet/>
      <dgm:spPr/>
      <dgm:t>
        <a:bodyPr/>
        <a:lstStyle/>
        <a:p>
          <a:endParaRPr kumimoji="1" lang="ja-JP" altLang="en-US"/>
        </a:p>
      </dgm:t>
    </dgm:pt>
    <dgm:pt modelId="{A8C7AE2E-21DB-4831-B12E-9A075443DAB5}" type="sibTrans" cxnId="{53FC4281-8523-40B0-9928-00E1DE63D2AF}">
      <dgm:prSet/>
      <dgm:spPr/>
      <dgm:t>
        <a:bodyPr/>
        <a:lstStyle/>
        <a:p>
          <a:endParaRPr kumimoji="1" lang="ja-JP" altLang="en-US"/>
        </a:p>
      </dgm:t>
    </dgm:pt>
    <dgm:pt modelId="{5F5B1687-E944-4E35-BB37-3E788CBB437D}">
      <dgm:prSet phldrT="[テキスト]" custT="1"/>
      <dgm:spPr>
        <a:solidFill>
          <a:schemeClr val="accent1">
            <a:lumMod val="40000"/>
            <a:lumOff val="60000"/>
            <a:alpha val="50000"/>
          </a:schemeClr>
        </a:solidFill>
        <a:ln w="38100">
          <a:solidFill>
            <a:schemeClr val="accent1">
              <a:lumMod val="50000"/>
            </a:schemeClr>
          </a:solidFill>
        </a:ln>
      </dgm:spPr>
      <dgm:t>
        <a:bodyPr/>
        <a:lstStyle/>
        <a:p>
          <a:r>
            <a:rPr kumimoji="1" lang="ja-JP" altLang="en-US" dirty="0"/>
            <a:t>心理学</a:t>
          </a:r>
        </a:p>
      </dgm:t>
    </dgm:pt>
    <dgm:pt modelId="{ACAA9E49-FA71-4D77-8B68-F75F0D042791}" type="parTrans" cxnId="{F1811F15-2F44-4B1D-9FB6-46D1CA994010}">
      <dgm:prSet/>
      <dgm:spPr/>
      <dgm:t>
        <a:bodyPr/>
        <a:lstStyle/>
        <a:p>
          <a:endParaRPr kumimoji="1" lang="ja-JP" altLang="en-US"/>
        </a:p>
      </dgm:t>
    </dgm:pt>
    <dgm:pt modelId="{02185724-E2BA-42C9-95EC-9B57BB969167}" type="sibTrans" cxnId="{F1811F15-2F44-4B1D-9FB6-46D1CA994010}">
      <dgm:prSet/>
      <dgm:spPr/>
      <dgm:t>
        <a:bodyPr/>
        <a:lstStyle/>
        <a:p>
          <a:endParaRPr kumimoji="1" lang="ja-JP" altLang="en-US"/>
        </a:p>
      </dgm:t>
    </dgm:pt>
    <dgm:pt modelId="{C0A80BBA-746A-4207-9F70-282DB12DBB3E}">
      <dgm:prSet phldrT="[テキスト]" custT="1"/>
      <dgm:spPr>
        <a:solidFill>
          <a:schemeClr val="accent2">
            <a:lumMod val="40000"/>
            <a:lumOff val="60000"/>
            <a:alpha val="50000"/>
          </a:schemeClr>
        </a:solidFill>
        <a:ln w="38100">
          <a:solidFill>
            <a:schemeClr val="accent2">
              <a:lumMod val="50000"/>
            </a:schemeClr>
          </a:solidFill>
        </a:ln>
      </dgm:spPr>
      <dgm:t>
        <a:bodyPr/>
        <a:lstStyle/>
        <a:p>
          <a:r>
            <a:rPr kumimoji="1" lang="ja-JP" altLang="en-US" sz="4000" dirty="0"/>
            <a:t>行為（制御）</a:t>
          </a:r>
        </a:p>
      </dgm:t>
    </dgm:pt>
    <dgm:pt modelId="{22EDA783-F074-4E02-ACC7-7AA85A395BA7}" type="parTrans" cxnId="{E03AF1BD-796A-4618-AD45-D3E86AD24913}">
      <dgm:prSet/>
      <dgm:spPr/>
      <dgm:t>
        <a:bodyPr/>
        <a:lstStyle/>
        <a:p>
          <a:endParaRPr kumimoji="1" lang="ja-JP" altLang="en-US"/>
        </a:p>
      </dgm:t>
    </dgm:pt>
    <dgm:pt modelId="{BEA28846-04C4-4BAE-8A9E-4C1D7FC04EF6}" type="sibTrans" cxnId="{E03AF1BD-796A-4618-AD45-D3E86AD24913}">
      <dgm:prSet/>
      <dgm:spPr/>
      <dgm:t>
        <a:bodyPr/>
        <a:lstStyle/>
        <a:p>
          <a:endParaRPr kumimoji="1" lang="ja-JP" altLang="en-US"/>
        </a:p>
      </dgm:t>
    </dgm:pt>
    <dgm:pt modelId="{8141E1EB-8462-431A-8032-81AEF1F80B29}" type="pres">
      <dgm:prSet presAssocID="{04F37844-F740-4254-AEF4-F391FE5B0E26}" presName="compositeShape" presStyleCnt="0">
        <dgm:presLayoutVars>
          <dgm:chMax val="7"/>
          <dgm:dir/>
          <dgm:resizeHandles val="exact"/>
        </dgm:presLayoutVars>
      </dgm:prSet>
      <dgm:spPr/>
    </dgm:pt>
    <dgm:pt modelId="{1FE6204F-2D1B-4789-8ABC-3A20B550A5D8}" type="pres">
      <dgm:prSet presAssocID="{4415890B-309A-403A-BE65-22E551B01BBC}" presName="circ1" presStyleLbl="vennNode1" presStyleIdx="0" presStyleCnt="3" custScaleX="194872" custScaleY="106066" custLinFactNeighborX="103" custLinFactNeighborY="-5481"/>
      <dgm:spPr/>
    </dgm:pt>
    <dgm:pt modelId="{425E832F-E8FB-4C61-B88C-4DAA63D6A780}" type="pres">
      <dgm:prSet presAssocID="{4415890B-309A-403A-BE65-22E551B01BBC}" presName="circ1Tx" presStyleLbl="revTx" presStyleIdx="0" presStyleCnt="0">
        <dgm:presLayoutVars>
          <dgm:chMax val="0"/>
          <dgm:chPref val="0"/>
          <dgm:bulletEnabled val="1"/>
        </dgm:presLayoutVars>
      </dgm:prSet>
      <dgm:spPr/>
    </dgm:pt>
    <dgm:pt modelId="{76CD0A9B-9E71-43DA-898F-EB2ECB51FD7B}" type="pres">
      <dgm:prSet presAssocID="{807564A7-C9C3-44D0-A835-1940CFE547D0}" presName="circ2" presStyleLbl="vennNode1" presStyleIdx="1" presStyleCnt="3" custScaleX="194872" custScaleY="87764" custLinFactNeighborX="48928" custLinFactNeighborY="5350"/>
      <dgm:spPr/>
    </dgm:pt>
    <dgm:pt modelId="{07DB8EEF-3884-4A6D-9457-BEB5B3DC718A}" type="pres">
      <dgm:prSet presAssocID="{807564A7-C9C3-44D0-A835-1940CFE547D0}" presName="circ2Tx" presStyleLbl="revTx" presStyleIdx="0" presStyleCnt="0">
        <dgm:presLayoutVars>
          <dgm:chMax val="0"/>
          <dgm:chPref val="0"/>
          <dgm:bulletEnabled val="1"/>
        </dgm:presLayoutVars>
      </dgm:prSet>
      <dgm:spPr/>
    </dgm:pt>
    <dgm:pt modelId="{670331E9-C223-4EDC-A4B8-9601103D808D}" type="pres">
      <dgm:prSet presAssocID="{C0A80BBA-746A-4207-9F70-282DB12DBB3E}" presName="circ3" presStyleLbl="vennNode1" presStyleIdx="2" presStyleCnt="3" custScaleX="194872" custScaleY="87764" custLinFactNeighborX="-47624" custLinFactNeighborY="5350"/>
      <dgm:spPr/>
    </dgm:pt>
    <dgm:pt modelId="{64AC8074-B8F6-4EF1-B103-DA640175B5B2}" type="pres">
      <dgm:prSet presAssocID="{C0A80BBA-746A-4207-9F70-282DB12DBB3E}" presName="circ3Tx" presStyleLbl="revTx" presStyleIdx="0" presStyleCnt="0">
        <dgm:presLayoutVars>
          <dgm:chMax val="0"/>
          <dgm:chPref val="0"/>
          <dgm:bulletEnabled val="1"/>
        </dgm:presLayoutVars>
      </dgm:prSet>
      <dgm:spPr/>
    </dgm:pt>
  </dgm:ptLst>
  <dgm:cxnLst>
    <dgm:cxn modelId="{0B7DF501-1BC3-47F4-86D6-433EB2E33250}" type="presOf" srcId="{8ED3854A-892B-4D0E-92A4-C866C1E94563}" destId="{64AC8074-B8F6-4EF1-B103-DA640175B5B2}" srcOrd="1" destOrd="1" presId="urn:microsoft.com/office/officeart/2005/8/layout/venn1"/>
    <dgm:cxn modelId="{5C620704-873B-4940-AEDE-8350416CDD7D}" srcId="{C0A80BBA-746A-4207-9F70-282DB12DBB3E}" destId="{2F2DAA78-4AE5-4795-B9AF-375F7385088D}" srcOrd="1" destOrd="0" parTransId="{C6FCC342-A5D0-4F5A-BEA6-3D94A0F7E244}" sibTransId="{9E18B983-2F16-4E25-9ECB-2935541A3BDC}"/>
    <dgm:cxn modelId="{FFEB1205-10FD-482C-BA79-A4EEA9EB521F}" type="presOf" srcId="{2F2DAA78-4AE5-4795-B9AF-375F7385088D}" destId="{64AC8074-B8F6-4EF1-B103-DA640175B5B2}" srcOrd="1" destOrd="2" presId="urn:microsoft.com/office/officeart/2005/8/layout/venn1"/>
    <dgm:cxn modelId="{0A50A006-3932-4885-A82E-D61A384A903F}" type="presOf" srcId="{2F2DAA78-4AE5-4795-B9AF-375F7385088D}" destId="{670331E9-C223-4EDC-A4B8-9601103D808D}" srcOrd="0" destOrd="2" presId="urn:microsoft.com/office/officeart/2005/8/layout/venn1"/>
    <dgm:cxn modelId="{F1811F15-2F44-4B1D-9FB6-46D1CA994010}" srcId="{807564A7-C9C3-44D0-A835-1940CFE547D0}" destId="{5F5B1687-E944-4E35-BB37-3E788CBB437D}" srcOrd="1" destOrd="0" parTransId="{ACAA9E49-FA71-4D77-8B68-F75F0D042791}" sibTransId="{02185724-E2BA-42C9-95EC-9B57BB969167}"/>
    <dgm:cxn modelId="{4BD1521B-C9F3-4C2B-9FA1-DFE4C0C53681}" srcId="{04F37844-F740-4254-AEF4-F391FE5B0E26}" destId="{4415890B-309A-403A-BE65-22E551B01BBC}" srcOrd="0" destOrd="0" parTransId="{4ACC5F95-70F9-4ED3-BED8-05FE381784C5}" sibTransId="{732E9510-01DE-4317-BFD1-6A6F5B48CB63}"/>
    <dgm:cxn modelId="{90FC711D-F216-4B84-831B-F4E15E3D1BDA}" type="presOf" srcId="{4415890B-309A-403A-BE65-22E551B01BBC}" destId="{425E832F-E8FB-4C61-B88C-4DAA63D6A780}" srcOrd="1" destOrd="0" presId="urn:microsoft.com/office/officeart/2005/8/layout/venn1"/>
    <dgm:cxn modelId="{31F9DA33-7AC5-4AB5-8D8E-E15297345E79}" type="presOf" srcId="{807564A7-C9C3-44D0-A835-1940CFE547D0}" destId="{07DB8EEF-3884-4A6D-9457-BEB5B3DC718A}" srcOrd="1" destOrd="0" presId="urn:microsoft.com/office/officeart/2005/8/layout/venn1"/>
    <dgm:cxn modelId="{3837C35B-3BD8-4BF7-96F3-A85F5A451240}" srcId="{C0A80BBA-746A-4207-9F70-282DB12DBB3E}" destId="{8ED3854A-892B-4D0E-92A4-C866C1E94563}" srcOrd="0" destOrd="0" parTransId="{02DC90FC-3B28-4930-B83A-7C6632D8FAF4}" sibTransId="{4A63E6B6-584E-417C-9CFB-14076BAAC3E8}"/>
    <dgm:cxn modelId="{A88C354F-0889-4F13-BD06-94017143B063}" srcId="{4415890B-309A-403A-BE65-22E551B01BBC}" destId="{A5B018DD-9A41-4E82-90AE-3862AE56A7B6}" srcOrd="1" destOrd="0" parTransId="{1985D076-ACFF-45D3-BEC4-16FE85C0B805}" sibTransId="{EB4D2019-7D13-473B-8C1F-7EA7C85C96FD}"/>
    <dgm:cxn modelId="{0C0D9051-271E-476A-8A34-649E5898A96F}" type="presOf" srcId="{2A74C2AE-73DA-471B-A5AF-312BF7576674}" destId="{1FE6204F-2D1B-4789-8ABC-3A20B550A5D8}" srcOrd="0" destOrd="1" presId="urn:microsoft.com/office/officeart/2005/8/layout/venn1"/>
    <dgm:cxn modelId="{4FB22955-D605-48E9-8C9D-FA4C0C3A6919}" type="presOf" srcId="{807564A7-C9C3-44D0-A835-1940CFE547D0}" destId="{76CD0A9B-9E71-43DA-898F-EB2ECB51FD7B}" srcOrd="0" destOrd="0" presId="urn:microsoft.com/office/officeart/2005/8/layout/venn1"/>
    <dgm:cxn modelId="{9421627A-0861-4FFA-BDD0-D278D5BB577C}" type="presOf" srcId="{C0A80BBA-746A-4207-9F70-282DB12DBB3E}" destId="{64AC8074-B8F6-4EF1-B103-DA640175B5B2}" srcOrd="1" destOrd="0" presId="urn:microsoft.com/office/officeart/2005/8/layout/venn1"/>
    <dgm:cxn modelId="{C5A4B47E-AF53-4E49-8F25-5653D98B3D6E}" type="presOf" srcId="{A5B018DD-9A41-4E82-90AE-3862AE56A7B6}" destId="{425E832F-E8FB-4C61-B88C-4DAA63D6A780}" srcOrd="1" destOrd="2" presId="urn:microsoft.com/office/officeart/2005/8/layout/venn1"/>
    <dgm:cxn modelId="{53FC4281-8523-40B0-9928-00E1DE63D2AF}" srcId="{807564A7-C9C3-44D0-A835-1940CFE547D0}" destId="{7B978930-57E3-4CE1-9840-76D7B03F024B}" srcOrd="0" destOrd="0" parTransId="{6C2E4754-EA67-493F-8C2F-9CCFA31CAD79}" sibTransId="{A8C7AE2E-21DB-4831-B12E-9A075443DAB5}"/>
    <dgm:cxn modelId="{530DA58F-AF70-4EEB-9784-896BB3436834}" srcId="{4415890B-309A-403A-BE65-22E551B01BBC}" destId="{2A74C2AE-73DA-471B-A5AF-312BF7576674}" srcOrd="0" destOrd="0" parTransId="{142EF3F6-85CC-4DC9-9297-1874BD55903E}" sibTransId="{9D61F26A-7C1F-4F10-8035-704972451663}"/>
    <dgm:cxn modelId="{76B6C091-20B1-4ABD-B962-BAFC761192B2}" type="presOf" srcId="{7B978930-57E3-4CE1-9840-76D7B03F024B}" destId="{76CD0A9B-9E71-43DA-898F-EB2ECB51FD7B}" srcOrd="0" destOrd="1" presId="urn:microsoft.com/office/officeart/2005/8/layout/venn1"/>
    <dgm:cxn modelId="{78490694-1CEC-40AD-BEAE-7EC99D2E5ABB}" type="presOf" srcId="{C0A80BBA-746A-4207-9F70-282DB12DBB3E}" destId="{670331E9-C223-4EDC-A4B8-9601103D808D}" srcOrd="0" destOrd="0" presId="urn:microsoft.com/office/officeart/2005/8/layout/venn1"/>
    <dgm:cxn modelId="{F65BFBA1-D0FA-4135-BE57-50EA0A0E4F90}" type="presOf" srcId="{7B978930-57E3-4CE1-9840-76D7B03F024B}" destId="{07DB8EEF-3884-4A6D-9457-BEB5B3DC718A}" srcOrd="1" destOrd="1" presId="urn:microsoft.com/office/officeart/2005/8/layout/venn1"/>
    <dgm:cxn modelId="{2FC8A2AA-2588-49D0-9D8D-41A873891E83}" type="presOf" srcId="{4415890B-309A-403A-BE65-22E551B01BBC}" destId="{1FE6204F-2D1B-4789-8ABC-3A20B550A5D8}" srcOrd="0" destOrd="0" presId="urn:microsoft.com/office/officeart/2005/8/layout/venn1"/>
    <dgm:cxn modelId="{CC2E82AB-126C-46E2-BAFE-5C60C7E9579C}" type="presOf" srcId="{5F5B1687-E944-4E35-BB37-3E788CBB437D}" destId="{76CD0A9B-9E71-43DA-898F-EB2ECB51FD7B}" srcOrd="0" destOrd="2" presId="urn:microsoft.com/office/officeart/2005/8/layout/venn1"/>
    <dgm:cxn modelId="{3A6615B8-B0BE-4553-8EB6-09F11BB1AF81}" type="presOf" srcId="{2A74C2AE-73DA-471B-A5AF-312BF7576674}" destId="{425E832F-E8FB-4C61-B88C-4DAA63D6A780}" srcOrd="1" destOrd="1" presId="urn:microsoft.com/office/officeart/2005/8/layout/venn1"/>
    <dgm:cxn modelId="{E03AF1BD-796A-4618-AD45-D3E86AD24913}" srcId="{04F37844-F740-4254-AEF4-F391FE5B0E26}" destId="{C0A80BBA-746A-4207-9F70-282DB12DBB3E}" srcOrd="2" destOrd="0" parTransId="{22EDA783-F074-4E02-ACC7-7AA85A395BA7}" sibTransId="{BEA28846-04C4-4BAE-8A9E-4C1D7FC04EF6}"/>
    <dgm:cxn modelId="{E5F4F2C6-94F0-4644-9A49-BCF0FEAA666A}" srcId="{04F37844-F740-4254-AEF4-F391FE5B0E26}" destId="{807564A7-C9C3-44D0-A835-1940CFE547D0}" srcOrd="1" destOrd="0" parTransId="{7D6F5F97-732C-4752-AC89-3D74F4750F4A}" sibTransId="{B95F8584-BDE1-45EB-9867-A3C89E596E3F}"/>
    <dgm:cxn modelId="{732F43DA-DF4F-44E7-B065-109DE9716831}" type="presOf" srcId="{5F5B1687-E944-4E35-BB37-3E788CBB437D}" destId="{07DB8EEF-3884-4A6D-9457-BEB5B3DC718A}" srcOrd="1" destOrd="2" presId="urn:microsoft.com/office/officeart/2005/8/layout/venn1"/>
    <dgm:cxn modelId="{1D64FADF-6951-49AE-B63B-B20DD6C7CAC1}" type="presOf" srcId="{8ED3854A-892B-4D0E-92A4-C866C1E94563}" destId="{670331E9-C223-4EDC-A4B8-9601103D808D}" srcOrd="0" destOrd="1" presId="urn:microsoft.com/office/officeart/2005/8/layout/venn1"/>
    <dgm:cxn modelId="{085DDBE3-FEBE-4D9B-A283-1EC9F037A832}" type="presOf" srcId="{04F37844-F740-4254-AEF4-F391FE5B0E26}" destId="{8141E1EB-8462-431A-8032-81AEF1F80B29}" srcOrd="0" destOrd="0" presId="urn:microsoft.com/office/officeart/2005/8/layout/venn1"/>
    <dgm:cxn modelId="{5745F8EF-15B6-41A8-8775-5254F10249EA}" type="presOf" srcId="{A5B018DD-9A41-4E82-90AE-3862AE56A7B6}" destId="{1FE6204F-2D1B-4789-8ABC-3A20B550A5D8}" srcOrd="0" destOrd="2" presId="urn:microsoft.com/office/officeart/2005/8/layout/venn1"/>
    <dgm:cxn modelId="{C7165044-E319-4EB8-82E5-279F510E3B27}" type="presParOf" srcId="{8141E1EB-8462-431A-8032-81AEF1F80B29}" destId="{1FE6204F-2D1B-4789-8ABC-3A20B550A5D8}" srcOrd="0" destOrd="0" presId="urn:microsoft.com/office/officeart/2005/8/layout/venn1"/>
    <dgm:cxn modelId="{76BF097B-666D-46CB-9476-ED782D9FFEB3}" type="presParOf" srcId="{8141E1EB-8462-431A-8032-81AEF1F80B29}" destId="{425E832F-E8FB-4C61-B88C-4DAA63D6A780}" srcOrd="1" destOrd="0" presId="urn:microsoft.com/office/officeart/2005/8/layout/venn1"/>
    <dgm:cxn modelId="{CC557F50-C99C-4A4B-9AC1-E4B93AC8081C}" type="presParOf" srcId="{8141E1EB-8462-431A-8032-81AEF1F80B29}" destId="{76CD0A9B-9E71-43DA-898F-EB2ECB51FD7B}" srcOrd="2" destOrd="0" presId="urn:microsoft.com/office/officeart/2005/8/layout/venn1"/>
    <dgm:cxn modelId="{AE08A562-3F94-4035-81B9-2B7847416FBB}" type="presParOf" srcId="{8141E1EB-8462-431A-8032-81AEF1F80B29}" destId="{07DB8EEF-3884-4A6D-9457-BEB5B3DC718A}" srcOrd="3" destOrd="0" presId="urn:microsoft.com/office/officeart/2005/8/layout/venn1"/>
    <dgm:cxn modelId="{7082B6B9-B749-4755-815D-ECB90F0DCDF9}" type="presParOf" srcId="{8141E1EB-8462-431A-8032-81AEF1F80B29}" destId="{670331E9-C223-4EDC-A4B8-9601103D808D}" srcOrd="4" destOrd="0" presId="urn:microsoft.com/office/officeart/2005/8/layout/venn1"/>
    <dgm:cxn modelId="{FC94EF24-8E9E-4CA8-AF2D-1CE50A39D859}" type="presParOf" srcId="{8141E1EB-8462-431A-8032-81AEF1F80B29}" destId="{64AC8074-B8F6-4EF1-B103-DA640175B5B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32A88A-51E9-4895-9D09-49D62DF1C95E}" type="doc">
      <dgm:prSet loTypeId="urn:microsoft.com/office/officeart/2005/8/layout/chevron2" loCatId="process" qsTypeId="urn:microsoft.com/office/officeart/2005/8/quickstyle/simple5" qsCatId="simple" csTypeId="urn:microsoft.com/office/officeart/2005/8/colors/accent0_3" csCatId="mainScheme" phldr="1"/>
      <dgm:spPr/>
      <dgm:t>
        <a:bodyPr/>
        <a:lstStyle/>
        <a:p>
          <a:endParaRPr kumimoji="1" lang="ja-JP" altLang="en-US"/>
        </a:p>
      </dgm:t>
    </dgm:pt>
    <dgm:pt modelId="{74403E9E-C075-48FF-A145-54D38596E33F}">
      <dgm:prSet phldrT="[テキスト]" custT="1"/>
      <dgm:spPr>
        <a:solidFill>
          <a:schemeClr val="accent5">
            <a:lumMod val="75000"/>
          </a:schemeClr>
        </a:solidFill>
      </dgm:spPr>
      <dgm:t>
        <a:bodyPr/>
        <a:lstStyle/>
        <a:p>
          <a:br>
            <a:rPr kumimoji="1" lang="en-US" altLang="ja-JP" sz="2000" b="1" dirty="0"/>
          </a:br>
          <a:r>
            <a:rPr kumimoji="1" lang="ja-JP" altLang="en-US" sz="2000" b="1" dirty="0"/>
            <a:t>問題提起</a:t>
          </a:r>
        </a:p>
      </dgm:t>
    </dgm:pt>
    <dgm:pt modelId="{E31FA72B-EB02-4A64-A312-8D6044A5B32E}" type="parTrans" cxnId="{42DA6963-9425-4AF2-8157-063F8BDFB245}">
      <dgm:prSet/>
      <dgm:spPr/>
      <dgm:t>
        <a:bodyPr/>
        <a:lstStyle/>
        <a:p>
          <a:endParaRPr kumimoji="1" lang="ja-JP" altLang="en-US"/>
        </a:p>
      </dgm:t>
    </dgm:pt>
    <dgm:pt modelId="{5DEE64B9-0DE0-423E-B62F-CC896B5161DD}" type="sibTrans" cxnId="{42DA6963-9425-4AF2-8157-063F8BDFB245}">
      <dgm:prSet/>
      <dgm:spPr/>
      <dgm:t>
        <a:bodyPr/>
        <a:lstStyle/>
        <a:p>
          <a:endParaRPr kumimoji="1" lang="ja-JP" altLang="en-US"/>
        </a:p>
      </dgm:t>
    </dgm:pt>
    <dgm:pt modelId="{269C2561-9B23-4A33-8579-B30A388F25EE}">
      <dgm:prSet phldrT="[テキスト]" custT="1"/>
      <dgm:spPr>
        <a:solidFill>
          <a:schemeClr val="accent1">
            <a:lumMod val="20000"/>
            <a:lumOff val="80000"/>
            <a:alpha val="90000"/>
          </a:schemeClr>
        </a:solidFill>
      </dgm:spPr>
      <dgm:t>
        <a:bodyPr/>
        <a:lstStyle/>
        <a:p>
          <a:r>
            <a:rPr kumimoji="1" lang="en-US" altLang="ja-JP" sz="2400" b="1" dirty="0"/>
            <a:t>Issue: </a:t>
          </a:r>
          <a:r>
            <a:rPr kumimoji="1" lang="ja-JP" altLang="en-US" sz="2400" b="1" dirty="0"/>
            <a:t>（問題提起）重要な問題を発見したことの経緯を述べる。</a:t>
          </a:r>
        </a:p>
      </dgm:t>
    </dgm:pt>
    <dgm:pt modelId="{F126F082-E4BA-4D90-8BCE-D80129D8DF03}" type="parTrans" cxnId="{81AD38FF-F3E9-4408-98EB-D65A17092256}">
      <dgm:prSet/>
      <dgm:spPr/>
      <dgm:t>
        <a:bodyPr/>
        <a:lstStyle/>
        <a:p>
          <a:endParaRPr kumimoji="1" lang="ja-JP" altLang="en-US"/>
        </a:p>
      </dgm:t>
    </dgm:pt>
    <dgm:pt modelId="{DB5467FC-5D75-450C-9467-E4BB215D213A}" type="sibTrans" cxnId="{81AD38FF-F3E9-4408-98EB-D65A17092256}">
      <dgm:prSet/>
      <dgm:spPr/>
      <dgm:t>
        <a:bodyPr/>
        <a:lstStyle/>
        <a:p>
          <a:endParaRPr kumimoji="1" lang="ja-JP" altLang="en-US"/>
        </a:p>
      </dgm:t>
    </dgm:pt>
    <dgm:pt modelId="{ADDCD6FB-3FA1-4A7F-9B5A-8A3C28734F1F}">
      <dgm:prSet phldrT="[テキスト]" custT="1"/>
      <dgm:spPr>
        <a:solidFill>
          <a:schemeClr val="accent1">
            <a:lumMod val="20000"/>
            <a:lumOff val="80000"/>
            <a:alpha val="90000"/>
          </a:schemeClr>
        </a:solidFill>
      </dgm:spPr>
      <dgm:t>
        <a:bodyPr/>
        <a:lstStyle/>
        <a:p>
          <a:r>
            <a:rPr kumimoji="1" lang="en-US" altLang="ja-JP" sz="2400" b="1" dirty="0"/>
            <a:t>Rule: </a:t>
          </a:r>
          <a:r>
            <a:rPr kumimoji="1" lang="ja-JP" altLang="en-US" sz="2400" b="1" dirty="0"/>
            <a:t>（仮説の提示）その問題を解決する視点と仮説を提示する。</a:t>
          </a:r>
        </a:p>
      </dgm:t>
    </dgm:pt>
    <dgm:pt modelId="{85688FA1-78CF-4F30-BA2B-AE39AB8F3DB7}" type="parTrans" cxnId="{A4B4D846-8E33-4F08-B8CD-CCFB5913B05E}">
      <dgm:prSet/>
      <dgm:spPr/>
      <dgm:t>
        <a:bodyPr/>
        <a:lstStyle/>
        <a:p>
          <a:endParaRPr kumimoji="1" lang="ja-JP" altLang="en-US"/>
        </a:p>
      </dgm:t>
    </dgm:pt>
    <dgm:pt modelId="{219BA73B-8E51-4C6D-A004-03D119ECD04D}" type="sibTrans" cxnId="{A4B4D846-8E33-4F08-B8CD-CCFB5913B05E}">
      <dgm:prSet/>
      <dgm:spPr/>
      <dgm:t>
        <a:bodyPr/>
        <a:lstStyle/>
        <a:p>
          <a:endParaRPr kumimoji="1" lang="ja-JP" altLang="en-US"/>
        </a:p>
      </dgm:t>
    </dgm:pt>
    <dgm:pt modelId="{1C590FBC-6D3D-4D93-8A20-AE786E00DEE7}">
      <dgm:prSet phldrT="[テキスト]" custT="1"/>
      <dgm:spPr>
        <a:solidFill>
          <a:schemeClr val="accent5">
            <a:lumMod val="75000"/>
          </a:schemeClr>
        </a:solidFill>
      </dgm:spPr>
      <dgm:t>
        <a:bodyPr/>
        <a:lstStyle/>
        <a:p>
          <a:br>
            <a:rPr kumimoji="1" lang="en-US" altLang="ja-JP" sz="2000" b="1" dirty="0"/>
          </a:br>
          <a:r>
            <a:rPr kumimoji="1" lang="ja-JP" altLang="en-US" sz="2000" b="1" dirty="0"/>
            <a:t>本論</a:t>
          </a:r>
        </a:p>
      </dgm:t>
    </dgm:pt>
    <dgm:pt modelId="{1397D0FB-422A-4C94-A549-0B77E54A187A}" type="parTrans" cxnId="{AC248767-1168-4234-905C-3D1AC4B5D445}">
      <dgm:prSet/>
      <dgm:spPr/>
      <dgm:t>
        <a:bodyPr/>
        <a:lstStyle/>
        <a:p>
          <a:endParaRPr kumimoji="1" lang="ja-JP" altLang="en-US"/>
        </a:p>
      </dgm:t>
    </dgm:pt>
    <dgm:pt modelId="{B602CFDD-6FCC-418E-8968-B40C43FC1236}" type="sibTrans" cxnId="{AC248767-1168-4234-905C-3D1AC4B5D445}">
      <dgm:prSet/>
      <dgm:spPr/>
      <dgm:t>
        <a:bodyPr/>
        <a:lstStyle/>
        <a:p>
          <a:endParaRPr kumimoji="1" lang="ja-JP" altLang="en-US"/>
        </a:p>
      </dgm:t>
    </dgm:pt>
    <dgm:pt modelId="{7DB5144B-B420-4A45-85B0-7B729A62E10E}">
      <dgm:prSet phldrT="[テキスト]" custT="1"/>
      <dgm:spPr>
        <a:solidFill>
          <a:schemeClr val="accent1">
            <a:lumMod val="20000"/>
            <a:lumOff val="80000"/>
            <a:alpha val="90000"/>
          </a:schemeClr>
        </a:solidFill>
      </dgm:spPr>
      <dgm:t>
        <a:bodyPr/>
        <a:lstStyle/>
        <a:p>
          <a:r>
            <a:rPr kumimoji="1" lang="en-US" altLang="ja-JP" sz="2400" b="1" dirty="0"/>
            <a:t>Application: (</a:t>
          </a:r>
          <a:r>
            <a:rPr kumimoji="1" lang="ja-JP" altLang="en-US" sz="2400" b="1" dirty="0"/>
            <a:t>仮説の検証）問題を部分に分割し，仮説を検証する。</a:t>
          </a:r>
        </a:p>
      </dgm:t>
    </dgm:pt>
    <dgm:pt modelId="{F02EAE73-9EB1-4036-AB6D-63528C3880EA}" type="parTrans" cxnId="{8B0E4F9B-4EA8-44BD-951E-5C1EC920C0DB}">
      <dgm:prSet/>
      <dgm:spPr/>
      <dgm:t>
        <a:bodyPr/>
        <a:lstStyle/>
        <a:p>
          <a:endParaRPr kumimoji="1" lang="ja-JP" altLang="en-US"/>
        </a:p>
      </dgm:t>
    </dgm:pt>
    <dgm:pt modelId="{D500DCC7-569F-4981-8AD1-D5E159AF4209}" type="sibTrans" cxnId="{8B0E4F9B-4EA8-44BD-951E-5C1EC920C0DB}">
      <dgm:prSet/>
      <dgm:spPr/>
      <dgm:t>
        <a:bodyPr/>
        <a:lstStyle/>
        <a:p>
          <a:endParaRPr kumimoji="1" lang="ja-JP" altLang="en-US"/>
        </a:p>
      </dgm:t>
    </dgm:pt>
    <dgm:pt modelId="{B841E9AC-1898-463C-ACE4-239FAD822A12}">
      <dgm:prSet phldrT="[テキスト]" custT="1"/>
      <dgm:spPr>
        <a:solidFill>
          <a:schemeClr val="accent1">
            <a:lumMod val="20000"/>
            <a:lumOff val="80000"/>
            <a:alpha val="90000"/>
          </a:schemeClr>
        </a:solidFill>
      </dgm:spPr>
      <dgm:t>
        <a:bodyPr/>
        <a:lstStyle/>
        <a:p>
          <a:r>
            <a:rPr kumimoji="1" lang="en-US" altLang="ja-JP" sz="2400" b="1" dirty="0"/>
            <a:t>Argument: </a:t>
          </a:r>
          <a:r>
            <a:rPr kumimoji="1" lang="ja-JP" altLang="en-US" sz="2400" b="1" dirty="0"/>
            <a:t>（反証推論）部分ごとに問題を展開し議論を重ねる。</a:t>
          </a:r>
        </a:p>
      </dgm:t>
    </dgm:pt>
    <dgm:pt modelId="{9C610E07-3664-4BAE-AA71-BA142668320D}" type="parTrans" cxnId="{B358BFB3-D060-4F36-A87A-55A8355F7A5A}">
      <dgm:prSet/>
      <dgm:spPr/>
      <dgm:t>
        <a:bodyPr/>
        <a:lstStyle/>
        <a:p>
          <a:endParaRPr kumimoji="1" lang="ja-JP" altLang="en-US"/>
        </a:p>
      </dgm:t>
    </dgm:pt>
    <dgm:pt modelId="{8FD10A22-479F-4186-96D2-1351BF73996D}" type="sibTrans" cxnId="{B358BFB3-D060-4F36-A87A-55A8355F7A5A}">
      <dgm:prSet/>
      <dgm:spPr/>
      <dgm:t>
        <a:bodyPr/>
        <a:lstStyle/>
        <a:p>
          <a:endParaRPr kumimoji="1" lang="ja-JP" altLang="en-US"/>
        </a:p>
      </dgm:t>
    </dgm:pt>
    <dgm:pt modelId="{469BE03B-950D-4314-94FC-7EF7CEE0F496}">
      <dgm:prSet phldrT="[テキスト]" custT="1"/>
      <dgm:spPr>
        <a:solidFill>
          <a:schemeClr val="accent5">
            <a:lumMod val="75000"/>
          </a:schemeClr>
        </a:solidFill>
      </dgm:spPr>
      <dgm:t>
        <a:bodyPr/>
        <a:lstStyle/>
        <a:p>
          <a:br>
            <a:rPr kumimoji="1" lang="en-US" altLang="ja-JP" sz="2000" b="1" dirty="0"/>
          </a:br>
          <a:r>
            <a:rPr kumimoji="1" lang="ja-JP" altLang="en-US" sz="2000" b="1" dirty="0"/>
            <a:t>結論</a:t>
          </a:r>
        </a:p>
      </dgm:t>
    </dgm:pt>
    <dgm:pt modelId="{17B77F28-B6CC-460A-B338-B5DAE68BE5A3}" type="parTrans" cxnId="{D529A827-933C-43EE-9008-7CF5A8ED49EA}">
      <dgm:prSet/>
      <dgm:spPr/>
      <dgm:t>
        <a:bodyPr/>
        <a:lstStyle/>
        <a:p>
          <a:endParaRPr kumimoji="1" lang="ja-JP" altLang="en-US"/>
        </a:p>
      </dgm:t>
    </dgm:pt>
    <dgm:pt modelId="{33D18487-B63C-4A83-9CB3-4F850E0F15C8}" type="sibTrans" cxnId="{D529A827-933C-43EE-9008-7CF5A8ED49EA}">
      <dgm:prSet/>
      <dgm:spPr/>
      <dgm:t>
        <a:bodyPr/>
        <a:lstStyle/>
        <a:p>
          <a:endParaRPr kumimoji="1" lang="ja-JP" altLang="en-US"/>
        </a:p>
      </dgm:t>
    </dgm:pt>
    <dgm:pt modelId="{C4E6D41F-438A-4F0A-8BDE-BB974705C1D3}">
      <dgm:prSet phldrT="[テキスト]" custT="1"/>
      <dgm:spPr>
        <a:solidFill>
          <a:schemeClr val="accent1">
            <a:lumMod val="20000"/>
            <a:lumOff val="80000"/>
            <a:alpha val="90000"/>
          </a:schemeClr>
        </a:solidFill>
      </dgm:spPr>
      <dgm:t>
        <a:bodyPr/>
        <a:lstStyle/>
        <a:p>
          <a:r>
            <a:rPr kumimoji="1" lang="en-US" altLang="ja-JP" sz="2400" b="1" dirty="0"/>
            <a:t>Conclusion: </a:t>
          </a:r>
          <a:r>
            <a:rPr kumimoji="1" lang="ja-JP" altLang="en-US" sz="2400" b="1" dirty="0"/>
            <a:t>（結論＝問題の答え）得られた答えを１つにまとめる。</a:t>
          </a:r>
        </a:p>
      </dgm:t>
    </dgm:pt>
    <dgm:pt modelId="{806510B6-C567-4AE6-9744-56C278A62E0F}" type="parTrans" cxnId="{86C39D5A-23CC-44B8-8848-BC74957201B8}">
      <dgm:prSet/>
      <dgm:spPr/>
      <dgm:t>
        <a:bodyPr/>
        <a:lstStyle/>
        <a:p>
          <a:endParaRPr kumimoji="1" lang="ja-JP" altLang="en-US"/>
        </a:p>
      </dgm:t>
    </dgm:pt>
    <dgm:pt modelId="{D545FAF2-50EA-46A3-9787-57B70D1E531B}" type="sibTrans" cxnId="{86C39D5A-23CC-44B8-8848-BC74957201B8}">
      <dgm:prSet/>
      <dgm:spPr/>
      <dgm:t>
        <a:bodyPr/>
        <a:lstStyle/>
        <a:p>
          <a:endParaRPr kumimoji="1" lang="ja-JP" altLang="en-US"/>
        </a:p>
      </dgm:t>
    </dgm:pt>
    <dgm:pt modelId="{5155D43F-8E5B-4ED9-8633-94F4DA8A800F}">
      <dgm:prSet phldrT="[テキスト]" custT="1"/>
      <dgm:spPr>
        <a:solidFill>
          <a:schemeClr val="accent1">
            <a:lumMod val="20000"/>
            <a:lumOff val="80000"/>
            <a:alpha val="90000"/>
          </a:schemeClr>
        </a:solidFill>
      </dgm:spPr>
      <dgm:t>
        <a:bodyPr/>
        <a:lstStyle/>
        <a:p>
          <a:r>
            <a:rPr kumimoji="1" lang="en-US" altLang="ja-JP" sz="2400" b="1" dirty="0"/>
            <a:t>Issue: </a:t>
          </a:r>
          <a:r>
            <a:rPr kumimoji="1" lang="ja-JP" altLang="en-US" sz="2400" b="1" dirty="0"/>
            <a:t>（今後の課題）残された問題に対する展望を行う。</a:t>
          </a:r>
        </a:p>
      </dgm:t>
    </dgm:pt>
    <dgm:pt modelId="{6937FF32-C34F-4829-9BE3-BD57BE0653B6}" type="parTrans" cxnId="{EF724629-1F66-45F8-B3BD-86A55DF6ECF3}">
      <dgm:prSet/>
      <dgm:spPr/>
      <dgm:t>
        <a:bodyPr/>
        <a:lstStyle/>
        <a:p>
          <a:endParaRPr kumimoji="1" lang="ja-JP" altLang="en-US"/>
        </a:p>
      </dgm:t>
    </dgm:pt>
    <dgm:pt modelId="{58994A4C-EDB7-490C-BBA9-EF2F84032431}" type="sibTrans" cxnId="{EF724629-1F66-45F8-B3BD-86A55DF6ECF3}">
      <dgm:prSet/>
      <dgm:spPr/>
      <dgm:t>
        <a:bodyPr/>
        <a:lstStyle/>
        <a:p>
          <a:endParaRPr kumimoji="1" lang="ja-JP" altLang="en-US"/>
        </a:p>
      </dgm:t>
    </dgm:pt>
    <dgm:pt modelId="{AB46C8C9-1270-428D-9D3F-21DD54004C18}" type="pres">
      <dgm:prSet presAssocID="{C732A88A-51E9-4895-9D09-49D62DF1C95E}" presName="linearFlow" presStyleCnt="0">
        <dgm:presLayoutVars>
          <dgm:dir/>
          <dgm:animLvl val="lvl"/>
          <dgm:resizeHandles val="exact"/>
        </dgm:presLayoutVars>
      </dgm:prSet>
      <dgm:spPr/>
    </dgm:pt>
    <dgm:pt modelId="{77B47685-B482-4289-8184-43648DB875BC}" type="pres">
      <dgm:prSet presAssocID="{74403E9E-C075-48FF-A145-54D38596E33F}" presName="composite" presStyleCnt="0"/>
      <dgm:spPr/>
    </dgm:pt>
    <dgm:pt modelId="{59C2C91D-7155-4D15-BE01-0721067F2B51}" type="pres">
      <dgm:prSet presAssocID="{74403E9E-C075-48FF-A145-54D38596E33F}" presName="parentText" presStyleLbl="alignNode1" presStyleIdx="0" presStyleCnt="3" custScaleX="119444">
        <dgm:presLayoutVars>
          <dgm:chMax val="1"/>
          <dgm:bulletEnabled val="1"/>
        </dgm:presLayoutVars>
      </dgm:prSet>
      <dgm:spPr/>
    </dgm:pt>
    <dgm:pt modelId="{0B6375C0-D9F1-4BEE-BA33-0DE9030257BA}" type="pres">
      <dgm:prSet presAssocID="{74403E9E-C075-48FF-A145-54D38596E33F}" presName="descendantText" presStyleLbl="alignAcc1" presStyleIdx="0" presStyleCnt="3" custScaleX="90909" custScaleY="121000" custLinFactNeighborX="4059" custLinFactNeighborY="-477">
        <dgm:presLayoutVars>
          <dgm:bulletEnabled val="1"/>
        </dgm:presLayoutVars>
      </dgm:prSet>
      <dgm:spPr/>
    </dgm:pt>
    <dgm:pt modelId="{87DF69D0-46AE-4430-95F7-E1A3EFCA99FE}" type="pres">
      <dgm:prSet presAssocID="{5DEE64B9-0DE0-423E-B62F-CC896B5161DD}" presName="sp" presStyleCnt="0"/>
      <dgm:spPr/>
    </dgm:pt>
    <dgm:pt modelId="{4932ED92-1037-48E0-B221-C2C9E368D608}" type="pres">
      <dgm:prSet presAssocID="{1C590FBC-6D3D-4D93-8A20-AE786E00DEE7}" presName="composite" presStyleCnt="0"/>
      <dgm:spPr/>
    </dgm:pt>
    <dgm:pt modelId="{D7074474-BAF7-4174-B48F-FAFF64AA391B}" type="pres">
      <dgm:prSet presAssocID="{1C590FBC-6D3D-4D93-8A20-AE786E00DEE7}" presName="parentText" presStyleLbl="alignNode1" presStyleIdx="1" presStyleCnt="3" custScaleX="119444">
        <dgm:presLayoutVars>
          <dgm:chMax val="1"/>
          <dgm:bulletEnabled val="1"/>
        </dgm:presLayoutVars>
      </dgm:prSet>
      <dgm:spPr/>
    </dgm:pt>
    <dgm:pt modelId="{220C33FA-A79A-4F22-8D5A-8ADA250A8B33}" type="pres">
      <dgm:prSet presAssocID="{1C590FBC-6D3D-4D93-8A20-AE786E00DEE7}" presName="descendantText" presStyleLbl="alignAcc1" presStyleIdx="1" presStyleCnt="3" custScaleX="90909" custScaleY="121000" custLinFactNeighborX="1512">
        <dgm:presLayoutVars>
          <dgm:bulletEnabled val="1"/>
        </dgm:presLayoutVars>
      </dgm:prSet>
      <dgm:spPr/>
    </dgm:pt>
    <dgm:pt modelId="{F050BF75-703D-4F3D-8F54-DF1F396EA84A}" type="pres">
      <dgm:prSet presAssocID="{B602CFDD-6FCC-418E-8968-B40C43FC1236}" presName="sp" presStyleCnt="0"/>
      <dgm:spPr/>
    </dgm:pt>
    <dgm:pt modelId="{B221112E-6EEC-4E12-893D-D66C1EA1D727}" type="pres">
      <dgm:prSet presAssocID="{469BE03B-950D-4314-94FC-7EF7CEE0F496}" presName="composite" presStyleCnt="0"/>
      <dgm:spPr/>
    </dgm:pt>
    <dgm:pt modelId="{4FF4026D-C8BC-4031-826C-B313B0A62D64}" type="pres">
      <dgm:prSet presAssocID="{469BE03B-950D-4314-94FC-7EF7CEE0F496}" presName="parentText" presStyleLbl="alignNode1" presStyleIdx="2" presStyleCnt="3" custScaleX="119444">
        <dgm:presLayoutVars>
          <dgm:chMax val="1"/>
          <dgm:bulletEnabled val="1"/>
        </dgm:presLayoutVars>
      </dgm:prSet>
      <dgm:spPr/>
    </dgm:pt>
    <dgm:pt modelId="{9718F893-8380-4336-9B1E-1BADEFE17EA2}" type="pres">
      <dgm:prSet presAssocID="{469BE03B-950D-4314-94FC-7EF7CEE0F496}" presName="descendantText" presStyleLbl="alignAcc1" presStyleIdx="2" presStyleCnt="3" custScaleX="90909" custScaleY="121000" custLinFactNeighborX="1512">
        <dgm:presLayoutVars>
          <dgm:bulletEnabled val="1"/>
        </dgm:presLayoutVars>
      </dgm:prSet>
      <dgm:spPr/>
    </dgm:pt>
  </dgm:ptLst>
  <dgm:cxnLst>
    <dgm:cxn modelId="{D9AE9204-BA1B-49B1-820C-AF8AD089EBA6}" type="presOf" srcId="{469BE03B-950D-4314-94FC-7EF7CEE0F496}" destId="{4FF4026D-C8BC-4031-826C-B313B0A62D64}" srcOrd="0" destOrd="0" presId="urn:microsoft.com/office/officeart/2005/8/layout/chevron2"/>
    <dgm:cxn modelId="{D529A827-933C-43EE-9008-7CF5A8ED49EA}" srcId="{C732A88A-51E9-4895-9D09-49D62DF1C95E}" destId="{469BE03B-950D-4314-94FC-7EF7CEE0F496}" srcOrd="2" destOrd="0" parTransId="{17B77F28-B6CC-460A-B338-B5DAE68BE5A3}" sibTransId="{33D18487-B63C-4A83-9CB3-4F850E0F15C8}"/>
    <dgm:cxn modelId="{EF724629-1F66-45F8-B3BD-86A55DF6ECF3}" srcId="{469BE03B-950D-4314-94FC-7EF7CEE0F496}" destId="{5155D43F-8E5B-4ED9-8633-94F4DA8A800F}" srcOrd="1" destOrd="0" parTransId="{6937FF32-C34F-4829-9BE3-BD57BE0653B6}" sibTransId="{58994A4C-EDB7-490C-BBA9-EF2F84032431}"/>
    <dgm:cxn modelId="{C4E5A235-FF45-497A-8001-0EF7FD7C3E44}" type="presOf" srcId="{B841E9AC-1898-463C-ACE4-239FAD822A12}" destId="{220C33FA-A79A-4F22-8D5A-8ADA250A8B33}" srcOrd="0" destOrd="1" presId="urn:microsoft.com/office/officeart/2005/8/layout/chevron2"/>
    <dgm:cxn modelId="{D346445F-3346-4F89-A7A5-CD1ED302F892}" type="presOf" srcId="{C4E6D41F-438A-4F0A-8BDE-BB974705C1D3}" destId="{9718F893-8380-4336-9B1E-1BADEFE17EA2}" srcOrd="0" destOrd="0" presId="urn:microsoft.com/office/officeart/2005/8/layout/chevron2"/>
    <dgm:cxn modelId="{42DA6963-9425-4AF2-8157-063F8BDFB245}" srcId="{C732A88A-51E9-4895-9D09-49D62DF1C95E}" destId="{74403E9E-C075-48FF-A145-54D38596E33F}" srcOrd="0" destOrd="0" parTransId="{E31FA72B-EB02-4A64-A312-8D6044A5B32E}" sibTransId="{5DEE64B9-0DE0-423E-B62F-CC896B5161DD}"/>
    <dgm:cxn modelId="{A4B4D846-8E33-4F08-B8CD-CCFB5913B05E}" srcId="{74403E9E-C075-48FF-A145-54D38596E33F}" destId="{ADDCD6FB-3FA1-4A7F-9B5A-8A3C28734F1F}" srcOrd="1" destOrd="0" parTransId="{85688FA1-78CF-4F30-BA2B-AE39AB8F3DB7}" sibTransId="{219BA73B-8E51-4C6D-A004-03D119ECD04D}"/>
    <dgm:cxn modelId="{AC248767-1168-4234-905C-3D1AC4B5D445}" srcId="{C732A88A-51E9-4895-9D09-49D62DF1C95E}" destId="{1C590FBC-6D3D-4D93-8A20-AE786E00DEE7}" srcOrd="1" destOrd="0" parTransId="{1397D0FB-422A-4C94-A549-0B77E54A187A}" sibTransId="{B602CFDD-6FCC-418E-8968-B40C43FC1236}"/>
    <dgm:cxn modelId="{A73E666E-A258-4CAB-A082-E58F5D9D670C}" type="presOf" srcId="{269C2561-9B23-4A33-8579-B30A388F25EE}" destId="{0B6375C0-D9F1-4BEE-BA33-0DE9030257BA}" srcOrd="0" destOrd="0" presId="urn:microsoft.com/office/officeart/2005/8/layout/chevron2"/>
    <dgm:cxn modelId="{B6758073-A2AD-49BF-9406-54EE49AAE210}" type="presOf" srcId="{C732A88A-51E9-4895-9D09-49D62DF1C95E}" destId="{AB46C8C9-1270-428D-9D3F-21DD54004C18}" srcOrd="0" destOrd="0" presId="urn:microsoft.com/office/officeart/2005/8/layout/chevron2"/>
    <dgm:cxn modelId="{86C39D5A-23CC-44B8-8848-BC74957201B8}" srcId="{469BE03B-950D-4314-94FC-7EF7CEE0F496}" destId="{C4E6D41F-438A-4F0A-8BDE-BB974705C1D3}" srcOrd="0" destOrd="0" parTransId="{806510B6-C567-4AE6-9744-56C278A62E0F}" sibTransId="{D545FAF2-50EA-46A3-9787-57B70D1E531B}"/>
    <dgm:cxn modelId="{163C9B95-CEA3-47BD-8452-6820B072FD5C}" type="presOf" srcId="{5155D43F-8E5B-4ED9-8633-94F4DA8A800F}" destId="{9718F893-8380-4336-9B1E-1BADEFE17EA2}" srcOrd="0" destOrd="1" presId="urn:microsoft.com/office/officeart/2005/8/layout/chevron2"/>
    <dgm:cxn modelId="{B7273F98-138D-4740-9575-815933019907}" type="presOf" srcId="{ADDCD6FB-3FA1-4A7F-9B5A-8A3C28734F1F}" destId="{0B6375C0-D9F1-4BEE-BA33-0DE9030257BA}" srcOrd="0" destOrd="1" presId="urn:microsoft.com/office/officeart/2005/8/layout/chevron2"/>
    <dgm:cxn modelId="{8B0E4F9B-4EA8-44BD-951E-5C1EC920C0DB}" srcId="{1C590FBC-6D3D-4D93-8A20-AE786E00DEE7}" destId="{7DB5144B-B420-4A45-85B0-7B729A62E10E}" srcOrd="0" destOrd="0" parTransId="{F02EAE73-9EB1-4036-AB6D-63528C3880EA}" sibTransId="{D500DCC7-569F-4981-8AD1-D5E159AF4209}"/>
    <dgm:cxn modelId="{B358BFB3-D060-4F36-A87A-55A8355F7A5A}" srcId="{1C590FBC-6D3D-4D93-8A20-AE786E00DEE7}" destId="{B841E9AC-1898-463C-ACE4-239FAD822A12}" srcOrd="1" destOrd="0" parTransId="{9C610E07-3664-4BAE-AA71-BA142668320D}" sibTransId="{8FD10A22-479F-4186-96D2-1351BF73996D}"/>
    <dgm:cxn modelId="{6CA8F1CB-B002-4018-865C-E8012D0D9E0D}" type="presOf" srcId="{1C590FBC-6D3D-4D93-8A20-AE786E00DEE7}" destId="{D7074474-BAF7-4174-B48F-FAFF64AA391B}" srcOrd="0" destOrd="0" presId="urn:microsoft.com/office/officeart/2005/8/layout/chevron2"/>
    <dgm:cxn modelId="{98F0E2CF-7811-4635-96D7-A4A6F4695EEB}" type="presOf" srcId="{7DB5144B-B420-4A45-85B0-7B729A62E10E}" destId="{220C33FA-A79A-4F22-8D5A-8ADA250A8B33}" srcOrd="0" destOrd="0" presId="urn:microsoft.com/office/officeart/2005/8/layout/chevron2"/>
    <dgm:cxn modelId="{9B1870E9-192C-4AB7-A29F-2C5D4861DCF3}" type="presOf" srcId="{74403E9E-C075-48FF-A145-54D38596E33F}" destId="{59C2C91D-7155-4D15-BE01-0721067F2B51}" srcOrd="0" destOrd="0" presId="urn:microsoft.com/office/officeart/2005/8/layout/chevron2"/>
    <dgm:cxn modelId="{81AD38FF-F3E9-4408-98EB-D65A17092256}" srcId="{74403E9E-C075-48FF-A145-54D38596E33F}" destId="{269C2561-9B23-4A33-8579-B30A388F25EE}" srcOrd="0" destOrd="0" parTransId="{F126F082-E4BA-4D90-8BCE-D80129D8DF03}" sibTransId="{DB5467FC-5D75-450C-9467-E4BB215D213A}"/>
    <dgm:cxn modelId="{6420709E-B506-4491-A227-B1F8C231B7B3}" type="presParOf" srcId="{AB46C8C9-1270-428D-9D3F-21DD54004C18}" destId="{77B47685-B482-4289-8184-43648DB875BC}" srcOrd="0" destOrd="0" presId="urn:microsoft.com/office/officeart/2005/8/layout/chevron2"/>
    <dgm:cxn modelId="{328AB408-8554-4AB3-9BCD-1389D3A7DEE8}" type="presParOf" srcId="{77B47685-B482-4289-8184-43648DB875BC}" destId="{59C2C91D-7155-4D15-BE01-0721067F2B51}" srcOrd="0" destOrd="0" presId="urn:microsoft.com/office/officeart/2005/8/layout/chevron2"/>
    <dgm:cxn modelId="{60F7604D-D4DB-40BD-9B4E-77142E2FF0AF}" type="presParOf" srcId="{77B47685-B482-4289-8184-43648DB875BC}" destId="{0B6375C0-D9F1-4BEE-BA33-0DE9030257BA}" srcOrd="1" destOrd="0" presId="urn:microsoft.com/office/officeart/2005/8/layout/chevron2"/>
    <dgm:cxn modelId="{9BFB4CE6-F7F7-441D-B2FB-AC0F2D1EF8FF}" type="presParOf" srcId="{AB46C8C9-1270-428D-9D3F-21DD54004C18}" destId="{87DF69D0-46AE-4430-95F7-E1A3EFCA99FE}" srcOrd="1" destOrd="0" presId="urn:microsoft.com/office/officeart/2005/8/layout/chevron2"/>
    <dgm:cxn modelId="{A0911F0A-BA96-4514-AA03-6DB4A669BEDC}" type="presParOf" srcId="{AB46C8C9-1270-428D-9D3F-21DD54004C18}" destId="{4932ED92-1037-48E0-B221-C2C9E368D608}" srcOrd="2" destOrd="0" presId="urn:microsoft.com/office/officeart/2005/8/layout/chevron2"/>
    <dgm:cxn modelId="{9AAB5A7F-0DDF-4986-9A89-88F209396596}" type="presParOf" srcId="{4932ED92-1037-48E0-B221-C2C9E368D608}" destId="{D7074474-BAF7-4174-B48F-FAFF64AA391B}" srcOrd="0" destOrd="0" presId="urn:microsoft.com/office/officeart/2005/8/layout/chevron2"/>
    <dgm:cxn modelId="{B1086144-F96F-4A86-AB38-49FFDB6087CA}" type="presParOf" srcId="{4932ED92-1037-48E0-B221-C2C9E368D608}" destId="{220C33FA-A79A-4F22-8D5A-8ADA250A8B33}" srcOrd="1" destOrd="0" presId="urn:microsoft.com/office/officeart/2005/8/layout/chevron2"/>
    <dgm:cxn modelId="{5C7944B2-EF3C-4782-8B02-34D784AD02E3}" type="presParOf" srcId="{AB46C8C9-1270-428D-9D3F-21DD54004C18}" destId="{F050BF75-703D-4F3D-8F54-DF1F396EA84A}" srcOrd="3" destOrd="0" presId="urn:microsoft.com/office/officeart/2005/8/layout/chevron2"/>
    <dgm:cxn modelId="{C1CBFF57-225B-4F94-852F-9E39B7FD1259}" type="presParOf" srcId="{AB46C8C9-1270-428D-9D3F-21DD54004C18}" destId="{B221112E-6EEC-4E12-893D-D66C1EA1D727}" srcOrd="4" destOrd="0" presId="urn:microsoft.com/office/officeart/2005/8/layout/chevron2"/>
    <dgm:cxn modelId="{2ACC8539-5DF0-4CAE-9482-EACCCDC4E8C1}" type="presParOf" srcId="{B221112E-6EEC-4E12-893D-D66C1EA1D727}" destId="{4FF4026D-C8BC-4031-826C-B313B0A62D64}" srcOrd="0" destOrd="0" presId="urn:microsoft.com/office/officeart/2005/8/layout/chevron2"/>
    <dgm:cxn modelId="{F09573B7-212F-481B-88D9-2FD2542DED39}" type="presParOf" srcId="{B221112E-6EEC-4E12-893D-D66C1EA1D727}" destId="{9718F893-8380-4336-9B1E-1BADEFE17EA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68A112-F565-48C1-9B96-BCFEDA11ADF0}"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259BE5F3-4185-4EBE-A68F-2A6BDA927EAE}">
      <dgm:prSet phldrT="[テキスト]" custT="1">
        <dgm:style>
          <a:lnRef idx="1">
            <a:schemeClr val="accent1"/>
          </a:lnRef>
          <a:fillRef idx="2">
            <a:schemeClr val="accent1"/>
          </a:fillRef>
          <a:effectRef idx="1">
            <a:schemeClr val="accent1"/>
          </a:effectRef>
          <a:fontRef idx="minor">
            <a:schemeClr val="dk1"/>
          </a:fontRef>
        </dgm:style>
      </dgm:prSet>
      <dgm:spPr>
        <a:solidFill>
          <a:schemeClr val="accent1">
            <a:lumMod val="40000"/>
            <a:lumOff val="60000"/>
          </a:schemeClr>
        </a:solidFill>
        <a:ln w="38100">
          <a:solidFill>
            <a:schemeClr val="accent1">
              <a:lumMod val="75000"/>
            </a:schemeClr>
          </a:solidFill>
        </a:ln>
      </dgm:spPr>
      <dgm:t>
        <a:bodyPr/>
        <a:lstStyle/>
        <a:p>
          <a:r>
            <a:rPr kumimoji="1" lang="ja-JP" altLang="en-US" sz="3200" dirty="0"/>
            <a:t>従来の法教育</a:t>
          </a:r>
          <a:br>
            <a:rPr kumimoji="1" lang="en-US" altLang="ja-JP" sz="2400" dirty="0"/>
          </a:br>
          <a:r>
            <a:rPr kumimoji="1" lang="ja-JP" altLang="en-US" sz="2400" dirty="0"/>
            <a:t>（一方的・受動的）</a:t>
          </a:r>
        </a:p>
      </dgm:t>
    </dgm:pt>
    <dgm:pt modelId="{96F4217A-D7CA-4DD5-881E-320D832770FF}" type="parTrans" cxnId="{E1F41B46-54F6-43E9-99F8-AFD34EB4379E}">
      <dgm:prSet/>
      <dgm:spPr/>
      <dgm:t>
        <a:bodyPr/>
        <a:lstStyle/>
        <a:p>
          <a:endParaRPr kumimoji="1" lang="ja-JP" altLang="en-US"/>
        </a:p>
      </dgm:t>
    </dgm:pt>
    <dgm:pt modelId="{B016AF25-A7E9-4C0C-8B28-61D5DCE168DB}" type="sibTrans" cxnId="{E1F41B46-54F6-43E9-99F8-AFD34EB4379E}">
      <dgm:prSet/>
      <dgm:spPr/>
      <dgm:t>
        <a:bodyPr/>
        <a:lstStyle/>
        <a:p>
          <a:endParaRPr kumimoji="1" lang="ja-JP" altLang="en-US"/>
        </a:p>
      </dgm:t>
    </dgm:pt>
    <dgm:pt modelId="{74A9834C-83B0-4DB1-8205-CED505FAE05B}">
      <dgm:prSet phldrT="[テキスト]"/>
      <dgm:spPr>
        <a:solidFill>
          <a:schemeClr val="accent1">
            <a:lumMod val="20000"/>
            <a:lumOff val="80000"/>
            <a:alpha val="90000"/>
          </a:schemeClr>
        </a:solidFill>
        <a:ln w="19050">
          <a:solidFill>
            <a:schemeClr val="accent1">
              <a:lumMod val="75000"/>
            </a:schemeClr>
          </a:solidFill>
        </a:ln>
      </dgm:spPr>
      <dgm:t>
        <a:bodyPr/>
        <a:lstStyle/>
        <a:p>
          <a:r>
            <a:rPr kumimoji="1" lang="ja-JP" altLang="en-US" dirty="0"/>
            <a:t>条文の紹介</a:t>
          </a:r>
          <a:br>
            <a:rPr kumimoji="1" lang="en-US" altLang="ja-JP" dirty="0"/>
          </a:br>
          <a:r>
            <a:rPr kumimoji="1" lang="ja-JP" altLang="en-US" dirty="0"/>
            <a:t>（</a:t>
          </a:r>
          <a:r>
            <a:rPr kumimoji="1" lang="ja-JP" altLang="en-US" b="0" cap="none" spc="0" dirty="0">
              <a:ln w="0"/>
              <a:solidFill>
                <a:schemeClr val="tx1"/>
              </a:solidFill>
              <a:effectLst>
                <a:outerShdw blurRad="38100" dist="19050" dir="2700000" algn="tl" rotWithShape="0">
                  <a:schemeClr val="dk1">
                    <a:alpha val="40000"/>
                  </a:schemeClr>
                </a:outerShdw>
              </a:effectLst>
            </a:rPr>
            <a:t>条文からスタート</a:t>
          </a:r>
          <a:r>
            <a:rPr kumimoji="1" lang="ja-JP" altLang="en-US" dirty="0"/>
            <a:t>）</a:t>
          </a:r>
        </a:p>
      </dgm:t>
    </dgm:pt>
    <dgm:pt modelId="{C9A91E8B-9120-4983-B976-DA08324562DB}" type="parTrans" cxnId="{2D218D19-CDAD-46D9-9614-A1196BAC38AC}">
      <dgm:prSet/>
      <dgm:spPr>
        <a:solidFill>
          <a:schemeClr val="bg1"/>
        </a:solidFill>
        <a:ln w="3175"/>
      </dgm:spPr>
      <dgm:t>
        <a:bodyPr/>
        <a:lstStyle/>
        <a:p>
          <a:endParaRPr kumimoji="1" lang="ja-JP" altLang="en-US"/>
        </a:p>
      </dgm:t>
    </dgm:pt>
    <dgm:pt modelId="{6E539D28-715A-44AD-B251-9F2129CFC6AF}" type="sibTrans" cxnId="{2D218D19-CDAD-46D9-9614-A1196BAC38AC}">
      <dgm:prSet/>
      <dgm:spPr>
        <a:solidFill>
          <a:schemeClr val="accent1">
            <a:lumMod val="75000"/>
          </a:schemeClr>
        </a:solidFill>
      </dgm:spPr>
      <dgm:t>
        <a:bodyPr/>
        <a:lstStyle/>
        <a:p>
          <a:endParaRPr kumimoji="1" lang="ja-JP" altLang="en-US"/>
        </a:p>
      </dgm:t>
    </dgm:pt>
    <dgm:pt modelId="{2E4CE18F-2617-4FDF-B9E1-AC8A81E34375}">
      <dgm:prSet phldrT="[テキスト]"/>
      <dgm:spPr>
        <a:solidFill>
          <a:schemeClr val="accent1">
            <a:lumMod val="20000"/>
            <a:lumOff val="80000"/>
            <a:alpha val="90000"/>
          </a:schemeClr>
        </a:solidFill>
        <a:ln w="19050">
          <a:solidFill>
            <a:schemeClr val="accent1">
              <a:lumMod val="75000"/>
            </a:schemeClr>
          </a:solidFill>
        </a:ln>
      </dgm:spPr>
      <dgm:t>
        <a:bodyPr/>
        <a:lstStyle/>
        <a:p>
          <a:r>
            <a:rPr kumimoji="1" lang="ja-JP" altLang="en-US" dirty="0"/>
            <a:t>条文の解釈</a:t>
          </a:r>
        </a:p>
      </dgm:t>
    </dgm:pt>
    <dgm:pt modelId="{76334D2D-A916-42D7-BFED-483324AC85BD}" type="parTrans" cxnId="{E94CABC8-EF4F-44E8-9202-464D1C97F2B3}">
      <dgm:prSet/>
      <dgm:spPr/>
      <dgm:t>
        <a:bodyPr/>
        <a:lstStyle/>
        <a:p>
          <a:endParaRPr kumimoji="1" lang="ja-JP" altLang="en-US"/>
        </a:p>
      </dgm:t>
    </dgm:pt>
    <dgm:pt modelId="{45621A8A-75B0-455D-8191-B3CFE5FEF4CF}" type="sibTrans" cxnId="{E94CABC8-EF4F-44E8-9202-464D1C97F2B3}">
      <dgm:prSet/>
      <dgm:spPr>
        <a:solidFill>
          <a:schemeClr val="accent1">
            <a:lumMod val="75000"/>
          </a:schemeClr>
        </a:solidFill>
      </dgm:spPr>
      <dgm:t>
        <a:bodyPr/>
        <a:lstStyle/>
        <a:p>
          <a:endParaRPr kumimoji="1" lang="ja-JP" altLang="en-US"/>
        </a:p>
      </dgm:t>
    </dgm:pt>
    <dgm:pt modelId="{E6D6AA76-FEB2-41B9-9759-B9EEA0FF7EBD}">
      <dgm:prSet phldrT="[テキスト]" custT="1">
        <dgm:style>
          <a:lnRef idx="1">
            <a:schemeClr val="accent6"/>
          </a:lnRef>
          <a:fillRef idx="2">
            <a:schemeClr val="accent6"/>
          </a:fillRef>
          <a:effectRef idx="1">
            <a:schemeClr val="accent6"/>
          </a:effectRef>
          <a:fontRef idx="minor">
            <a:schemeClr val="dk1"/>
          </a:fontRef>
        </dgm:style>
      </dgm:prSet>
      <dgm:spPr>
        <a:solidFill>
          <a:schemeClr val="accent6">
            <a:lumMod val="40000"/>
            <a:lumOff val="60000"/>
          </a:schemeClr>
        </a:solidFill>
        <a:ln w="38100">
          <a:solidFill>
            <a:schemeClr val="accent6">
              <a:lumMod val="75000"/>
            </a:schemeClr>
          </a:solidFill>
        </a:ln>
      </dgm:spPr>
      <dgm:t>
        <a:bodyPr/>
        <a:lstStyle/>
        <a:p>
          <a:r>
            <a:rPr kumimoji="1" lang="ja-JP" altLang="en-US" sz="3200" dirty="0"/>
            <a:t>将来の法教育</a:t>
          </a:r>
          <a:br>
            <a:rPr kumimoji="1" lang="en-US" altLang="ja-JP" sz="2400" dirty="0"/>
          </a:br>
          <a:r>
            <a:rPr kumimoji="1" lang="ja-JP" altLang="en-US" sz="2400" dirty="0"/>
            <a:t>（双方的・能動的）</a:t>
          </a:r>
        </a:p>
      </dgm:t>
    </dgm:pt>
    <dgm:pt modelId="{B10DE8D1-765F-492C-BDF1-CCC2FE0E89AC}" type="parTrans" cxnId="{67DDF5E4-A295-4EBD-A961-4162413C5722}">
      <dgm:prSet/>
      <dgm:spPr/>
      <dgm:t>
        <a:bodyPr/>
        <a:lstStyle/>
        <a:p>
          <a:endParaRPr kumimoji="1" lang="ja-JP" altLang="en-US"/>
        </a:p>
      </dgm:t>
    </dgm:pt>
    <dgm:pt modelId="{BB73255F-20A0-4D0C-AA85-747FDC680868}" type="sibTrans" cxnId="{67DDF5E4-A295-4EBD-A961-4162413C5722}">
      <dgm:prSet/>
      <dgm:spPr/>
      <dgm:t>
        <a:bodyPr/>
        <a:lstStyle/>
        <a:p>
          <a:endParaRPr kumimoji="1" lang="ja-JP" altLang="en-US"/>
        </a:p>
      </dgm:t>
    </dgm:pt>
    <dgm:pt modelId="{082A7758-3D59-453E-B8E4-A764DDE787AF}">
      <dgm:prSet phldrT="[テキスト]"/>
      <dgm:spPr>
        <a:solidFill>
          <a:schemeClr val="accent6">
            <a:lumMod val="20000"/>
            <a:lumOff val="80000"/>
            <a:alpha val="90000"/>
          </a:schemeClr>
        </a:solidFill>
        <a:ln w="28575">
          <a:solidFill>
            <a:schemeClr val="accent6">
              <a:lumMod val="75000"/>
              <a:alpha val="90000"/>
            </a:schemeClr>
          </a:solidFill>
        </a:ln>
      </dgm:spPr>
      <dgm:t>
        <a:bodyPr/>
        <a:lstStyle/>
        <a:p>
          <a:r>
            <a:rPr kumimoji="1" lang="ja-JP" altLang="en-US" dirty="0"/>
            <a:t>生の事例の紹介</a:t>
          </a:r>
          <a:br>
            <a:rPr kumimoji="1" lang="en-US" altLang="ja-JP" dirty="0"/>
          </a:br>
          <a:r>
            <a:rPr kumimoji="1" lang="ja-JP" altLang="en-US" dirty="0"/>
            <a:t>（</a:t>
          </a:r>
          <a:r>
            <a:rPr kumimoji="1" lang="ja-JP" altLang="en-US" b="0" cap="none" spc="0" dirty="0">
              <a:ln w="0"/>
              <a:solidFill>
                <a:schemeClr val="tx1"/>
              </a:solidFill>
              <a:effectLst>
                <a:outerShdw blurRad="38100" dist="19050" dir="2700000" algn="tl" rotWithShape="0">
                  <a:schemeClr val="dk1">
                    <a:alpha val="40000"/>
                  </a:schemeClr>
                </a:outerShdw>
              </a:effectLst>
            </a:rPr>
            <a:t>事例からスタート</a:t>
          </a:r>
          <a:r>
            <a:rPr kumimoji="1" lang="ja-JP" altLang="en-US" dirty="0"/>
            <a:t>）</a:t>
          </a:r>
        </a:p>
      </dgm:t>
    </dgm:pt>
    <dgm:pt modelId="{36F4FA70-4FAB-45EC-B052-9760791CB642}" type="parTrans" cxnId="{E33FC64D-33F4-49A5-8F91-660F3C257736}">
      <dgm:prSet/>
      <dgm:spPr>
        <a:solidFill>
          <a:schemeClr val="bg1"/>
        </a:solidFill>
        <a:ln w="3175"/>
      </dgm:spPr>
      <dgm:t>
        <a:bodyPr/>
        <a:lstStyle/>
        <a:p>
          <a:endParaRPr kumimoji="1" lang="ja-JP" altLang="en-US"/>
        </a:p>
      </dgm:t>
    </dgm:pt>
    <dgm:pt modelId="{4D6E3395-E237-4D80-A3CB-B69A5AA4A6B2}" type="sibTrans" cxnId="{E33FC64D-33F4-49A5-8F91-660F3C257736}">
      <dgm:prSet/>
      <dgm:spPr>
        <a:solidFill>
          <a:schemeClr val="accent6">
            <a:lumMod val="75000"/>
          </a:schemeClr>
        </a:solidFill>
      </dgm:spPr>
      <dgm:t>
        <a:bodyPr/>
        <a:lstStyle/>
        <a:p>
          <a:endParaRPr kumimoji="1" lang="ja-JP" altLang="en-US"/>
        </a:p>
      </dgm:t>
    </dgm:pt>
    <dgm:pt modelId="{7A365CF1-3124-4859-BF65-0EC737FCE65E}">
      <dgm:prSet phldrT="[テキスト]"/>
      <dgm:spPr>
        <a:solidFill>
          <a:schemeClr val="accent6">
            <a:lumMod val="20000"/>
            <a:lumOff val="80000"/>
            <a:alpha val="90000"/>
          </a:schemeClr>
        </a:solidFill>
        <a:ln w="28575">
          <a:solidFill>
            <a:schemeClr val="accent6">
              <a:lumMod val="75000"/>
              <a:alpha val="90000"/>
            </a:schemeClr>
          </a:solidFill>
        </a:ln>
      </dgm:spPr>
      <dgm:t>
        <a:bodyPr/>
        <a:lstStyle/>
        <a:p>
          <a:r>
            <a:rPr kumimoji="1" lang="ja-JP" altLang="en-US" dirty="0"/>
            <a:t>その事例に適用される</a:t>
          </a:r>
          <a:br>
            <a:rPr kumimoji="1" lang="en-US" altLang="ja-JP" dirty="0"/>
          </a:br>
          <a:r>
            <a:rPr kumimoji="1" lang="ja-JP" altLang="en-US" dirty="0"/>
            <a:t>条文の発見と解釈</a:t>
          </a:r>
        </a:p>
      </dgm:t>
    </dgm:pt>
    <dgm:pt modelId="{B3505C8F-10B3-4082-99EE-FE60CDF0223F}" type="parTrans" cxnId="{C853C5F4-2CA9-4B95-9AAD-0AAAE8F7A514}">
      <dgm:prSet/>
      <dgm:spPr/>
      <dgm:t>
        <a:bodyPr/>
        <a:lstStyle/>
        <a:p>
          <a:endParaRPr kumimoji="1" lang="ja-JP" altLang="en-US"/>
        </a:p>
      </dgm:t>
    </dgm:pt>
    <dgm:pt modelId="{4E561BA0-3024-4263-B774-2F49A6CA7E9D}" type="sibTrans" cxnId="{C853C5F4-2CA9-4B95-9AAD-0AAAE8F7A514}">
      <dgm:prSet/>
      <dgm:spPr>
        <a:solidFill>
          <a:schemeClr val="accent6">
            <a:lumMod val="75000"/>
          </a:schemeClr>
        </a:solidFill>
      </dgm:spPr>
      <dgm:t>
        <a:bodyPr/>
        <a:lstStyle/>
        <a:p>
          <a:endParaRPr kumimoji="1" lang="ja-JP" altLang="en-US"/>
        </a:p>
      </dgm:t>
    </dgm:pt>
    <dgm:pt modelId="{CE935EBD-1507-42E5-8C67-DB185579A74A}">
      <dgm:prSet phldrT="[テキスト]"/>
      <dgm:spPr>
        <a:solidFill>
          <a:schemeClr val="accent6">
            <a:lumMod val="20000"/>
            <a:lumOff val="80000"/>
            <a:alpha val="90000"/>
          </a:schemeClr>
        </a:solidFill>
        <a:ln w="28575">
          <a:solidFill>
            <a:schemeClr val="accent6">
              <a:lumMod val="75000"/>
              <a:alpha val="90000"/>
            </a:schemeClr>
          </a:solidFill>
        </a:ln>
      </dgm:spPr>
      <dgm:t>
        <a:bodyPr/>
        <a:lstStyle/>
        <a:p>
          <a:r>
            <a:rPr kumimoji="1" lang="ja-JP" altLang="en-US" dirty="0"/>
            <a:t>条文が適用される</a:t>
          </a:r>
          <a:br>
            <a:rPr kumimoji="1" lang="en-US" altLang="ja-JP" dirty="0"/>
          </a:br>
          <a:r>
            <a:rPr kumimoji="1" lang="ja-JP" altLang="en-US" dirty="0"/>
            <a:t>判例の発見と解釈</a:t>
          </a:r>
        </a:p>
      </dgm:t>
    </dgm:pt>
    <dgm:pt modelId="{1212E7F6-3918-42F4-BE78-86B400245503}" type="parTrans" cxnId="{E07EB727-5956-42E8-9F2B-57469D26E895}">
      <dgm:prSet/>
      <dgm:spPr/>
      <dgm:t>
        <a:bodyPr/>
        <a:lstStyle/>
        <a:p>
          <a:endParaRPr kumimoji="1" lang="ja-JP" altLang="en-US"/>
        </a:p>
      </dgm:t>
    </dgm:pt>
    <dgm:pt modelId="{9D84EA8B-847F-4291-8887-A2ED99D821A1}" type="sibTrans" cxnId="{E07EB727-5956-42E8-9F2B-57469D26E895}">
      <dgm:prSet/>
      <dgm:spPr>
        <a:solidFill>
          <a:schemeClr val="accent6">
            <a:lumMod val="75000"/>
          </a:schemeClr>
        </a:solidFill>
      </dgm:spPr>
      <dgm:t>
        <a:bodyPr/>
        <a:lstStyle/>
        <a:p>
          <a:endParaRPr kumimoji="1" lang="ja-JP" altLang="en-US"/>
        </a:p>
      </dgm:t>
    </dgm:pt>
    <dgm:pt modelId="{C655C831-66CB-4CC1-9F0D-67EB38E19BCC}">
      <dgm:prSet/>
      <dgm:spPr>
        <a:solidFill>
          <a:schemeClr val="accent1">
            <a:lumMod val="20000"/>
            <a:lumOff val="80000"/>
            <a:alpha val="90000"/>
          </a:schemeClr>
        </a:solidFill>
        <a:ln w="19050">
          <a:solidFill>
            <a:schemeClr val="accent1">
              <a:lumMod val="75000"/>
            </a:schemeClr>
          </a:solidFill>
        </a:ln>
      </dgm:spPr>
      <dgm:t>
        <a:bodyPr/>
        <a:lstStyle/>
        <a:p>
          <a:r>
            <a:rPr kumimoji="1" lang="ja-JP" altLang="en-US" dirty="0"/>
            <a:t>条文が適用される</a:t>
          </a:r>
          <a:br>
            <a:rPr kumimoji="1" lang="en-US" altLang="ja-JP" dirty="0"/>
          </a:br>
          <a:r>
            <a:rPr kumimoji="1" lang="ja-JP" altLang="en-US" dirty="0"/>
            <a:t>判例の紹介・解釈</a:t>
          </a:r>
        </a:p>
      </dgm:t>
    </dgm:pt>
    <dgm:pt modelId="{4764A267-B99B-4819-9620-529527E55F9C}" type="parTrans" cxnId="{421CF40B-FF90-42BA-99C1-940AD5158B42}">
      <dgm:prSet/>
      <dgm:spPr/>
      <dgm:t>
        <a:bodyPr/>
        <a:lstStyle/>
        <a:p>
          <a:endParaRPr kumimoji="1" lang="ja-JP" altLang="en-US"/>
        </a:p>
      </dgm:t>
    </dgm:pt>
    <dgm:pt modelId="{69CCC461-3998-4D7E-B5DC-26834D7A2C3E}" type="sibTrans" cxnId="{421CF40B-FF90-42BA-99C1-940AD5158B42}">
      <dgm:prSet/>
      <dgm:spPr>
        <a:solidFill>
          <a:schemeClr val="accent1">
            <a:lumMod val="75000"/>
          </a:schemeClr>
        </a:solidFill>
      </dgm:spPr>
      <dgm:t>
        <a:bodyPr/>
        <a:lstStyle/>
        <a:p>
          <a:endParaRPr kumimoji="1" lang="ja-JP" altLang="en-US"/>
        </a:p>
      </dgm:t>
    </dgm:pt>
    <dgm:pt modelId="{C118ACF2-4231-4E2E-BC0C-A2BEF4861456}">
      <dgm:prSet/>
      <dgm:spPr>
        <a:solidFill>
          <a:schemeClr val="accent1">
            <a:lumMod val="20000"/>
            <a:lumOff val="80000"/>
            <a:alpha val="90000"/>
          </a:schemeClr>
        </a:solidFill>
        <a:ln w="19050">
          <a:solidFill>
            <a:schemeClr val="accent1">
              <a:lumMod val="75000"/>
            </a:schemeClr>
          </a:solidFill>
        </a:ln>
      </dgm:spPr>
      <dgm:t>
        <a:bodyPr/>
        <a:lstStyle/>
        <a:p>
          <a:r>
            <a:rPr kumimoji="1" lang="ja-JP" altLang="en-US" dirty="0"/>
            <a:t>条文の体系的な</a:t>
          </a:r>
          <a:br>
            <a:rPr kumimoji="1" lang="en-US" altLang="ja-JP" dirty="0"/>
          </a:br>
          <a:r>
            <a:rPr kumimoji="1" lang="ja-JP" altLang="en-US" dirty="0"/>
            <a:t>位置づけ</a:t>
          </a:r>
        </a:p>
      </dgm:t>
    </dgm:pt>
    <dgm:pt modelId="{D41C96E3-CC62-43D2-8EDE-C78A1FA3C819}" type="parTrans" cxnId="{6795B3D5-BC2F-4C4D-9262-42E57A291948}">
      <dgm:prSet/>
      <dgm:spPr/>
      <dgm:t>
        <a:bodyPr/>
        <a:lstStyle/>
        <a:p>
          <a:endParaRPr kumimoji="1" lang="ja-JP" altLang="en-US"/>
        </a:p>
      </dgm:t>
    </dgm:pt>
    <dgm:pt modelId="{A56059FE-91AA-4A7F-8D57-3C1DDAF8E1B3}" type="sibTrans" cxnId="{6795B3D5-BC2F-4C4D-9262-42E57A291948}">
      <dgm:prSet/>
      <dgm:spPr/>
      <dgm:t>
        <a:bodyPr/>
        <a:lstStyle/>
        <a:p>
          <a:endParaRPr kumimoji="1" lang="ja-JP" altLang="en-US"/>
        </a:p>
      </dgm:t>
    </dgm:pt>
    <dgm:pt modelId="{37E084C3-B068-4417-B7FF-5BBB673B24A4}">
      <dgm:prSet phldrT="[テキスト]"/>
      <dgm:spPr>
        <a:solidFill>
          <a:schemeClr val="accent6">
            <a:lumMod val="20000"/>
            <a:lumOff val="80000"/>
            <a:alpha val="90000"/>
          </a:schemeClr>
        </a:solidFill>
        <a:ln w="28575">
          <a:solidFill>
            <a:schemeClr val="accent6">
              <a:lumMod val="75000"/>
              <a:alpha val="90000"/>
            </a:schemeClr>
          </a:solidFill>
        </a:ln>
      </dgm:spPr>
      <dgm:t>
        <a:bodyPr/>
        <a:lstStyle/>
        <a:p>
          <a:r>
            <a:rPr kumimoji="1" lang="ja-JP" altLang="en-US" dirty="0"/>
            <a:t>条文の体系的な</a:t>
          </a:r>
          <a:br>
            <a:rPr kumimoji="1" lang="en-US" altLang="ja-JP" dirty="0"/>
          </a:br>
          <a:r>
            <a:rPr kumimoji="1" lang="ja-JP" altLang="en-US" dirty="0"/>
            <a:t>位置づけと立法提案</a:t>
          </a:r>
        </a:p>
      </dgm:t>
    </dgm:pt>
    <dgm:pt modelId="{CD6C8057-552A-4A76-B151-3752E8BE26F2}" type="parTrans" cxnId="{612E8D78-8B61-492D-84A3-4EB5CA3D1C73}">
      <dgm:prSet/>
      <dgm:spPr/>
      <dgm:t>
        <a:bodyPr/>
        <a:lstStyle/>
        <a:p>
          <a:endParaRPr kumimoji="1" lang="ja-JP" altLang="en-US"/>
        </a:p>
      </dgm:t>
    </dgm:pt>
    <dgm:pt modelId="{5AA11187-573D-4440-BB75-99B81ECBB5B6}" type="sibTrans" cxnId="{612E8D78-8B61-492D-84A3-4EB5CA3D1C73}">
      <dgm:prSet/>
      <dgm:spPr/>
      <dgm:t>
        <a:bodyPr/>
        <a:lstStyle/>
        <a:p>
          <a:endParaRPr kumimoji="1" lang="ja-JP" altLang="en-US"/>
        </a:p>
      </dgm:t>
    </dgm:pt>
    <dgm:pt modelId="{2608899D-9195-4FF8-BC56-F5A71422BC53}" type="pres">
      <dgm:prSet presAssocID="{6F68A112-F565-48C1-9B96-BCFEDA11ADF0}" presName="Name0" presStyleCnt="0">
        <dgm:presLayoutVars>
          <dgm:dir/>
          <dgm:animLvl val="lvl"/>
          <dgm:resizeHandles val="exact"/>
        </dgm:presLayoutVars>
      </dgm:prSet>
      <dgm:spPr/>
    </dgm:pt>
    <dgm:pt modelId="{78380E80-AD13-4086-8470-A11E4E06AAF5}" type="pres">
      <dgm:prSet presAssocID="{259BE5F3-4185-4EBE-A68F-2A6BDA927EAE}" presName="vertFlow" presStyleCnt="0"/>
      <dgm:spPr/>
    </dgm:pt>
    <dgm:pt modelId="{032CCD6A-3EAB-40DF-BEE2-C87CBE14BF81}" type="pres">
      <dgm:prSet presAssocID="{259BE5F3-4185-4EBE-A68F-2A6BDA927EAE}" presName="header" presStyleLbl="node1" presStyleIdx="0" presStyleCnt="2" custScaleX="121000" custScaleY="121000"/>
      <dgm:spPr/>
    </dgm:pt>
    <dgm:pt modelId="{103643A4-0831-4CBB-8CA3-D22B4674C2D1}" type="pres">
      <dgm:prSet presAssocID="{C9A91E8B-9120-4983-B976-DA08324562DB}" presName="parTrans" presStyleLbl="sibTrans2D1" presStyleIdx="0" presStyleCnt="8" custScaleX="110000" custScaleY="177156"/>
      <dgm:spPr/>
    </dgm:pt>
    <dgm:pt modelId="{1B9E7EB2-5690-4E26-95D7-5D3E674294C6}" type="pres">
      <dgm:prSet presAssocID="{74A9834C-83B0-4DB1-8205-CED505FAE05B}" presName="child" presStyleLbl="alignAccFollowNode1" presStyleIdx="0" presStyleCnt="8">
        <dgm:presLayoutVars>
          <dgm:chMax val="0"/>
          <dgm:bulletEnabled val="1"/>
        </dgm:presLayoutVars>
      </dgm:prSet>
      <dgm:spPr/>
    </dgm:pt>
    <dgm:pt modelId="{8CBBA0F5-8A45-44CA-B76F-BD8CC1A993C4}" type="pres">
      <dgm:prSet presAssocID="{6E539D28-715A-44AD-B251-9F2129CFC6AF}" presName="sibTrans" presStyleLbl="sibTrans2D1" presStyleIdx="1" presStyleCnt="8" custScaleX="194872" custScaleY="177156"/>
      <dgm:spPr/>
    </dgm:pt>
    <dgm:pt modelId="{C347780D-0223-41A5-B223-2E54BA2BEFCF}" type="pres">
      <dgm:prSet presAssocID="{2E4CE18F-2617-4FDF-B9E1-AC8A81E34375}" presName="child" presStyleLbl="alignAccFollowNode1" presStyleIdx="1" presStyleCnt="8" custLinFactNeighborX="-330">
        <dgm:presLayoutVars>
          <dgm:chMax val="0"/>
          <dgm:bulletEnabled val="1"/>
        </dgm:presLayoutVars>
      </dgm:prSet>
      <dgm:spPr/>
    </dgm:pt>
    <dgm:pt modelId="{6CD790E5-2C18-44F4-8D22-79E172B36A94}" type="pres">
      <dgm:prSet presAssocID="{45621A8A-75B0-455D-8191-B3CFE5FEF4CF}" presName="sibTrans" presStyleLbl="sibTrans2D1" presStyleIdx="2" presStyleCnt="8" custScaleX="194872" custScaleY="177156"/>
      <dgm:spPr/>
    </dgm:pt>
    <dgm:pt modelId="{80A37BAD-79C1-4624-9974-D71B7EA66201}" type="pres">
      <dgm:prSet presAssocID="{C655C831-66CB-4CC1-9F0D-67EB38E19BCC}" presName="child" presStyleLbl="alignAccFollowNode1" presStyleIdx="2" presStyleCnt="8">
        <dgm:presLayoutVars>
          <dgm:chMax val="0"/>
          <dgm:bulletEnabled val="1"/>
        </dgm:presLayoutVars>
      </dgm:prSet>
      <dgm:spPr/>
    </dgm:pt>
    <dgm:pt modelId="{BDCB5CFA-E594-4597-A331-A8006880015E}" type="pres">
      <dgm:prSet presAssocID="{69CCC461-3998-4D7E-B5DC-26834D7A2C3E}" presName="sibTrans" presStyleLbl="sibTrans2D1" presStyleIdx="3" presStyleCnt="8" custScaleX="194872" custScaleY="177156"/>
      <dgm:spPr/>
    </dgm:pt>
    <dgm:pt modelId="{40923109-BED3-4E5D-8F6E-1FAC5D2FFEF0}" type="pres">
      <dgm:prSet presAssocID="{C118ACF2-4231-4E2E-BC0C-A2BEF4861456}" presName="child" presStyleLbl="alignAccFollowNode1" presStyleIdx="3" presStyleCnt="8">
        <dgm:presLayoutVars>
          <dgm:chMax val="0"/>
          <dgm:bulletEnabled val="1"/>
        </dgm:presLayoutVars>
      </dgm:prSet>
      <dgm:spPr/>
    </dgm:pt>
    <dgm:pt modelId="{CB01D54F-942D-438D-A3E5-AC40451FB1D3}" type="pres">
      <dgm:prSet presAssocID="{259BE5F3-4185-4EBE-A68F-2A6BDA927EAE}" presName="hSp" presStyleCnt="0"/>
      <dgm:spPr/>
    </dgm:pt>
    <dgm:pt modelId="{A7E30E29-7379-40AD-BE0A-FEC22085B93F}" type="pres">
      <dgm:prSet presAssocID="{E6D6AA76-FEB2-41B9-9759-B9EEA0FF7EBD}" presName="vertFlow" presStyleCnt="0"/>
      <dgm:spPr/>
    </dgm:pt>
    <dgm:pt modelId="{DCF2DB89-4471-428B-87F6-022077372A2A}" type="pres">
      <dgm:prSet presAssocID="{E6D6AA76-FEB2-41B9-9759-B9EEA0FF7EBD}" presName="header" presStyleLbl="node1" presStyleIdx="1" presStyleCnt="2" custScaleX="121000" custScaleY="121000"/>
      <dgm:spPr/>
    </dgm:pt>
    <dgm:pt modelId="{6B88E4FC-FA6A-4EF3-AECD-B9B1B6EB51DE}" type="pres">
      <dgm:prSet presAssocID="{36F4FA70-4FAB-45EC-B052-9760791CB642}" presName="parTrans" presStyleLbl="sibTrans2D1" presStyleIdx="4" presStyleCnt="8" custScaleX="121000" custScaleY="194872"/>
      <dgm:spPr/>
    </dgm:pt>
    <dgm:pt modelId="{1EF4CF7F-34FA-4524-9559-31B7ECD57D54}" type="pres">
      <dgm:prSet presAssocID="{082A7758-3D59-453E-B8E4-A764DDE787AF}" presName="child" presStyleLbl="alignAccFollowNode1" presStyleIdx="4" presStyleCnt="8">
        <dgm:presLayoutVars>
          <dgm:chMax val="0"/>
          <dgm:bulletEnabled val="1"/>
        </dgm:presLayoutVars>
      </dgm:prSet>
      <dgm:spPr/>
    </dgm:pt>
    <dgm:pt modelId="{4AFC5E84-95FF-450C-92E9-CF7DFAB6F0DF}" type="pres">
      <dgm:prSet presAssocID="{4D6E3395-E237-4D80-A3CB-B69A5AA4A6B2}" presName="sibTrans" presStyleLbl="sibTrans2D1" presStyleIdx="5" presStyleCnt="8" custScaleX="194872" custScaleY="194872"/>
      <dgm:spPr/>
    </dgm:pt>
    <dgm:pt modelId="{7BDA95B2-90CC-4DE3-9992-5B867B97D429}" type="pres">
      <dgm:prSet presAssocID="{7A365CF1-3124-4859-BF65-0EC737FCE65E}" presName="child" presStyleLbl="alignAccFollowNode1" presStyleIdx="5" presStyleCnt="8">
        <dgm:presLayoutVars>
          <dgm:chMax val="0"/>
          <dgm:bulletEnabled val="1"/>
        </dgm:presLayoutVars>
      </dgm:prSet>
      <dgm:spPr/>
    </dgm:pt>
    <dgm:pt modelId="{7AEAEEC3-2007-404E-B1EC-9246DBFAE189}" type="pres">
      <dgm:prSet presAssocID="{4E561BA0-3024-4263-B774-2F49A6CA7E9D}" presName="sibTrans" presStyleLbl="sibTrans2D1" presStyleIdx="6" presStyleCnt="8" custScaleX="194872" custScaleY="194872"/>
      <dgm:spPr/>
    </dgm:pt>
    <dgm:pt modelId="{1881E156-4ECD-427E-98FC-1B7CBCA950BB}" type="pres">
      <dgm:prSet presAssocID="{CE935EBD-1507-42E5-8C67-DB185579A74A}" presName="child" presStyleLbl="alignAccFollowNode1" presStyleIdx="6" presStyleCnt="8">
        <dgm:presLayoutVars>
          <dgm:chMax val="0"/>
          <dgm:bulletEnabled val="1"/>
        </dgm:presLayoutVars>
      </dgm:prSet>
      <dgm:spPr/>
    </dgm:pt>
    <dgm:pt modelId="{93230F49-9B7D-466D-A3CB-E227D656A68E}" type="pres">
      <dgm:prSet presAssocID="{9D84EA8B-847F-4291-8887-A2ED99D821A1}" presName="sibTrans" presStyleLbl="sibTrans2D1" presStyleIdx="7" presStyleCnt="8" custScaleX="194872" custScaleY="194872"/>
      <dgm:spPr/>
    </dgm:pt>
    <dgm:pt modelId="{8951E519-3F89-44B2-9BFD-28C6AA3EA45A}" type="pres">
      <dgm:prSet presAssocID="{37E084C3-B068-4417-B7FF-5BBB673B24A4}" presName="child" presStyleLbl="alignAccFollowNode1" presStyleIdx="7" presStyleCnt="8" custLinFactNeighborY="16908">
        <dgm:presLayoutVars>
          <dgm:chMax val="0"/>
          <dgm:bulletEnabled val="1"/>
        </dgm:presLayoutVars>
      </dgm:prSet>
      <dgm:spPr/>
    </dgm:pt>
  </dgm:ptLst>
  <dgm:cxnLst>
    <dgm:cxn modelId="{421CF40B-FF90-42BA-99C1-940AD5158B42}" srcId="{259BE5F3-4185-4EBE-A68F-2A6BDA927EAE}" destId="{C655C831-66CB-4CC1-9F0D-67EB38E19BCC}" srcOrd="2" destOrd="0" parTransId="{4764A267-B99B-4819-9620-529527E55F9C}" sibTransId="{69CCC461-3998-4D7E-B5DC-26834D7A2C3E}"/>
    <dgm:cxn modelId="{2D218D19-CDAD-46D9-9614-A1196BAC38AC}" srcId="{259BE5F3-4185-4EBE-A68F-2A6BDA927EAE}" destId="{74A9834C-83B0-4DB1-8205-CED505FAE05B}" srcOrd="0" destOrd="0" parTransId="{C9A91E8B-9120-4983-B976-DA08324562DB}" sibTransId="{6E539D28-715A-44AD-B251-9F2129CFC6AF}"/>
    <dgm:cxn modelId="{2A5EB11A-C467-4DE5-9DBF-99470E9D8177}" type="presOf" srcId="{36F4FA70-4FAB-45EC-B052-9760791CB642}" destId="{6B88E4FC-FA6A-4EF3-AECD-B9B1B6EB51DE}" srcOrd="0" destOrd="0" presId="urn:microsoft.com/office/officeart/2005/8/layout/lProcess1"/>
    <dgm:cxn modelId="{F9D2F91A-6A9D-46B3-A181-FC3D5A1ED7C3}" type="presOf" srcId="{082A7758-3D59-453E-B8E4-A764DDE787AF}" destId="{1EF4CF7F-34FA-4524-9559-31B7ECD57D54}" srcOrd="0" destOrd="0" presId="urn:microsoft.com/office/officeart/2005/8/layout/lProcess1"/>
    <dgm:cxn modelId="{35659F1C-6780-488B-BB05-3D0573A15B03}" type="presOf" srcId="{6E539D28-715A-44AD-B251-9F2129CFC6AF}" destId="{8CBBA0F5-8A45-44CA-B76F-BD8CC1A993C4}" srcOrd="0" destOrd="0" presId="urn:microsoft.com/office/officeart/2005/8/layout/lProcess1"/>
    <dgm:cxn modelId="{E07EB727-5956-42E8-9F2B-57469D26E895}" srcId="{E6D6AA76-FEB2-41B9-9759-B9EEA0FF7EBD}" destId="{CE935EBD-1507-42E5-8C67-DB185579A74A}" srcOrd="2" destOrd="0" parTransId="{1212E7F6-3918-42F4-BE78-86B400245503}" sibTransId="{9D84EA8B-847F-4291-8887-A2ED99D821A1}"/>
    <dgm:cxn modelId="{CABF532E-1619-49B9-B311-C48F4E652AFB}" type="presOf" srcId="{37E084C3-B068-4417-B7FF-5BBB673B24A4}" destId="{8951E519-3F89-44B2-9BFD-28C6AA3EA45A}" srcOrd="0" destOrd="0" presId="urn:microsoft.com/office/officeart/2005/8/layout/lProcess1"/>
    <dgm:cxn modelId="{43E2BC35-85D0-4FC4-8029-4238296B3C71}" type="presOf" srcId="{4E561BA0-3024-4263-B774-2F49A6CA7E9D}" destId="{7AEAEEC3-2007-404E-B1EC-9246DBFAE189}" srcOrd="0" destOrd="0" presId="urn:microsoft.com/office/officeart/2005/8/layout/lProcess1"/>
    <dgm:cxn modelId="{A86B773A-E720-4FF6-92C6-8AE539D8364B}" type="presOf" srcId="{69CCC461-3998-4D7E-B5DC-26834D7A2C3E}" destId="{BDCB5CFA-E594-4597-A331-A8006880015E}" srcOrd="0" destOrd="0" presId="urn:microsoft.com/office/officeart/2005/8/layout/lProcess1"/>
    <dgm:cxn modelId="{9545063C-CA0F-40B7-99F1-8DFCDBA12E35}" type="presOf" srcId="{E6D6AA76-FEB2-41B9-9759-B9EEA0FF7EBD}" destId="{DCF2DB89-4471-428B-87F6-022077372A2A}" srcOrd="0" destOrd="0" presId="urn:microsoft.com/office/officeart/2005/8/layout/lProcess1"/>
    <dgm:cxn modelId="{5F2F303E-4F64-47E1-92ED-EB3490B10CD0}" type="presOf" srcId="{2E4CE18F-2617-4FDF-B9E1-AC8A81E34375}" destId="{C347780D-0223-41A5-B223-2E54BA2BEFCF}" srcOrd="0" destOrd="0" presId="urn:microsoft.com/office/officeart/2005/8/layout/lProcess1"/>
    <dgm:cxn modelId="{4F1E2E43-C559-4F7F-81CE-487FAAB628BC}" type="presOf" srcId="{C118ACF2-4231-4E2E-BC0C-A2BEF4861456}" destId="{40923109-BED3-4E5D-8F6E-1FAC5D2FFEF0}" srcOrd="0" destOrd="0" presId="urn:microsoft.com/office/officeart/2005/8/layout/lProcess1"/>
    <dgm:cxn modelId="{E1F41B46-54F6-43E9-99F8-AFD34EB4379E}" srcId="{6F68A112-F565-48C1-9B96-BCFEDA11ADF0}" destId="{259BE5F3-4185-4EBE-A68F-2A6BDA927EAE}" srcOrd="0" destOrd="0" parTransId="{96F4217A-D7CA-4DD5-881E-320D832770FF}" sibTransId="{B016AF25-A7E9-4C0C-8B28-61D5DCE168DB}"/>
    <dgm:cxn modelId="{E33FC64D-33F4-49A5-8F91-660F3C257736}" srcId="{E6D6AA76-FEB2-41B9-9759-B9EEA0FF7EBD}" destId="{082A7758-3D59-453E-B8E4-A764DDE787AF}" srcOrd="0" destOrd="0" parTransId="{36F4FA70-4FAB-45EC-B052-9760791CB642}" sibTransId="{4D6E3395-E237-4D80-A3CB-B69A5AA4A6B2}"/>
    <dgm:cxn modelId="{612E8D78-8B61-492D-84A3-4EB5CA3D1C73}" srcId="{E6D6AA76-FEB2-41B9-9759-B9EEA0FF7EBD}" destId="{37E084C3-B068-4417-B7FF-5BBB673B24A4}" srcOrd="3" destOrd="0" parTransId="{CD6C8057-552A-4A76-B151-3752E8BE26F2}" sibTransId="{5AA11187-573D-4440-BB75-99B81ECBB5B6}"/>
    <dgm:cxn modelId="{E6623879-BA7E-498A-A7EE-38AB7A195EF9}" type="presOf" srcId="{9D84EA8B-847F-4291-8887-A2ED99D821A1}" destId="{93230F49-9B7D-466D-A3CB-E227D656A68E}" srcOrd="0" destOrd="0" presId="urn:microsoft.com/office/officeart/2005/8/layout/lProcess1"/>
    <dgm:cxn modelId="{3016447A-45F8-49A0-BA6D-AF9926AF551E}" type="presOf" srcId="{4D6E3395-E237-4D80-A3CB-B69A5AA4A6B2}" destId="{4AFC5E84-95FF-450C-92E9-CF7DFAB6F0DF}" srcOrd="0" destOrd="0" presId="urn:microsoft.com/office/officeart/2005/8/layout/lProcess1"/>
    <dgm:cxn modelId="{92CDE57D-2DB3-42F3-B46C-7E5D2DF83677}" type="presOf" srcId="{C9A91E8B-9120-4983-B976-DA08324562DB}" destId="{103643A4-0831-4CBB-8CA3-D22B4674C2D1}" srcOrd="0" destOrd="0" presId="urn:microsoft.com/office/officeart/2005/8/layout/lProcess1"/>
    <dgm:cxn modelId="{88B45F88-74A4-4421-80FD-9D001BAC57FC}" type="presOf" srcId="{74A9834C-83B0-4DB1-8205-CED505FAE05B}" destId="{1B9E7EB2-5690-4E26-95D7-5D3E674294C6}" srcOrd="0" destOrd="0" presId="urn:microsoft.com/office/officeart/2005/8/layout/lProcess1"/>
    <dgm:cxn modelId="{EBD1CE93-E0AE-4F3A-921D-B18DCD82E5C9}" type="presOf" srcId="{CE935EBD-1507-42E5-8C67-DB185579A74A}" destId="{1881E156-4ECD-427E-98FC-1B7CBCA950BB}" srcOrd="0" destOrd="0" presId="urn:microsoft.com/office/officeart/2005/8/layout/lProcess1"/>
    <dgm:cxn modelId="{F7A483B8-B001-43CB-8AAC-BAA6629B9C72}" type="presOf" srcId="{C655C831-66CB-4CC1-9F0D-67EB38E19BCC}" destId="{80A37BAD-79C1-4624-9974-D71B7EA66201}" srcOrd="0" destOrd="0" presId="urn:microsoft.com/office/officeart/2005/8/layout/lProcess1"/>
    <dgm:cxn modelId="{BAE40DBE-8D00-4D1C-A277-04F3C8C72FE6}" type="presOf" srcId="{45621A8A-75B0-455D-8191-B3CFE5FEF4CF}" destId="{6CD790E5-2C18-44F4-8D22-79E172B36A94}" srcOrd="0" destOrd="0" presId="urn:microsoft.com/office/officeart/2005/8/layout/lProcess1"/>
    <dgm:cxn modelId="{D1D8B8C1-C81E-49B2-BADE-9888FB82BBCA}" type="presOf" srcId="{6F68A112-F565-48C1-9B96-BCFEDA11ADF0}" destId="{2608899D-9195-4FF8-BC56-F5A71422BC53}" srcOrd="0" destOrd="0" presId="urn:microsoft.com/office/officeart/2005/8/layout/lProcess1"/>
    <dgm:cxn modelId="{E94CABC8-EF4F-44E8-9202-464D1C97F2B3}" srcId="{259BE5F3-4185-4EBE-A68F-2A6BDA927EAE}" destId="{2E4CE18F-2617-4FDF-B9E1-AC8A81E34375}" srcOrd="1" destOrd="0" parTransId="{76334D2D-A916-42D7-BFED-483324AC85BD}" sibTransId="{45621A8A-75B0-455D-8191-B3CFE5FEF4CF}"/>
    <dgm:cxn modelId="{9D9228CD-FC24-4BF4-8611-0F468FA8C147}" type="presOf" srcId="{259BE5F3-4185-4EBE-A68F-2A6BDA927EAE}" destId="{032CCD6A-3EAB-40DF-BEE2-C87CBE14BF81}" srcOrd="0" destOrd="0" presId="urn:microsoft.com/office/officeart/2005/8/layout/lProcess1"/>
    <dgm:cxn modelId="{6795B3D5-BC2F-4C4D-9262-42E57A291948}" srcId="{259BE5F3-4185-4EBE-A68F-2A6BDA927EAE}" destId="{C118ACF2-4231-4E2E-BC0C-A2BEF4861456}" srcOrd="3" destOrd="0" parTransId="{D41C96E3-CC62-43D2-8EDE-C78A1FA3C819}" sibTransId="{A56059FE-91AA-4A7F-8D57-3C1DDAF8E1B3}"/>
    <dgm:cxn modelId="{C632AFD7-42BD-4F98-9893-501CF4F713CF}" type="presOf" srcId="{7A365CF1-3124-4859-BF65-0EC737FCE65E}" destId="{7BDA95B2-90CC-4DE3-9992-5B867B97D429}" srcOrd="0" destOrd="0" presId="urn:microsoft.com/office/officeart/2005/8/layout/lProcess1"/>
    <dgm:cxn modelId="{67DDF5E4-A295-4EBD-A961-4162413C5722}" srcId="{6F68A112-F565-48C1-9B96-BCFEDA11ADF0}" destId="{E6D6AA76-FEB2-41B9-9759-B9EEA0FF7EBD}" srcOrd="1" destOrd="0" parTransId="{B10DE8D1-765F-492C-BDF1-CCC2FE0E89AC}" sibTransId="{BB73255F-20A0-4D0C-AA85-747FDC680868}"/>
    <dgm:cxn modelId="{C853C5F4-2CA9-4B95-9AAD-0AAAE8F7A514}" srcId="{E6D6AA76-FEB2-41B9-9759-B9EEA0FF7EBD}" destId="{7A365CF1-3124-4859-BF65-0EC737FCE65E}" srcOrd="1" destOrd="0" parTransId="{B3505C8F-10B3-4082-99EE-FE60CDF0223F}" sibTransId="{4E561BA0-3024-4263-B774-2F49A6CA7E9D}"/>
    <dgm:cxn modelId="{96558CA2-4B46-4ECB-BCF7-7EF82371E94C}" type="presParOf" srcId="{2608899D-9195-4FF8-BC56-F5A71422BC53}" destId="{78380E80-AD13-4086-8470-A11E4E06AAF5}" srcOrd="0" destOrd="0" presId="urn:microsoft.com/office/officeart/2005/8/layout/lProcess1"/>
    <dgm:cxn modelId="{A949DD3C-4125-4071-9734-1256E1DC0B13}" type="presParOf" srcId="{78380E80-AD13-4086-8470-A11E4E06AAF5}" destId="{032CCD6A-3EAB-40DF-BEE2-C87CBE14BF81}" srcOrd="0" destOrd="0" presId="urn:microsoft.com/office/officeart/2005/8/layout/lProcess1"/>
    <dgm:cxn modelId="{D244C441-5D00-4755-BADB-4D6CF6D17FC0}" type="presParOf" srcId="{78380E80-AD13-4086-8470-A11E4E06AAF5}" destId="{103643A4-0831-4CBB-8CA3-D22B4674C2D1}" srcOrd="1" destOrd="0" presId="urn:microsoft.com/office/officeart/2005/8/layout/lProcess1"/>
    <dgm:cxn modelId="{8C162B00-0E88-48BD-9871-2B08A9D943B9}" type="presParOf" srcId="{78380E80-AD13-4086-8470-A11E4E06AAF5}" destId="{1B9E7EB2-5690-4E26-95D7-5D3E674294C6}" srcOrd="2" destOrd="0" presId="urn:microsoft.com/office/officeart/2005/8/layout/lProcess1"/>
    <dgm:cxn modelId="{BD2EE54D-A12C-43F5-B64D-1C581C4087B6}" type="presParOf" srcId="{78380E80-AD13-4086-8470-A11E4E06AAF5}" destId="{8CBBA0F5-8A45-44CA-B76F-BD8CC1A993C4}" srcOrd="3" destOrd="0" presId="urn:microsoft.com/office/officeart/2005/8/layout/lProcess1"/>
    <dgm:cxn modelId="{8B1155F3-51AA-4848-9FC4-60DB3A5E951B}" type="presParOf" srcId="{78380E80-AD13-4086-8470-A11E4E06AAF5}" destId="{C347780D-0223-41A5-B223-2E54BA2BEFCF}" srcOrd="4" destOrd="0" presId="urn:microsoft.com/office/officeart/2005/8/layout/lProcess1"/>
    <dgm:cxn modelId="{C0C5815B-F8EF-48B0-B377-E2849810AE4F}" type="presParOf" srcId="{78380E80-AD13-4086-8470-A11E4E06AAF5}" destId="{6CD790E5-2C18-44F4-8D22-79E172B36A94}" srcOrd="5" destOrd="0" presId="urn:microsoft.com/office/officeart/2005/8/layout/lProcess1"/>
    <dgm:cxn modelId="{A8F02EA3-E5A7-4999-B560-4D2D57A5CEE6}" type="presParOf" srcId="{78380E80-AD13-4086-8470-A11E4E06AAF5}" destId="{80A37BAD-79C1-4624-9974-D71B7EA66201}" srcOrd="6" destOrd="0" presId="urn:microsoft.com/office/officeart/2005/8/layout/lProcess1"/>
    <dgm:cxn modelId="{59C8EB0B-8F45-4393-8945-B752E8AB03BD}" type="presParOf" srcId="{78380E80-AD13-4086-8470-A11E4E06AAF5}" destId="{BDCB5CFA-E594-4597-A331-A8006880015E}" srcOrd="7" destOrd="0" presId="urn:microsoft.com/office/officeart/2005/8/layout/lProcess1"/>
    <dgm:cxn modelId="{45405BCD-7308-4141-8C75-43BF0AE3E152}" type="presParOf" srcId="{78380E80-AD13-4086-8470-A11E4E06AAF5}" destId="{40923109-BED3-4E5D-8F6E-1FAC5D2FFEF0}" srcOrd="8" destOrd="0" presId="urn:microsoft.com/office/officeart/2005/8/layout/lProcess1"/>
    <dgm:cxn modelId="{13432F46-C584-46C9-96B3-99076DDBFC19}" type="presParOf" srcId="{2608899D-9195-4FF8-BC56-F5A71422BC53}" destId="{CB01D54F-942D-438D-A3E5-AC40451FB1D3}" srcOrd="1" destOrd="0" presId="urn:microsoft.com/office/officeart/2005/8/layout/lProcess1"/>
    <dgm:cxn modelId="{8893E43D-7B14-4C3B-BFF3-7F3B71C930CE}" type="presParOf" srcId="{2608899D-9195-4FF8-BC56-F5A71422BC53}" destId="{A7E30E29-7379-40AD-BE0A-FEC22085B93F}" srcOrd="2" destOrd="0" presId="urn:microsoft.com/office/officeart/2005/8/layout/lProcess1"/>
    <dgm:cxn modelId="{9DAE845C-1FB0-45AA-9563-8DF981E26D46}" type="presParOf" srcId="{A7E30E29-7379-40AD-BE0A-FEC22085B93F}" destId="{DCF2DB89-4471-428B-87F6-022077372A2A}" srcOrd="0" destOrd="0" presId="urn:microsoft.com/office/officeart/2005/8/layout/lProcess1"/>
    <dgm:cxn modelId="{4B1A9733-06DE-4460-8650-99940BE4A0D9}" type="presParOf" srcId="{A7E30E29-7379-40AD-BE0A-FEC22085B93F}" destId="{6B88E4FC-FA6A-4EF3-AECD-B9B1B6EB51DE}" srcOrd="1" destOrd="0" presId="urn:microsoft.com/office/officeart/2005/8/layout/lProcess1"/>
    <dgm:cxn modelId="{BA61A1C6-9EF5-4F43-A532-B38A7669EB64}" type="presParOf" srcId="{A7E30E29-7379-40AD-BE0A-FEC22085B93F}" destId="{1EF4CF7F-34FA-4524-9559-31B7ECD57D54}" srcOrd="2" destOrd="0" presId="urn:microsoft.com/office/officeart/2005/8/layout/lProcess1"/>
    <dgm:cxn modelId="{BDC94BB4-5E38-473B-ABB9-BEEF0DC5753A}" type="presParOf" srcId="{A7E30E29-7379-40AD-BE0A-FEC22085B93F}" destId="{4AFC5E84-95FF-450C-92E9-CF7DFAB6F0DF}" srcOrd="3" destOrd="0" presId="urn:microsoft.com/office/officeart/2005/8/layout/lProcess1"/>
    <dgm:cxn modelId="{3C23F83A-73FF-4671-A618-CE347484E295}" type="presParOf" srcId="{A7E30E29-7379-40AD-BE0A-FEC22085B93F}" destId="{7BDA95B2-90CC-4DE3-9992-5B867B97D429}" srcOrd="4" destOrd="0" presId="urn:microsoft.com/office/officeart/2005/8/layout/lProcess1"/>
    <dgm:cxn modelId="{BE3BCA80-DD74-447B-BD5D-ABCDA01EA445}" type="presParOf" srcId="{A7E30E29-7379-40AD-BE0A-FEC22085B93F}" destId="{7AEAEEC3-2007-404E-B1EC-9246DBFAE189}" srcOrd="5" destOrd="0" presId="urn:microsoft.com/office/officeart/2005/8/layout/lProcess1"/>
    <dgm:cxn modelId="{BD6A4705-5304-4275-B6A8-8CC131B4D5CE}" type="presParOf" srcId="{A7E30E29-7379-40AD-BE0A-FEC22085B93F}" destId="{1881E156-4ECD-427E-98FC-1B7CBCA950BB}" srcOrd="6" destOrd="0" presId="urn:microsoft.com/office/officeart/2005/8/layout/lProcess1"/>
    <dgm:cxn modelId="{A9093CBF-879D-40D2-8390-D15CB6427C77}" type="presParOf" srcId="{A7E30E29-7379-40AD-BE0A-FEC22085B93F}" destId="{93230F49-9B7D-466D-A3CB-E227D656A68E}" srcOrd="7" destOrd="0" presId="urn:microsoft.com/office/officeart/2005/8/layout/lProcess1"/>
    <dgm:cxn modelId="{387C1F0F-5C9B-438F-8339-B8687FC0E265}" type="presParOf" srcId="{A7E30E29-7379-40AD-BE0A-FEC22085B93F}" destId="{8951E519-3F89-44B2-9BFD-28C6AA3EA45A}" srcOrd="8" destOrd="0" presId="urn:microsoft.com/office/officeart/2005/8/layout/lProcess1"/>
  </dgm:cxnLst>
  <dgm:bg/>
  <dgm:whole>
    <a:ln w="1905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13E06-9DC7-4BBC-9170-498BEA44AA25}">
      <dsp:nvSpPr>
        <dsp:cNvPr id="0" name=""/>
        <dsp:cNvSpPr/>
      </dsp:nvSpPr>
      <dsp:spPr>
        <a:xfrm>
          <a:off x="10142" y="1518562"/>
          <a:ext cx="603963" cy="2062416"/>
        </a:xfrm>
        <a:prstGeom prst="roundRect">
          <a:avLst>
            <a:gd name="adj" fmla="val 10000"/>
          </a:avLst>
        </a:prstGeom>
        <a:solidFill>
          <a:schemeClr val="accent1">
            <a:lumMod val="20000"/>
            <a:lumOff val="80000"/>
          </a:schemeClr>
        </a:solidFill>
        <a:ln w="19050" cap="flat" cmpd="sng" algn="ctr">
          <a:solidFill>
            <a:schemeClr val="accent5"/>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典</a:t>
          </a:r>
          <a:br>
            <a:rPr kumimoji="1" lang="en-US" altLang="ja-JP" sz="2000" b="1" kern="1200" dirty="0">
              <a:solidFill>
                <a:schemeClr val="tx1"/>
              </a:solidFill>
            </a:rPr>
          </a:br>
          <a:r>
            <a:rPr kumimoji="1" lang="ja-JP" altLang="en-US" sz="2000" b="1" kern="1200" dirty="0">
              <a:solidFill>
                <a:schemeClr val="tx1"/>
              </a:solidFill>
            </a:rPr>
            <a:t>型</a:t>
          </a:r>
          <a:br>
            <a:rPr kumimoji="1" lang="en-US" altLang="ja-JP" sz="2000" b="1" kern="1200" dirty="0">
              <a:solidFill>
                <a:schemeClr val="tx1"/>
              </a:solidFill>
            </a:rPr>
          </a:br>
          <a:r>
            <a:rPr kumimoji="1" lang="ja-JP" altLang="en-US" sz="2000" b="1" kern="1200" dirty="0">
              <a:solidFill>
                <a:schemeClr val="tx1"/>
              </a:solidFill>
            </a:rPr>
            <a:t>契</a:t>
          </a:r>
          <a:br>
            <a:rPr kumimoji="1" lang="en-US" altLang="ja-JP" sz="2000" b="1" kern="1200" dirty="0">
              <a:solidFill>
                <a:schemeClr val="tx1"/>
              </a:solidFill>
            </a:rPr>
          </a:br>
          <a:r>
            <a:rPr kumimoji="1" lang="ja-JP" altLang="en-US" sz="2000" b="1" kern="1200" dirty="0">
              <a:solidFill>
                <a:schemeClr val="tx1"/>
              </a:solidFill>
            </a:rPr>
            <a:t>約</a:t>
          </a:r>
        </a:p>
      </dsp:txBody>
      <dsp:txXfrm>
        <a:off x="27831" y="1536251"/>
        <a:ext cx="568585" cy="2027038"/>
      </dsp:txXfrm>
    </dsp:sp>
    <dsp:sp modelId="{05BAE654-8871-4C83-A010-24A5113EAC94}">
      <dsp:nvSpPr>
        <dsp:cNvPr id="0" name=""/>
        <dsp:cNvSpPr/>
      </dsp:nvSpPr>
      <dsp:spPr>
        <a:xfrm rot="16976416">
          <a:off x="-8095" y="1761819"/>
          <a:ext cx="1603476" cy="13148"/>
        </a:xfrm>
        <a:custGeom>
          <a:avLst/>
          <a:gdLst/>
          <a:ahLst/>
          <a:cxnLst/>
          <a:rect l="0" t="0" r="0" b="0"/>
          <a:pathLst>
            <a:path>
              <a:moveTo>
                <a:pt x="0" y="6574"/>
              </a:moveTo>
              <a:lnTo>
                <a:pt x="1603476" y="6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53555" y="1728307"/>
        <a:ext cx="80173" cy="80173"/>
      </dsp:txXfrm>
    </dsp:sp>
    <dsp:sp modelId="{47F27950-67DF-41D3-A5BB-4E22D92A9527}">
      <dsp:nvSpPr>
        <dsp:cNvPr id="0" name=""/>
        <dsp:cNvSpPr/>
      </dsp:nvSpPr>
      <dsp:spPr>
        <a:xfrm>
          <a:off x="973180" y="589440"/>
          <a:ext cx="1719248" cy="795152"/>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財産権を</a:t>
          </a:r>
          <a:endParaRPr kumimoji="1" lang="en-US" altLang="ja-JP" sz="2000" b="1" kern="1200" dirty="0"/>
        </a:p>
        <a:p>
          <a:pPr marL="0" lvl="0" indent="0" algn="ctr" defTabSz="889000">
            <a:lnSpc>
              <a:spcPct val="90000"/>
            </a:lnSpc>
            <a:spcBef>
              <a:spcPct val="0"/>
            </a:spcBef>
            <a:spcAft>
              <a:spcPct val="35000"/>
            </a:spcAft>
            <a:buNone/>
          </a:pPr>
          <a:r>
            <a:rPr kumimoji="1" lang="ja-JP" altLang="en-US" sz="2000" b="1" kern="1200" dirty="0"/>
            <a:t>移転する</a:t>
          </a:r>
        </a:p>
      </dsp:txBody>
      <dsp:txXfrm>
        <a:off x="996469" y="612729"/>
        <a:ext cx="1672670" cy="748574"/>
      </dsp:txXfrm>
    </dsp:sp>
    <dsp:sp modelId="{747EE347-8FAC-47B6-BDCB-0F57C780B90C}">
      <dsp:nvSpPr>
        <dsp:cNvPr id="0" name=""/>
        <dsp:cNvSpPr/>
      </dsp:nvSpPr>
      <dsp:spPr>
        <a:xfrm rot="18648193">
          <a:off x="2597218" y="772470"/>
          <a:ext cx="549494" cy="13148"/>
        </a:xfrm>
        <a:custGeom>
          <a:avLst/>
          <a:gdLst/>
          <a:ahLst/>
          <a:cxnLst/>
          <a:rect l="0" t="0" r="0" b="0"/>
          <a:pathLst>
            <a:path>
              <a:moveTo>
                <a:pt x="0" y="6574"/>
              </a:moveTo>
              <a:lnTo>
                <a:pt x="54949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858228" y="765307"/>
        <a:ext cx="27474" cy="27474"/>
      </dsp:txXfrm>
    </dsp:sp>
    <dsp:sp modelId="{266245D4-4B6F-48B7-ACB8-9620D9220F2F}">
      <dsp:nvSpPr>
        <dsp:cNvPr id="0" name=""/>
        <dsp:cNvSpPr/>
      </dsp:nvSpPr>
      <dsp:spPr>
        <a:xfrm>
          <a:off x="3051503" y="367052"/>
          <a:ext cx="1749339" cy="408038"/>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t>(</a:t>
          </a:r>
          <a:r>
            <a:rPr kumimoji="1" lang="ja-JP" altLang="en-US" sz="2000" b="1" kern="1200" dirty="0"/>
            <a:t>返還不要</a:t>
          </a:r>
          <a:r>
            <a:rPr kumimoji="1" lang="en-US" altLang="ja-JP" sz="2000" b="1" kern="1200" dirty="0"/>
            <a:t>)</a:t>
          </a:r>
          <a:endParaRPr kumimoji="1" lang="ja-JP" altLang="en-US" sz="2000" b="1" kern="1200" dirty="0"/>
        </a:p>
      </dsp:txBody>
      <dsp:txXfrm>
        <a:off x="3063454" y="379003"/>
        <a:ext cx="1725437" cy="384136"/>
      </dsp:txXfrm>
    </dsp:sp>
    <dsp:sp modelId="{EAE1E475-EB3F-4C6B-A1A8-F406F062B697}">
      <dsp:nvSpPr>
        <dsp:cNvPr id="0" name=""/>
        <dsp:cNvSpPr/>
      </dsp:nvSpPr>
      <dsp:spPr>
        <a:xfrm rot="18912253">
          <a:off x="4727375" y="386235"/>
          <a:ext cx="506007" cy="13148"/>
        </a:xfrm>
        <a:custGeom>
          <a:avLst/>
          <a:gdLst/>
          <a:ahLst/>
          <a:cxnLst/>
          <a:rect l="0" t="0" r="0" b="0"/>
          <a:pathLst>
            <a:path>
              <a:moveTo>
                <a:pt x="0" y="6574"/>
              </a:moveTo>
              <a:lnTo>
                <a:pt x="506007"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67729" y="380160"/>
        <a:ext cx="25300" cy="25300"/>
      </dsp:txXfrm>
    </dsp:sp>
    <dsp:sp modelId="{E633C98E-B9EA-405F-A9E0-730ADED4BD4F}">
      <dsp:nvSpPr>
        <dsp:cNvPr id="0" name=""/>
        <dsp:cNvSpPr/>
      </dsp:nvSpPr>
      <dsp:spPr>
        <a:xfrm>
          <a:off x="5159916" y="10528"/>
          <a:ext cx="1924271" cy="408038"/>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無償</a:t>
          </a:r>
        </a:p>
      </dsp:txBody>
      <dsp:txXfrm>
        <a:off x="5171867" y="22479"/>
        <a:ext cx="1900369" cy="384136"/>
      </dsp:txXfrm>
    </dsp:sp>
    <dsp:sp modelId="{A96CBC38-C85B-4BC4-B575-757A06B7A92F}">
      <dsp:nvSpPr>
        <dsp:cNvPr id="0" name=""/>
        <dsp:cNvSpPr/>
      </dsp:nvSpPr>
      <dsp:spPr>
        <a:xfrm>
          <a:off x="7084188" y="207973"/>
          <a:ext cx="2635624" cy="13148"/>
        </a:xfrm>
        <a:custGeom>
          <a:avLst/>
          <a:gdLst/>
          <a:ahLst/>
          <a:cxnLst/>
          <a:rect l="0" t="0" r="0" b="0"/>
          <a:pathLst>
            <a:path>
              <a:moveTo>
                <a:pt x="0" y="6574"/>
              </a:moveTo>
              <a:lnTo>
                <a:pt x="263562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kumimoji="1" lang="ja-JP" altLang="en-US" sz="1050" b="1" kern="1200"/>
        </a:p>
      </dsp:txBody>
      <dsp:txXfrm>
        <a:off x="8336110" y="148657"/>
        <a:ext cx="131781" cy="131781"/>
      </dsp:txXfrm>
    </dsp:sp>
    <dsp:sp modelId="{69D12524-2FAA-4CA1-BFCE-9C803473E6CC}">
      <dsp:nvSpPr>
        <dsp:cNvPr id="0" name=""/>
        <dsp:cNvSpPr/>
      </dsp:nvSpPr>
      <dsp:spPr>
        <a:xfrm>
          <a:off x="9719813" y="10528"/>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1. </a:t>
          </a:r>
          <a:r>
            <a:rPr kumimoji="1" lang="ja-JP" altLang="en-US" sz="2000" b="1" kern="1200" dirty="0">
              <a:solidFill>
                <a:schemeClr val="tx1"/>
              </a:solidFill>
            </a:rPr>
            <a:t>贈与</a:t>
          </a:r>
        </a:p>
      </dsp:txBody>
      <dsp:txXfrm>
        <a:off x="9731764" y="22479"/>
        <a:ext cx="1725437" cy="384136"/>
      </dsp:txXfrm>
    </dsp:sp>
    <dsp:sp modelId="{2A4CEBC0-8A6E-4BCA-89E4-920FE7CFDCBD}">
      <dsp:nvSpPr>
        <dsp:cNvPr id="0" name=""/>
        <dsp:cNvSpPr/>
      </dsp:nvSpPr>
      <dsp:spPr>
        <a:xfrm rot="2687747">
          <a:off x="4727375" y="742759"/>
          <a:ext cx="506007" cy="13148"/>
        </a:xfrm>
        <a:custGeom>
          <a:avLst/>
          <a:gdLst/>
          <a:ahLst/>
          <a:cxnLst/>
          <a:rect l="0" t="0" r="0" b="0"/>
          <a:pathLst>
            <a:path>
              <a:moveTo>
                <a:pt x="0" y="6574"/>
              </a:moveTo>
              <a:lnTo>
                <a:pt x="506007"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67729" y="736683"/>
        <a:ext cx="25300" cy="25300"/>
      </dsp:txXfrm>
    </dsp:sp>
    <dsp:sp modelId="{E9B50C45-1397-47FB-B8DB-895D433A76BB}">
      <dsp:nvSpPr>
        <dsp:cNvPr id="0" name=""/>
        <dsp:cNvSpPr/>
      </dsp:nvSpPr>
      <dsp:spPr>
        <a:xfrm>
          <a:off x="5159916" y="723576"/>
          <a:ext cx="1924271" cy="408038"/>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有償</a:t>
          </a:r>
        </a:p>
      </dsp:txBody>
      <dsp:txXfrm>
        <a:off x="5171867" y="735527"/>
        <a:ext cx="1900369" cy="384136"/>
      </dsp:txXfrm>
    </dsp:sp>
    <dsp:sp modelId="{12C71B13-F8A1-4D45-B88F-238DAAFC7BE0}">
      <dsp:nvSpPr>
        <dsp:cNvPr id="0" name=""/>
        <dsp:cNvSpPr/>
      </dsp:nvSpPr>
      <dsp:spPr>
        <a:xfrm rot="19589891">
          <a:off x="7048419" y="802180"/>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52960" y="797989"/>
        <a:ext cx="21530" cy="21530"/>
      </dsp:txXfrm>
    </dsp:sp>
    <dsp:sp modelId="{5365163B-9B68-4C4E-84BE-9328356F22E8}">
      <dsp:nvSpPr>
        <dsp:cNvPr id="0" name=""/>
        <dsp:cNvSpPr/>
      </dsp:nvSpPr>
      <dsp:spPr>
        <a:xfrm>
          <a:off x="7443262" y="504440"/>
          <a:ext cx="1924271" cy="370946"/>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対価が金銭</a:t>
          </a:r>
        </a:p>
      </dsp:txBody>
      <dsp:txXfrm>
        <a:off x="7454127" y="515305"/>
        <a:ext cx="1902541" cy="349216"/>
      </dsp:txXfrm>
    </dsp:sp>
    <dsp:sp modelId="{036C05F7-345B-402C-B803-F5911687B8B0}">
      <dsp:nvSpPr>
        <dsp:cNvPr id="0" name=""/>
        <dsp:cNvSpPr/>
      </dsp:nvSpPr>
      <dsp:spPr>
        <a:xfrm>
          <a:off x="9367534" y="683339"/>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538094" y="680936"/>
        <a:ext cx="17953" cy="17953"/>
      </dsp:txXfrm>
    </dsp:sp>
    <dsp:sp modelId="{B68A7CDE-872A-4887-A15B-12686FD44DCC}">
      <dsp:nvSpPr>
        <dsp:cNvPr id="0" name=""/>
        <dsp:cNvSpPr/>
      </dsp:nvSpPr>
      <dsp:spPr>
        <a:xfrm>
          <a:off x="9726608" y="485894"/>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2. </a:t>
          </a:r>
          <a:r>
            <a:rPr kumimoji="1" lang="ja-JP" altLang="en-US" sz="2000" b="1" kern="1200" dirty="0">
              <a:solidFill>
                <a:schemeClr val="tx1"/>
              </a:solidFill>
            </a:rPr>
            <a:t>売買</a:t>
          </a:r>
        </a:p>
      </dsp:txBody>
      <dsp:txXfrm>
        <a:off x="9738559" y="497845"/>
        <a:ext cx="1725437" cy="384136"/>
      </dsp:txXfrm>
    </dsp:sp>
    <dsp:sp modelId="{BE1EA5C7-AEDD-4477-A16A-4343A8D2DFA6}">
      <dsp:nvSpPr>
        <dsp:cNvPr id="0" name=""/>
        <dsp:cNvSpPr/>
      </dsp:nvSpPr>
      <dsp:spPr>
        <a:xfrm rot="2010109">
          <a:off x="7048419" y="1039863"/>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52960" y="1035672"/>
        <a:ext cx="21530" cy="21530"/>
      </dsp:txXfrm>
    </dsp:sp>
    <dsp:sp modelId="{DBF817A4-E00C-41E2-8043-CB4416B37900}">
      <dsp:nvSpPr>
        <dsp:cNvPr id="0" name=""/>
        <dsp:cNvSpPr/>
      </dsp:nvSpPr>
      <dsp:spPr>
        <a:xfrm>
          <a:off x="7443262" y="979805"/>
          <a:ext cx="1924271" cy="370946"/>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対価が物</a:t>
          </a:r>
        </a:p>
      </dsp:txBody>
      <dsp:txXfrm>
        <a:off x="7454127" y="990670"/>
        <a:ext cx="1902541" cy="349216"/>
      </dsp:txXfrm>
    </dsp:sp>
    <dsp:sp modelId="{44A53407-32D7-4A77-A4F2-8F2D7B830D0D}">
      <dsp:nvSpPr>
        <dsp:cNvPr id="0" name=""/>
        <dsp:cNvSpPr/>
      </dsp:nvSpPr>
      <dsp:spPr>
        <a:xfrm>
          <a:off x="9367534" y="1158704"/>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538094" y="1156301"/>
        <a:ext cx="17953" cy="17953"/>
      </dsp:txXfrm>
    </dsp:sp>
    <dsp:sp modelId="{9827D1C1-F45E-401B-9B3A-977BA5A778BE}">
      <dsp:nvSpPr>
        <dsp:cNvPr id="0" name=""/>
        <dsp:cNvSpPr/>
      </dsp:nvSpPr>
      <dsp:spPr>
        <a:xfrm>
          <a:off x="9726608" y="961259"/>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3. </a:t>
          </a:r>
          <a:r>
            <a:rPr kumimoji="1" lang="ja-JP" altLang="en-US" sz="2000" b="1" kern="1200" dirty="0">
              <a:solidFill>
                <a:schemeClr val="tx1"/>
              </a:solidFill>
            </a:rPr>
            <a:t>交換</a:t>
          </a:r>
        </a:p>
      </dsp:txBody>
      <dsp:txXfrm>
        <a:off x="9738559" y="973210"/>
        <a:ext cx="1725437" cy="384136"/>
      </dsp:txXfrm>
    </dsp:sp>
    <dsp:sp modelId="{46557D72-C05F-42D2-8095-EC744B388E7D}">
      <dsp:nvSpPr>
        <dsp:cNvPr id="0" name=""/>
        <dsp:cNvSpPr/>
      </dsp:nvSpPr>
      <dsp:spPr>
        <a:xfrm rot="2951807">
          <a:off x="2597218" y="1188414"/>
          <a:ext cx="549494" cy="13148"/>
        </a:xfrm>
        <a:custGeom>
          <a:avLst/>
          <a:gdLst/>
          <a:ahLst/>
          <a:cxnLst/>
          <a:rect l="0" t="0" r="0" b="0"/>
          <a:pathLst>
            <a:path>
              <a:moveTo>
                <a:pt x="0" y="6574"/>
              </a:moveTo>
              <a:lnTo>
                <a:pt x="54949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858228" y="1181251"/>
        <a:ext cx="27474" cy="27474"/>
      </dsp:txXfrm>
    </dsp:sp>
    <dsp:sp modelId="{2F57C042-9A57-4208-B974-9142E1EA99AA}">
      <dsp:nvSpPr>
        <dsp:cNvPr id="0" name=""/>
        <dsp:cNvSpPr/>
      </dsp:nvSpPr>
      <dsp:spPr>
        <a:xfrm>
          <a:off x="3051503" y="1198942"/>
          <a:ext cx="1749339" cy="408038"/>
        </a:xfrm>
        <a:prstGeom prst="roundRect">
          <a:avLst>
            <a:gd name="adj" fmla="val 10000"/>
          </a:avLst>
        </a:prstGeom>
        <a:solidFill>
          <a:schemeClr val="accent4">
            <a:lumMod val="20000"/>
            <a:lumOff val="80000"/>
          </a:schemeClr>
        </a:soli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返還必要</a:t>
          </a:r>
        </a:p>
      </dsp:txBody>
      <dsp:txXfrm>
        <a:off x="3063454" y="1210893"/>
        <a:ext cx="1725437" cy="384136"/>
      </dsp:txXfrm>
    </dsp:sp>
    <dsp:sp modelId="{16D60908-1FCA-48BB-ABAD-7ACDA8F929B7}">
      <dsp:nvSpPr>
        <dsp:cNvPr id="0" name=""/>
        <dsp:cNvSpPr/>
      </dsp:nvSpPr>
      <dsp:spPr>
        <a:xfrm>
          <a:off x="4800842" y="1396387"/>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71402" y="1393984"/>
        <a:ext cx="17953" cy="17953"/>
      </dsp:txXfrm>
    </dsp:sp>
    <dsp:sp modelId="{326FD7F1-5747-4022-8D7A-E5F61C9B64A1}">
      <dsp:nvSpPr>
        <dsp:cNvPr id="0" name=""/>
        <dsp:cNvSpPr/>
      </dsp:nvSpPr>
      <dsp:spPr>
        <a:xfrm>
          <a:off x="5159916" y="1198942"/>
          <a:ext cx="1924271"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4. </a:t>
          </a:r>
          <a:r>
            <a:rPr kumimoji="1" lang="ja-JP" altLang="en-US" sz="2000" b="1" kern="1200" dirty="0">
              <a:solidFill>
                <a:schemeClr val="tx1"/>
              </a:solidFill>
            </a:rPr>
            <a:t>消費貸借</a:t>
          </a:r>
        </a:p>
      </dsp:txBody>
      <dsp:txXfrm>
        <a:off x="5171867" y="1210893"/>
        <a:ext cx="1900369" cy="384136"/>
      </dsp:txXfrm>
    </dsp:sp>
    <dsp:sp modelId="{57406C4E-F0E0-4C2E-88C7-F853818F0AAA}">
      <dsp:nvSpPr>
        <dsp:cNvPr id="0" name=""/>
        <dsp:cNvSpPr/>
      </dsp:nvSpPr>
      <dsp:spPr>
        <a:xfrm rot="4517230">
          <a:off x="86732" y="3226927"/>
          <a:ext cx="1413820" cy="13148"/>
        </a:xfrm>
        <a:custGeom>
          <a:avLst/>
          <a:gdLst/>
          <a:ahLst/>
          <a:cxnLst/>
          <a:rect l="0" t="0" r="0" b="0"/>
          <a:pathLst>
            <a:path>
              <a:moveTo>
                <a:pt x="0" y="6574"/>
              </a:moveTo>
              <a:lnTo>
                <a:pt x="1413820" y="6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58297" y="3198156"/>
        <a:ext cx="70691" cy="70691"/>
      </dsp:txXfrm>
    </dsp:sp>
    <dsp:sp modelId="{76F8786B-2854-4895-B412-5DF030C443E4}">
      <dsp:nvSpPr>
        <dsp:cNvPr id="0" name=""/>
        <dsp:cNvSpPr/>
      </dsp:nvSpPr>
      <dsp:spPr>
        <a:xfrm>
          <a:off x="973180" y="3519657"/>
          <a:ext cx="1709239" cy="795152"/>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財産権を</a:t>
          </a:r>
          <a:endParaRPr kumimoji="1" lang="en-US" altLang="ja-JP" sz="2000" b="1" kern="1200" dirty="0"/>
        </a:p>
        <a:p>
          <a:pPr marL="0" lvl="0" indent="0" algn="ctr" defTabSz="889000">
            <a:lnSpc>
              <a:spcPct val="90000"/>
            </a:lnSpc>
            <a:spcBef>
              <a:spcPct val="0"/>
            </a:spcBef>
            <a:spcAft>
              <a:spcPct val="35000"/>
            </a:spcAft>
            <a:buNone/>
          </a:pPr>
          <a:r>
            <a:rPr kumimoji="1" lang="ja-JP" altLang="en-US" sz="2000" b="1" kern="1200" dirty="0"/>
            <a:t>移転しない</a:t>
          </a:r>
        </a:p>
      </dsp:txBody>
      <dsp:txXfrm>
        <a:off x="996469" y="3542946"/>
        <a:ext cx="1662661" cy="748574"/>
      </dsp:txXfrm>
    </dsp:sp>
    <dsp:sp modelId="{F217FEAD-8A15-43E0-9A8A-C60DDDD04E12}">
      <dsp:nvSpPr>
        <dsp:cNvPr id="0" name=""/>
        <dsp:cNvSpPr/>
      </dsp:nvSpPr>
      <dsp:spPr>
        <a:xfrm rot="16895784">
          <a:off x="1968809" y="3035743"/>
          <a:ext cx="1786293" cy="13148"/>
        </a:xfrm>
        <a:custGeom>
          <a:avLst/>
          <a:gdLst/>
          <a:ahLst/>
          <a:cxnLst/>
          <a:rect l="0" t="0" r="0" b="0"/>
          <a:pathLst>
            <a:path>
              <a:moveTo>
                <a:pt x="0" y="6574"/>
              </a:moveTo>
              <a:lnTo>
                <a:pt x="1786293"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b="1" kern="1200"/>
        </a:p>
      </dsp:txBody>
      <dsp:txXfrm>
        <a:off x="2817299" y="2997660"/>
        <a:ext cx="89314" cy="89314"/>
      </dsp:txXfrm>
    </dsp:sp>
    <dsp:sp modelId="{9D0ED847-898D-4584-B9A9-CBA527251203}">
      <dsp:nvSpPr>
        <dsp:cNvPr id="0" name=""/>
        <dsp:cNvSpPr/>
      </dsp:nvSpPr>
      <dsp:spPr>
        <a:xfrm>
          <a:off x="3041494" y="1895851"/>
          <a:ext cx="1749339" cy="543100"/>
        </a:xfrm>
        <a:prstGeom prst="roundRect">
          <a:avLst>
            <a:gd name="adj" fmla="val 10000"/>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返還必要</a:t>
          </a:r>
          <a:br>
            <a:rPr kumimoji="1" lang="en-US" altLang="ja-JP" sz="2000" b="1" kern="1200" dirty="0"/>
          </a:br>
          <a:r>
            <a:rPr kumimoji="1" lang="ja-JP" altLang="en-US" sz="2000" b="1" kern="1200" dirty="0"/>
            <a:t>物の利用</a:t>
          </a:r>
          <a:endParaRPr kumimoji="1" lang="en-US" altLang="ja-JP" sz="2000" b="1" kern="1200" dirty="0"/>
        </a:p>
      </dsp:txBody>
      <dsp:txXfrm>
        <a:off x="3057401" y="1911758"/>
        <a:ext cx="1717525" cy="511286"/>
      </dsp:txXfrm>
    </dsp:sp>
    <dsp:sp modelId="{433D092F-9B70-43CD-A192-9E4F997CFA67}">
      <dsp:nvSpPr>
        <dsp:cNvPr id="0" name=""/>
        <dsp:cNvSpPr/>
      </dsp:nvSpPr>
      <dsp:spPr>
        <a:xfrm rot="19589891">
          <a:off x="4755064" y="2041986"/>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9605" y="2037795"/>
        <a:ext cx="21530" cy="21530"/>
      </dsp:txXfrm>
    </dsp:sp>
    <dsp:sp modelId="{F2233773-0BFA-4D0E-A571-BCE2B82552E7}">
      <dsp:nvSpPr>
        <dsp:cNvPr id="0" name=""/>
        <dsp:cNvSpPr/>
      </dsp:nvSpPr>
      <dsp:spPr>
        <a:xfrm>
          <a:off x="5149907" y="1725699"/>
          <a:ext cx="1924271" cy="408038"/>
        </a:xfrm>
        <a:prstGeom prst="roundRect">
          <a:avLst>
            <a:gd name="adj" fmla="val 10000"/>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無償</a:t>
          </a:r>
        </a:p>
      </dsp:txBody>
      <dsp:txXfrm>
        <a:off x="5161858" y="1737650"/>
        <a:ext cx="1900369" cy="384136"/>
      </dsp:txXfrm>
    </dsp:sp>
    <dsp:sp modelId="{E165CBB7-66AE-4EC6-80E0-E30DF0506CDB}">
      <dsp:nvSpPr>
        <dsp:cNvPr id="0" name=""/>
        <dsp:cNvSpPr/>
      </dsp:nvSpPr>
      <dsp:spPr>
        <a:xfrm>
          <a:off x="7074179" y="1923144"/>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44739" y="1920742"/>
        <a:ext cx="17953" cy="17953"/>
      </dsp:txXfrm>
    </dsp:sp>
    <dsp:sp modelId="{12319AF0-2E1E-4160-951B-A75CB0BA84BD}">
      <dsp:nvSpPr>
        <dsp:cNvPr id="0" name=""/>
        <dsp:cNvSpPr/>
      </dsp:nvSpPr>
      <dsp:spPr>
        <a:xfrm>
          <a:off x="7433253" y="1744246"/>
          <a:ext cx="1924271"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5. </a:t>
          </a:r>
          <a:r>
            <a:rPr kumimoji="1" lang="ja-JP" altLang="en-US" sz="2000" b="1" kern="1200" dirty="0">
              <a:solidFill>
                <a:schemeClr val="tx1"/>
              </a:solidFill>
            </a:rPr>
            <a:t>使用貸借</a:t>
          </a:r>
        </a:p>
      </dsp:txBody>
      <dsp:txXfrm>
        <a:off x="7444118" y="1755111"/>
        <a:ext cx="1902541" cy="349216"/>
      </dsp:txXfrm>
    </dsp:sp>
    <dsp:sp modelId="{C902E20D-62BA-4672-80AA-652B7A5B9FA8}">
      <dsp:nvSpPr>
        <dsp:cNvPr id="0" name=""/>
        <dsp:cNvSpPr/>
      </dsp:nvSpPr>
      <dsp:spPr>
        <a:xfrm rot="2010109">
          <a:off x="4755064" y="2279668"/>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9605" y="2275477"/>
        <a:ext cx="21530" cy="21530"/>
      </dsp:txXfrm>
    </dsp:sp>
    <dsp:sp modelId="{B63FBFB7-7F5E-43EE-95D3-8E84F5FCBDA4}">
      <dsp:nvSpPr>
        <dsp:cNvPr id="0" name=""/>
        <dsp:cNvSpPr/>
      </dsp:nvSpPr>
      <dsp:spPr>
        <a:xfrm>
          <a:off x="5149907" y="2201065"/>
          <a:ext cx="1924271" cy="408038"/>
        </a:xfrm>
        <a:prstGeom prst="roundRect">
          <a:avLst>
            <a:gd name="adj" fmla="val 10000"/>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有償</a:t>
          </a:r>
        </a:p>
      </dsp:txBody>
      <dsp:txXfrm>
        <a:off x="5161858" y="2213016"/>
        <a:ext cx="1900369" cy="384136"/>
      </dsp:txXfrm>
    </dsp:sp>
    <dsp:sp modelId="{34D29BBF-7602-4C58-BF01-5A41CC6CB0C7}">
      <dsp:nvSpPr>
        <dsp:cNvPr id="0" name=""/>
        <dsp:cNvSpPr/>
      </dsp:nvSpPr>
      <dsp:spPr>
        <a:xfrm>
          <a:off x="7074179" y="2398510"/>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44739" y="2396107"/>
        <a:ext cx="17953" cy="17953"/>
      </dsp:txXfrm>
    </dsp:sp>
    <dsp:sp modelId="{D19382FD-6662-4264-8D0C-94779523118B}">
      <dsp:nvSpPr>
        <dsp:cNvPr id="0" name=""/>
        <dsp:cNvSpPr/>
      </dsp:nvSpPr>
      <dsp:spPr>
        <a:xfrm>
          <a:off x="7433253" y="2219611"/>
          <a:ext cx="1924271"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6. </a:t>
          </a:r>
          <a:r>
            <a:rPr kumimoji="1" lang="ja-JP" altLang="en-US" sz="2000" b="1" kern="1200" dirty="0">
              <a:solidFill>
                <a:schemeClr val="tx1"/>
              </a:solidFill>
            </a:rPr>
            <a:t>賃貸借</a:t>
          </a:r>
        </a:p>
      </dsp:txBody>
      <dsp:txXfrm>
        <a:off x="7444118" y="2230476"/>
        <a:ext cx="1902541" cy="349216"/>
      </dsp:txXfrm>
    </dsp:sp>
    <dsp:sp modelId="{69099A66-F52A-403F-9BA7-AA7303BA46C2}">
      <dsp:nvSpPr>
        <dsp:cNvPr id="0" name=""/>
        <dsp:cNvSpPr/>
      </dsp:nvSpPr>
      <dsp:spPr>
        <a:xfrm rot="18239186">
          <a:off x="2540779" y="3644348"/>
          <a:ext cx="642355" cy="13148"/>
        </a:xfrm>
        <a:custGeom>
          <a:avLst/>
          <a:gdLst/>
          <a:ahLst/>
          <a:cxnLst/>
          <a:rect l="0" t="0" r="0" b="0"/>
          <a:pathLst>
            <a:path>
              <a:moveTo>
                <a:pt x="0" y="6574"/>
              </a:moveTo>
              <a:lnTo>
                <a:pt x="642355"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845897" y="3634863"/>
        <a:ext cx="32117" cy="32117"/>
      </dsp:txXfrm>
    </dsp:sp>
    <dsp:sp modelId="{6DA9819B-DC08-4401-9CC1-C878E19C229D}">
      <dsp:nvSpPr>
        <dsp:cNvPr id="0" name=""/>
        <dsp:cNvSpPr/>
      </dsp:nvSpPr>
      <dsp:spPr>
        <a:xfrm>
          <a:off x="3041494" y="3180592"/>
          <a:ext cx="1749339" cy="408038"/>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役務の提供</a:t>
          </a:r>
        </a:p>
      </dsp:txBody>
      <dsp:txXfrm>
        <a:off x="3053445" y="3192543"/>
        <a:ext cx="1725437" cy="384136"/>
      </dsp:txXfrm>
    </dsp:sp>
    <dsp:sp modelId="{DB5816D2-08E1-41C6-BEA4-AE516ABE6662}">
      <dsp:nvSpPr>
        <dsp:cNvPr id="0" name=""/>
        <dsp:cNvSpPr/>
      </dsp:nvSpPr>
      <dsp:spPr>
        <a:xfrm rot="18674874">
          <a:off x="4698063" y="3173299"/>
          <a:ext cx="544614" cy="13148"/>
        </a:xfrm>
        <a:custGeom>
          <a:avLst/>
          <a:gdLst/>
          <a:ahLst/>
          <a:cxnLst/>
          <a:rect l="0" t="0" r="0" b="0"/>
          <a:pathLst>
            <a:path>
              <a:moveTo>
                <a:pt x="0" y="6574"/>
              </a:moveTo>
              <a:lnTo>
                <a:pt x="54461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6755" y="3166258"/>
        <a:ext cx="27230" cy="27230"/>
      </dsp:txXfrm>
    </dsp:sp>
    <dsp:sp modelId="{584F27A0-2C44-43BE-953C-8F6F2A204350}">
      <dsp:nvSpPr>
        <dsp:cNvPr id="0" name=""/>
        <dsp:cNvSpPr/>
      </dsp:nvSpPr>
      <dsp:spPr>
        <a:xfrm>
          <a:off x="5149907" y="2676430"/>
          <a:ext cx="1924271" cy="597410"/>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従属的</a:t>
          </a:r>
          <a:br>
            <a:rPr kumimoji="1" lang="en-US" altLang="ja-JP" sz="2000" b="1" kern="1200" dirty="0"/>
          </a:br>
          <a:r>
            <a:rPr kumimoji="1" lang="en-US" altLang="ja-JP" sz="2000" b="1" kern="1200" dirty="0"/>
            <a:t>(</a:t>
          </a:r>
          <a:r>
            <a:rPr kumimoji="1" lang="ja-JP" altLang="en-US" sz="2000" b="1" kern="1200" dirty="0"/>
            <a:t>時間決めで</a:t>
          </a:r>
          <a:r>
            <a:rPr kumimoji="1" lang="en-US" altLang="ja-JP" sz="2000" b="1" kern="1200" dirty="0"/>
            <a:t>)</a:t>
          </a:r>
          <a:endParaRPr kumimoji="1" lang="ja-JP" altLang="en-US" sz="2000" b="1" kern="1200" dirty="0"/>
        </a:p>
      </dsp:txBody>
      <dsp:txXfrm>
        <a:off x="5167405" y="2693928"/>
        <a:ext cx="1889275" cy="562414"/>
      </dsp:txXfrm>
    </dsp:sp>
    <dsp:sp modelId="{C22E26B6-4142-4046-AB35-8ADDB1BE62CC}">
      <dsp:nvSpPr>
        <dsp:cNvPr id="0" name=""/>
        <dsp:cNvSpPr/>
      </dsp:nvSpPr>
      <dsp:spPr>
        <a:xfrm>
          <a:off x="7074179" y="2968561"/>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44739" y="2966158"/>
        <a:ext cx="17953" cy="17953"/>
      </dsp:txXfrm>
    </dsp:sp>
    <dsp:sp modelId="{3D071919-837B-4521-80D6-BB53506A8BE4}">
      <dsp:nvSpPr>
        <dsp:cNvPr id="0" name=""/>
        <dsp:cNvSpPr/>
      </dsp:nvSpPr>
      <dsp:spPr>
        <a:xfrm>
          <a:off x="7433253" y="2789662"/>
          <a:ext cx="1924271"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7. </a:t>
          </a:r>
          <a:r>
            <a:rPr kumimoji="1" lang="ja-JP" altLang="en-US" sz="2000" b="1" kern="1200" dirty="0">
              <a:solidFill>
                <a:schemeClr val="tx1"/>
              </a:solidFill>
            </a:rPr>
            <a:t>雇用</a:t>
          </a:r>
        </a:p>
      </dsp:txBody>
      <dsp:txXfrm>
        <a:off x="7444118" y="2800527"/>
        <a:ext cx="1902541" cy="349216"/>
      </dsp:txXfrm>
    </dsp:sp>
    <dsp:sp modelId="{5C88CED9-0C5C-4B9D-80F4-1351F0030B23}">
      <dsp:nvSpPr>
        <dsp:cNvPr id="0" name=""/>
        <dsp:cNvSpPr/>
      </dsp:nvSpPr>
      <dsp:spPr>
        <a:xfrm rot="3272445">
          <a:off x="4660889" y="3630118"/>
          <a:ext cx="618961" cy="13148"/>
        </a:xfrm>
        <a:custGeom>
          <a:avLst/>
          <a:gdLst/>
          <a:ahLst/>
          <a:cxnLst/>
          <a:rect l="0" t="0" r="0" b="0"/>
          <a:pathLst>
            <a:path>
              <a:moveTo>
                <a:pt x="0" y="6574"/>
              </a:moveTo>
              <a:lnTo>
                <a:pt x="618961"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4896" y="3621218"/>
        <a:ext cx="30948" cy="30948"/>
      </dsp:txXfrm>
    </dsp:sp>
    <dsp:sp modelId="{831A5E16-41CB-4C3B-9545-E17534CAE166}">
      <dsp:nvSpPr>
        <dsp:cNvPr id="0" name=""/>
        <dsp:cNvSpPr/>
      </dsp:nvSpPr>
      <dsp:spPr>
        <a:xfrm>
          <a:off x="5149907" y="3684754"/>
          <a:ext cx="1892268" cy="408038"/>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独立的</a:t>
          </a:r>
        </a:p>
      </dsp:txBody>
      <dsp:txXfrm>
        <a:off x="5161858" y="3696705"/>
        <a:ext cx="1868366" cy="384136"/>
      </dsp:txXfrm>
    </dsp:sp>
    <dsp:sp modelId="{AEA55A1A-C085-4FED-AF9B-E97892AF44B2}">
      <dsp:nvSpPr>
        <dsp:cNvPr id="0" name=""/>
        <dsp:cNvSpPr/>
      </dsp:nvSpPr>
      <dsp:spPr>
        <a:xfrm rot="18423968">
          <a:off x="6923843" y="3644516"/>
          <a:ext cx="595740" cy="13148"/>
        </a:xfrm>
        <a:custGeom>
          <a:avLst/>
          <a:gdLst/>
          <a:ahLst/>
          <a:cxnLst/>
          <a:rect l="0" t="0" r="0" b="0"/>
          <a:pathLst>
            <a:path>
              <a:moveTo>
                <a:pt x="0" y="6574"/>
              </a:moveTo>
              <a:lnTo>
                <a:pt x="595740"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06820" y="3636197"/>
        <a:ext cx="29787" cy="29787"/>
      </dsp:txXfrm>
    </dsp:sp>
    <dsp:sp modelId="{AE5938D6-A610-4A98-B7A8-7AC0AF4AE590}">
      <dsp:nvSpPr>
        <dsp:cNvPr id="0" name=""/>
        <dsp:cNvSpPr/>
      </dsp:nvSpPr>
      <dsp:spPr>
        <a:xfrm>
          <a:off x="7401251" y="3227935"/>
          <a:ext cx="1924271" cy="370946"/>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仕事の完成</a:t>
          </a:r>
        </a:p>
      </dsp:txBody>
      <dsp:txXfrm>
        <a:off x="7412116" y="3238800"/>
        <a:ext cx="1902541" cy="349216"/>
      </dsp:txXfrm>
    </dsp:sp>
    <dsp:sp modelId="{0DC9D3A8-1D7C-4487-94D6-D65DF2F2D22B}">
      <dsp:nvSpPr>
        <dsp:cNvPr id="0" name=""/>
        <dsp:cNvSpPr/>
      </dsp:nvSpPr>
      <dsp:spPr>
        <a:xfrm>
          <a:off x="9325522" y="3406833"/>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496082" y="3404431"/>
        <a:ext cx="17953" cy="17953"/>
      </dsp:txXfrm>
    </dsp:sp>
    <dsp:sp modelId="{2AE368E9-B1FD-478A-95FA-8FC746CFA2B1}">
      <dsp:nvSpPr>
        <dsp:cNvPr id="0" name=""/>
        <dsp:cNvSpPr/>
      </dsp:nvSpPr>
      <dsp:spPr>
        <a:xfrm>
          <a:off x="9684596" y="3209388"/>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8. </a:t>
          </a:r>
          <a:r>
            <a:rPr kumimoji="1" lang="ja-JP" altLang="en-US" sz="2000" b="1" kern="1200" dirty="0">
              <a:solidFill>
                <a:schemeClr val="tx1"/>
              </a:solidFill>
            </a:rPr>
            <a:t>請負</a:t>
          </a:r>
        </a:p>
      </dsp:txBody>
      <dsp:txXfrm>
        <a:off x="9696547" y="3221339"/>
        <a:ext cx="1725437" cy="384136"/>
      </dsp:txXfrm>
    </dsp:sp>
    <dsp:sp modelId="{6CC197DC-4B5B-4E37-AB93-F03D760D2149}">
      <dsp:nvSpPr>
        <dsp:cNvPr id="0" name=""/>
        <dsp:cNvSpPr/>
      </dsp:nvSpPr>
      <dsp:spPr>
        <a:xfrm>
          <a:off x="7042176" y="3882199"/>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12736" y="3879796"/>
        <a:ext cx="17953" cy="17953"/>
      </dsp:txXfrm>
    </dsp:sp>
    <dsp:sp modelId="{1B77A183-63A6-4DC1-9533-CF54EEDD7D4A}">
      <dsp:nvSpPr>
        <dsp:cNvPr id="0" name=""/>
        <dsp:cNvSpPr/>
      </dsp:nvSpPr>
      <dsp:spPr>
        <a:xfrm>
          <a:off x="7401251" y="3703300"/>
          <a:ext cx="1924271" cy="370946"/>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事務の処理</a:t>
          </a:r>
        </a:p>
      </dsp:txBody>
      <dsp:txXfrm>
        <a:off x="7412116" y="3714165"/>
        <a:ext cx="1902541" cy="349216"/>
      </dsp:txXfrm>
    </dsp:sp>
    <dsp:sp modelId="{E0031EBB-49BB-4609-8257-2076ECD26731}">
      <dsp:nvSpPr>
        <dsp:cNvPr id="0" name=""/>
        <dsp:cNvSpPr/>
      </dsp:nvSpPr>
      <dsp:spPr>
        <a:xfrm>
          <a:off x="9325522" y="3882199"/>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496082" y="3879796"/>
        <a:ext cx="17953" cy="17953"/>
      </dsp:txXfrm>
    </dsp:sp>
    <dsp:sp modelId="{1BD69E00-6C6D-4656-BF0A-9686822CE77D}">
      <dsp:nvSpPr>
        <dsp:cNvPr id="0" name=""/>
        <dsp:cNvSpPr/>
      </dsp:nvSpPr>
      <dsp:spPr>
        <a:xfrm>
          <a:off x="9684596" y="3684754"/>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9. </a:t>
          </a:r>
          <a:r>
            <a:rPr kumimoji="1" lang="ja-JP" altLang="en-US" sz="2000" b="1" kern="1200" dirty="0">
              <a:solidFill>
                <a:schemeClr val="tx1"/>
              </a:solidFill>
            </a:rPr>
            <a:t>委任</a:t>
          </a:r>
        </a:p>
      </dsp:txBody>
      <dsp:txXfrm>
        <a:off x="9696547" y="3696705"/>
        <a:ext cx="1725437" cy="384136"/>
      </dsp:txXfrm>
    </dsp:sp>
    <dsp:sp modelId="{EECB7906-444B-4DAE-8CA0-901FBD4134FA}">
      <dsp:nvSpPr>
        <dsp:cNvPr id="0" name=""/>
        <dsp:cNvSpPr/>
      </dsp:nvSpPr>
      <dsp:spPr>
        <a:xfrm rot="3176032">
          <a:off x="6923843" y="4119881"/>
          <a:ext cx="595740" cy="13148"/>
        </a:xfrm>
        <a:custGeom>
          <a:avLst/>
          <a:gdLst/>
          <a:ahLst/>
          <a:cxnLst/>
          <a:rect l="0" t="0" r="0" b="0"/>
          <a:pathLst>
            <a:path>
              <a:moveTo>
                <a:pt x="0" y="6574"/>
              </a:moveTo>
              <a:lnTo>
                <a:pt x="595740"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06820" y="4111562"/>
        <a:ext cx="29787" cy="29787"/>
      </dsp:txXfrm>
    </dsp:sp>
    <dsp:sp modelId="{A3B00652-6F91-4FA6-9AE0-6F9DDA015A05}">
      <dsp:nvSpPr>
        <dsp:cNvPr id="0" name=""/>
        <dsp:cNvSpPr/>
      </dsp:nvSpPr>
      <dsp:spPr>
        <a:xfrm>
          <a:off x="7401251" y="4178665"/>
          <a:ext cx="1924271" cy="370946"/>
        </a:xfrm>
        <a:prstGeom prst="roundRect">
          <a:avLst>
            <a:gd name="adj" fmla="val 10000"/>
          </a:avLst>
        </a:prstGeom>
        <a:solidFill>
          <a:schemeClr val="accent4">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物を預かる</a:t>
          </a:r>
        </a:p>
      </dsp:txBody>
      <dsp:txXfrm>
        <a:off x="7412116" y="4189530"/>
        <a:ext cx="1902541" cy="349216"/>
      </dsp:txXfrm>
    </dsp:sp>
    <dsp:sp modelId="{80880F5F-4FDB-4CCF-8F31-82B43E0F4AA7}">
      <dsp:nvSpPr>
        <dsp:cNvPr id="0" name=""/>
        <dsp:cNvSpPr/>
      </dsp:nvSpPr>
      <dsp:spPr>
        <a:xfrm>
          <a:off x="9325522" y="4357564"/>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496082" y="4355162"/>
        <a:ext cx="17953" cy="17953"/>
      </dsp:txXfrm>
    </dsp:sp>
    <dsp:sp modelId="{2226CC08-DBD7-4104-8840-B69DBA5DCFE6}">
      <dsp:nvSpPr>
        <dsp:cNvPr id="0" name=""/>
        <dsp:cNvSpPr/>
      </dsp:nvSpPr>
      <dsp:spPr>
        <a:xfrm>
          <a:off x="9684596" y="4160119"/>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10. </a:t>
          </a:r>
          <a:r>
            <a:rPr kumimoji="1" lang="ja-JP" altLang="en-US" sz="2000" b="1" kern="1200" dirty="0">
              <a:solidFill>
                <a:schemeClr val="tx1"/>
              </a:solidFill>
            </a:rPr>
            <a:t>寄託</a:t>
          </a:r>
        </a:p>
      </dsp:txBody>
      <dsp:txXfrm>
        <a:off x="9696547" y="4172070"/>
        <a:ext cx="1725437" cy="384136"/>
      </dsp:txXfrm>
    </dsp:sp>
    <dsp:sp modelId="{6B0798D1-C0B8-4555-9417-DBBD03DCD29D}">
      <dsp:nvSpPr>
        <dsp:cNvPr id="0" name=""/>
        <dsp:cNvSpPr/>
      </dsp:nvSpPr>
      <dsp:spPr>
        <a:xfrm rot="4335989">
          <a:off x="2272518" y="4472089"/>
          <a:ext cx="1178876" cy="13148"/>
        </a:xfrm>
        <a:custGeom>
          <a:avLst/>
          <a:gdLst/>
          <a:ahLst/>
          <a:cxnLst/>
          <a:rect l="0" t="0" r="0" b="0"/>
          <a:pathLst>
            <a:path>
              <a:moveTo>
                <a:pt x="0" y="6574"/>
              </a:moveTo>
              <a:lnTo>
                <a:pt x="1178876"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832484" y="4449192"/>
        <a:ext cx="58943" cy="58943"/>
      </dsp:txXfrm>
    </dsp:sp>
    <dsp:sp modelId="{19A9B972-8675-4DBD-B5B2-9CDB0285A51E}">
      <dsp:nvSpPr>
        <dsp:cNvPr id="0" name=""/>
        <dsp:cNvSpPr/>
      </dsp:nvSpPr>
      <dsp:spPr>
        <a:xfrm>
          <a:off x="3041494" y="4836074"/>
          <a:ext cx="1749339" cy="408038"/>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事業を営む</a:t>
          </a:r>
        </a:p>
      </dsp:txBody>
      <dsp:txXfrm>
        <a:off x="3053445" y="4848025"/>
        <a:ext cx="1725437" cy="384136"/>
      </dsp:txXfrm>
    </dsp:sp>
    <dsp:sp modelId="{A63C7903-A809-4A2C-92A4-52621DE6CE51}">
      <dsp:nvSpPr>
        <dsp:cNvPr id="0" name=""/>
        <dsp:cNvSpPr/>
      </dsp:nvSpPr>
      <dsp:spPr>
        <a:xfrm rot="19589891">
          <a:off x="4755064" y="4914678"/>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4959605" y="4910487"/>
        <a:ext cx="21530" cy="21530"/>
      </dsp:txXfrm>
    </dsp:sp>
    <dsp:sp modelId="{F18AF909-2C4E-49EB-99C3-3162CF6892E4}">
      <dsp:nvSpPr>
        <dsp:cNvPr id="0" name=""/>
        <dsp:cNvSpPr/>
      </dsp:nvSpPr>
      <dsp:spPr>
        <a:xfrm>
          <a:off x="5149907" y="4598392"/>
          <a:ext cx="1749339" cy="408038"/>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団体形成</a:t>
          </a:r>
        </a:p>
      </dsp:txBody>
      <dsp:txXfrm>
        <a:off x="5161858" y="4610343"/>
        <a:ext cx="1725437" cy="384136"/>
      </dsp:txXfrm>
    </dsp:sp>
    <dsp:sp modelId="{8653ED28-455B-478F-AEB6-AD51331FDDD8}">
      <dsp:nvSpPr>
        <dsp:cNvPr id="0" name=""/>
        <dsp:cNvSpPr/>
      </dsp:nvSpPr>
      <dsp:spPr>
        <a:xfrm>
          <a:off x="6899246" y="4795837"/>
          <a:ext cx="490926" cy="13148"/>
        </a:xfrm>
        <a:custGeom>
          <a:avLst/>
          <a:gdLst/>
          <a:ahLst/>
          <a:cxnLst/>
          <a:rect l="0" t="0" r="0" b="0"/>
          <a:pathLst>
            <a:path>
              <a:moveTo>
                <a:pt x="0" y="6574"/>
              </a:moveTo>
              <a:lnTo>
                <a:pt x="490926"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132437" y="4790138"/>
        <a:ext cx="24546" cy="24546"/>
      </dsp:txXfrm>
    </dsp:sp>
    <dsp:sp modelId="{B3FC1479-2473-4E7D-9E61-CA89C673D21F}">
      <dsp:nvSpPr>
        <dsp:cNvPr id="0" name=""/>
        <dsp:cNvSpPr/>
      </dsp:nvSpPr>
      <dsp:spPr>
        <a:xfrm>
          <a:off x="7390173" y="4616938"/>
          <a:ext cx="1902286"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11. </a:t>
          </a:r>
          <a:r>
            <a:rPr kumimoji="1" lang="ja-JP" altLang="en-US" sz="2000" b="1" kern="1200" dirty="0">
              <a:solidFill>
                <a:schemeClr val="tx1"/>
              </a:solidFill>
            </a:rPr>
            <a:t>組合</a:t>
          </a:r>
        </a:p>
      </dsp:txBody>
      <dsp:txXfrm>
        <a:off x="7401038" y="4627803"/>
        <a:ext cx="1880556" cy="349216"/>
      </dsp:txXfrm>
    </dsp:sp>
    <dsp:sp modelId="{F5E7F016-A74C-454C-A5B8-804A7FEF3430}">
      <dsp:nvSpPr>
        <dsp:cNvPr id="0" name=""/>
        <dsp:cNvSpPr/>
      </dsp:nvSpPr>
      <dsp:spPr>
        <a:xfrm rot="2010109">
          <a:off x="4755064" y="5152361"/>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4959605" y="5148170"/>
        <a:ext cx="21530" cy="21530"/>
      </dsp:txXfrm>
    </dsp:sp>
    <dsp:sp modelId="{3A9C3E22-3E27-421B-B884-AF8BFDB93D20}">
      <dsp:nvSpPr>
        <dsp:cNvPr id="0" name=""/>
        <dsp:cNvSpPr/>
      </dsp:nvSpPr>
      <dsp:spPr>
        <a:xfrm>
          <a:off x="5149907" y="5073757"/>
          <a:ext cx="1749339" cy="408038"/>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年金事業</a:t>
          </a:r>
        </a:p>
      </dsp:txBody>
      <dsp:txXfrm>
        <a:off x="5161858" y="5085708"/>
        <a:ext cx="1725437" cy="384136"/>
      </dsp:txXfrm>
    </dsp:sp>
    <dsp:sp modelId="{E2783E14-5143-4C51-8BD1-A41BD584723E}">
      <dsp:nvSpPr>
        <dsp:cNvPr id="0" name=""/>
        <dsp:cNvSpPr/>
      </dsp:nvSpPr>
      <dsp:spPr>
        <a:xfrm>
          <a:off x="6899246" y="5271202"/>
          <a:ext cx="503081" cy="13148"/>
        </a:xfrm>
        <a:custGeom>
          <a:avLst/>
          <a:gdLst/>
          <a:ahLst/>
          <a:cxnLst/>
          <a:rect l="0" t="0" r="0" b="0"/>
          <a:pathLst>
            <a:path>
              <a:moveTo>
                <a:pt x="0" y="6574"/>
              </a:moveTo>
              <a:lnTo>
                <a:pt x="503081"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138210" y="5265199"/>
        <a:ext cx="25154" cy="25154"/>
      </dsp:txXfrm>
    </dsp:sp>
    <dsp:sp modelId="{5F53168A-C5F7-4D46-9321-A13FB14A79CB}">
      <dsp:nvSpPr>
        <dsp:cNvPr id="0" name=""/>
        <dsp:cNvSpPr/>
      </dsp:nvSpPr>
      <dsp:spPr>
        <a:xfrm>
          <a:off x="7402328" y="5092303"/>
          <a:ext cx="1841037"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12. </a:t>
          </a:r>
          <a:r>
            <a:rPr kumimoji="1" lang="ja-JP" altLang="en-US" sz="2000" b="1" kern="1200" dirty="0">
              <a:solidFill>
                <a:schemeClr val="tx1"/>
              </a:solidFill>
            </a:rPr>
            <a:t>終身定期金</a:t>
          </a:r>
        </a:p>
      </dsp:txBody>
      <dsp:txXfrm>
        <a:off x="7413193" y="5103168"/>
        <a:ext cx="1819307" cy="349216"/>
      </dsp:txXfrm>
    </dsp:sp>
    <dsp:sp modelId="{5D066182-72E8-4390-93AD-B7D27D7B0268}">
      <dsp:nvSpPr>
        <dsp:cNvPr id="0" name=""/>
        <dsp:cNvSpPr/>
      </dsp:nvSpPr>
      <dsp:spPr>
        <a:xfrm rot="4729407">
          <a:off x="1935708" y="4819340"/>
          <a:ext cx="1852495" cy="13148"/>
        </a:xfrm>
        <a:custGeom>
          <a:avLst/>
          <a:gdLst/>
          <a:ahLst/>
          <a:cxnLst/>
          <a:rect l="0" t="0" r="0" b="0"/>
          <a:pathLst>
            <a:path>
              <a:moveTo>
                <a:pt x="0" y="6574"/>
              </a:moveTo>
              <a:lnTo>
                <a:pt x="1852495"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b="1" kern="1200"/>
        </a:p>
      </dsp:txBody>
      <dsp:txXfrm>
        <a:off x="2815644" y="4779602"/>
        <a:ext cx="92624" cy="92624"/>
      </dsp:txXfrm>
    </dsp:sp>
    <dsp:sp modelId="{2A805E66-2004-484C-92AF-9C4DD59718C9}">
      <dsp:nvSpPr>
        <dsp:cNvPr id="0" name=""/>
        <dsp:cNvSpPr/>
      </dsp:nvSpPr>
      <dsp:spPr>
        <a:xfrm>
          <a:off x="3041494" y="5530576"/>
          <a:ext cx="1749339" cy="40803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紛争の解決</a:t>
          </a:r>
        </a:p>
      </dsp:txBody>
      <dsp:txXfrm>
        <a:off x="3053445" y="5542527"/>
        <a:ext cx="1725437" cy="384136"/>
      </dsp:txXfrm>
    </dsp:sp>
    <dsp:sp modelId="{BF52B8CA-2B81-45A9-B7B4-F26947BDE6EB}">
      <dsp:nvSpPr>
        <dsp:cNvPr id="0" name=""/>
        <dsp:cNvSpPr/>
      </dsp:nvSpPr>
      <dsp:spPr>
        <a:xfrm>
          <a:off x="4790833" y="5728021"/>
          <a:ext cx="2608532" cy="13148"/>
        </a:xfrm>
        <a:custGeom>
          <a:avLst/>
          <a:gdLst/>
          <a:ahLst/>
          <a:cxnLst/>
          <a:rect l="0" t="0" r="0" b="0"/>
          <a:pathLst>
            <a:path>
              <a:moveTo>
                <a:pt x="0" y="6574"/>
              </a:moveTo>
              <a:lnTo>
                <a:pt x="260853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kumimoji="1" lang="ja-JP" altLang="en-US" sz="1050" b="1" kern="1200"/>
        </a:p>
      </dsp:txBody>
      <dsp:txXfrm>
        <a:off x="6029886" y="5669382"/>
        <a:ext cx="130426" cy="130426"/>
      </dsp:txXfrm>
    </dsp:sp>
    <dsp:sp modelId="{9345A1C5-BDB9-4C5F-9D76-257B63CB6CE6}">
      <dsp:nvSpPr>
        <dsp:cNvPr id="0" name=""/>
        <dsp:cNvSpPr/>
      </dsp:nvSpPr>
      <dsp:spPr>
        <a:xfrm>
          <a:off x="7399365" y="5549122"/>
          <a:ext cx="1902286"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13. </a:t>
          </a:r>
          <a:r>
            <a:rPr kumimoji="1" lang="ja-JP" altLang="en-US" sz="2000" b="1" kern="1200" dirty="0">
              <a:solidFill>
                <a:schemeClr val="tx1"/>
              </a:solidFill>
            </a:rPr>
            <a:t>和解</a:t>
          </a:r>
        </a:p>
      </dsp:txBody>
      <dsp:txXfrm>
        <a:off x="7410230" y="5559987"/>
        <a:ext cx="1880556" cy="349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13E06-9DC7-4BBC-9170-498BEA44AA25}">
      <dsp:nvSpPr>
        <dsp:cNvPr id="0" name=""/>
        <dsp:cNvSpPr/>
      </dsp:nvSpPr>
      <dsp:spPr>
        <a:xfrm>
          <a:off x="10142" y="1518562"/>
          <a:ext cx="603963" cy="2062416"/>
        </a:xfrm>
        <a:prstGeom prst="roundRect">
          <a:avLst>
            <a:gd name="adj" fmla="val 10000"/>
          </a:avLst>
        </a:prstGeom>
        <a:solidFill>
          <a:schemeClr val="accent1">
            <a:lumMod val="20000"/>
            <a:lumOff val="80000"/>
          </a:schemeClr>
        </a:solidFill>
        <a:ln w="19050" cap="flat" cmpd="sng" algn="ctr">
          <a:solidFill>
            <a:schemeClr val="accent5"/>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solidFill>
                <a:schemeClr val="tx1"/>
              </a:solidFill>
            </a:rPr>
            <a:t>典</a:t>
          </a:r>
          <a:br>
            <a:rPr kumimoji="1" lang="en-US" altLang="ja-JP" sz="2000" b="1" kern="1200" dirty="0">
              <a:solidFill>
                <a:schemeClr val="tx1"/>
              </a:solidFill>
            </a:rPr>
          </a:br>
          <a:r>
            <a:rPr kumimoji="1" lang="ja-JP" altLang="en-US" sz="2000" b="1" kern="1200" dirty="0">
              <a:solidFill>
                <a:schemeClr val="tx1"/>
              </a:solidFill>
            </a:rPr>
            <a:t>型</a:t>
          </a:r>
          <a:br>
            <a:rPr kumimoji="1" lang="en-US" altLang="ja-JP" sz="2000" b="1" kern="1200" dirty="0">
              <a:solidFill>
                <a:schemeClr val="tx1"/>
              </a:solidFill>
            </a:rPr>
          </a:br>
          <a:r>
            <a:rPr kumimoji="1" lang="ja-JP" altLang="en-US" sz="2000" b="1" kern="1200" dirty="0">
              <a:solidFill>
                <a:schemeClr val="tx1"/>
              </a:solidFill>
            </a:rPr>
            <a:t>契</a:t>
          </a:r>
          <a:br>
            <a:rPr kumimoji="1" lang="en-US" altLang="ja-JP" sz="2000" b="1" kern="1200" dirty="0">
              <a:solidFill>
                <a:schemeClr val="tx1"/>
              </a:solidFill>
            </a:rPr>
          </a:br>
          <a:r>
            <a:rPr kumimoji="1" lang="ja-JP" altLang="en-US" sz="2000" b="1" kern="1200" dirty="0">
              <a:solidFill>
                <a:schemeClr val="tx1"/>
              </a:solidFill>
            </a:rPr>
            <a:t>約</a:t>
          </a:r>
        </a:p>
      </dsp:txBody>
      <dsp:txXfrm>
        <a:off x="27831" y="1536251"/>
        <a:ext cx="568585" cy="2027038"/>
      </dsp:txXfrm>
    </dsp:sp>
    <dsp:sp modelId="{05BAE654-8871-4C83-A010-24A5113EAC94}">
      <dsp:nvSpPr>
        <dsp:cNvPr id="0" name=""/>
        <dsp:cNvSpPr/>
      </dsp:nvSpPr>
      <dsp:spPr>
        <a:xfrm rot="16976416">
          <a:off x="-8095" y="1761819"/>
          <a:ext cx="1603476" cy="13148"/>
        </a:xfrm>
        <a:custGeom>
          <a:avLst/>
          <a:gdLst/>
          <a:ahLst/>
          <a:cxnLst/>
          <a:rect l="0" t="0" r="0" b="0"/>
          <a:pathLst>
            <a:path>
              <a:moveTo>
                <a:pt x="0" y="6574"/>
              </a:moveTo>
              <a:lnTo>
                <a:pt x="1603476" y="6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53555" y="1728307"/>
        <a:ext cx="80173" cy="80173"/>
      </dsp:txXfrm>
    </dsp:sp>
    <dsp:sp modelId="{47F27950-67DF-41D3-A5BB-4E22D92A9527}">
      <dsp:nvSpPr>
        <dsp:cNvPr id="0" name=""/>
        <dsp:cNvSpPr/>
      </dsp:nvSpPr>
      <dsp:spPr>
        <a:xfrm>
          <a:off x="973180" y="589440"/>
          <a:ext cx="1719248" cy="795152"/>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財産権を</a:t>
          </a:r>
          <a:endParaRPr kumimoji="1" lang="en-US" altLang="ja-JP" sz="2000" b="1" kern="1200" dirty="0"/>
        </a:p>
        <a:p>
          <a:pPr marL="0" lvl="0" indent="0" algn="ctr" defTabSz="889000">
            <a:lnSpc>
              <a:spcPct val="90000"/>
            </a:lnSpc>
            <a:spcBef>
              <a:spcPct val="0"/>
            </a:spcBef>
            <a:spcAft>
              <a:spcPct val="35000"/>
            </a:spcAft>
            <a:buNone/>
          </a:pPr>
          <a:r>
            <a:rPr kumimoji="1" lang="ja-JP" altLang="en-US" sz="2000" b="1" kern="1200" dirty="0"/>
            <a:t>移転する</a:t>
          </a:r>
        </a:p>
      </dsp:txBody>
      <dsp:txXfrm>
        <a:off x="996469" y="612729"/>
        <a:ext cx="1672670" cy="748574"/>
      </dsp:txXfrm>
    </dsp:sp>
    <dsp:sp modelId="{747EE347-8FAC-47B6-BDCB-0F57C780B90C}">
      <dsp:nvSpPr>
        <dsp:cNvPr id="0" name=""/>
        <dsp:cNvSpPr/>
      </dsp:nvSpPr>
      <dsp:spPr>
        <a:xfrm rot="18648193">
          <a:off x="2597218" y="772470"/>
          <a:ext cx="549494" cy="13148"/>
        </a:xfrm>
        <a:custGeom>
          <a:avLst/>
          <a:gdLst/>
          <a:ahLst/>
          <a:cxnLst/>
          <a:rect l="0" t="0" r="0" b="0"/>
          <a:pathLst>
            <a:path>
              <a:moveTo>
                <a:pt x="0" y="6574"/>
              </a:moveTo>
              <a:lnTo>
                <a:pt x="54949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858228" y="765307"/>
        <a:ext cx="27474" cy="27474"/>
      </dsp:txXfrm>
    </dsp:sp>
    <dsp:sp modelId="{266245D4-4B6F-48B7-ACB8-9620D9220F2F}">
      <dsp:nvSpPr>
        <dsp:cNvPr id="0" name=""/>
        <dsp:cNvSpPr/>
      </dsp:nvSpPr>
      <dsp:spPr>
        <a:xfrm>
          <a:off x="3051503" y="367052"/>
          <a:ext cx="1749339" cy="408038"/>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t>(</a:t>
          </a:r>
          <a:r>
            <a:rPr kumimoji="1" lang="ja-JP" altLang="en-US" sz="2000" b="1" kern="1200" dirty="0"/>
            <a:t>返還不要</a:t>
          </a:r>
          <a:r>
            <a:rPr kumimoji="1" lang="en-US" altLang="ja-JP" sz="2000" b="1" kern="1200" dirty="0"/>
            <a:t>)</a:t>
          </a:r>
          <a:endParaRPr kumimoji="1" lang="ja-JP" altLang="en-US" sz="2000" b="1" kern="1200" dirty="0"/>
        </a:p>
      </dsp:txBody>
      <dsp:txXfrm>
        <a:off x="3063454" y="379003"/>
        <a:ext cx="1725437" cy="384136"/>
      </dsp:txXfrm>
    </dsp:sp>
    <dsp:sp modelId="{EAE1E475-EB3F-4C6B-A1A8-F406F062B697}">
      <dsp:nvSpPr>
        <dsp:cNvPr id="0" name=""/>
        <dsp:cNvSpPr/>
      </dsp:nvSpPr>
      <dsp:spPr>
        <a:xfrm rot="18912253">
          <a:off x="4727375" y="386235"/>
          <a:ext cx="506007" cy="13148"/>
        </a:xfrm>
        <a:custGeom>
          <a:avLst/>
          <a:gdLst/>
          <a:ahLst/>
          <a:cxnLst/>
          <a:rect l="0" t="0" r="0" b="0"/>
          <a:pathLst>
            <a:path>
              <a:moveTo>
                <a:pt x="0" y="6574"/>
              </a:moveTo>
              <a:lnTo>
                <a:pt x="506007"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67729" y="380160"/>
        <a:ext cx="25300" cy="25300"/>
      </dsp:txXfrm>
    </dsp:sp>
    <dsp:sp modelId="{E633C98E-B9EA-405F-A9E0-730ADED4BD4F}">
      <dsp:nvSpPr>
        <dsp:cNvPr id="0" name=""/>
        <dsp:cNvSpPr/>
      </dsp:nvSpPr>
      <dsp:spPr>
        <a:xfrm>
          <a:off x="5159916" y="10528"/>
          <a:ext cx="1924271" cy="408038"/>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無償</a:t>
          </a:r>
        </a:p>
      </dsp:txBody>
      <dsp:txXfrm>
        <a:off x="5171867" y="22479"/>
        <a:ext cx="1900369" cy="384136"/>
      </dsp:txXfrm>
    </dsp:sp>
    <dsp:sp modelId="{A96CBC38-C85B-4BC4-B575-757A06B7A92F}">
      <dsp:nvSpPr>
        <dsp:cNvPr id="0" name=""/>
        <dsp:cNvSpPr/>
      </dsp:nvSpPr>
      <dsp:spPr>
        <a:xfrm>
          <a:off x="7084188" y="207973"/>
          <a:ext cx="2635624" cy="13148"/>
        </a:xfrm>
        <a:custGeom>
          <a:avLst/>
          <a:gdLst/>
          <a:ahLst/>
          <a:cxnLst/>
          <a:rect l="0" t="0" r="0" b="0"/>
          <a:pathLst>
            <a:path>
              <a:moveTo>
                <a:pt x="0" y="6574"/>
              </a:moveTo>
              <a:lnTo>
                <a:pt x="263562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kumimoji="1" lang="ja-JP" altLang="en-US" sz="1050" b="1" kern="1200"/>
        </a:p>
      </dsp:txBody>
      <dsp:txXfrm>
        <a:off x="8336110" y="148657"/>
        <a:ext cx="131781" cy="131781"/>
      </dsp:txXfrm>
    </dsp:sp>
    <dsp:sp modelId="{69D12524-2FAA-4CA1-BFCE-9C803473E6CC}">
      <dsp:nvSpPr>
        <dsp:cNvPr id="0" name=""/>
        <dsp:cNvSpPr/>
      </dsp:nvSpPr>
      <dsp:spPr>
        <a:xfrm>
          <a:off x="9719813" y="10528"/>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1. </a:t>
          </a:r>
          <a:r>
            <a:rPr kumimoji="1" lang="ja-JP" altLang="en-US" sz="2000" b="1" kern="1200" dirty="0">
              <a:solidFill>
                <a:schemeClr val="tx1"/>
              </a:solidFill>
            </a:rPr>
            <a:t>贈与</a:t>
          </a:r>
        </a:p>
      </dsp:txBody>
      <dsp:txXfrm>
        <a:off x="9731764" y="22479"/>
        <a:ext cx="1725437" cy="384136"/>
      </dsp:txXfrm>
    </dsp:sp>
    <dsp:sp modelId="{2A4CEBC0-8A6E-4BCA-89E4-920FE7CFDCBD}">
      <dsp:nvSpPr>
        <dsp:cNvPr id="0" name=""/>
        <dsp:cNvSpPr/>
      </dsp:nvSpPr>
      <dsp:spPr>
        <a:xfrm rot="2687747">
          <a:off x="4727375" y="742759"/>
          <a:ext cx="506007" cy="13148"/>
        </a:xfrm>
        <a:custGeom>
          <a:avLst/>
          <a:gdLst/>
          <a:ahLst/>
          <a:cxnLst/>
          <a:rect l="0" t="0" r="0" b="0"/>
          <a:pathLst>
            <a:path>
              <a:moveTo>
                <a:pt x="0" y="6574"/>
              </a:moveTo>
              <a:lnTo>
                <a:pt x="506007"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67729" y="736683"/>
        <a:ext cx="25300" cy="25300"/>
      </dsp:txXfrm>
    </dsp:sp>
    <dsp:sp modelId="{E9B50C45-1397-47FB-B8DB-895D433A76BB}">
      <dsp:nvSpPr>
        <dsp:cNvPr id="0" name=""/>
        <dsp:cNvSpPr/>
      </dsp:nvSpPr>
      <dsp:spPr>
        <a:xfrm>
          <a:off x="5159916" y="723576"/>
          <a:ext cx="1924271" cy="408038"/>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有償</a:t>
          </a:r>
        </a:p>
      </dsp:txBody>
      <dsp:txXfrm>
        <a:off x="5171867" y="735527"/>
        <a:ext cx="1900369" cy="384136"/>
      </dsp:txXfrm>
    </dsp:sp>
    <dsp:sp modelId="{12C71B13-F8A1-4D45-B88F-238DAAFC7BE0}">
      <dsp:nvSpPr>
        <dsp:cNvPr id="0" name=""/>
        <dsp:cNvSpPr/>
      </dsp:nvSpPr>
      <dsp:spPr>
        <a:xfrm rot="19589891">
          <a:off x="7048419" y="802180"/>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52960" y="797989"/>
        <a:ext cx="21530" cy="21530"/>
      </dsp:txXfrm>
    </dsp:sp>
    <dsp:sp modelId="{5365163B-9B68-4C4E-84BE-9328356F22E8}">
      <dsp:nvSpPr>
        <dsp:cNvPr id="0" name=""/>
        <dsp:cNvSpPr/>
      </dsp:nvSpPr>
      <dsp:spPr>
        <a:xfrm>
          <a:off x="7443262" y="504440"/>
          <a:ext cx="1924271" cy="370946"/>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対価が金銭</a:t>
          </a:r>
        </a:p>
      </dsp:txBody>
      <dsp:txXfrm>
        <a:off x="7454127" y="515305"/>
        <a:ext cx="1902541" cy="349216"/>
      </dsp:txXfrm>
    </dsp:sp>
    <dsp:sp modelId="{036C05F7-345B-402C-B803-F5911687B8B0}">
      <dsp:nvSpPr>
        <dsp:cNvPr id="0" name=""/>
        <dsp:cNvSpPr/>
      </dsp:nvSpPr>
      <dsp:spPr>
        <a:xfrm>
          <a:off x="9367534" y="683339"/>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538094" y="680936"/>
        <a:ext cx="17953" cy="17953"/>
      </dsp:txXfrm>
    </dsp:sp>
    <dsp:sp modelId="{B68A7CDE-872A-4887-A15B-12686FD44DCC}">
      <dsp:nvSpPr>
        <dsp:cNvPr id="0" name=""/>
        <dsp:cNvSpPr/>
      </dsp:nvSpPr>
      <dsp:spPr>
        <a:xfrm>
          <a:off x="9726608" y="485894"/>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2. </a:t>
          </a:r>
          <a:r>
            <a:rPr kumimoji="1" lang="ja-JP" altLang="en-US" sz="2000" b="1" kern="1200" dirty="0">
              <a:solidFill>
                <a:schemeClr val="tx1"/>
              </a:solidFill>
            </a:rPr>
            <a:t>売買</a:t>
          </a:r>
        </a:p>
      </dsp:txBody>
      <dsp:txXfrm>
        <a:off x="9738559" y="497845"/>
        <a:ext cx="1725437" cy="384136"/>
      </dsp:txXfrm>
    </dsp:sp>
    <dsp:sp modelId="{BE1EA5C7-AEDD-4477-A16A-4343A8D2DFA6}">
      <dsp:nvSpPr>
        <dsp:cNvPr id="0" name=""/>
        <dsp:cNvSpPr/>
      </dsp:nvSpPr>
      <dsp:spPr>
        <a:xfrm rot="2010109">
          <a:off x="7048419" y="1039863"/>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52960" y="1035672"/>
        <a:ext cx="21530" cy="21530"/>
      </dsp:txXfrm>
    </dsp:sp>
    <dsp:sp modelId="{DBF817A4-E00C-41E2-8043-CB4416B37900}">
      <dsp:nvSpPr>
        <dsp:cNvPr id="0" name=""/>
        <dsp:cNvSpPr/>
      </dsp:nvSpPr>
      <dsp:spPr>
        <a:xfrm>
          <a:off x="7443262" y="979805"/>
          <a:ext cx="1924271" cy="370946"/>
        </a:xfrm>
        <a:prstGeom prst="roundRect">
          <a:avLst>
            <a:gd name="adj" fmla="val 10000"/>
          </a:avLst>
        </a:prstGeom>
        <a:solidFill>
          <a:schemeClr val="accent2">
            <a:lumMod val="20000"/>
            <a:lumOff val="80000"/>
          </a:schemeClr>
        </a:soli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対価が物</a:t>
          </a:r>
        </a:p>
      </dsp:txBody>
      <dsp:txXfrm>
        <a:off x="7454127" y="990670"/>
        <a:ext cx="1902541" cy="349216"/>
      </dsp:txXfrm>
    </dsp:sp>
    <dsp:sp modelId="{44A53407-32D7-4A77-A4F2-8F2D7B830D0D}">
      <dsp:nvSpPr>
        <dsp:cNvPr id="0" name=""/>
        <dsp:cNvSpPr/>
      </dsp:nvSpPr>
      <dsp:spPr>
        <a:xfrm>
          <a:off x="9367534" y="1158704"/>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538094" y="1156301"/>
        <a:ext cx="17953" cy="17953"/>
      </dsp:txXfrm>
    </dsp:sp>
    <dsp:sp modelId="{9827D1C1-F45E-401B-9B3A-977BA5A778BE}">
      <dsp:nvSpPr>
        <dsp:cNvPr id="0" name=""/>
        <dsp:cNvSpPr/>
      </dsp:nvSpPr>
      <dsp:spPr>
        <a:xfrm>
          <a:off x="9726608" y="961259"/>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3. </a:t>
          </a:r>
          <a:r>
            <a:rPr kumimoji="1" lang="ja-JP" altLang="en-US" sz="2000" b="1" kern="1200" dirty="0">
              <a:solidFill>
                <a:schemeClr val="tx1"/>
              </a:solidFill>
            </a:rPr>
            <a:t>交換</a:t>
          </a:r>
        </a:p>
      </dsp:txBody>
      <dsp:txXfrm>
        <a:off x="9738559" y="973210"/>
        <a:ext cx="1725437" cy="384136"/>
      </dsp:txXfrm>
    </dsp:sp>
    <dsp:sp modelId="{46557D72-C05F-42D2-8095-EC744B388E7D}">
      <dsp:nvSpPr>
        <dsp:cNvPr id="0" name=""/>
        <dsp:cNvSpPr/>
      </dsp:nvSpPr>
      <dsp:spPr>
        <a:xfrm rot="2951807">
          <a:off x="2597218" y="1188414"/>
          <a:ext cx="549494" cy="13148"/>
        </a:xfrm>
        <a:custGeom>
          <a:avLst/>
          <a:gdLst/>
          <a:ahLst/>
          <a:cxnLst/>
          <a:rect l="0" t="0" r="0" b="0"/>
          <a:pathLst>
            <a:path>
              <a:moveTo>
                <a:pt x="0" y="6574"/>
              </a:moveTo>
              <a:lnTo>
                <a:pt x="54949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858228" y="1181251"/>
        <a:ext cx="27474" cy="27474"/>
      </dsp:txXfrm>
    </dsp:sp>
    <dsp:sp modelId="{2F57C042-9A57-4208-B974-9142E1EA99AA}">
      <dsp:nvSpPr>
        <dsp:cNvPr id="0" name=""/>
        <dsp:cNvSpPr/>
      </dsp:nvSpPr>
      <dsp:spPr>
        <a:xfrm>
          <a:off x="3051503" y="1198942"/>
          <a:ext cx="1749339" cy="408038"/>
        </a:xfrm>
        <a:prstGeom prst="roundRect">
          <a:avLst>
            <a:gd name="adj" fmla="val 10000"/>
          </a:avLst>
        </a:prstGeom>
        <a:solidFill>
          <a:schemeClr val="accent4">
            <a:lumMod val="20000"/>
            <a:lumOff val="80000"/>
          </a:schemeClr>
        </a:soli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返還必要</a:t>
          </a:r>
        </a:p>
      </dsp:txBody>
      <dsp:txXfrm>
        <a:off x="3063454" y="1210893"/>
        <a:ext cx="1725437" cy="384136"/>
      </dsp:txXfrm>
    </dsp:sp>
    <dsp:sp modelId="{16D60908-1FCA-48BB-ABAD-7ACDA8F929B7}">
      <dsp:nvSpPr>
        <dsp:cNvPr id="0" name=""/>
        <dsp:cNvSpPr/>
      </dsp:nvSpPr>
      <dsp:spPr>
        <a:xfrm>
          <a:off x="4800842" y="1396387"/>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71402" y="1393984"/>
        <a:ext cx="17953" cy="17953"/>
      </dsp:txXfrm>
    </dsp:sp>
    <dsp:sp modelId="{326FD7F1-5747-4022-8D7A-E5F61C9B64A1}">
      <dsp:nvSpPr>
        <dsp:cNvPr id="0" name=""/>
        <dsp:cNvSpPr/>
      </dsp:nvSpPr>
      <dsp:spPr>
        <a:xfrm>
          <a:off x="5159916" y="1198942"/>
          <a:ext cx="1924271"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4. </a:t>
          </a:r>
          <a:r>
            <a:rPr kumimoji="1" lang="ja-JP" altLang="en-US" sz="2000" b="1" kern="1200" dirty="0">
              <a:solidFill>
                <a:schemeClr val="tx1"/>
              </a:solidFill>
            </a:rPr>
            <a:t>消費貸借</a:t>
          </a:r>
        </a:p>
      </dsp:txBody>
      <dsp:txXfrm>
        <a:off x="5171867" y="1210893"/>
        <a:ext cx="1900369" cy="384136"/>
      </dsp:txXfrm>
    </dsp:sp>
    <dsp:sp modelId="{57406C4E-F0E0-4C2E-88C7-F853818F0AAA}">
      <dsp:nvSpPr>
        <dsp:cNvPr id="0" name=""/>
        <dsp:cNvSpPr/>
      </dsp:nvSpPr>
      <dsp:spPr>
        <a:xfrm rot="4517230">
          <a:off x="86732" y="3226927"/>
          <a:ext cx="1413820" cy="13148"/>
        </a:xfrm>
        <a:custGeom>
          <a:avLst/>
          <a:gdLst/>
          <a:ahLst/>
          <a:cxnLst/>
          <a:rect l="0" t="0" r="0" b="0"/>
          <a:pathLst>
            <a:path>
              <a:moveTo>
                <a:pt x="0" y="6574"/>
              </a:moveTo>
              <a:lnTo>
                <a:pt x="1413820" y="65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58297" y="3198156"/>
        <a:ext cx="70691" cy="70691"/>
      </dsp:txXfrm>
    </dsp:sp>
    <dsp:sp modelId="{76F8786B-2854-4895-B412-5DF030C443E4}">
      <dsp:nvSpPr>
        <dsp:cNvPr id="0" name=""/>
        <dsp:cNvSpPr/>
      </dsp:nvSpPr>
      <dsp:spPr>
        <a:xfrm>
          <a:off x="973180" y="3519657"/>
          <a:ext cx="1709239" cy="795152"/>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財産権を</a:t>
          </a:r>
          <a:endParaRPr kumimoji="1" lang="en-US" altLang="ja-JP" sz="2000" b="1" kern="1200" dirty="0"/>
        </a:p>
        <a:p>
          <a:pPr marL="0" lvl="0" indent="0" algn="ctr" defTabSz="889000">
            <a:lnSpc>
              <a:spcPct val="90000"/>
            </a:lnSpc>
            <a:spcBef>
              <a:spcPct val="0"/>
            </a:spcBef>
            <a:spcAft>
              <a:spcPct val="35000"/>
            </a:spcAft>
            <a:buNone/>
          </a:pPr>
          <a:r>
            <a:rPr kumimoji="1" lang="ja-JP" altLang="en-US" sz="2000" b="1" kern="1200" dirty="0"/>
            <a:t>移転しない</a:t>
          </a:r>
        </a:p>
      </dsp:txBody>
      <dsp:txXfrm>
        <a:off x="996469" y="3542946"/>
        <a:ext cx="1662661" cy="748574"/>
      </dsp:txXfrm>
    </dsp:sp>
    <dsp:sp modelId="{F217FEAD-8A15-43E0-9A8A-C60DDDD04E12}">
      <dsp:nvSpPr>
        <dsp:cNvPr id="0" name=""/>
        <dsp:cNvSpPr/>
      </dsp:nvSpPr>
      <dsp:spPr>
        <a:xfrm rot="16895784">
          <a:off x="1968809" y="3035743"/>
          <a:ext cx="1786293" cy="13148"/>
        </a:xfrm>
        <a:custGeom>
          <a:avLst/>
          <a:gdLst/>
          <a:ahLst/>
          <a:cxnLst/>
          <a:rect l="0" t="0" r="0" b="0"/>
          <a:pathLst>
            <a:path>
              <a:moveTo>
                <a:pt x="0" y="6574"/>
              </a:moveTo>
              <a:lnTo>
                <a:pt x="1786293"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kumimoji="1" lang="ja-JP" altLang="en-US" sz="800" b="1" kern="1200"/>
        </a:p>
      </dsp:txBody>
      <dsp:txXfrm>
        <a:off x="2817299" y="2997660"/>
        <a:ext cx="89314" cy="89314"/>
      </dsp:txXfrm>
    </dsp:sp>
    <dsp:sp modelId="{9D0ED847-898D-4584-B9A9-CBA527251203}">
      <dsp:nvSpPr>
        <dsp:cNvPr id="0" name=""/>
        <dsp:cNvSpPr/>
      </dsp:nvSpPr>
      <dsp:spPr>
        <a:xfrm>
          <a:off x="3041494" y="1895851"/>
          <a:ext cx="1749339" cy="543100"/>
        </a:xfrm>
        <a:prstGeom prst="roundRect">
          <a:avLst>
            <a:gd name="adj" fmla="val 10000"/>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返還必要</a:t>
          </a:r>
          <a:br>
            <a:rPr kumimoji="1" lang="en-US" altLang="ja-JP" sz="2000" b="1" kern="1200" dirty="0"/>
          </a:br>
          <a:r>
            <a:rPr kumimoji="1" lang="ja-JP" altLang="en-US" sz="2000" b="1" kern="1200" dirty="0"/>
            <a:t>物の利用</a:t>
          </a:r>
          <a:endParaRPr kumimoji="1" lang="en-US" altLang="ja-JP" sz="2000" b="1" kern="1200" dirty="0"/>
        </a:p>
      </dsp:txBody>
      <dsp:txXfrm>
        <a:off x="3057401" y="1911758"/>
        <a:ext cx="1717525" cy="511286"/>
      </dsp:txXfrm>
    </dsp:sp>
    <dsp:sp modelId="{433D092F-9B70-43CD-A192-9E4F997CFA67}">
      <dsp:nvSpPr>
        <dsp:cNvPr id="0" name=""/>
        <dsp:cNvSpPr/>
      </dsp:nvSpPr>
      <dsp:spPr>
        <a:xfrm rot="19589891">
          <a:off x="4755064" y="2041986"/>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9605" y="2037795"/>
        <a:ext cx="21530" cy="21530"/>
      </dsp:txXfrm>
    </dsp:sp>
    <dsp:sp modelId="{F2233773-0BFA-4D0E-A571-BCE2B82552E7}">
      <dsp:nvSpPr>
        <dsp:cNvPr id="0" name=""/>
        <dsp:cNvSpPr/>
      </dsp:nvSpPr>
      <dsp:spPr>
        <a:xfrm>
          <a:off x="5149907" y="1725699"/>
          <a:ext cx="1924271" cy="408038"/>
        </a:xfrm>
        <a:prstGeom prst="roundRect">
          <a:avLst>
            <a:gd name="adj" fmla="val 10000"/>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無償</a:t>
          </a:r>
        </a:p>
      </dsp:txBody>
      <dsp:txXfrm>
        <a:off x="5161858" y="1737650"/>
        <a:ext cx="1900369" cy="384136"/>
      </dsp:txXfrm>
    </dsp:sp>
    <dsp:sp modelId="{E165CBB7-66AE-4EC6-80E0-E30DF0506CDB}">
      <dsp:nvSpPr>
        <dsp:cNvPr id="0" name=""/>
        <dsp:cNvSpPr/>
      </dsp:nvSpPr>
      <dsp:spPr>
        <a:xfrm>
          <a:off x="7074179" y="1923144"/>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44739" y="1920742"/>
        <a:ext cx="17953" cy="17953"/>
      </dsp:txXfrm>
    </dsp:sp>
    <dsp:sp modelId="{12319AF0-2E1E-4160-951B-A75CB0BA84BD}">
      <dsp:nvSpPr>
        <dsp:cNvPr id="0" name=""/>
        <dsp:cNvSpPr/>
      </dsp:nvSpPr>
      <dsp:spPr>
        <a:xfrm>
          <a:off x="7433253" y="1744246"/>
          <a:ext cx="1924271"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5. </a:t>
          </a:r>
          <a:r>
            <a:rPr kumimoji="1" lang="ja-JP" altLang="en-US" sz="2000" b="1" kern="1200" dirty="0">
              <a:solidFill>
                <a:schemeClr val="tx1"/>
              </a:solidFill>
            </a:rPr>
            <a:t>使用貸借</a:t>
          </a:r>
        </a:p>
      </dsp:txBody>
      <dsp:txXfrm>
        <a:off x="7444118" y="1755111"/>
        <a:ext cx="1902541" cy="349216"/>
      </dsp:txXfrm>
    </dsp:sp>
    <dsp:sp modelId="{C902E20D-62BA-4672-80AA-652B7A5B9FA8}">
      <dsp:nvSpPr>
        <dsp:cNvPr id="0" name=""/>
        <dsp:cNvSpPr/>
      </dsp:nvSpPr>
      <dsp:spPr>
        <a:xfrm rot="2010109">
          <a:off x="4755064" y="2279668"/>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9605" y="2275477"/>
        <a:ext cx="21530" cy="21530"/>
      </dsp:txXfrm>
    </dsp:sp>
    <dsp:sp modelId="{B63FBFB7-7F5E-43EE-95D3-8E84F5FCBDA4}">
      <dsp:nvSpPr>
        <dsp:cNvPr id="0" name=""/>
        <dsp:cNvSpPr/>
      </dsp:nvSpPr>
      <dsp:spPr>
        <a:xfrm>
          <a:off x="5149907" y="2201065"/>
          <a:ext cx="1924271" cy="408038"/>
        </a:xfrm>
        <a:prstGeom prst="roundRect">
          <a:avLst>
            <a:gd name="adj" fmla="val 10000"/>
          </a:avLst>
        </a:prstGeom>
        <a:solidFill>
          <a:schemeClr val="accent6">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有償</a:t>
          </a:r>
        </a:p>
      </dsp:txBody>
      <dsp:txXfrm>
        <a:off x="5161858" y="2213016"/>
        <a:ext cx="1900369" cy="384136"/>
      </dsp:txXfrm>
    </dsp:sp>
    <dsp:sp modelId="{34D29BBF-7602-4C58-BF01-5A41CC6CB0C7}">
      <dsp:nvSpPr>
        <dsp:cNvPr id="0" name=""/>
        <dsp:cNvSpPr/>
      </dsp:nvSpPr>
      <dsp:spPr>
        <a:xfrm>
          <a:off x="7074179" y="2398510"/>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44739" y="2396107"/>
        <a:ext cx="17953" cy="17953"/>
      </dsp:txXfrm>
    </dsp:sp>
    <dsp:sp modelId="{D19382FD-6662-4264-8D0C-94779523118B}">
      <dsp:nvSpPr>
        <dsp:cNvPr id="0" name=""/>
        <dsp:cNvSpPr/>
      </dsp:nvSpPr>
      <dsp:spPr>
        <a:xfrm>
          <a:off x="7433253" y="2219611"/>
          <a:ext cx="1924271"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6. </a:t>
          </a:r>
          <a:r>
            <a:rPr kumimoji="1" lang="ja-JP" altLang="en-US" sz="2000" b="1" kern="1200" dirty="0">
              <a:solidFill>
                <a:schemeClr val="tx1"/>
              </a:solidFill>
            </a:rPr>
            <a:t>賃貸借</a:t>
          </a:r>
        </a:p>
      </dsp:txBody>
      <dsp:txXfrm>
        <a:off x="7444118" y="2230476"/>
        <a:ext cx="1902541" cy="349216"/>
      </dsp:txXfrm>
    </dsp:sp>
    <dsp:sp modelId="{69099A66-F52A-403F-9BA7-AA7303BA46C2}">
      <dsp:nvSpPr>
        <dsp:cNvPr id="0" name=""/>
        <dsp:cNvSpPr/>
      </dsp:nvSpPr>
      <dsp:spPr>
        <a:xfrm rot="18239186">
          <a:off x="2540779" y="3644348"/>
          <a:ext cx="642355" cy="13148"/>
        </a:xfrm>
        <a:custGeom>
          <a:avLst/>
          <a:gdLst/>
          <a:ahLst/>
          <a:cxnLst/>
          <a:rect l="0" t="0" r="0" b="0"/>
          <a:pathLst>
            <a:path>
              <a:moveTo>
                <a:pt x="0" y="6574"/>
              </a:moveTo>
              <a:lnTo>
                <a:pt x="642355"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845897" y="3634863"/>
        <a:ext cx="32117" cy="32117"/>
      </dsp:txXfrm>
    </dsp:sp>
    <dsp:sp modelId="{6DA9819B-DC08-4401-9CC1-C878E19C229D}">
      <dsp:nvSpPr>
        <dsp:cNvPr id="0" name=""/>
        <dsp:cNvSpPr/>
      </dsp:nvSpPr>
      <dsp:spPr>
        <a:xfrm>
          <a:off x="3041494" y="3180592"/>
          <a:ext cx="1749339" cy="408038"/>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役務の提供</a:t>
          </a:r>
        </a:p>
      </dsp:txBody>
      <dsp:txXfrm>
        <a:off x="3053445" y="3192543"/>
        <a:ext cx="1725437" cy="384136"/>
      </dsp:txXfrm>
    </dsp:sp>
    <dsp:sp modelId="{DB5816D2-08E1-41C6-BEA4-AE516ABE6662}">
      <dsp:nvSpPr>
        <dsp:cNvPr id="0" name=""/>
        <dsp:cNvSpPr/>
      </dsp:nvSpPr>
      <dsp:spPr>
        <a:xfrm rot="18674874">
          <a:off x="4698063" y="3173299"/>
          <a:ext cx="544614" cy="13148"/>
        </a:xfrm>
        <a:custGeom>
          <a:avLst/>
          <a:gdLst/>
          <a:ahLst/>
          <a:cxnLst/>
          <a:rect l="0" t="0" r="0" b="0"/>
          <a:pathLst>
            <a:path>
              <a:moveTo>
                <a:pt x="0" y="6574"/>
              </a:moveTo>
              <a:lnTo>
                <a:pt x="54461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6755" y="3166258"/>
        <a:ext cx="27230" cy="27230"/>
      </dsp:txXfrm>
    </dsp:sp>
    <dsp:sp modelId="{584F27A0-2C44-43BE-953C-8F6F2A204350}">
      <dsp:nvSpPr>
        <dsp:cNvPr id="0" name=""/>
        <dsp:cNvSpPr/>
      </dsp:nvSpPr>
      <dsp:spPr>
        <a:xfrm>
          <a:off x="5149907" y="2676430"/>
          <a:ext cx="1924271" cy="597410"/>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従属的</a:t>
          </a:r>
          <a:br>
            <a:rPr kumimoji="1" lang="en-US" altLang="ja-JP" sz="2000" b="1" kern="1200" dirty="0"/>
          </a:br>
          <a:r>
            <a:rPr kumimoji="1" lang="en-US" altLang="ja-JP" sz="2000" b="1" kern="1200" dirty="0"/>
            <a:t>(</a:t>
          </a:r>
          <a:r>
            <a:rPr kumimoji="1" lang="ja-JP" altLang="en-US" sz="2000" b="1" kern="1200" dirty="0"/>
            <a:t>時間決めで</a:t>
          </a:r>
          <a:r>
            <a:rPr kumimoji="1" lang="en-US" altLang="ja-JP" sz="2000" b="1" kern="1200" dirty="0"/>
            <a:t>)</a:t>
          </a:r>
          <a:endParaRPr kumimoji="1" lang="ja-JP" altLang="en-US" sz="2000" b="1" kern="1200" dirty="0"/>
        </a:p>
      </dsp:txBody>
      <dsp:txXfrm>
        <a:off x="5167405" y="2693928"/>
        <a:ext cx="1889275" cy="562414"/>
      </dsp:txXfrm>
    </dsp:sp>
    <dsp:sp modelId="{C22E26B6-4142-4046-AB35-8ADDB1BE62CC}">
      <dsp:nvSpPr>
        <dsp:cNvPr id="0" name=""/>
        <dsp:cNvSpPr/>
      </dsp:nvSpPr>
      <dsp:spPr>
        <a:xfrm>
          <a:off x="7074179" y="2968561"/>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44739" y="2966158"/>
        <a:ext cx="17953" cy="17953"/>
      </dsp:txXfrm>
    </dsp:sp>
    <dsp:sp modelId="{3D071919-837B-4521-80D6-BB53506A8BE4}">
      <dsp:nvSpPr>
        <dsp:cNvPr id="0" name=""/>
        <dsp:cNvSpPr/>
      </dsp:nvSpPr>
      <dsp:spPr>
        <a:xfrm>
          <a:off x="7433253" y="2789662"/>
          <a:ext cx="1924271"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7. </a:t>
          </a:r>
          <a:r>
            <a:rPr kumimoji="1" lang="ja-JP" altLang="en-US" sz="2000" b="1" kern="1200" dirty="0">
              <a:solidFill>
                <a:schemeClr val="tx1"/>
              </a:solidFill>
            </a:rPr>
            <a:t>雇用</a:t>
          </a:r>
        </a:p>
      </dsp:txBody>
      <dsp:txXfrm>
        <a:off x="7444118" y="2800527"/>
        <a:ext cx="1902541" cy="349216"/>
      </dsp:txXfrm>
    </dsp:sp>
    <dsp:sp modelId="{5C88CED9-0C5C-4B9D-80F4-1351F0030B23}">
      <dsp:nvSpPr>
        <dsp:cNvPr id="0" name=""/>
        <dsp:cNvSpPr/>
      </dsp:nvSpPr>
      <dsp:spPr>
        <a:xfrm rot="3272445">
          <a:off x="4660889" y="3630118"/>
          <a:ext cx="618961" cy="13148"/>
        </a:xfrm>
        <a:custGeom>
          <a:avLst/>
          <a:gdLst/>
          <a:ahLst/>
          <a:cxnLst/>
          <a:rect l="0" t="0" r="0" b="0"/>
          <a:pathLst>
            <a:path>
              <a:moveTo>
                <a:pt x="0" y="6574"/>
              </a:moveTo>
              <a:lnTo>
                <a:pt x="618961"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4954896" y="3621218"/>
        <a:ext cx="30948" cy="30948"/>
      </dsp:txXfrm>
    </dsp:sp>
    <dsp:sp modelId="{831A5E16-41CB-4C3B-9545-E17534CAE166}">
      <dsp:nvSpPr>
        <dsp:cNvPr id="0" name=""/>
        <dsp:cNvSpPr/>
      </dsp:nvSpPr>
      <dsp:spPr>
        <a:xfrm>
          <a:off x="5149907" y="3684754"/>
          <a:ext cx="1892268" cy="408038"/>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独立的</a:t>
          </a:r>
        </a:p>
      </dsp:txBody>
      <dsp:txXfrm>
        <a:off x="5161858" y="3696705"/>
        <a:ext cx="1868366" cy="384136"/>
      </dsp:txXfrm>
    </dsp:sp>
    <dsp:sp modelId="{AEA55A1A-C085-4FED-AF9B-E97892AF44B2}">
      <dsp:nvSpPr>
        <dsp:cNvPr id="0" name=""/>
        <dsp:cNvSpPr/>
      </dsp:nvSpPr>
      <dsp:spPr>
        <a:xfrm rot="18423968">
          <a:off x="6923843" y="3644516"/>
          <a:ext cx="595740" cy="13148"/>
        </a:xfrm>
        <a:custGeom>
          <a:avLst/>
          <a:gdLst/>
          <a:ahLst/>
          <a:cxnLst/>
          <a:rect l="0" t="0" r="0" b="0"/>
          <a:pathLst>
            <a:path>
              <a:moveTo>
                <a:pt x="0" y="6574"/>
              </a:moveTo>
              <a:lnTo>
                <a:pt x="595740"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06820" y="3636197"/>
        <a:ext cx="29787" cy="29787"/>
      </dsp:txXfrm>
    </dsp:sp>
    <dsp:sp modelId="{AE5938D6-A610-4A98-B7A8-7AC0AF4AE590}">
      <dsp:nvSpPr>
        <dsp:cNvPr id="0" name=""/>
        <dsp:cNvSpPr/>
      </dsp:nvSpPr>
      <dsp:spPr>
        <a:xfrm>
          <a:off x="7401251" y="3227935"/>
          <a:ext cx="1924271" cy="370946"/>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仕事の完成</a:t>
          </a:r>
        </a:p>
      </dsp:txBody>
      <dsp:txXfrm>
        <a:off x="7412116" y="3238800"/>
        <a:ext cx="1902541" cy="349216"/>
      </dsp:txXfrm>
    </dsp:sp>
    <dsp:sp modelId="{0DC9D3A8-1D7C-4487-94D6-D65DF2F2D22B}">
      <dsp:nvSpPr>
        <dsp:cNvPr id="0" name=""/>
        <dsp:cNvSpPr/>
      </dsp:nvSpPr>
      <dsp:spPr>
        <a:xfrm>
          <a:off x="9325522" y="3406833"/>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496082" y="3404431"/>
        <a:ext cx="17953" cy="17953"/>
      </dsp:txXfrm>
    </dsp:sp>
    <dsp:sp modelId="{2AE368E9-B1FD-478A-95FA-8FC746CFA2B1}">
      <dsp:nvSpPr>
        <dsp:cNvPr id="0" name=""/>
        <dsp:cNvSpPr/>
      </dsp:nvSpPr>
      <dsp:spPr>
        <a:xfrm>
          <a:off x="9684596" y="3209388"/>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8. </a:t>
          </a:r>
          <a:r>
            <a:rPr kumimoji="1" lang="ja-JP" altLang="en-US" sz="2000" b="1" kern="1200" dirty="0">
              <a:solidFill>
                <a:schemeClr val="tx1"/>
              </a:solidFill>
            </a:rPr>
            <a:t>請負</a:t>
          </a:r>
        </a:p>
      </dsp:txBody>
      <dsp:txXfrm>
        <a:off x="9696547" y="3221339"/>
        <a:ext cx="1725437" cy="384136"/>
      </dsp:txXfrm>
    </dsp:sp>
    <dsp:sp modelId="{6CC197DC-4B5B-4E37-AB93-F03D760D2149}">
      <dsp:nvSpPr>
        <dsp:cNvPr id="0" name=""/>
        <dsp:cNvSpPr/>
      </dsp:nvSpPr>
      <dsp:spPr>
        <a:xfrm>
          <a:off x="7042176" y="3882199"/>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12736" y="3879796"/>
        <a:ext cx="17953" cy="17953"/>
      </dsp:txXfrm>
    </dsp:sp>
    <dsp:sp modelId="{1B77A183-63A6-4DC1-9533-CF54EEDD7D4A}">
      <dsp:nvSpPr>
        <dsp:cNvPr id="0" name=""/>
        <dsp:cNvSpPr/>
      </dsp:nvSpPr>
      <dsp:spPr>
        <a:xfrm>
          <a:off x="7401251" y="3703300"/>
          <a:ext cx="1924271" cy="370946"/>
        </a:xfrm>
        <a:prstGeom prst="roundRect">
          <a:avLst>
            <a:gd name="adj" fmla="val 10000"/>
          </a:avLst>
        </a:prstGeom>
        <a:solidFill>
          <a:srgbClr val="CCCCFF"/>
        </a:soli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事務の処理</a:t>
          </a:r>
        </a:p>
      </dsp:txBody>
      <dsp:txXfrm>
        <a:off x="7412116" y="3714165"/>
        <a:ext cx="1902541" cy="349216"/>
      </dsp:txXfrm>
    </dsp:sp>
    <dsp:sp modelId="{E0031EBB-49BB-4609-8257-2076ECD26731}">
      <dsp:nvSpPr>
        <dsp:cNvPr id="0" name=""/>
        <dsp:cNvSpPr/>
      </dsp:nvSpPr>
      <dsp:spPr>
        <a:xfrm>
          <a:off x="9325522" y="3882199"/>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496082" y="3879796"/>
        <a:ext cx="17953" cy="17953"/>
      </dsp:txXfrm>
    </dsp:sp>
    <dsp:sp modelId="{1BD69E00-6C6D-4656-BF0A-9686822CE77D}">
      <dsp:nvSpPr>
        <dsp:cNvPr id="0" name=""/>
        <dsp:cNvSpPr/>
      </dsp:nvSpPr>
      <dsp:spPr>
        <a:xfrm>
          <a:off x="9684596" y="3684754"/>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9. </a:t>
          </a:r>
          <a:r>
            <a:rPr kumimoji="1" lang="ja-JP" altLang="en-US" sz="2000" b="1" kern="1200" dirty="0">
              <a:solidFill>
                <a:schemeClr val="tx1"/>
              </a:solidFill>
            </a:rPr>
            <a:t>委任</a:t>
          </a:r>
        </a:p>
      </dsp:txBody>
      <dsp:txXfrm>
        <a:off x="9696547" y="3696705"/>
        <a:ext cx="1725437" cy="384136"/>
      </dsp:txXfrm>
    </dsp:sp>
    <dsp:sp modelId="{EECB7906-444B-4DAE-8CA0-901FBD4134FA}">
      <dsp:nvSpPr>
        <dsp:cNvPr id="0" name=""/>
        <dsp:cNvSpPr/>
      </dsp:nvSpPr>
      <dsp:spPr>
        <a:xfrm rot="3176032">
          <a:off x="6923843" y="4119881"/>
          <a:ext cx="595740" cy="13148"/>
        </a:xfrm>
        <a:custGeom>
          <a:avLst/>
          <a:gdLst/>
          <a:ahLst/>
          <a:cxnLst/>
          <a:rect l="0" t="0" r="0" b="0"/>
          <a:pathLst>
            <a:path>
              <a:moveTo>
                <a:pt x="0" y="6574"/>
              </a:moveTo>
              <a:lnTo>
                <a:pt x="595740"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206820" y="4111562"/>
        <a:ext cx="29787" cy="29787"/>
      </dsp:txXfrm>
    </dsp:sp>
    <dsp:sp modelId="{A3B00652-6F91-4FA6-9AE0-6F9DDA015A05}">
      <dsp:nvSpPr>
        <dsp:cNvPr id="0" name=""/>
        <dsp:cNvSpPr/>
      </dsp:nvSpPr>
      <dsp:spPr>
        <a:xfrm>
          <a:off x="7401251" y="4178665"/>
          <a:ext cx="1924271" cy="370946"/>
        </a:xfrm>
        <a:prstGeom prst="roundRect">
          <a:avLst>
            <a:gd name="adj" fmla="val 10000"/>
          </a:avLst>
        </a:prstGeom>
        <a:solidFill>
          <a:schemeClr val="accent4">
            <a:lumMod val="20000"/>
            <a:lumOff val="80000"/>
          </a:schemeClr>
        </a:soli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物を預かる</a:t>
          </a:r>
        </a:p>
      </dsp:txBody>
      <dsp:txXfrm>
        <a:off x="7412116" y="4189530"/>
        <a:ext cx="1902541" cy="349216"/>
      </dsp:txXfrm>
    </dsp:sp>
    <dsp:sp modelId="{80880F5F-4FDB-4CCF-8F31-82B43E0F4AA7}">
      <dsp:nvSpPr>
        <dsp:cNvPr id="0" name=""/>
        <dsp:cNvSpPr/>
      </dsp:nvSpPr>
      <dsp:spPr>
        <a:xfrm>
          <a:off x="9325522" y="4357564"/>
          <a:ext cx="359074" cy="13148"/>
        </a:xfrm>
        <a:custGeom>
          <a:avLst/>
          <a:gdLst/>
          <a:ahLst/>
          <a:cxnLst/>
          <a:rect l="0" t="0" r="0" b="0"/>
          <a:pathLst>
            <a:path>
              <a:moveTo>
                <a:pt x="0" y="6574"/>
              </a:moveTo>
              <a:lnTo>
                <a:pt x="359074"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9496082" y="4355162"/>
        <a:ext cx="17953" cy="17953"/>
      </dsp:txXfrm>
    </dsp:sp>
    <dsp:sp modelId="{2226CC08-DBD7-4104-8840-B69DBA5DCFE6}">
      <dsp:nvSpPr>
        <dsp:cNvPr id="0" name=""/>
        <dsp:cNvSpPr/>
      </dsp:nvSpPr>
      <dsp:spPr>
        <a:xfrm>
          <a:off x="9684596" y="4160119"/>
          <a:ext cx="1749339" cy="408038"/>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10. </a:t>
          </a:r>
          <a:r>
            <a:rPr kumimoji="1" lang="ja-JP" altLang="en-US" sz="2000" b="1" kern="1200" dirty="0">
              <a:solidFill>
                <a:schemeClr val="tx1"/>
              </a:solidFill>
            </a:rPr>
            <a:t>寄託</a:t>
          </a:r>
        </a:p>
      </dsp:txBody>
      <dsp:txXfrm>
        <a:off x="9696547" y="4172070"/>
        <a:ext cx="1725437" cy="384136"/>
      </dsp:txXfrm>
    </dsp:sp>
    <dsp:sp modelId="{6B0798D1-C0B8-4555-9417-DBBD03DCD29D}">
      <dsp:nvSpPr>
        <dsp:cNvPr id="0" name=""/>
        <dsp:cNvSpPr/>
      </dsp:nvSpPr>
      <dsp:spPr>
        <a:xfrm rot="4335989">
          <a:off x="2272518" y="4472089"/>
          <a:ext cx="1178876" cy="13148"/>
        </a:xfrm>
        <a:custGeom>
          <a:avLst/>
          <a:gdLst/>
          <a:ahLst/>
          <a:cxnLst/>
          <a:rect l="0" t="0" r="0" b="0"/>
          <a:pathLst>
            <a:path>
              <a:moveTo>
                <a:pt x="0" y="6574"/>
              </a:moveTo>
              <a:lnTo>
                <a:pt x="1178876"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2832484" y="4449192"/>
        <a:ext cx="58943" cy="58943"/>
      </dsp:txXfrm>
    </dsp:sp>
    <dsp:sp modelId="{19A9B972-8675-4DBD-B5B2-9CDB0285A51E}">
      <dsp:nvSpPr>
        <dsp:cNvPr id="0" name=""/>
        <dsp:cNvSpPr/>
      </dsp:nvSpPr>
      <dsp:spPr>
        <a:xfrm>
          <a:off x="3041494" y="4836074"/>
          <a:ext cx="1749339" cy="408038"/>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事業を営む</a:t>
          </a:r>
        </a:p>
      </dsp:txBody>
      <dsp:txXfrm>
        <a:off x="3053445" y="4848025"/>
        <a:ext cx="1725437" cy="384136"/>
      </dsp:txXfrm>
    </dsp:sp>
    <dsp:sp modelId="{A63C7903-A809-4A2C-92A4-52621DE6CE51}">
      <dsp:nvSpPr>
        <dsp:cNvPr id="0" name=""/>
        <dsp:cNvSpPr/>
      </dsp:nvSpPr>
      <dsp:spPr>
        <a:xfrm rot="19589891">
          <a:off x="4755064" y="4914678"/>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4959605" y="4910487"/>
        <a:ext cx="21530" cy="21530"/>
      </dsp:txXfrm>
    </dsp:sp>
    <dsp:sp modelId="{F18AF909-2C4E-49EB-99C3-3162CF6892E4}">
      <dsp:nvSpPr>
        <dsp:cNvPr id="0" name=""/>
        <dsp:cNvSpPr/>
      </dsp:nvSpPr>
      <dsp:spPr>
        <a:xfrm>
          <a:off x="5149907" y="4598392"/>
          <a:ext cx="1749339" cy="408038"/>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団体形成</a:t>
          </a:r>
        </a:p>
      </dsp:txBody>
      <dsp:txXfrm>
        <a:off x="5161858" y="4610343"/>
        <a:ext cx="1725437" cy="384136"/>
      </dsp:txXfrm>
    </dsp:sp>
    <dsp:sp modelId="{8653ED28-455B-478F-AEB6-AD51331FDDD8}">
      <dsp:nvSpPr>
        <dsp:cNvPr id="0" name=""/>
        <dsp:cNvSpPr/>
      </dsp:nvSpPr>
      <dsp:spPr>
        <a:xfrm>
          <a:off x="6899246" y="4795837"/>
          <a:ext cx="490926" cy="13148"/>
        </a:xfrm>
        <a:custGeom>
          <a:avLst/>
          <a:gdLst/>
          <a:ahLst/>
          <a:cxnLst/>
          <a:rect l="0" t="0" r="0" b="0"/>
          <a:pathLst>
            <a:path>
              <a:moveTo>
                <a:pt x="0" y="6574"/>
              </a:moveTo>
              <a:lnTo>
                <a:pt x="490926"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132437" y="4790138"/>
        <a:ext cx="24546" cy="24546"/>
      </dsp:txXfrm>
    </dsp:sp>
    <dsp:sp modelId="{B3FC1479-2473-4E7D-9E61-CA89C673D21F}">
      <dsp:nvSpPr>
        <dsp:cNvPr id="0" name=""/>
        <dsp:cNvSpPr/>
      </dsp:nvSpPr>
      <dsp:spPr>
        <a:xfrm>
          <a:off x="7390173" y="4616938"/>
          <a:ext cx="1902286"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11. </a:t>
          </a:r>
          <a:r>
            <a:rPr kumimoji="1" lang="ja-JP" altLang="en-US" sz="2000" b="1" kern="1200" dirty="0">
              <a:solidFill>
                <a:schemeClr val="tx1"/>
              </a:solidFill>
            </a:rPr>
            <a:t>組合</a:t>
          </a:r>
        </a:p>
      </dsp:txBody>
      <dsp:txXfrm>
        <a:off x="7401038" y="4627803"/>
        <a:ext cx="1880556" cy="349216"/>
      </dsp:txXfrm>
    </dsp:sp>
    <dsp:sp modelId="{F5E7F016-A74C-454C-A5B8-804A7FEF3430}">
      <dsp:nvSpPr>
        <dsp:cNvPr id="0" name=""/>
        <dsp:cNvSpPr/>
      </dsp:nvSpPr>
      <dsp:spPr>
        <a:xfrm rot="2010109">
          <a:off x="4755064" y="5152361"/>
          <a:ext cx="430612" cy="13148"/>
        </a:xfrm>
        <a:custGeom>
          <a:avLst/>
          <a:gdLst/>
          <a:ahLst/>
          <a:cxnLst/>
          <a:rect l="0" t="0" r="0" b="0"/>
          <a:pathLst>
            <a:path>
              <a:moveTo>
                <a:pt x="0" y="6574"/>
              </a:moveTo>
              <a:lnTo>
                <a:pt x="43061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kern="1200"/>
        </a:p>
      </dsp:txBody>
      <dsp:txXfrm>
        <a:off x="4959605" y="5148170"/>
        <a:ext cx="21530" cy="21530"/>
      </dsp:txXfrm>
    </dsp:sp>
    <dsp:sp modelId="{3A9C3E22-3E27-421B-B884-AF8BFDB93D20}">
      <dsp:nvSpPr>
        <dsp:cNvPr id="0" name=""/>
        <dsp:cNvSpPr/>
      </dsp:nvSpPr>
      <dsp:spPr>
        <a:xfrm>
          <a:off x="5149907" y="5073757"/>
          <a:ext cx="1749339" cy="408038"/>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年金事業</a:t>
          </a:r>
        </a:p>
      </dsp:txBody>
      <dsp:txXfrm>
        <a:off x="5161858" y="5085708"/>
        <a:ext cx="1725437" cy="384136"/>
      </dsp:txXfrm>
    </dsp:sp>
    <dsp:sp modelId="{E2783E14-5143-4C51-8BD1-A41BD584723E}">
      <dsp:nvSpPr>
        <dsp:cNvPr id="0" name=""/>
        <dsp:cNvSpPr/>
      </dsp:nvSpPr>
      <dsp:spPr>
        <a:xfrm>
          <a:off x="6899246" y="5271202"/>
          <a:ext cx="503081" cy="13148"/>
        </a:xfrm>
        <a:custGeom>
          <a:avLst/>
          <a:gdLst/>
          <a:ahLst/>
          <a:cxnLst/>
          <a:rect l="0" t="0" r="0" b="0"/>
          <a:pathLst>
            <a:path>
              <a:moveTo>
                <a:pt x="0" y="6574"/>
              </a:moveTo>
              <a:lnTo>
                <a:pt x="503081"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kumimoji="1" lang="ja-JP" altLang="en-US" sz="700" b="1" kern="1200"/>
        </a:p>
      </dsp:txBody>
      <dsp:txXfrm>
        <a:off x="7138210" y="5265199"/>
        <a:ext cx="25154" cy="25154"/>
      </dsp:txXfrm>
    </dsp:sp>
    <dsp:sp modelId="{5F53168A-C5F7-4D46-9321-A13FB14A79CB}">
      <dsp:nvSpPr>
        <dsp:cNvPr id="0" name=""/>
        <dsp:cNvSpPr/>
      </dsp:nvSpPr>
      <dsp:spPr>
        <a:xfrm>
          <a:off x="7402328" y="5092303"/>
          <a:ext cx="1841037"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12. </a:t>
          </a:r>
          <a:r>
            <a:rPr kumimoji="1" lang="ja-JP" altLang="en-US" sz="2000" b="1" kern="1200" dirty="0">
              <a:solidFill>
                <a:schemeClr val="tx1"/>
              </a:solidFill>
            </a:rPr>
            <a:t>終身定期金</a:t>
          </a:r>
        </a:p>
      </dsp:txBody>
      <dsp:txXfrm>
        <a:off x="7413193" y="5103168"/>
        <a:ext cx="1819307" cy="349216"/>
      </dsp:txXfrm>
    </dsp:sp>
    <dsp:sp modelId="{5D066182-72E8-4390-93AD-B7D27D7B0268}">
      <dsp:nvSpPr>
        <dsp:cNvPr id="0" name=""/>
        <dsp:cNvSpPr/>
      </dsp:nvSpPr>
      <dsp:spPr>
        <a:xfrm rot="4729407">
          <a:off x="1935708" y="4819340"/>
          <a:ext cx="1852495" cy="13148"/>
        </a:xfrm>
        <a:custGeom>
          <a:avLst/>
          <a:gdLst/>
          <a:ahLst/>
          <a:cxnLst/>
          <a:rect l="0" t="0" r="0" b="0"/>
          <a:pathLst>
            <a:path>
              <a:moveTo>
                <a:pt x="0" y="6574"/>
              </a:moveTo>
              <a:lnTo>
                <a:pt x="1852495"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b="1" kern="1200"/>
        </a:p>
      </dsp:txBody>
      <dsp:txXfrm>
        <a:off x="2815644" y="4779602"/>
        <a:ext cx="92624" cy="92624"/>
      </dsp:txXfrm>
    </dsp:sp>
    <dsp:sp modelId="{2A805E66-2004-484C-92AF-9C4DD59718C9}">
      <dsp:nvSpPr>
        <dsp:cNvPr id="0" name=""/>
        <dsp:cNvSpPr/>
      </dsp:nvSpPr>
      <dsp:spPr>
        <a:xfrm>
          <a:off x="3041494" y="5530576"/>
          <a:ext cx="1749339" cy="40803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紛争の解決</a:t>
          </a:r>
        </a:p>
      </dsp:txBody>
      <dsp:txXfrm>
        <a:off x="3053445" y="5542527"/>
        <a:ext cx="1725437" cy="384136"/>
      </dsp:txXfrm>
    </dsp:sp>
    <dsp:sp modelId="{BF52B8CA-2B81-45A9-B7B4-F26947BDE6EB}">
      <dsp:nvSpPr>
        <dsp:cNvPr id="0" name=""/>
        <dsp:cNvSpPr/>
      </dsp:nvSpPr>
      <dsp:spPr>
        <a:xfrm>
          <a:off x="4790833" y="5728021"/>
          <a:ext cx="2608532" cy="13148"/>
        </a:xfrm>
        <a:custGeom>
          <a:avLst/>
          <a:gdLst/>
          <a:ahLst/>
          <a:cxnLst/>
          <a:rect l="0" t="0" r="0" b="0"/>
          <a:pathLst>
            <a:path>
              <a:moveTo>
                <a:pt x="0" y="6574"/>
              </a:moveTo>
              <a:lnTo>
                <a:pt x="2608532" y="65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66725">
            <a:lnSpc>
              <a:spcPct val="90000"/>
            </a:lnSpc>
            <a:spcBef>
              <a:spcPct val="0"/>
            </a:spcBef>
            <a:spcAft>
              <a:spcPct val="35000"/>
            </a:spcAft>
            <a:buNone/>
          </a:pPr>
          <a:endParaRPr kumimoji="1" lang="ja-JP" altLang="en-US" sz="1050" b="1" kern="1200"/>
        </a:p>
      </dsp:txBody>
      <dsp:txXfrm>
        <a:off x="6029886" y="5669382"/>
        <a:ext cx="130426" cy="130426"/>
      </dsp:txXfrm>
    </dsp:sp>
    <dsp:sp modelId="{9345A1C5-BDB9-4C5F-9D76-257B63CB6CE6}">
      <dsp:nvSpPr>
        <dsp:cNvPr id="0" name=""/>
        <dsp:cNvSpPr/>
      </dsp:nvSpPr>
      <dsp:spPr>
        <a:xfrm>
          <a:off x="7399365" y="5549122"/>
          <a:ext cx="1902286" cy="370946"/>
        </a:xfrm>
        <a:prstGeom prst="roundRect">
          <a:avLst>
            <a:gd name="adj" fmla="val 10000"/>
          </a:avLst>
        </a:prstGeom>
        <a:solidFill>
          <a:schemeClr val="accent1">
            <a:lumMod val="20000"/>
            <a:lumOff val="80000"/>
          </a:schemeClr>
        </a:solidFill>
        <a:ln>
          <a:solidFill>
            <a:schemeClr val="accent5"/>
          </a:solid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en-US" altLang="ja-JP" sz="2000" b="1" kern="1200" dirty="0">
              <a:solidFill>
                <a:schemeClr val="tx1"/>
              </a:solidFill>
            </a:rPr>
            <a:t>13. </a:t>
          </a:r>
          <a:r>
            <a:rPr kumimoji="1" lang="ja-JP" altLang="en-US" sz="2000" b="1" kern="1200" dirty="0">
              <a:solidFill>
                <a:schemeClr val="tx1"/>
              </a:solidFill>
            </a:rPr>
            <a:t>和解</a:t>
          </a:r>
        </a:p>
      </dsp:txBody>
      <dsp:txXfrm>
        <a:off x="7410230" y="5559987"/>
        <a:ext cx="1880556" cy="349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1F3C2-C966-44B5-97EF-7416A22F7B39}">
      <dsp:nvSpPr>
        <dsp:cNvPr id="0" name=""/>
        <dsp:cNvSpPr/>
      </dsp:nvSpPr>
      <dsp:spPr>
        <a:xfrm>
          <a:off x="4259" y="1809855"/>
          <a:ext cx="1023977" cy="913771"/>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契約外</a:t>
          </a:r>
          <a:br>
            <a:rPr kumimoji="1" lang="en-US" altLang="ja-JP" sz="2000" b="1" kern="1200" dirty="0">
              <a:latin typeface="Times New Roman" panose="02020603050405020304" pitchFamily="18" charset="0"/>
              <a:cs typeface="Times New Roman" panose="02020603050405020304" pitchFamily="18" charset="0"/>
            </a:rPr>
          </a:br>
          <a:r>
            <a:rPr kumimoji="1" lang="ja-JP" altLang="en-US" sz="2000" b="1" kern="1200" dirty="0">
              <a:latin typeface="Times New Roman" panose="02020603050405020304" pitchFamily="18" charset="0"/>
              <a:cs typeface="Times New Roman" panose="02020603050405020304" pitchFamily="18" charset="0"/>
            </a:rPr>
            <a:t>法律</a:t>
          </a:r>
          <a:br>
            <a:rPr kumimoji="1" lang="en-US" altLang="ja-JP" sz="2000" b="1" kern="1200" dirty="0">
              <a:latin typeface="Times New Roman" panose="02020603050405020304" pitchFamily="18" charset="0"/>
              <a:cs typeface="Times New Roman" panose="02020603050405020304" pitchFamily="18" charset="0"/>
            </a:rPr>
          </a:br>
          <a:r>
            <a:rPr kumimoji="1" lang="ja-JP" altLang="en-US" sz="2000" b="1" kern="1200" dirty="0">
              <a:latin typeface="Times New Roman" panose="02020603050405020304" pitchFamily="18" charset="0"/>
              <a:cs typeface="Times New Roman" panose="02020603050405020304" pitchFamily="18" charset="0"/>
            </a:rPr>
            <a:t>関係</a:t>
          </a:r>
        </a:p>
      </dsp:txBody>
      <dsp:txXfrm>
        <a:off x="31022" y="1836618"/>
        <a:ext cx="970451" cy="860245"/>
      </dsp:txXfrm>
    </dsp:sp>
    <dsp:sp modelId="{4DDABDCE-A954-4761-A733-EB1223B3F1E4}">
      <dsp:nvSpPr>
        <dsp:cNvPr id="0" name=""/>
        <dsp:cNvSpPr/>
      </dsp:nvSpPr>
      <dsp:spPr>
        <a:xfrm rot="17191809">
          <a:off x="509081" y="1560939"/>
          <a:ext cx="1451211" cy="20370"/>
        </a:xfrm>
        <a:custGeom>
          <a:avLst/>
          <a:gdLst/>
          <a:ahLst/>
          <a:cxnLst/>
          <a:rect l="0" t="0" r="0" b="0"/>
          <a:pathLst>
            <a:path>
              <a:moveTo>
                <a:pt x="0" y="10185"/>
              </a:moveTo>
              <a:lnTo>
                <a:pt x="1451211" y="10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198406" y="1534844"/>
        <a:ext cx="72560" cy="72560"/>
      </dsp:txXfrm>
    </dsp:sp>
    <dsp:sp modelId="{F5B01DFB-A43D-42D4-AB33-F32954A1AD1B}">
      <dsp:nvSpPr>
        <dsp:cNvPr id="0" name=""/>
        <dsp:cNvSpPr/>
      </dsp:nvSpPr>
      <dsp:spPr>
        <a:xfrm>
          <a:off x="1441136" y="418622"/>
          <a:ext cx="849172" cy="913771"/>
        </a:xfrm>
        <a:prstGeom prst="roundRect">
          <a:avLst>
            <a:gd name="adj" fmla="val 10000"/>
          </a:avLst>
        </a:prstGeom>
        <a:solidFill>
          <a:schemeClr val="accent4">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黄金律</a:t>
          </a:r>
        </a:p>
      </dsp:txBody>
      <dsp:txXfrm>
        <a:off x="1466007" y="443493"/>
        <a:ext cx="799430" cy="864029"/>
      </dsp:txXfrm>
    </dsp:sp>
    <dsp:sp modelId="{BBDF30CA-7F65-49BE-AEAD-348AA0854D36}">
      <dsp:nvSpPr>
        <dsp:cNvPr id="0" name=""/>
        <dsp:cNvSpPr/>
      </dsp:nvSpPr>
      <dsp:spPr>
        <a:xfrm>
          <a:off x="2290309" y="865323"/>
          <a:ext cx="344740" cy="20370"/>
        </a:xfrm>
        <a:custGeom>
          <a:avLst/>
          <a:gdLst/>
          <a:ahLst/>
          <a:cxnLst/>
          <a:rect l="0" t="0" r="0" b="0"/>
          <a:pathLst>
            <a:path>
              <a:moveTo>
                <a:pt x="0" y="10185"/>
              </a:moveTo>
              <a:lnTo>
                <a:pt x="344740" y="101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454060" y="866890"/>
        <a:ext cx="17237" cy="17237"/>
      </dsp:txXfrm>
    </dsp:sp>
    <dsp:sp modelId="{11907C38-9CD7-4BF7-90D8-87BC57FD50D9}">
      <dsp:nvSpPr>
        <dsp:cNvPr id="0" name=""/>
        <dsp:cNvSpPr/>
      </dsp:nvSpPr>
      <dsp:spPr>
        <a:xfrm>
          <a:off x="2635049" y="418622"/>
          <a:ext cx="2943272" cy="913771"/>
        </a:xfrm>
        <a:prstGeom prst="roundRect">
          <a:avLst>
            <a:gd name="adj" fmla="val 10000"/>
          </a:avLst>
        </a:prstGeom>
        <a:solidFill>
          <a:schemeClr val="accent4">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他人の意思に沿って，他人の利益になることをすることができる。</a:t>
          </a:r>
        </a:p>
      </dsp:txBody>
      <dsp:txXfrm>
        <a:off x="2661812" y="445385"/>
        <a:ext cx="2889746" cy="860245"/>
      </dsp:txXfrm>
    </dsp:sp>
    <dsp:sp modelId="{75E3834B-807F-4DB1-B5AA-4F60DCD0E340}">
      <dsp:nvSpPr>
        <dsp:cNvPr id="0" name=""/>
        <dsp:cNvSpPr/>
      </dsp:nvSpPr>
      <dsp:spPr>
        <a:xfrm>
          <a:off x="5578321" y="865323"/>
          <a:ext cx="294707" cy="20370"/>
        </a:xfrm>
        <a:custGeom>
          <a:avLst/>
          <a:gdLst/>
          <a:ahLst/>
          <a:cxnLst/>
          <a:rect l="0" t="0" r="0" b="0"/>
          <a:pathLst>
            <a:path>
              <a:moveTo>
                <a:pt x="0" y="10185"/>
              </a:moveTo>
              <a:lnTo>
                <a:pt x="294707" y="101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718308" y="868140"/>
        <a:ext cx="14735" cy="14735"/>
      </dsp:txXfrm>
    </dsp:sp>
    <dsp:sp modelId="{AA77EEE9-8587-4E5A-9BD4-337A5693DF02}">
      <dsp:nvSpPr>
        <dsp:cNvPr id="0" name=""/>
        <dsp:cNvSpPr/>
      </dsp:nvSpPr>
      <dsp:spPr>
        <a:xfrm>
          <a:off x="5873029" y="418622"/>
          <a:ext cx="1134771" cy="913771"/>
        </a:xfrm>
        <a:prstGeom prst="roundRect">
          <a:avLst>
            <a:gd name="adj" fmla="val 10000"/>
          </a:avLst>
        </a:prstGeom>
        <a:solidFill>
          <a:schemeClr val="accent4">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xmlns:r="http://schemas.openxmlformats.org/officeDocument/2006/relationships" r:id="" action="ppaction://hlinksldjump"/>
            </a:rPr>
            <a:t>事務管理</a:t>
          </a:r>
          <a:endParaRPr kumimoji="1" lang="ja-JP" altLang="en-US" sz="2000" b="1" kern="120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dsp:txBody>
      <dsp:txXfrm>
        <a:off x="5899792" y="445385"/>
        <a:ext cx="1081245" cy="860245"/>
      </dsp:txXfrm>
    </dsp:sp>
    <dsp:sp modelId="{19C02BCA-5E70-44D0-A3F2-D5974BDFE775}">
      <dsp:nvSpPr>
        <dsp:cNvPr id="0" name=""/>
        <dsp:cNvSpPr/>
      </dsp:nvSpPr>
      <dsp:spPr>
        <a:xfrm rot="15374">
          <a:off x="1028235" y="2257479"/>
          <a:ext cx="412902" cy="20370"/>
        </a:xfrm>
        <a:custGeom>
          <a:avLst/>
          <a:gdLst/>
          <a:ahLst/>
          <a:cxnLst/>
          <a:rect l="0" t="0" r="0" b="0"/>
          <a:pathLst>
            <a:path>
              <a:moveTo>
                <a:pt x="0" y="10185"/>
              </a:moveTo>
              <a:lnTo>
                <a:pt x="412902" y="10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224364" y="2257342"/>
        <a:ext cx="20645" cy="20645"/>
      </dsp:txXfrm>
    </dsp:sp>
    <dsp:sp modelId="{BA1521B5-4EF0-465A-BB23-D46D2B91FBF9}">
      <dsp:nvSpPr>
        <dsp:cNvPr id="0" name=""/>
        <dsp:cNvSpPr/>
      </dsp:nvSpPr>
      <dsp:spPr>
        <a:xfrm>
          <a:off x="1441136" y="1811702"/>
          <a:ext cx="849172" cy="913771"/>
        </a:xfrm>
        <a:prstGeom prst="roundRect">
          <a:avLst>
            <a:gd name="adj" fmla="val 10000"/>
          </a:avLst>
        </a:prstGeom>
        <a:solidFill>
          <a:schemeClr val="bg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白銀律</a:t>
          </a:r>
        </a:p>
      </dsp:txBody>
      <dsp:txXfrm>
        <a:off x="1466007" y="1836573"/>
        <a:ext cx="799430" cy="864029"/>
      </dsp:txXfrm>
    </dsp:sp>
    <dsp:sp modelId="{32022D19-9EFB-4D3F-80EE-F5488BC72189}">
      <dsp:nvSpPr>
        <dsp:cNvPr id="0" name=""/>
        <dsp:cNvSpPr/>
      </dsp:nvSpPr>
      <dsp:spPr>
        <a:xfrm>
          <a:off x="2290309" y="2258402"/>
          <a:ext cx="344740" cy="20370"/>
        </a:xfrm>
        <a:custGeom>
          <a:avLst/>
          <a:gdLst/>
          <a:ahLst/>
          <a:cxnLst/>
          <a:rect l="0" t="0" r="0" b="0"/>
          <a:pathLst>
            <a:path>
              <a:moveTo>
                <a:pt x="0" y="10185"/>
              </a:moveTo>
              <a:lnTo>
                <a:pt x="344740" y="101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454060" y="2259969"/>
        <a:ext cx="17237" cy="17237"/>
      </dsp:txXfrm>
    </dsp:sp>
    <dsp:sp modelId="{62333F3F-164D-4DC8-A7AC-FEEF342F9A66}">
      <dsp:nvSpPr>
        <dsp:cNvPr id="0" name=""/>
        <dsp:cNvSpPr/>
      </dsp:nvSpPr>
      <dsp:spPr>
        <a:xfrm>
          <a:off x="2635049" y="1811702"/>
          <a:ext cx="2943272" cy="913771"/>
        </a:xfrm>
        <a:prstGeom prst="roundRect">
          <a:avLst>
            <a:gd name="adj" fmla="val 10000"/>
          </a:avLst>
        </a:prstGeom>
        <a:solidFill>
          <a:schemeClr val="bg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故意または過失によって他人を害してはならない。</a:t>
          </a:r>
        </a:p>
      </dsp:txBody>
      <dsp:txXfrm>
        <a:off x="2661812" y="1838465"/>
        <a:ext cx="2889746" cy="860245"/>
      </dsp:txXfrm>
    </dsp:sp>
    <dsp:sp modelId="{5272EE9D-7070-401B-A16C-927793102CF2}">
      <dsp:nvSpPr>
        <dsp:cNvPr id="0" name=""/>
        <dsp:cNvSpPr/>
      </dsp:nvSpPr>
      <dsp:spPr>
        <a:xfrm>
          <a:off x="5578321" y="2258402"/>
          <a:ext cx="294707" cy="20370"/>
        </a:xfrm>
        <a:custGeom>
          <a:avLst/>
          <a:gdLst/>
          <a:ahLst/>
          <a:cxnLst/>
          <a:rect l="0" t="0" r="0" b="0"/>
          <a:pathLst>
            <a:path>
              <a:moveTo>
                <a:pt x="0" y="10185"/>
              </a:moveTo>
              <a:lnTo>
                <a:pt x="294707" y="101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718308" y="2261220"/>
        <a:ext cx="14735" cy="14735"/>
      </dsp:txXfrm>
    </dsp:sp>
    <dsp:sp modelId="{9EA75052-0030-42CC-A303-634A047C5B07}">
      <dsp:nvSpPr>
        <dsp:cNvPr id="0" name=""/>
        <dsp:cNvSpPr/>
      </dsp:nvSpPr>
      <dsp:spPr>
        <a:xfrm>
          <a:off x="5873029" y="1811702"/>
          <a:ext cx="1134771" cy="913771"/>
        </a:xfrm>
        <a:prstGeom prst="roundRect">
          <a:avLst>
            <a:gd name="adj" fmla="val 10000"/>
          </a:avLst>
        </a:prstGeom>
        <a:solidFill>
          <a:schemeClr val="bg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hlinkClick xmlns:r="http://schemas.openxmlformats.org/officeDocument/2006/relationships" r:id="" action="ppaction://hlinksldjump"/>
            </a:rPr>
            <a:t>不法行為</a:t>
          </a:r>
          <a:endParaRPr kumimoji="1" lang="ja-JP" altLang="en-US" sz="2000" b="1" kern="1200" dirty="0">
            <a:latin typeface="Times New Roman" panose="02020603050405020304" pitchFamily="18" charset="0"/>
            <a:cs typeface="Times New Roman" panose="02020603050405020304" pitchFamily="18" charset="0"/>
          </a:endParaRPr>
        </a:p>
      </dsp:txBody>
      <dsp:txXfrm>
        <a:off x="5899792" y="1838465"/>
        <a:ext cx="1081245" cy="860245"/>
      </dsp:txXfrm>
    </dsp:sp>
    <dsp:sp modelId="{F2296BAF-1C7A-428E-B98C-1F619A30B8FB}">
      <dsp:nvSpPr>
        <dsp:cNvPr id="0" name=""/>
        <dsp:cNvSpPr/>
      </dsp:nvSpPr>
      <dsp:spPr>
        <a:xfrm rot="4374373">
          <a:off x="532327" y="2927888"/>
          <a:ext cx="1404718" cy="20370"/>
        </a:xfrm>
        <a:custGeom>
          <a:avLst/>
          <a:gdLst/>
          <a:ahLst/>
          <a:cxnLst/>
          <a:rect l="0" t="0" r="0" b="0"/>
          <a:pathLst>
            <a:path>
              <a:moveTo>
                <a:pt x="0" y="10185"/>
              </a:moveTo>
              <a:lnTo>
                <a:pt x="1404718" y="10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199568" y="2902956"/>
        <a:ext cx="70235" cy="70235"/>
      </dsp:txXfrm>
    </dsp:sp>
    <dsp:sp modelId="{47713881-D191-4D5F-8305-788BFB730942}">
      <dsp:nvSpPr>
        <dsp:cNvPr id="0" name=""/>
        <dsp:cNvSpPr/>
      </dsp:nvSpPr>
      <dsp:spPr>
        <a:xfrm>
          <a:off x="1441136" y="3152521"/>
          <a:ext cx="849172" cy="913771"/>
        </a:xfrm>
        <a:prstGeom prst="roundRect">
          <a:avLst>
            <a:gd name="adj" fmla="val 10000"/>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唐金律</a:t>
          </a:r>
        </a:p>
      </dsp:txBody>
      <dsp:txXfrm>
        <a:off x="1466007" y="3177392"/>
        <a:ext cx="799430" cy="864029"/>
      </dsp:txXfrm>
    </dsp:sp>
    <dsp:sp modelId="{D7D95CC4-E2CA-4918-81D4-698098F3588B}">
      <dsp:nvSpPr>
        <dsp:cNvPr id="0" name=""/>
        <dsp:cNvSpPr/>
      </dsp:nvSpPr>
      <dsp:spPr>
        <a:xfrm>
          <a:off x="2290309" y="3599221"/>
          <a:ext cx="344740" cy="20370"/>
        </a:xfrm>
        <a:custGeom>
          <a:avLst/>
          <a:gdLst/>
          <a:ahLst/>
          <a:cxnLst/>
          <a:rect l="0" t="0" r="0" b="0"/>
          <a:pathLst>
            <a:path>
              <a:moveTo>
                <a:pt x="0" y="10185"/>
              </a:moveTo>
              <a:lnTo>
                <a:pt x="344740" y="101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454060" y="3600788"/>
        <a:ext cx="17237" cy="17237"/>
      </dsp:txXfrm>
    </dsp:sp>
    <dsp:sp modelId="{4B7F613F-4295-411D-85C2-46E63DA3315A}">
      <dsp:nvSpPr>
        <dsp:cNvPr id="0" name=""/>
        <dsp:cNvSpPr/>
      </dsp:nvSpPr>
      <dsp:spPr>
        <a:xfrm>
          <a:off x="2635049" y="3152521"/>
          <a:ext cx="2943272" cy="913771"/>
        </a:xfrm>
        <a:prstGeom prst="roundRect">
          <a:avLst>
            <a:gd name="adj" fmla="val 10000"/>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他人の犠牲において利得してはならない。利得は，返還しなければならない。</a:t>
          </a:r>
        </a:p>
      </dsp:txBody>
      <dsp:txXfrm>
        <a:off x="2661812" y="3179284"/>
        <a:ext cx="2889746" cy="860245"/>
      </dsp:txXfrm>
    </dsp:sp>
    <dsp:sp modelId="{98019B00-A34A-498A-A08F-E6FCA42AC9C0}">
      <dsp:nvSpPr>
        <dsp:cNvPr id="0" name=""/>
        <dsp:cNvSpPr/>
      </dsp:nvSpPr>
      <dsp:spPr>
        <a:xfrm>
          <a:off x="5578321" y="3599221"/>
          <a:ext cx="294707" cy="20370"/>
        </a:xfrm>
        <a:custGeom>
          <a:avLst/>
          <a:gdLst/>
          <a:ahLst/>
          <a:cxnLst/>
          <a:rect l="0" t="0" r="0" b="0"/>
          <a:pathLst>
            <a:path>
              <a:moveTo>
                <a:pt x="0" y="10185"/>
              </a:moveTo>
              <a:lnTo>
                <a:pt x="294707" y="101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718308" y="3602039"/>
        <a:ext cx="14735" cy="14735"/>
      </dsp:txXfrm>
    </dsp:sp>
    <dsp:sp modelId="{1E22EAA8-C445-42CD-A70D-8964D46EE7C9}">
      <dsp:nvSpPr>
        <dsp:cNvPr id="0" name=""/>
        <dsp:cNvSpPr/>
      </dsp:nvSpPr>
      <dsp:spPr>
        <a:xfrm>
          <a:off x="5873029" y="3152521"/>
          <a:ext cx="1134771" cy="913771"/>
        </a:xfrm>
        <a:prstGeom prst="roundRect">
          <a:avLst>
            <a:gd name="adj" fmla="val 10000"/>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hlinkClick xmlns:r="http://schemas.openxmlformats.org/officeDocument/2006/relationships" r:id="" action="ppaction://hlinksldjump"/>
            </a:rPr>
            <a:t>不当利得</a:t>
          </a:r>
          <a:endParaRPr kumimoji="1" lang="ja-JP" altLang="en-US" sz="2000" b="1" kern="1200" dirty="0">
            <a:latin typeface="Times New Roman" panose="02020603050405020304" pitchFamily="18" charset="0"/>
            <a:cs typeface="Times New Roman" panose="02020603050405020304" pitchFamily="18" charset="0"/>
          </a:endParaRPr>
        </a:p>
      </dsp:txBody>
      <dsp:txXfrm>
        <a:off x="5899792" y="3179284"/>
        <a:ext cx="1081245" cy="8602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6BB39-CB7C-46E4-AC87-84F8F2038AD3}">
      <dsp:nvSpPr>
        <dsp:cNvPr id="0" name=""/>
        <dsp:cNvSpPr/>
      </dsp:nvSpPr>
      <dsp:spPr>
        <a:xfrm>
          <a:off x="92857" y="2007338"/>
          <a:ext cx="590650" cy="2254258"/>
        </a:xfrm>
        <a:prstGeom prst="roundRect">
          <a:avLst>
            <a:gd name="adj" fmla="val 10000"/>
          </a:avLst>
        </a:prstGeom>
        <a:solidFill>
          <a:srgbClr val="FAFEA8"/>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kumimoji="1" lang="ja-JP" altLang="en-US" sz="3200" b="1" kern="1200" dirty="0">
              <a:latin typeface="Times New Roman" panose="02020603050405020304" pitchFamily="18" charset="0"/>
              <a:cs typeface="Times New Roman" panose="02020603050405020304" pitchFamily="18" charset="0"/>
            </a:rPr>
            <a:t>事</a:t>
          </a:r>
          <a:br>
            <a:rPr kumimoji="1" lang="en-US" altLang="ja-JP" sz="3200" b="1" kern="1200" dirty="0">
              <a:latin typeface="Times New Roman" panose="02020603050405020304" pitchFamily="18" charset="0"/>
              <a:cs typeface="Times New Roman" panose="02020603050405020304" pitchFamily="18" charset="0"/>
            </a:rPr>
          </a:br>
          <a:r>
            <a:rPr kumimoji="1" lang="ja-JP" altLang="en-US" sz="3200" b="1" kern="1200" dirty="0">
              <a:latin typeface="Times New Roman" panose="02020603050405020304" pitchFamily="18" charset="0"/>
              <a:cs typeface="Times New Roman" panose="02020603050405020304" pitchFamily="18" charset="0"/>
            </a:rPr>
            <a:t>務</a:t>
          </a:r>
          <a:br>
            <a:rPr kumimoji="1" lang="en-US" altLang="ja-JP" sz="3200" b="1" kern="1200" dirty="0">
              <a:latin typeface="Times New Roman" panose="02020603050405020304" pitchFamily="18" charset="0"/>
              <a:cs typeface="Times New Roman" panose="02020603050405020304" pitchFamily="18" charset="0"/>
            </a:rPr>
          </a:br>
          <a:r>
            <a:rPr kumimoji="1" lang="ja-JP" altLang="en-US" sz="3200" b="1" kern="1200" dirty="0">
              <a:latin typeface="Times New Roman" panose="02020603050405020304" pitchFamily="18" charset="0"/>
              <a:cs typeface="Times New Roman" panose="02020603050405020304" pitchFamily="18" charset="0"/>
            </a:rPr>
            <a:t>管</a:t>
          </a:r>
          <a:br>
            <a:rPr kumimoji="1" lang="en-US" altLang="ja-JP" sz="3200" b="1" kern="1200" dirty="0">
              <a:latin typeface="Times New Roman" panose="02020603050405020304" pitchFamily="18" charset="0"/>
              <a:cs typeface="Times New Roman" panose="02020603050405020304" pitchFamily="18" charset="0"/>
            </a:rPr>
          </a:br>
          <a:r>
            <a:rPr kumimoji="1" lang="ja-JP" altLang="en-US" sz="3200" b="1" kern="1200" dirty="0">
              <a:latin typeface="Times New Roman" panose="02020603050405020304" pitchFamily="18" charset="0"/>
              <a:cs typeface="Times New Roman" panose="02020603050405020304" pitchFamily="18" charset="0"/>
            </a:rPr>
            <a:t>理</a:t>
          </a:r>
        </a:p>
      </dsp:txBody>
      <dsp:txXfrm>
        <a:off x="110157" y="2024638"/>
        <a:ext cx="556050" cy="2219658"/>
      </dsp:txXfrm>
    </dsp:sp>
    <dsp:sp modelId="{72A54651-C850-496E-82D3-3B80B2654EA4}">
      <dsp:nvSpPr>
        <dsp:cNvPr id="0" name=""/>
        <dsp:cNvSpPr/>
      </dsp:nvSpPr>
      <dsp:spPr>
        <a:xfrm rot="17139939">
          <a:off x="281088" y="2595822"/>
          <a:ext cx="1102553" cy="15695"/>
        </a:xfrm>
        <a:custGeom>
          <a:avLst/>
          <a:gdLst/>
          <a:ahLst/>
          <a:cxnLst/>
          <a:rect l="0" t="0" r="0" b="0"/>
          <a:pathLst>
            <a:path>
              <a:moveTo>
                <a:pt x="0" y="7847"/>
              </a:moveTo>
              <a:lnTo>
                <a:pt x="1102553" y="7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804801" y="2576105"/>
        <a:ext cx="55127" cy="55127"/>
      </dsp:txXfrm>
    </dsp:sp>
    <dsp:sp modelId="{55F4E4A5-144D-4306-BA2B-96918EE40B01}">
      <dsp:nvSpPr>
        <dsp:cNvPr id="0" name=""/>
        <dsp:cNvSpPr/>
      </dsp:nvSpPr>
      <dsp:spPr>
        <a:xfrm>
          <a:off x="981222" y="1507467"/>
          <a:ext cx="1404276" cy="1130806"/>
        </a:xfrm>
        <a:prstGeom prst="roundRect">
          <a:avLst>
            <a:gd name="adj" fmla="val 10000"/>
          </a:avLst>
        </a:prstGeom>
        <a:solidFill>
          <a:srgbClr val="FFFF99"/>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Times New Roman" panose="02020603050405020304" pitchFamily="18" charset="0"/>
              <a:cs typeface="Times New Roman" panose="02020603050405020304" pitchFamily="18" charset="0"/>
            </a:rPr>
            <a:t>管理人</a:t>
          </a:r>
          <a:br>
            <a:rPr kumimoji="1" lang="en-US" altLang="ja-JP" sz="2800" b="1" kern="1200" dirty="0">
              <a:latin typeface="Times New Roman" panose="02020603050405020304" pitchFamily="18" charset="0"/>
              <a:cs typeface="Times New Roman" panose="02020603050405020304" pitchFamily="18" charset="0"/>
            </a:rPr>
          </a:br>
          <a:r>
            <a:rPr kumimoji="1" lang="ja-JP" altLang="en-US" sz="2800" b="1" kern="1200" dirty="0">
              <a:latin typeface="Times New Roman" panose="02020603050405020304" pitchFamily="18" charset="0"/>
              <a:cs typeface="Times New Roman" panose="02020603050405020304" pitchFamily="18" charset="0"/>
            </a:rPr>
            <a:t>の義務</a:t>
          </a:r>
        </a:p>
      </dsp:txBody>
      <dsp:txXfrm>
        <a:off x="1014342" y="1540587"/>
        <a:ext cx="1338036" cy="1064566"/>
      </dsp:txXfrm>
    </dsp:sp>
    <dsp:sp modelId="{2EE6C40C-0400-4FC2-927C-563F9EC08046}">
      <dsp:nvSpPr>
        <dsp:cNvPr id="0" name=""/>
        <dsp:cNvSpPr/>
      </dsp:nvSpPr>
      <dsp:spPr>
        <a:xfrm rot="17634130">
          <a:off x="2128260" y="1669649"/>
          <a:ext cx="864923" cy="15695"/>
        </a:xfrm>
        <a:custGeom>
          <a:avLst/>
          <a:gdLst/>
          <a:ahLst/>
          <a:cxnLst/>
          <a:rect l="0" t="0" r="0" b="0"/>
          <a:pathLst>
            <a:path>
              <a:moveTo>
                <a:pt x="0" y="7847"/>
              </a:moveTo>
              <a:lnTo>
                <a:pt x="864923"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2539099" y="1655874"/>
        <a:ext cx="43246" cy="43246"/>
      </dsp:txXfrm>
    </dsp:sp>
    <dsp:sp modelId="{C123C687-345A-4100-9D1C-BD013084EA1F}">
      <dsp:nvSpPr>
        <dsp:cNvPr id="0" name=""/>
        <dsp:cNvSpPr/>
      </dsp:nvSpPr>
      <dsp:spPr>
        <a:xfrm>
          <a:off x="2735945" y="597985"/>
          <a:ext cx="2736534" cy="1368277"/>
        </a:xfrm>
        <a:prstGeom prst="roundRect">
          <a:avLst>
            <a:gd name="adj" fmla="val 10000"/>
          </a:avLst>
        </a:prstGeom>
        <a:solidFill>
          <a:srgbClr val="FFFF99"/>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Times New Roman" panose="02020603050405020304" pitchFamily="18" charset="0"/>
              <a:cs typeface="Times New Roman" panose="02020603050405020304" pitchFamily="18" charset="0"/>
            </a:rPr>
            <a:t>主たる義務</a:t>
          </a:r>
          <a:endParaRPr kumimoji="1" lang="en-US" altLang="ja-JP" sz="2400" b="1" kern="120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kumimoji="1" lang="ja-JP" altLang="en-US" sz="1800" b="1" kern="1200" dirty="0">
              <a:latin typeface="Times New Roman" panose="02020603050405020304" pitchFamily="18" charset="0"/>
              <a:cs typeface="Times New Roman" panose="02020603050405020304" pitchFamily="18" charset="0"/>
            </a:rPr>
            <a:t>（本人の意思・利益の</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尊重）</a:t>
          </a:r>
        </a:p>
      </dsp:txBody>
      <dsp:txXfrm>
        <a:off x="2776020" y="638060"/>
        <a:ext cx="2656384" cy="1288127"/>
      </dsp:txXfrm>
    </dsp:sp>
    <dsp:sp modelId="{C7EDB765-9D03-4C50-ACBB-6AEF96EC1A46}">
      <dsp:nvSpPr>
        <dsp:cNvPr id="0" name=""/>
        <dsp:cNvSpPr/>
      </dsp:nvSpPr>
      <dsp:spPr>
        <a:xfrm rot="17840762">
          <a:off x="5208974" y="841345"/>
          <a:ext cx="974796" cy="15695"/>
        </a:xfrm>
        <a:custGeom>
          <a:avLst/>
          <a:gdLst/>
          <a:ahLst/>
          <a:cxnLst/>
          <a:rect l="0" t="0" r="0" b="0"/>
          <a:pathLst>
            <a:path>
              <a:moveTo>
                <a:pt x="0" y="7847"/>
              </a:moveTo>
              <a:lnTo>
                <a:pt x="974796"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5672003" y="824823"/>
        <a:ext cx="48739" cy="48739"/>
      </dsp:txXfrm>
    </dsp:sp>
    <dsp:sp modelId="{FB72B5FF-F4EA-49D3-AF95-8A6066DE74D3}">
      <dsp:nvSpPr>
        <dsp:cNvPr id="0" name=""/>
        <dsp:cNvSpPr/>
      </dsp:nvSpPr>
      <dsp:spPr>
        <a:xfrm>
          <a:off x="5920266" y="97106"/>
          <a:ext cx="2380802" cy="638312"/>
        </a:xfrm>
        <a:prstGeom prst="roundRect">
          <a:avLst>
            <a:gd name="adj" fmla="val 10000"/>
          </a:avLst>
        </a:prstGeom>
        <a:solidFill>
          <a:srgbClr val="FAFEA8"/>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本人の意思の尊重</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民法</a:t>
          </a:r>
          <a:r>
            <a:rPr kumimoji="1" lang="en-US" altLang="ja-JP" sz="1800" b="1" kern="1200" dirty="0">
              <a:latin typeface="Times New Roman" panose="02020603050405020304" pitchFamily="18" charset="0"/>
              <a:cs typeface="Times New Roman" panose="02020603050405020304" pitchFamily="18" charset="0"/>
            </a:rPr>
            <a:t>697</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2</a:t>
          </a:r>
          <a:r>
            <a:rPr kumimoji="1" lang="ja-JP" altLang="en-US" sz="1800" b="1" kern="1200" dirty="0">
              <a:latin typeface="Times New Roman" panose="02020603050405020304" pitchFamily="18" charset="0"/>
              <a:cs typeface="Times New Roman" panose="02020603050405020304" pitchFamily="18" charset="0"/>
            </a:rPr>
            <a:t>項</a:t>
          </a:r>
        </a:p>
      </dsp:txBody>
      <dsp:txXfrm>
        <a:off x="5938962" y="115802"/>
        <a:ext cx="2343410" cy="600920"/>
      </dsp:txXfrm>
    </dsp:sp>
    <dsp:sp modelId="{411E92F3-582C-4CBC-9CA8-7732DBB91EB5}">
      <dsp:nvSpPr>
        <dsp:cNvPr id="0" name=""/>
        <dsp:cNvSpPr/>
      </dsp:nvSpPr>
      <dsp:spPr>
        <a:xfrm rot="76837">
          <a:off x="8301033" y="411488"/>
          <a:ext cx="274983" cy="15695"/>
        </a:xfrm>
        <a:custGeom>
          <a:avLst/>
          <a:gdLst/>
          <a:ahLst/>
          <a:cxnLst/>
          <a:rect l="0" t="0" r="0" b="0"/>
          <a:pathLst>
            <a:path>
              <a:moveTo>
                <a:pt x="0" y="7847"/>
              </a:moveTo>
              <a:lnTo>
                <a:pt x="274983"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8431651" y="412461"/>
        <a:ext cx="13749" cy="13749"/>
      </dsp:txXfrm>
    </dsp:sp>
    <dsp:sp modelId="{4AFB7C7D-EE8F-432D-BFD6-0163EA3B8712}">
      <dsp:nvSpPr>
        <dsp:cNvPr id="0" name=""/>
        <dsp:cNvSpPr/>
      </dsp:nvSpPr>
      <dsp:spPr>
        <a:xfrm>
          <a:off x="8575983" y="132266"/>
          <a:ext cx="2906081" cy="580284"/>
        </a:xfrm>
        <a:prstGeom prst="roundRect">
          <a:avLst>
            <a:gd name="adj" fmla="val 10000"/>
          </a:avLst>
        </a:prstGeom>
        <a:solidFill>
          <a:srgbClr val="FFFF99"/>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a:latin typeface="Times New Roman" panose="02020603050405020304" pitchFamily="18" charset="0"/>
              <a:cs typeface="Times New Roman" panose="02020603050405020304" pitchFamily="18" charset="0"/>
            </a:rPr>
            <a:t>通知義務</a:t>
          </a:r>
          <a:br>
            <a:rPr kumimoji="1" lang="en-US" altLang="ja-JP" sz="1800" b="1" kern="1200">
              <a:latin typeface="Times New Roman" panose="02020603050405020304" pitchFamily="18" charset="0"/>
              <a:cs typeface="Times New Roman" panose="02020603050405020304" pitchFamily="18" charset="0"/>
            </a:rPr>
          </a:br>
          <a:r>
            <a:rPr kumimoji="1" lang="ja-JP" altLang="en-US" sz="1800" b="1" kern="1200">
              <a:latin typeface="Times New Roman" panose="02020603050405020304" pitchFamily="18" charset="0"/>
              <a:cs typeface="Times New Roman" panose="02020603050405020304" pitchFamily="18" charset="0"/>
            </a:rPr>
            <a:t>民法</a:t>
          </a:r>
          <a:r>
            <a:rPr kumimoji="1" lang="en-US" altLang="ja-JP" sz="1800" b="1" kern="1200">
              <a:latin typeface="Times New Roman" panose="02020603050405020304" pitchFamily="18" charset="0"/>
              <a:cs typeface="Times New Roman" panose="02020603050405020304" pitchFamily="18" charset="0"/>
            </a:rPr>
            <a:t>699</a:t>
          </a:r>
          <a:r>
            <a:rPr kumimoji="1" lang="ja-JP" altLang="en-US" sz="1800" b="1" kern="1200">
              <a:latin typeface="Times New Roman" panose="02020603050405020304" pitchFamily="18" charset="0"/>
              <a:cs typeface="Times New Roman" panose="02020603050405020304" pitchFamily="18" charset="0"/>
            </a:rPr>
            <a:t>条</a:t>
          </a:r>
          <a:endParaRPr kumimoji="1" lang="ja-JP" altLang="en-US" sz="1800" b="1" kern="1200" dirty="0">
            <a:latin typeface="Times New Roman" panose="02020603050405020304" pitchFamily="18" charset="0"/>
            <a:cs typeface="Times New Roman" panose="02020603050405020304" pitchFamily="18" charset="0"/>
          </a:endParaRPr>
        </a:p>
      </dsp:txBody>
      <dsp:txXfrm>
        <a:off x="8592979" y="149262"/>
        <a:ext cx="2872089" cy="546292"/>
      </dsp:txXfrm>
    </dsp:sp>
    <dsp:sp modelId="{69232E73-A5DA-4228-93EA-8270503E72F0}">
      <dsp:nvSpPr>
        <dsp:cNvPr id="0" name=""/>
        <dsp:cNvSpPr/>
      </dsp:nvSpPr>
      <dsp:spPr>
        <a:xfrm rot="3457327">
          <a:off x="5278273" y="1627376"/>
          <a:ext cx="836200" cy="15695"/>
        </a:xfrm>
        <a:custGeom>
          <a:avLst/>
          <a:gdLst/>
          <a:ahLst/>
          <a:cxnLst/>
          <a:rect l="0" t="0" r="0" b="0"/>
          <a:pathLst>
            <a:path>
              <a:moveTo>
                <a:pt x="0" y="7847"/>
              </a:moveTo>
              <a:lnTo>
                <a:pt x="836200"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5675468" y="1614319"/>
        <a:ext cx="41810" cy="41810"/>
      </dsp:txXfrm>
    </dsp:sp>
    <dsp:sp modelId="{AA232155-CCC7-4C2C-9B43-AFBC539BEF93}">
      <dsp:nvSpPr>
        <dsp:cNvPr id="0" name=""/>
        <dsp:cNvSpPr/>
      </dsp:nvSpPr>
      <dsp:spPr>
        <a:xfrm>
          <a:off x="5920266" y="1440564"/>
          <a:ext cx="2380802" cy="1095520"/>
        </a:xfrm>
        <a:prstGeom prst="roundRect">
          <a:avLst>
            <a:gd name="adj" fmla="val 10000"/>
          </a:avLst>
        </a:prstGeom>
        <a:solidFill>
          <a:srgbClr val="FAFEA8"/>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本人の利益の尊重</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（適合性原則）</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民法</a:t>
          </a:r>
          <a:r>
            <a:rPr kumimoji="1" lang="en-US" altLang="ja-JP" sz="1800" b="1" kern="1200" dirty="0">
              <a:latin typeface="Times New Roman" panose="02020603050405020304" pitchFamily="18" charset="0"/>
              <a:cs typeface="Times New Roman" panose="02020603050405020304" pitchFamily="18" charset="0"/>
            </a:rPr>
            <a:t>697</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1</a:t>
          </a:r>
          <a:r>
            <a:rPr kumimoji="1" lang="ja-JP" altLang="en-US" sz="1800" b="1" kern="1200" dirty="0">
              <a:latin typeface="Times New Roman" panose="02020603050405020304" pitchFamily="18" charset="0"/>
              <a:cs typeface="Times New Roman" panose="02020603050405020304" pitchFamily="18" charset="0"/>
            </a:rPr>
            <a:t>項，</a:t>
          </a:r>
          <a:r>
            <a:rPr kumimoji="1" lang="en-US" altLang="ja-JP" sz="1800" b="1" kern="1200" dirty="0">
              <a:latin typeface="Times New Roman" panose="02020603050405020304" pitchFamily="18" charset="0"/>
              <a:cs typeface="Times New Roman" panose="02020603050405020304" pitchFamily="18" charset="0"/>
            </a:rPr>
            <a:t>698</a:t>
          </a:r>
          <a:r>
            <a:rPr kumimoji="1" lang="ja-JP" altLang="en-US" sz="1800" b="1" kern="1200" dirty="0">
              <a:latin typeface="Times New Roman" panose="02020603050405020304" pitchFamily="18" charset="0"/>
              <a:cs typeface="Times New Roman" panose="02020603050405020304" pitchFamily="18" charset="0"/>
            </a:rPr>
            <a:t>条</a:t>
          </a:r>
        </a:p>
      </dsp:txBody>
      <dsp:txXfrm>
        <a:off x="5952353" y="1472651"/>
        <a:ext cx="2316628" cy="1031346"/>
      </dsp:txXfrm>
    </dsp:sp>
    <dsp:sp modelId="{0B94081F-A919-4EAB-9422-3DED018BFC54}">
      <dsp:nvSpPr>
        <dsp:cNvPr id="0" name=""/>
        <dsp:cNvSpPr/>
      </dsp:nvSpPr>
      <dsp:spPr>
        <a:xfrm rot="17539950">
          <a:off x="8030510" y="1576836"/>
          <a:ext cx="872739" cy="15695"/>
        </a:xfrm>
        <a:custGeom>
          <a:avLst/>
          <a:gdLst/>
          <a:ahLst/>
          <a:cxnLst/>
          <a:rect l="0" t="0" r="0" b="0"/>
          <a:pathLst>
            <a:path>
              <a:moveTo>
                <a:pt x="0" y="7847"/>
              </a:moveTo>
              <a:lnTo>
                <a:pt x="872739"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8445061" y="1562865"/>
        <a:ext cx="43636" cy="43636"/>
      </dsp:txXfrm>
    </dsp:sp>
    <dsp:sp modelId="{B735D189-09CD-4AC6-945E-888BA68A3293}">
      <dsp:nvSpPr>
        <dsp:cNvPr id="0" name=""/>
        <dsp:cNvSpPr/>
      </dsp:nvSpPr>
      <dsp:spPr>
        <a:xfrm>
          <a:off x="8632692" y="794866"/>
          <a:ext cx="2834306" cy="772357"/>
        </a:xfrm>
        <a:prstGeom prst="roundRect">
          <a:avLst>
            <a:gd name="adj" fmla="val 10000"/>
          </a:avLst>
        </a:prstGeom>
        <a:solidFill>
          <a:srgbClr val="FAFEA8"/>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Times New Roman" panose="02020603050405020304" pitchFamily="18" charset="0"/>
              <a:cs typeface="Times New Roman" panose="02020603050405020304" pitchFamily="18" charset="0"/>
            </a:rPr>
            <a:t>管理継続義務</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民法</a:t>
          </a:r>
          <a:r>
            <a:rPr kumimoji="1" lang="en-US" altLang="ja-JP" sz="1800" b="1" kern="1200" dirty="0">
              <a:latin typeface="Times New Roman" panose="02020603050405020304" pitchFamily="18" charset="0"/>
              <a:cs typeface="Times New Roman" panose="02020603050405020304" pitchFamily="18" charset="0"/>
            </a:rPr>
            <a:t>700</a:t>
          </a:r>
          <a:r>
            <a:rPr kumimoji="1" lang="ja-JP" altLang="en-US" sz="1800" b="1" kern="1200" dirty="0">
              <a:latin typeface="Times New Roman" panose="02020603050405020304" pitchFamily="18" charset="0"/>
              <a:cs typeface="Times New Roman" panose="02020603050405020304" pitchFamily="18" charset="0"/>
            </a:rPr>
            <a:t>条</a:t>
          </a:r>
        </a:p>
      </dsp:txBody>
      <dsp:txXfrm>
        <a:off x="8655314" y="817488"/>
        <a:ext cx="2789062" cy="727113"/>
      </dsp:txXfrm>
    </dsp:sp>
    <dsp:sp modelId="{4337CC3C-3504-4579-8C43-55492A115F3F}">
      <dsp:nvSpPr>
        <dsp:cNvPr id="0" name=""/>
        <dsp:cNvSpPr/>
      </dsp:nvSpPr>
      <dsp:spPr>
        <a:xfrm rot="21584305">
          <a:off x="8301066" y="1979678"/>
          <a:ext cx="349532" cy="15695"/>
        </a:xfrm>
        <a:custGeom>
          <a:avLst/>
          <a:gdLst/>
          <a:ahLst/>
          <a:cxnLst/>
          <a:rect l="0" t="0" r="0" b="0"/>
          <a:pathLst>
            <a:path>
              <a:moveTo>
                <a:pt x="0" y="7847"/>
              </a:moveTo>
              <a:lnTo>
                <a:pt x="349532"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8467094" y="1978787"/>
        <a:ext cx="17476" cy="17476"/>
      </dsp:txXfrm>
    </dsp:sp>
    <dsp:sp modelId="{1EF5F694-E90F-4F7C-9805-B48E935C61ED}">
      <dsp:nvSpPr>
        <dsp:cNvPr id="0" name=""/>
        <dsp:cNvSpPr/>
      </dsp:nvSpPr>
      <dsp:spPr>
        <a:xfrm>
          <a:off x="8650596" y="1667574"/>
          <a:ext cx="2784940" cy="638307"/>
        </a:xfrm>
        <a:prstGeom prst="roundRect">
          <a:avLst>
            <a:gd name="adj" fmla="val 10000"/>
          </a:avLst>
        </a:prstGeom>
        <a:solidFill>
          <a:schemeClr val="accent4">
            <a:lumMod val="40000"/>
            <a:lumOff val="60000"/>
          </a:schemeClr>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Times New Roman" panose="02020603050405020304" pitchFamily="18" charset="0"/>
              <a:cs typeface="Times New Roman" panose="02020603050405020304" pitchFamily="18" charset="0"/>
            </a:rPr>
            <a:t>取得利益の移転義務</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民法</a:t>
          </a:r>
          <a:r>
            <a:rPr kumimoji="1" lang="en-US" altLang="ja-JP" sz="1800" b="1" kern="1200" dirty="0">
              <a:latin typeface="Times New Roman" panose="02020603050405020304" pitchFamily="18" charset="0"/>
              <a:cs typeface="Times New Roman" panose="02020603050405020304" pitchFamily="18" charset="0"/>
            </a:rPr>
            <a:t>701</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646</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1</a:t>
          </a:r>
          <a:r>
            <a:rPr kumimoji="1" lang="ja-JP" altLang="en-US" sz="1800" b="1" kern="1200" dirty="0">
              <a:latin typeface="Times New Roman" panose="02020603050405020304" pitchFamily="18" charset="0"/>
              <a:cs typeface="Times New Roman" panose="02020603050405020304" pitchFamily="18" charset="0"/>
            </a:rPr>
            <a:t>項</a:t>
          </a:r>
        </a:p>
      </dsp:txBody>
      <dsp:txXfrm>
        <a:off x="8669291" y="1686269"/>
        <a:ext cx="2747550" cy="600917"/>
      </dsp:txXfrm>
    </dsp:sp>
    <dsp:sp modelId="{39F2A1D3-8991-41E7-860A-BAF0098497EC}">
      <dsp:nvSpPr>
        <dsp:cNvPr id="0" name=""/>
        <dsp:cNvSpPr/>
      </dsp:nvSpPr>
      <dsp:spPr>
        <a:xfrm rot="4314680">
          <a:off x="7932843" y="2488119"/>
          <a:ext cx="1068073" cy="15695"/>
        </a:xfrm>
        <a:custGeom>
          <a:avLst/>
          <a:gdLst/>
          <a:ahLst/>
          <a:cxnLst/>
          <a:rect l="0" t="0" r="0" b="0"/>
          <a:pathLst>
            <a:path>
              <a:moveTo>
                <a:pt x="0" y="7847"/>
              </a:moveTo>
              <a:lnTo>
                <a:pt x="1068073"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8440178" y="2469265"/>
        <a:ext cx="53403" cy="53403"/>
      </dsp:txXfrm>
    </dsp:sp>
    <dsp:sp modelId="{ACA7AC56-124A-4E15-A46E-687252B2D941}">
      <dsp:nvSpPr>
        <dsp:cNvPr id="0" name=""/>
        <dsp:cNvSpPr/>
      </dsp:nvSpPr>
      <dsp:spPr>
        <a:xfrm>
          <a:off x="8632692" y="2377208"/>
          <a:ext cx="2834306" cy="1252802"/>
        </a:xfrm>
        <a:prstGeom prst="roundRect">
          <a:avLst>
            <a:gd name="adj" fmla="val 10000"/>
          </a:avLst>
        </a:prstGeom>
        <a:solidFill>
          <a:schemeClr val="accent4">
            <a:lumMod val="40000"/>
            <a:lumOff val="60000"/>
          </a:schemeClr>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Times New Roman" panose="02020603050405020304" pitchFamily="18" charset="0"/>
              <a:cs typeface="Times New Roman" panose="02020603050405020304" pitchFamily="18" charset="0"/>
            </a:rPr>
            <a:t>取得権利の移付義務</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民法</a:t>
          </a:r>
          <a:r>
            <a:rPr kumimoji="1" lang="en-US" altLang="ja-JP" sz="1800" b="1" kern="1200" dirty="0">
              <a:latin typeface="Times New Roman" panose="02020603050405020304" pitchFamily="18" charset="0"/>
              <a:cs typeface="Times New Roman" panose="02020603050405020304" pitchFamily="18" charset="0"/>
            </a:rPr>
            <a:t>701</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646</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2</a:t>
          </a:r>
          <a:r>
            <a:rPr kumimoji="1" lang="ja-JP" altLang="en-US" sz="1800" b="1" kern="1200" dirty="0">
              <a:latin typeface="Times New Roman" panose="02020603050405020304" pitchFamily="18" charset="0"/>
              <a:cs typeface="Times New Roman" panose="02020603050405020304" pitchFamily="18" charset="0"/>
            </a:rPr>
            <a:t>項</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（→本人の第三者に対する直接訴権）</a:t>
          </a:r>
        </a:p>
      </dsp:txBody>
      <dsp:txXfrm>
        <a:off x="8669385" y="2413901"/>
        <a:ext cx="2760920" cy="1179416"/>
      </dsp:txXfrm>
    </dsp:sp>
    <dsp:sp modelId="{1188055A-A481-460D-9869-283095B6A1D7}">
      <dsp:nvSpPr>
        <dsp:cNvPr id="0" name=""/>
        <dsp:cNvSpPr/>
      </dsp:nvSpPr>
      <dsp:spPr>
        <a:xfrm rot="4611901">
          <a:off x="1789649" y="2815923"/>
          <a:ext cx="1542146" cy="15695"/>
        </a:xfrm>
        <a:custGeom>
          <a:avLst/>
          <a:gdLst/>
          <a:ahLst/>
          <a:cxnLst/>
          <a:rect l="0" t="0" r="0" b="0"/>
          <a:pathLst>
            <a:path>
              <a:moveTo>
                <a:pt x="0" y="7847"/>
              </a:moveTo>
              <a:lnTo>
                <a:pt x="1542146"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2522168" y="2785217"/>
        <a:ext cx="77107" cy="77107"/>
      </dsp:txXfrm>
    </dsp:sp>
    <dsp:sp modelId="{2CF21AB9-B08B-47AE-9028-1B48318169F8}">
      <dsp:nvSpPr>
        <dsp:cNvPr id="0" name=""/>
        <dsp:cNvSpPr/>
      </dsp:nvSpPr>
      <dsp:spPr>
        <a:xfrm>
          <a:off x="2735945" y="3149874"/>
          <a:ext cx="2736534" cy="849592"/>
        </a:xfrm>
        <a:prstGeom prst="roundRect">
          <a:avLst>
            <a:gd name="adj" fmla="val 10000"/>
          </a:avLst>
        </a:prstGeom>
        <a:solidFill>
          <a:srgbClr val="FAFEA8"/>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Times New Roman" panose="02020603050405020304" pitchFamily="18" charset="0"/>
              <a:cs typeface="Times New Roman" panose="02020603050405020304" pitchFamily="18" charset="0"/>
            </a:rPr>
            <a:t>付随義務</a:t>
          </a:r>
          <a:endParaRPr kumimoji="1" lang="en-US" altLang="ja-JP" sz="2400" b="1" kern="1200" dirty="0">
            <a:latin typeface="Times New Roman" panose="02020603050405020304" pitchFamily="18" charset="0"/>
            <a:cs typeface="Times New Roman" panose="02020603050405020304" pitchFamily="18" charset="0"/>
          </a:endParaRPr>
        </a:p>
        <a:p>
          <a:pPr marL="0" lvl="0" indent="0" algn="ctr" defTabSz="1066800">
            <a:lnSpc>
              <a:spcPct val="90000"/>
            </a:lnSpc>
            <a:spcBef>
              <a:spcPct val="0"/>
            </a:spcBef>
            <a:spcAft>
              <a:spcPct val="35000"/>
            </a:spcAft>
            <a:buNone/>
          </a:pPr>
          <a:r>
            <a:rPr kumimoji="1" lang="ja-JP" altLang="en-US" sz="1800" b="1" kern="1200" dirty="0">
              <a:latin typeface="Times New Roman" panose="02020603050405020304" pitchFamily="18" charset="0"/>
              <a:cs typeface="Times New Roman" panose="02020603050405020304" pitchFamily="18" charset="0"/>
            </a:rPr>
            <a:t>（委任の規定の準用）</a:t>
          </a:r>
        </a:p>
      </dsp:txBody>
      <dsp:txXfrm>
        <a:off x="2760829" y="3174758"/>
        <a:ext cx="2686766" cy="799824"/>
      </dsp:txXfrm>
    </dsp:sp>
    <dsp:sp modelId="{B9BA45AD-D03B-497D-9E90-154210ACA4F6}">
      <dsp:nvSpPr>
        <dsp:cNvPr id="0" name=""/>
        <dsp:cNvSpPr/>
      </dsp:nvSpPr>
      <dsp:spPr>
        <a:xfrm rot="19526422">
          <a:off x="5426151" y="3417893"/>
          <a:ext cx="525082" cy="15695"/>
        </a:xfrm>
        <a:custGeom>
          <a:avLst/>
          <a:gdLst/>
          <a:ahLst/>
          <a:cxnLst/>
          <a:rect l="0" t="0" r="0" b="0"/>
          <a:pathLst>
            <a:path>
              <a:moveTo>
                <a:pt x="0" y="7847"/>
              </a:moveTo>
              <a:lnTo>
                <a:pt x="525082"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675565" y="3412613"/>
        <a:ext cx="26254" cy="26254"/>
      </dsp:txXfrm>
    </dsp:sp>
    <dsp:sp modelId="{AA8180C4-B138-45DC-A103-2F5D164F8713}">
      <dsp:nvSpPr>
        <dsp:cNvPr id="0" name=""/>
        <dsp:cNvSpPr/>
      </dsp:nvSpPr>
      <dsp:spPr>
        <a:xfrm>
          <a:off x="5904904" y="2957657"/>
          <a:ext cx="2451321" cy="638307"/>
        </a:xfrm>
        <a:prstGeom prst="roundRect">
          <a:avLst>
            <a:gd name="adj" fmla="val 10000"/>
          </a:avLst>
        </a:prstGeom>
        <a:solidFill>
          <a:srgbClr val="FFFF99"/>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報告義務</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民法</a:t>
          </a:r>
          <a:r>
            <a:rPr kumimoji="1" lang="en-US" altLang="ja-JP" sz="1800" b="1" kern="1200" dirty="0">
              <a:latin typeface="Times New Roman" panose="02020603050405020304" pitchFamily="18" charset="0"/>
              <a:cs typeface="Times New Roman" panose="02020603050405020304" pitchFamily="18" charset="0"/>
            </a:rPr>
            <a:t>701</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645</a:t>
          </a:r>
          <a:r>
            <a:rPr kumimoji="1" lang="ja-JP" altLang="en-US" sz="1800" b="1" kern="1200" dirty="0">
              <a:latin typeface="Times New Roman" panose="02020603050405020304" pitchFamily="18" charset="0"/>
              <a:cs typeface="Times New Roman" panose="02020603050405020304" pitchFamily="18" charset="0"/>
            </a:rPr>
            <a:t>条</a:t>
          </a:r>
        </a:p>
      </dsp:txBody>
      <dsp:txXfrm>
        <a:off x="5923599" y="2976352"/>
        <a:ext cx="2413931" cy="600917"/>
      </dsp:txXfrm>
    </dsp:sp>
    <dsp:sp modelId="{4102CB37-8964-4B53-BFD6-956C8F8C730A}">
      <dsp:nvSpPr>
        <dsp:cNvPr id="0" name=""/>
        <dsp:cNvSpPr/>
      </dsp:nvSpPr>
      <dsp:spPr>
        <a:xfrm rot="2722451">
          <a:off x="5377652" y="3793659"/>
          <a:ext cx="637441" cy="15695"/>
        </a:xfrm>
        <a:custGeom>
          <a:avLst/>
          <a:gdLst/>
          <a:ahLst/>
          <a:cxnLst/>
          <a:rect l="0" t="0" r="0" b="0"/>
          <a:pathLst>
            <a:path>
              <a:moveTo>
                <a:pt x="0" y="7847"/>
              </a:moveTo>
              <a:lnTo>
                <a:pt x="637441"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5680437" y="3785571"/>
        <a:ext cx="31872" cy="31872"/>
      </dsp:txXfrm>
    </dsp:sp>
    <dsp:sp modelId="{6A547883-C855-4289-8504-BE82FC68EBE3}">
      <dsp:nvSpPr>
        <dsp:cNvPr id="0" name=""/>
        <dsp:cNvSpPr/>
      </dsp:nvSpPr>
      <dsp:spPr>
        <a:xfrm>
          <a:off x="5920266" y="3677272"/>
          <a:ext cx="2436202" cy="702143"/>
        </a:xfrm>
        <a:prstGeom prst="roundRect">
          <a:avLst>
            <a:gd name="adj" fmla="val 10000"/>
          </a:avLst>
        </a:prstGeom>
        <a:solidFill>
          <a:srgbClr val="FFFF99"/>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latin typeface="Times New Roman" panose="02020603050405020304" pitchFamily="18" charset="0"/>
              <a:cs typeface="Times New Roman" panose="02020603050405020304" pitchFamily="18" charset="0"/>
            </a:rPr>
            <a:t>利益相反行為の禁止</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民法</a:t>
          </a:r>
          <a:r>
            <a:rPr kumimoji="1" lang="en-US" altLang="ja-JP" sz="1800" b="1" kern="1200" dirty="0">
              <a:latin typeface="Times New Roman" panose="02020603050405020304" pitchFamily="18" charset="0"/>
              <a:cs typeface="Times New Roman" panose="02020603050405020304" pitchFamily="18" charset="0"/>
            </a:rPr>
            <a:t>701</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647</a:t>
          </a:r>
          <a:r>
            <a:rPr kumimoji="1" lang="ja-JP" altLang="en-US" sz="1800" b="1" kern="1200" dirty="0">
              <a:latin typeface="Times New Roman" panose="02020603050405020304" pitchFamily="18" charset="0"/>
              <a:cs typeface="Times New Roman" panose="02020603050405020304" pitchFamily="18" charset="0"/>
            </a:rPr>
            <a:t>条</a:t>
          </a:r>
        </a:p>
      </dsp:txBody>
      <dsp:txXfrm>
        <a:off x="5940831" y="3697837"/>
        <a:ext cx="2395072" cy="661013"/>
      </dsp:txXfrm>
    </dsp:sp>
    <dsp:sp modelId="{62D153E6-F61C-4B5C-B0B5-B116383E9C64}">
      <dsp:nvSpPr>
        <dsp:cNvPr id="0" name=""/>
        <dsp:cNvSpPr/>
      </dsp:nvSpPr>
      <dsp:spPr>
        <a:xfrm rot="65032">
          <a:off x="8356443" y="4023207"/>
          <a:ext cx="286688" cy="15695"/>
        </a:xfrm>
        <a:custGeom>
          <a:avLst/>
          <a:gdLst/>
          <a:ahLst/>
          <a:cxnLst/>
          <a:rect l="0" t="0" r="0" b="0"/>
          <a:pathLst>
            <a:path>
              <a:moveTo>
                <a:pt x="0" y="7847"/>
              </a:moveTo>
              <a:lnTo>
                <a:pt x="286688"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8492620" y="4023888"/>
        <a:ext cx="14334" cy="14334"/>
      </dsp:txXfrm>
    </dsp:sp>
    <dsp:sp modelId="{C9426B67-5FFC-432F-A444-75AEB1653C1C}">
      <dsp:nvSpPr>
        <dsp:cNvPr id="0" name=""/>
        <dsp:cNvSpPr/>
      </dsp:nvSpPr>
      <dsp:spPr>
        <a:xfrm>
          <a:off x="8643105" y="3682695"/>
          <a:ext cx="2883303" cy="702143"/>
        </a:xfrm>
        <a:prstGeom prst="roundRect">
          <a:avLst>
            <a:gd name="adj" fmla="val 10000"/>
          </a:avLst>
        </a:prstGeom>
        <a:solidFill>
          <a:schemeClr val="bg1">
            <a:lumMod val="95000"/>
          </a:schemeClr>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latin typeface="Times New Roman" panose="02020603050405020304" pitchFamily="18" charset="0"/>
              <a:cs typeface="Times New Roman" panose="02020603050405020304" pitchFamily="18" charset="0"/>
            </a:rPr>
            <a:t>損害賠償責任</a:t>
          </a:r>
          <a:br>
            <a:rPr kumimoji="1" lang="en-US" altLang="ja-JP" sz="18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民法</a:t>
          </a:r>
          <a:r>
            <a:rPr kumimoji="1" lang="en-US" altLang="ja-JP" sz="1800" b="1" kern="1200" dirty="0">
              <a:latin typeface="Times New Roman" panose="02020603050405020304" pitchFamily="18" charset="0"/>
              <a:cs typeface="Times New Roman" panose="02020603050405020304" pitchFamily="18" charset="0"/>
            </a:rPr>
            <a:t>701</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647</a:t>
          </a:r>
          <a:r>
            <a:rPr kumimoji="1" lang="ja-JP" altLang="en-US" sz="1800" b="1" kern="1200" dirty="0">
              <a:latin typeface="Times New Roman" panose="02020603050405020304" pitchFamily="18" charset="0"/>
              <a:cs typeface="Times New Roman" panose="02020603050405020304" pitchFamily="18" charset="0"/>
            </a:rPr>
            <a:t>条</a:t>
          </a:r>
          <a:endParaRPr kumimoji="1" lang="en-US" altLang="ja-JP" sz="1800" b="1" kern="1200" dirty="0">
            <a:latin typeface="Times New Roman" panose="02020603050405020304" pitchFamily="18" charset="0"/>
            <a:cs typeface="Times New Roman" panose="02020603050405020304" pitchFamily="18" charset="0"/>
          </a:endParaRPr>
        </a:p>
      </dsp:txBody>
      <dsp:txXfrm>
        <a:off x="8663670" y="3703260"/>
        <a:ext cx="2842173" cy="661013"/>
      </dsp:txXfrm>
    </dsp:sp>
    <dsp:sp modelId="{5809B07D-8E4B-4654-B95F-71B74CFDC793}">
      <dsp:nvSpPr>
        <dsp:cNvPr id="0" name=""/>
        <dsp:cNvSpPr/>
      </dsp:nvSpPr>
      <dsp:spPr>
        <a:xfrm rot="4785976">
          <a:off x="-109192" y="4075247"/>
          <a:ext cx="1927923" cy="15695"/>
        </a:xfrm>
        <a:custGeom>
          <a:avLst/>
          <a:gdLst/>
          <a:ahLst/>
          <a:cxnLst/>
          <a:rect l="0" t="0" r="0" b="0"/>
          <a:pathLst>
            <a:path>
              <a:moveTo>
                <a:pt x="0" y="7847"/>
              </a:moveTo>
              <a:lnTo>
                <a:pt x="1927923" y="78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806571" y="4034896"/>
        <a:ext cx="96396" cy="96396"/>
      </dsp:txXfrm>
    </dsp:sp>
    <dsp:sp modelId="{DB69FB97-D296-4E4F-826D-DCFD2F2098C6}">
      <dsp:nvSpPr>
        <dsp:cNvPr id="0" name=""/>
        <dsp:cNvSpPr/>
      </dsp:nvSpPr>
      <dsp:spPr>
        <a:xfrm>
          <a:off x="1026031" y="4466317"/>
          <a:ext cx="1404276" cy="1130806"/>
        </a:xfrm>
        <a:prstGeom prst="roundRect">
          <a:avLst>
            <a:gd name="adj" fmla="val 10000"/>
          </a:avLst>
        </a:prstGeom>
        <a:solidFill>
          <a:schemeClr val="accent4">
            <a:lumMod val="40000"/>
            <a:lumOff val="60000"/>
          </a:schemeClr>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b="1" kern="1200" dirty="0">
              <a:latin typeface="Times New Roman" panose="02020603050405020304" pitchFamily="18" charset="0"/>
              <a:cs typeface="Times New Roman" panose="02020603050405020304" pitchFamily="18" charset="0"/>
            </a:rPr>
            <a:t>本人</a:t>
          </a:r>
          <a:br>
            <a:rPr kumimoji="1" lang="en-US" altLang="ja-JP" sz="2800" b="1" kern="1200" dirty="0">
              <a:latin typeface="Times New Roman" panose="02020603050405020304" pitchFamily="18" charset="0"/>
              <a:cs typeface="Times New Roman" panose="02020603050405020304" pitchFamily="18" charset="0"/>
            </a:rPr>
          </a:br>
          <a:r>
            <a:rPr kumimoji="1" lang="ja-JP" altLang="en-US" sz="2800" b="1" kern="1200" dirty="0">
              <a:latin typeface="Times New Roman" panose="02020603050405020304" pitchFamily="18" charset="0"/>
              <a:cs typeface="Times New Roman" panose="02020603050405020304" pitchFamily="18" charset="0"/>
            </a:rPr>
            <a:t>の義務</a:t>
          </a:r>
        </a:p>
      </dsp:txBody>
      <dsp:txXfrm>
        <a:off x="1059151" y="4499437"/>
        <a:ext cx="1338036" cy="1064566"/>
      </dsp:txXfrm>
    </dsp:sp>
    <dsp:sp modelId="{2DF0AB09-5C0F-4CB3-8C80-C073282D19D6}">
      <dsp:nvSpPr>
        <dsp:cNvPr id="0" name=""/>
        <dsp:cNvSpPr/>
      </dsp:nvSpPr>
      <dsp:spPr>
        <a:xfrm rot="18116666">
          <a:off x="2299296" y="4787793"/>
          <a:ext cx="556424" cy="15695"/>
        </a:xfrm>
        <a:custGeom>
          <a:avLst/>
          <a:gdLst/>
          <a:ahLst/>
          <a:cxnLst/>
          <a:rect l="0" t="0" r="0" b="0"/>
          <a:pathLst>
            <a:path>
              <a:moveTo>
                <a:pt x="0" y="7847"/>
              </a:moveTo>
              <a:lnTo>
                <a:pt x="556424"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2563597" y="4781730"/>
        <a:ext cx="27821" cy="27821"/>
      </dsp:txXfrm>
    </dsp:sp>
    <dsp:sp modelId="{3D5BE54A-40F2-4ECF-BBD5-F8C3585F908C}">
      <dsp:nvSpPr>
        <dsp:cNvPr id="0" name=""/>
        <dsp:cNvSpPr/>
      </dsp:nvSpPr>
      <dsp:spPr>
        <a:xfrm>
          <a:off x="2724709" y="4173382"/>
          <a:ext cx="2736534" cy="772357"/>
        </a:xfrm>
        <a:prstGeom prst="roundRect">
          <a:avLst>
            <a:gd name="adj" fmla="val 10000"/>
          </a:avLst>
        </a:prstGeom>
        <a:solidFill>
          <a:schemeClr val="accent4">
            <a:lumMod val="40000"/>
            <a:lumOff val="60000"/>
          </a:schemeClr>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Times New Roman" panose="02020603050405020304" pitchFamily="18" charset="0"/>
              <a:cs typeface="Times New Roman" panose="02020603050405020304" pitchFamily="18" charset="0"/>
            </a:rPr>
            <a:t>費用償還義務</a:t>
          </a:r>
          <a:br>
            <a:rPr kumimoji="1" lang="en-US" altLang="ja-JP" sz="24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民法</a:t>
          </a:r>
          <a:r>
            <a:rPr kumimoji="1" lang="en-US" altLang="ja-JP" sz="1800" b="1" kern="1200" dirty="0">
              <a:latin typeface="Times New Roman" panose="02020603050405020304" pitchFamily="18" charset="0"/>
              <a:cs typeface="Times New Roman" panose="02020603050405020304" pitchFamily="18" charset="0"/>
            </a:rPr>
            <a:t>702</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1</a:t>
          </a:r>
          <a:r>
            <a:rPr kumimoji="1" lang="ja-JP" altLang="en-US" sz="1800" b="1" kern="1200" dirty="0">
              <a:latin typeface="Times New Roman" panose="02020603050405020304" pitchFamily="18" charset="0"/>
              <a:cs typeface="Times New Roman" panose="02020603050405020304" pitchFamily="18" charset="0"/>
            </a:rPr>
            <a:t>項，</a:t>
          </a:r>
          <a:r>
            <a:rPr kumimoji="1" lang="en-US" altLang="ja-JP" sz="1800" b="1" kern="1200" dirty="0">
              <a:latin typeface="Times New Roman" panose="02020603050405020304" pitchFamily="18" charset="0"/>
              <a:cs typeface="Times New Roman" panose="02020603050405020304" pitchFamily="18" charset="0"/>
            </a:rPr>
            <a:t>3</a:t>
          </a:r>
          <a:r>
            <a:rPr kumimoji="1" lang="ja-JP" altLang="en-US" sz="1800" b="1" kern="1200" dirty="0">
              <a:latin typeface="Times New Roman" panose="02020603050405020304" pitchFamily="18" charset="0"/>
              <a:cs typeface="Times New Roman" panose="02020603050405020304" pitchFamily="18" charset="0"/>
            </a:rPr>
            <a:t>項</a:t>
          </a:r>
        </a:p>
      </dsp:txBody>
      <dsp:txXfrm>
        <a:off x="2747331" y="4196004"/>
        <a:ext cx="2691290" cy="727113"/>
      </dsp:txXfrm>
    </dsp:sp>
    <dsp:sp modelId="{94FF45A8-AC73-45E3-962A-E26E03DCF352}">
      <dsp:nvSpPr>
        <dsp:cNvPr id="0" name=""/>
        <dsp:cNvSpPr/>
      </dsp:nvSpPr>
      <dsp:spPr>
        <a:xfrm rot="3593437">
          <a:off x="2284076" y="5277712"/>
          <a:ext cx="586864" cy="15695"/>
        </a:xfrm>
        <a:custGeom>
          <a:avLst/>
          <a:gdLst/>
          <a:ahLst/>
          <a:cxnLst/>
          <a:rect l="0" t="0" r="0" b="0"/>
          <a:pathLst>
            <a:path>
              <a:moveTo>
                <a:pt x="0" y="7847"/>
              </a:moveTo>
              <a:lnTo>
                <a:pt x="586864" y="78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b="1" kern="1200"/>
        </a:p>
      </dsp:txBody>
      <dsp:txXfrm>
        <a:off x="2562836" y="5270888"/>
        <a:ext cx="29343" cy="29343"/>
      </dsp:txXfrm>
    </dsp:sp>
    <dsp:sp modelId="{AB21F61F-2B67-4C38-BAF2-7D0F8F48CCF6}">
      <dsp:nvSpPr>
        <dsp:cNvPr id="0" name=""/>
        <dsp:cNvSpPr/>
      </dsp:nvSpPr>
      <dsp:spPr>
        <a:xfrm>
          <a:off x="2724709" y="5110602"/>
          <a:ext cx="2736534" cy="857594"/>
        </a:xfrm>
        <a:prstGeom prst="roundRect">
          <a:avLst>
            <a:gd name="adj" fmla="val 10000"/>
          </a:avLst>
        </a:prstGeom>
        <a:solidFill>
          <a:srgbClr val="FFFF99"/>
        </a:solidFill>
        <a:ln w="28575">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kumimoji="1" lang="ja-JP" altLang="en-US" sz="2400" b="1" kern="1200" dirty="0">
              <a:latin typeface="Times New Roman" panose="02020603050405020304" pitchFamily="18" charset="0"/>
              <a:cs typeface="Times New Roman" panose="02020603050405020304" pitchFamily="18" charset="0"/>
            </a:rPr>
            <a:t>管理者免責義務</a:t>
          </a:r>
          <a:br>
            <a:rPr kumimoji="1" lang="en-US" altLang="ja-JP" sz="2400" b="1" kern="1200" dirty="0">
              <a:latin typeface="Times New Roman" panose="02020603050405020304" pitchFamily="18" charset="0"/>
              <a:cs typeface="Times New Roman" panose="02020603050405020304" pitchFamily="18" charset="0"/>
            </a:rPr>
          </a:br>
          <a:r>
            <a:rPr kumimoji="1" lang="ja-JP" altLang="en-US" sz="1800" b="1" kern="1200" dirty="0">
              <a:latin typeface="Times New Roman" panose="02020603050405020304" pitchFamily="18" charset="0"/>
              <a:cs typeface="Times New Roman" panose="02020603050405020304" pitchFamily="18" charset="0"/>
            </a:rPr>
            <a:t>民法</a:t>
          </a:r>
          <a:r>
            <a:rPr kumimoji="1" lang="en-US" altLang="ja-JP" sz="1800" b="1" kern="1200" dirty="0">
              <a:latin typeface="Times New Roman" panose="02020603050405020304" pitchFamily="18" charset="0"/>
              <a:cs typeface="Times New Roman" panose="02020603050405020304" pitchFamily="18" charset="0"/>
            </a:rPr>
            <a:t>702</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2</a:t>
          </a:r>
          <a:r>
            <a:rPr kumimoji="1" lang="ja-JP" altLang="en-US" sz="1800" b="1" kern="1200" dirty="0">
              <a:latin typeface="Times New Roman" panose="02020603050405020304" pitchFamily="18" charset="0"/>
              <a:cs typeface="Times New Roman" panose="02020603050405020304" pitchFamily="18" charset="0"/>
            </a:rPr>
            <a:t>項→</a:t>
          </a:r>
          <a:r>
            <a:rPr kumimoji="1" lang="en-US" altLang="ja-JP" sz="1800" b="1" kern="1200" dirty="0">
              <a:latin typeface="Times New Roman" panose="02020603050405020304" pitchFamily="18" charset="0"/>
              <a:cs typeface="Times New Roman" panose="02020603050405020304" pitchFamily="18" charset="0"/>
            </a:rPr>
            <a:t>650</a:t>
          </a:r>
          <a:r>
            <a:rPr kumimoji="1" lang="ja-JP" altLang="en-US" sz="1800" b="1" kern="1200" dirty="0">
              <a:latin typeface="Times New Roman" panose="02020603050405020304" pitchFamily="18" charset="0"/>
              <a:cs typeface="Times New Roman" panose="02020603050405020304" pitchFamily="18" charset="0"/>
            </a:rPr>
            <a:t>条</a:t>
          </a:r>
          <a:r>
            <a:rPr kumimoji="1" lang="en-US" altLang="ja-JP" sz="1800" b="1" kern="1200" dirty="0">
              <a:latin typeface="Times New Roman" panose="02020603050405020304" pitchFamily="18" charset="0"/>
              <a:cs typeface="Times New Roman" panose="02020603050405020304" pitchFamily="18" charset="0"/>
            </a:rPr>
            <a:t>2</a:t>
          </a:r>
          <a:r>
            <a:rPr kumimoji="1" lang="ja-JP" altLang="en-US" sz="1800" b="1" kern="1200" dirty="0">
              <a:latin typeface="Times New Roman" panose="02020603050405020304" pitchFamily="18" charset="0"/>
              <a:cs typeface="Times New Roman" panose="02020603050405020304" pitchFamily="18" charset="0"/>
            </a:rPr>
            <a:t>項</a:t>
          </a:r>
        </a:p>
      </dsp:txBody>
      <dsp:txXfrm>
        <a:off x="2749827" y="5135720"/>
        <a:ext cx="2686298" cy="807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9408F-3FA7-4363-85C7-B6C4B4FE9386}">
      <dsp:nvSpPr>
        <dsp:cNvPr id="0" name=""/>
        <dsp:cNvSpPr/>
      </dsp:nvSpPr>
      <dsp:spPr>
        <a:xfrm>
          <a:off x="3614821" y="0"/>
          <a:ext cx="1807410" cy="1051277"/>
        </a:xfrm>
        <a:prstGeom prst="trapezoid">
          <a:avLst>
            <a:gd name="adj" fmla="val 85963"/>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br>
            <a:rPr kumimoji="1" lang="en-US" altLang="ja-JP" sz="2000" kern="1200" dirty="0"/>
          </a:br>
          <a:r>
            <a:rPr kumimoji="1" lang="en-US" altLang="ja-JP" sz="2400" b="1" kern="1200" dirty="0"/>
            <a:t>5. </a:t>
          </a:r>
          <a:r>
            <a:rPr kumimoji="1" lang="ja-JP" altLang="en-US" sz="2400" b="1" kern="1200" dirty="0"/>
            <a:t>自己実現</a:t>
          </a:r>
          <a:br>
            <a:rPr kumimoji="1" lang="en-US" altLang="ja-JP" sz="2400" b="1" kern="1200" dirty="0"/>
          </a:br>
          <a:r>
            <a:rPr kumimoji="1" lang="ja-JP" altLang="en-US" sz="2400" b="1" kern="1200" dirty="0"/>
            <a:t>の欲求</a:t>
          </a:r>
          <a:endParaRPr kumimoji="1" lang="ja-JP" altLang="en-US" sz="2000" b="1" kern="1200" dirty="0"/>
        </a:p>
      </dsp:txBody>
      <dsp:txXfrm>
        <a:off x="3614821" y="0"/>
        <a:ext cx="1807410" cy="1051277"/>
      </dsp:txXfrm>
    </dsp:sp>
    <dsp:sp modelId="{1E55308E-5570-4563-814E-ABACE92F4A60}">
      <dsp:nvSpPr>
        <dsp:cNvPr id="0" name=""/>
        <dsp:cNvSpPr/>
      </dsp:nvSpPr>
      <dsp:spPr>
        <a:xfrm>
          <a:off x="2711115" y="1051277"/>
          <a:ext cx="3614821" cy="1051277"/>
        </a:xfrm>
        <a:prstGeom prst="trapezoid">
          <a:avLst>
            <a:gd name="adj" fmla="val 85963"/>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t>4. </a:t>
          </a:r>
          <a:r>
            <a:rPr kumimoji="1" lang="ja-JP" altLang="en-US" sz="2400" b="1" kern="1200" dirty="0"/>
            <a:t>承認欲求</a:t>
          </a:r>
        </a:p>
      </dsp:txBody>
      <dsp:txXfrm>
        <a:off x="3343709" y="1051277"/>
        <a:ext cx="2349633" cy="1051277"/>
      </dsp:txXfrm>
    </dsp:sp>
    <dsp:sp modelId="{57AA368C-E308-4751-BDDB-C4743D6AFE7B}">
      <dsp:nvSpPr>
        <dsp:cNvPr id="0" name=""/>
        <dsp:cNvSpPr/>
      </dsp:nvSpPr>
      <dsp:spPr>
        <a:xfrm>
          <a:off x="1807410" y="2102554"/>
          <a:ext cx="5422231" cy="1051277"/>
        </a:xfrm>
        <a:prstGeom prst="trapezoid">
          <a:avLst>
            <a:gd name="adj" fmla="val 85963"/>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t>3. </a:t>
          </a:r>
          <a:r>
            <a:rPr kumimoji="1" lang="ja-JP" altLang="en-US" sz="2400" b="1" kern="1200" dirty="0"/>
            <a:t>社会的欲求</a:t>
          </a:r>
          <a:br>
            <a:rPr kumimoji="1" lang="en-US" altLang="ja-JP" sz="2000" kern="1200" dirty="0"/>
          </a:br>
          <a:r>
            <a:rPr kumimoji="1" lang="ja-JP" altLang="en-US" sz="2400" kern="1200" dirty="0"/>
            <a:t>（帰属と愛の欲求）</a:t>
          </a:r>
          <a:endParaRPr kumimoji="1" lang="ja-JP" altLang="en-US" sz="2000" kern="1200" dirty="0"/>
        </a:p>
      </dsp:txBody>
      <dsp:txXfrm>
        <a:off x="2756301" y="2102554"/>
        <a:ext cx="3524450" cy="1051277"/>
      </dsp:txXfrm>
    </dsp:sp>
    <dsp:sp modelId="{FC5E55E5-CF3D-4BEC-BE2B-A9D00B1E28B0}">
      <dsp:nvSpPr>
        <dsp:cNvPr id="0" name=""/>
        <dsp:cNvSpPr/>
      </dsp:nvSpPr>
      <dsp:spPr>
        <a:xfrm>
          <a:off x="903705" y="3153832"/>
          <a:ext cx="7229642" cy="1051277"/>
        </a:xfrm>
        <a:prstGeom prst="trapezoid">
          <a:avLst>
            <a:gd name="adj" fmla="val 85963"/>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t>2. </a:t>
          </a:r>
          <a:r>
            <a:rPr kumimoji="1" lang="ja-JP" altLang="en-US" sz="2400" b="1" kern="1200" dirty="0"/>
            <a:t>安全欲求</a:t>
          </a:r>
          <a:br>
            <a:rPr kumimoji="1" lang="en-US" altLang="ja-JP" sz="2000" kern="1200" dirty="0"/>
          </a:br>
          <a:r>
            <a:rPr kumimoji="1" lang="ja-JP" altLang="en-US" sz="2400" kern="1200" dirty="0"/>
            <a:t>（健康で文化的な生活の維持）</a:t>
          </a:r>
          <a:endParaRPr kumimoji="1" lang="ja-JP" altLang="en-US" sz="2000" kern="1200" dirty="0"/>
        </a:p>
      </dsp:txBody>
      <dsp:txXfrm>
        <a:off x="2168892" y="3153832"/>
        <a:ext cx="4699267" cy="1051277"/>
      </dsp:txXfrm>
    </dsp:sp>
    <dsp:sp modelId="{47F52DEE-2E22-47D9-8022-367684AA4E7F}">
      <dsp:nvSpPr>
        <dsp:cNvPr id="0" name=""/>
        <dsp:cNvSpPr/>
      </dsp:nvSpPr>
      <dsp:spPr>
        <a:xfrm>
          <a:off x="0" y="4205109"/>
          <a:ext cx="9037053" cy="1051277"/>
        </a:xfrm>
        <a:prstGeom prst="trapezoid">
          <a:avLst>
            <a:gd name="adj" fmla="val 85963"/>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en-US" altLang="ja-JP" sz="2400" b="1" kern="1200" dirty="0"/>
            <a:t>1. </a:t>
          </a:r>
          <a:r>
            <a:rPr kumimoji="1" lang="ja-JP" altLang="en-US" sz="2400" b="1" kern="1200" dirty="0"/>
            <a:t>生理的欲求</a:t>
          </a:r>
          <a:br>
            <a:rPr kumimoji="1" lang="en-US" altLang="ja-JP" sz="2000" b="1" kern="1200" dirty="0"/>
          </a:br>
          <a:r>
            <a:rPr kumimoji="1" lang="ja-JP" altLang="en-US" sz="2400" kern="1200" dirty="0"/>
            <a:t>（生物的な動的平衡の維持）</a:t>
          </a:r>
          <a:endParaRPr kumimoji="1" lang="ja-JP" altLang="en-US" sz="2000" kern="1200" dirty="0"/>
        </a:p>
      </dsp:txBody>
      <dsp:txXfrm>
        <a:off x="1581484" y="4205109"/>
        <a:ext cx="5874084" cy="10512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6204F-2D1B-4789-8ABC-3A20B550A5D8}">
      <dsp:nvSpPr>
        <dsp:cNvPr id="0" name=""/>
        <dsp:cNvSpPr/>
      </dsp:nvSpPr>
      <dsp:spPr>
        <a:xfrm>
          <a:off x="2683334" y="25060"/>
          <a:ext cx="5457469" cy="2970421"/>
        </a:xfrm>
        <a:prstGeom prst="ellipse">
          <a:avLst/>
        </a:prstGeom>
        <a:solidFill>
          <a:schemeClr val="accent6">
            <a:lumMod val="40000"/>
            <a:lumOff val="60000"/>
            <a:alpha val="50000"/>
          </a:schemeClr>
        </a:solidFill>
        <a:ln w="381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066800">
            <a:lnSpc>
              <a:spcPct val="90000"/>
            </a:lnSpc>
            <a:spcBef>
              <a:spcPct val="0"/>
            </a:spcBef>
            <a:spcAft>
              <a:spcPct val="35000"/>
            </a:spcAft>
            <a:buNone/>
          </a:pPr>
          <a:br>
            <a:rPr kumimoji="1" lang="en-US" altLang="ja-JP" sz="2400" kern="1200" dirty="0"/>
          </a:br>
          <a:r>
            <a:rPr kumimoji="1" lang="ja-JP" altLang="en-US" sz="4000" kern="1200" dirty="0"/>
            <a:t>身体（健康）</a:t>
          </a:r>
        </a:p>
        <a:p>
          <a:pPr marL="285750" lvl="1" indent="-285750" algn="l" defTabSz="1600200">
            <a:lnSpc>
              <a:spcPct val="90000"/>
            </a:lnSpc>
            <a:spcBef>
              <a:spcPct val="0"/>
            </a:spcBef>
            <a:spcAft>
              <a:spcPct val="15000"/>
            </a:spcAft>
            <a:buChar char="•"/>
          </a:pPr>
          <a:r>
            <a:rPr kumimoji="1" lang="ja-JP" altLang="en-US" sz="3600" kern="1200" dirty="0"/>
            <a:t>生物学・栄養学</a:t>
          </a:r>
        </a:p>
        <a:p>
          <a:pPr marL="285750" lvl="1" indent="-285750" algn="l" defTabSz="1600200">
            <a:lnSpc>
              <a:spcPct val="90000"/>
            </a:lnSpc>
            <a:spcBef>
              <a:spcPct val="0"/>
            </a:spcBef>
            <a:spcAft>
              <a:spcPct val="15000"/>
            </a:spcAft>
            <a:buChar char="•"/>
          </a:pPr>
          <a:r>
            <a:rPr kumimoji="1" lang="ja-JP" altLang="en-US" sz="3600" kern="1200" dirty="0"/>
            <a:t>医学・統計・数学</a:t>
          </a:r>
        </a:p>
      </dsp:txBody>
      <dsp:txXfrm>
        <a:off x="3410996" y="544883"/>
        <a:ext cx="4002143" cy="1336689"/>
      </dsp:txXfrm>
    </dsp:sp>
    <dsp:sp modelId="{76CD0A9B-9E71-43DA-898F-EB2ECB51FD7B}">
      <dsp:nvSpPr>
        <dsp:cNvPr id="0" name=""/>
        <dsp:cNvSpPr/>
      </dsp:nvSpPr>
      <dsp:spPr>
        <a:xfrm>
          <a:off x="5061226" y="2335001"/>
          <a:ext cx="5457469" cy="2457866"/>
        </a:xfrm>
        <a:prstGeom prst="ellipse">
          <a:avLst/>
        </a:prstGeom>
        <a:solidFill>
          <a:schemeClr val="accent1">
            <a:lumMod val="40000"/>
            <a:lumOff val="60000"/>
            <a:alpha val="50000"/>
          </a:schemeClr>
        </a:solidFill>
        <a:ln w="38100" cap="flat" cmpd="sng" algn="ctr">
          <a:solidFill>
            <a:schemeClr val="accent1">
              <a:lumMod val="5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778000">
            <a:lnSpc>
              <a:spcPct val="90000"/>
            </a:lnSpc>
            <a:spcBef>
              <a:spcPct val="0"/>
            </a:spcBef>
            <a:spcAft>
              <a:spcPct val="35000"/>
            </a:spcAft>
            <a:buNone/>
          </a:pPr>
          <a:r>
            <a:rPr kumimoji="1" lang="ja-JP" altLang="en-US" sz="4000" kern="1200" dirty="0"/>
            <a:t>精神（幸福）</a:t>
          </a:r>
        </a:p>
        <a:p>
          <a:pPr marL="285750" lvl="1" indent="-285750" algn="l" defTabSz="1600200">
            <a:lnSpc>
              <a:spcPct val="90000"/>
            </a:lnSpc>
            <a:spcBef>
              <a:spcPct val="0"/>
            </a:spcBef>
            <a:spcAft>
              <a:spcPct val="15000"/>
            </a:spcAft>
            <a:buChar char="•"/>
          </a:pPr>
          <a:r>
            <a:rPr kumimoji="1" lang="ja-JP" altLang="en-US" sz="3600" kern="1200" dirty="0"/>
            <a:t>哲学・倫理学</a:t>
          </a:r>
        </a:p>
        <a:p>
          <a:pPr marL="285750" lvl="1" indent="-285750" algn="l" defTabSz="1600200">
            <a:lnSpc>
              <a:spcPct val="90000"/>
            </a:lnSpc>
            <a:spcBef>
              <a:spcPct val="0"/>
            </a:spcBef>
            <a:spcAft>
              <a:spcPct val="15000"/>
            </a:spcAft>
            <a:buChar char="•"/>
          </a:pPr>
          <a:r>
            <a:rPr kumimoji="1" lang="ja-JP" altLang="en-US" sz="3600" kern="1200" dirty="0"/>
            <a:t>心理学</a:t>
          </a:r>
        </a:p>
      </dsp:txBody>
      <dsp:txXfrm>
        <a:off x="6730302" y="2969950"/>
        <a:ext cx="3274481" cy="1351826"/>
      </dsp:txXfrm>
    </dsp:sp>
    <dsp:sp modelId="{670331E9-C223-4EDC-A4B8-9601103D808D}">
      <dsp:nvSpPr>
        <dsp:cNvPr id="0" name=""/>
        <dsp:cNvSpPr/>
      </dsp:nvSpPr>
      <dsp:spPr>
        <a:xfrm>
          <a:off x="336191" y="2335001"/>
          <a:ext cx="5457469" cy="2457866"/>
        </a:xfrm>
        <a:prstGeom prst="ellipse">
          <a:avLst/>
        </a:prstGeom>
        <a:solidFill>
          <a:schemeClr val="accent2">
            <a:lumMod val="40000"/>
            <a:lumOff val="60000"/>
            <a:alpha val="50000"/>
          </a:schemeClr>
        </a:solidFill>
        <a:ln w="381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778000">
            <a:lnSpc>
              <a:spcPct val="90000"/>
            </a:lnSpc>
            <a:spcBef>
              <a:spcPct val="0"/>
            </a:spcBef>
            <a:spcAft>
              <a:spcPct val="35000"/>
            </a:spcAft>
            <a:buNone/>
          </a:pPr>
          <a:r>
            <a:rPr kumimoji="1" lang="ja-JP" altLang="en-US" sz="4000" kern="1200" dirty="0"/>
            <a:t>行為（制御）</a:t>
          </a:r>
        </a:p>
        <a:p>
          <a:pPr marL="285750" lvl="1" indent="-285750" algn="l" defTabSz="1422400">
            <a:lnSpc>
              <a:spcPct val="90000"/>
            </a:lnSpc>
            <a:spcBef>
              <a:spcPct val="0"/>
            </a:spcBef>
            <a:spcAft>
              <a:spcPct val="15000"/>
            </a:spcAft>
            <a:buChar char="•"/>
          </a:pPr>
          <a:r>
            <a:rPr kumimoji="1" lang="ja-JP" altLang="en-US" sz="3200" kern="1200" dirty="0"/>
            <a:t>法学・政治学</a:t>
          </a:r>
          <a:endParaRPr kumimoji="1" lang="en-US" altLang="ja-JP" sz="3200" kern="1200" dirty="0"/>
        </a:p>
        <a:p>
          <a:pPr marL="285750" lvl="1" indent="-285750" algn="l" defTabSz="1422400">
            <a:lnSpc>
              <a:spcPct val="90000"/>
            </a:lnSpc>
            <a:spcBef>
              <a:spcPct val="0"/>
            </a:spcBef>
            <a:spcAft>
              <a:spcPct val="15000"/>
            </a:spcAft>
            <a:buChar char="•"/>
          </a:pPr>
          <a:r>
            <a:rPr kumimoji="1" lang="ja-JP" altLang="en-US" sz="3200" kern="1200" dirty="0"/>
            <a:t>経営学・経済学</a:t>
          </a:r>
          <a:endParaRPr kumimoji="1" lang="en-US" altLang="ja-JP" sz="3200" kern="1200" dirty="0"/>
        </a:p>
      </dsp:txBody>
      <dsp:txXfrm>
        <a:off x="850103" y="2969950"/>
        <a:ext cx="3274481" cy="13518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2C91D-7155-4D15-BE01-0721067F2B51}">
      <dsp:nvSpPr>
        <dsp:cNvPr id="0" name=""/>
        <dsp:cNvSpPr/>
      </dsp:nvSpPr>
      <dsp:spPr>
        <a:xfrm rot="5400000">
          <a:off x="38460" y="251455"/>
          <a:ext cx="1639718" cy="1370981"/>
        </a:xfrm>
        <a:prstGeom prst="chevron">
          <a:avLst/>
        </a:prstGeom>
        <a:solidFill>
          <a:schemeClr val="accent5">
            <a:lumMod val="75000"/>
          </a:schemeClr>
        </a:soli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br>
            <a:rPr kumimoji="1" lang="en-US" altLang="ja-JP" sz="2000" b="1" kern="1200" dirty="0"/>
          </a:br>
          <a:r>
            <a:rPr kumimoji="1" lang="ja-JP" altLang="en-US" sz="2000" b="1" kern="1200" dirty="0"/>
            <a:t>問題提起</a:t>
          </a:r>
        </a:p>
      </dsp:txBody>
      <dsp:txXfrm rot="-5400000">
        <a:off x="172829" y="802578"/>
        <a:ext cx="1370981" cy="268737"/>
      </dsp:txXfrm>
    </dsp:sp>
    <dsp:sp modelId="{0B6375C0-D9F1-4BEE-BA33-0DE9030257BA}">
      <dsp:nvSpPr>
        <dsp:cNvPr id="0" name=""/>
        <dsp:cNvSpPr/>
      </dsp:nvSpPr>
      <dsp:spPr>
        <a:xfrm rot="5400000">
          <a:off x="5989571" y="-3927240"/>
          <a:ext cx="1290316" cy="9144860"/>
        </a:xfrm>
        <a:prstGeom prst="round2SameRect">
          <a:avLst/>
        </a:prstGeom>
        <a:solidFill>
          <a:schemeClr val="accent1">
            <a:lumMod val="20000"/>
            <a:lumOff val="8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en-US" altLang="ja-JP" sz="2400" b="1" kern="1200" dirty="0"/>
            <a:t>Issue: </a:t>
          </a:r>
          <a:r>
            <a:rPr kumimoji="1" lang="ja-JP" altLang="en-US" sz="2400" b="1" kern="1200" dirty="0"/>
            <a:t>（問題提起）重要な問題を発見したことの経緯を述べる。</a:t>
          </a:r>
        </a:p>
        <a:p>
          <a:pPr marL="228600" lvl="1" indent="-228600" algn="l" defTabSz="1066800">
            <a:lnSpc>
              <a:spcPct val="90000"/>
            </a:lnSpc>
            <a:spcBef>
              <a:spcPct val="0"/>
            </a:spcBef>
            <a:spcAft>
              <a:spcPct val="15000"/>
            </a:spcAft>
            <a:buChar char="•"/>
          </a:pPr>
          <a:r>
            <a:rPr kumimoji="1" lang="en-US" altLang="ja-JP" sz="2400" b="1" kern="1200" dirty="0"/>
            <a:t>Rule: </a:t>
          </a:r>
          <a:r>
            <a:rPr kumimoji="1" lang="ja-JP" altLang="en-US" sz="2400" b="1" kern="1200" dirty="0"/>
            <a:t>（仮説の提示）その問題を解決する視点と仮説を提示する。</a:t>
          </a:r>
        </a:p>
      </dsp:txBody>
      <dsp:txXfrm rot="-5400000">
        <a:off x="2062299" y="63020"/>
        <a:ext cx="9081872" cy="1164340"/>
      </dsp:txXfrm>
    </dsp:sp>
    <dsp:sp modelId="{D7074474-BAF7-4174-B48F-FAFF64AA391B}">
      <dsp:nvSpPr>
        <dsp:cNvPr id="0" name=""/>
        <dsp:cNvSpPr/>
      </dsp:nvSpPr>
      <dsp:spPr>
        <a:xfrm rot="5400000">
          <a:off x="38460" y="1824089"/>
          <a:ext cx="1639718" cy="1370981"/>
        </a:xfrm>
        <a:prstGeom prst="chevron">
          <a:avLst/>
        </a:prstGeom>
        <a:solidFill>
          <a:schemeClr val="accent5">
            <a:lumMod val="75000"/>
          </a:schemeClr>
        </a:soli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br>
            <a:rPr kumimoji="1" lang="en-US" altLang="ja-JP" sz="2000" b="1" kern="1200" dirty="0"/>
          </a:br>
          <a:r>
            <a:rPr kumimoji="1" lang="ja-JP" altLang="en-US" sz="2000" b="1" kern="1200" dirty="0"/>
            <a:t>本論</a:t>
          </a:r>
        </a:p>
      </dsp:txBody>
      <dsp:txXfrm rot="-5400000">
        <a:off x="172829" y="2375212"/>
        <a:ext cx="1370981" cy="268737"/>
      </dsp:txXfrm>
    </dsp:sp>
    <dsp:sp modelId="{220C33FA-A79A-4F22-8D5A-8ADA250A8B33}">
      <dsp:nvSpPr>
        <dsp:cNvPr id="0" name=""/>
        <dsp:cNvSpPr/>
      </dsp:nvSpPr>
      <dsp:spPr>
        <a:xfrm rot="5400000">
          <a:off x="5969178" y="-2349800"/>
          <a:ext cx="1289638" cy="9144860"/>
        </a:xfrm>
        <a:prstGeom prst="round2SameRect">
          <a:avLst/>
        </a:prstGeom>
        <a:solidFill>
          <a:schemeClr val="accent1">
            <a:lumMod val="20000"/>
            <a:lumOff val="8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en-US" altLang="ja-JP" sz="2400" b="1" kern="1200" dirty="0"/>
            <a:t>Application: (</a:t>
          </a:r>
          <a:r>
            <a:rPr kumimoji="1" lang="ja-JP" altLang="en-US" sz="2400" b="1" kern="1200" dirty="0"/>
            <a:t>仮説の検証）問題を部分に分割し，仮説を検証する。</a:t>
          </a:r>
        </a:p>
        <a:p>
          <a:pPr marL="228600" lvl="1" indent="-228600" algn="l" defTabSz="1066800">
            <a:lnSpc>
              <a:spcPct val="90000"/>
            </a:lnSpc>
            <a:spcBef>
              <a:spcPct val="0"/>
            </a:spcBef>
            <a:spcAft>
              <a:spcPct val="15000"/>
            </a:spcAft>
            <a:buChar char="•"/>
          </a:pPr>
          <a:r>
            <a:rPr kumimoji="1" lang="en-US" altLang="ja-JP" sz="2400" b="1" kern="1200" dirty="0"/>
            <a:t>Argument: </a:t>
          </a:r>
          <a:r>
            <a:rPr kumimoji="1" lang="ja-JP" altLang="en-US" sz="2400" b="1" kern="1200" dirty="0"/>
            <a:t>（反証推論）部分ごとに問題を展開し議論を重ねる。</a:t>
          </a:r>
        </a:p>
      </dsp:txBody>
      <dsp:txXfrm rot="-5400000">
        <a:off x="2041568" y="1640765"/>
        <a:ext cx="9081905" cy="1163728"/>
      </dsp:txXfrm>
    </dsp:sp>
    <dsp:sp modelId="{4FF4026D-C8BC-4031-826C-B313B0A62D64}">
      <dsp:nvSpPr>
        <dsp:cNvPr id="0" name=""/>
        <dsp:cNvSpPr/>
      </dsp:nvSpPr>
      <dsp:spPr>
        <a:xfrm rot="5400000">
          <a:off x="38460" y="3396724"/>
          <a:ext cx="1639718" cy="1370981"/>
        </a:xfrm>
        <a:prstGeom prst="chevron">
          <a:avLst/>
        </a:prstGeom>
        <a:solidFill>
          <a:schemeClr val="accent5">
            <a:lumMod val="75000"/>
          </a:schemeClr>
        </a:soli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br>
            <a:rPr kumimoji="1" lang="en-US" altLang="ja-JP" sz="2000" b="1" kern="1200" dirty="0"/>
          </a:br>
          <a:r>
            <a:rPr kumimoji="1" lang="ja-JP" altLang="en-US" sz="2000" b="1" kern="1200" dirty="0"/>
            <a:t>結論</a:t>
          </a:r>
        </a:p>
      </dsp:txBody>
      <dsp:txXfrm rot="-5400000">
        <a:off x="172829" y="3947847"/>
        <a:ext cx="1370981" cy="268737"/>
      </dsp:txXfrm>
    </dsp:sp>
    <dsp:sp modelId="{9718F893-8380-4336-9B1E-1BADEFE17EA2}">
      <dsp:nvSpPr>
        <dsp:cNvPr id="0" name=""/>
        <dsp:cNvSpPr/>
      </dsp:nvSpPr>
      <dsp:spPr>
        <a:xfrm rot="5400000">
          <a:off x="5969178" y="-777166"/>
          <a:ext cx="1289638" cy="9144860"/>
        </a:xfrm>
        <a:prstGeom prst="round2SameRect">
          <a:avLst/>
        </a:prstGeom>
        <a:solidFill>
          <a:schemeClr val="accent1">
            <a:lumMod val="20000"/>
            <a:lumOff val="8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kumimoji="1" lang="en-US" altLang="ja-JP" sz="2400" b="1" kern="1200" dirty="0"/>
            <a:t>Conclusion: </a:t>
          </a:r>
          <a:r>
            <a:rPr kumimoji="1" lang="ja-JP" altLang="en-US" sz="2400" b="1" kern="1200" dirty="0"/>
            <a:t>（結論＝問題の答え）得られた答えを１つにまとめる。</a:t>
          </a:r>
        </a:p>
        <a:p>
          <a:pPr marL="228600" lvl="1" indent="-228600" algn="l" defTabSz="1066800">
            <a:lnSpc>
              <a:spcPct val="90000"/>
            </a:lnSpc>
            <a:spcBef>
              <a:spcPct val="0"/>
            </a:spcBef>
            <a:spcAft>
              <a:spcPct val="15000"/>
            </a:spcAft>
            <a:buChar char="•"/>
          </a:pPr>
          <a:r>
            <a:rPr kumimoji="1" lang="en-US" altLang="ja-JP" sz="2400" b="1" kern="1200" dirty="0"/>
            <a:t>Issue: </a:t>
          </a:r>
          <a:r>
            <a:rPr kumimoji="1" lang="ja-JP" altLang="en-US" sz="2400" b="1" kern="1200" dirty="0"/>
            <a:t>（今後の課題）残された問題に対する展望を行う。</a:t>
          </a:r>
        </a:p>
      </dsp:txBody>
      <dsp:txXfrm rot="-5400000">
        <a:off x="2041568" y="3213399"/>
        <a:ext cx="9081905" cy="11637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CCD6A-3EAB-40DF-BEE2-C87CBE14BF81}">
      <dsp:nvSpPr>
        <dsp:cNvPr id="0" name=""/>
        <dsp:cNvSpPr/>
      </dsp:nvSpPr>
      <dsp:spPr>
        <a:xfrm>
          <a:off x="312754" y="2394"/>
          <a:ext cx="3253165" cy="813291"/>
        </a:xfrm>
        <a:prstGeom prst="roundRect">
          <a:avLst>
            <a:gd name="adj" fmla="val 10000"/>
          </a:avLst>
        </a:prstGeom>
        <a:solidFill>
          <a:schemeClr val="accent1">
            <a:lumMod val="40000"/>
            <a:lumOff val="60000"/>
          </a:schemeClr>
        </a:solidFill>
        <a:ln w="38100" cap="flat" cmpd="sng" algn="ctr">
          <a:solidFill>
            <a:schemeClr val="accent1">
              <a:lumMod val="75000"/>
            </a:schemeClr>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従来の法教育</a:t>
          </a:r>
          <a:br>
            <a:rPr kumimoji="1" lang="en-US" altLang="ja-JP" sz="2400" kern="1200" dirty="0"/>
          </a:br>
          <a:r>
            <a:rPr kumimoji="1" lang="ja-JP" altLang="en-US" sz="2400" kern="1200" dirty="0"/>
            <a:t>（一方的・受動的）</a:t>
          </a:r>
        </a:p>
      </dsp:txBody>
      <dsp:txXfrm>
        <a:off x="336574" y="26214"/>
        <a:ext cx="3205525" cy="765651"/>
      </dsp:txXfrm>
    </dsp:sp>
    <dsp:sp modelId="{103643A4-0831-4CBB-8CA3-D22B4674C2D1}">
      <dsp:nvSpPr>
        <dsp:cNvPr id="0" name=""/>
        <dsp:cNvSpPr/>
      </dsp:nvSpPr>
      <dsp:spPr>
        <a:xfrm rot="5400000">
          <a:off x="1874643" y="829120"/>
          <a:ext cx="129387" cy="208379"/>
        </a:xfrm>
        <a:prstGeom prst="rightArrow">
          <a:avLst>
            <a:gd name="adj1" fmla="val 66700"/>
            <a:gd name="adj2" fmla="val 50000"/>
          </a:avLst>
        </a:prstGeom>
        <a:solidFill>
          <a:schemeClr val="bg1"/>
        </a:solidFill>
        <a:ln w="3175">
          <a:noFill/>
        </a:ln>
        <a:effectLst/>
      </dsp:spPr>
      <dsp:style>
        <a:lnRef idx="0">
          <a:scrgbClr r="0" g="0" b="0"/>
        </a:lnRef>
        <a:fillRef idx="1">
          <a:scrgbClr r="0" g="0" b="0"/>
        </a:fillRef>
        <a:effectRef idx="0">
          <a:scrgbClr r="0" g="0" b="0"/>
        </a:effectRef>
        <a:fontRef idx="minor">
          <a:schemeClr val="lt1"/>
        </a:fontRef>
      </dsp:style>
    </dsp:sp>
    <dsp:sp modelId="{1B9E7EB2-5690-4E26-95D7-5D3E674294C6}">
      <dsp:nvSpPr>
        <dsp:cNvPr id="0" name=""/>
        <dsp:cNvSpPr/>
      </dsp:nvSpPr>
      <dsp:spPr>
        <a:xfrm>
          <a:off x="595054" y="1050935"/>
          <a:ext cx="2688566" cy="672141"/>
        </a:xfrm>
        <a:prstGeom prst="roundRect">
          <a:avLst>
            <a:gd name="adj" fmla="val 10000"/>
          </a:avLst>
        </a:prstGeom>
        <a:solidFill>
          <a:schemeClr val="accent1">
            <a:lumMod val="20000"/>
            <a:lumOff val="80000"/>
            <a:alpha val="90000"/>
          </a:schemeClr>
        </a:solidFill>
        <a:ln w="1905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条文の紹介</a:t>
          </a:r>
          <a:br>
            <a:rPr kumimoji="1" lang="en-US" altLang="ja-JP" sz="1900" kern="1200" dirty="0"/>
          </a:br>
          <a:r>
            <a:rPr kumimoji="1" lang="ja-JP" altLang="en-US" sz="1900" kern="1200" dirty="0"/>
            <a:t>（</a:t>
          </a:r>
          <a:r>
            <a:rPr kumimoji="1" lang="ja-JP" altLang="en-US" sz="1900" b="0" kern="1200" cap="none" spc="0" dirty="0">
              <a:ln w="0"/>
              <a:solidFill>
                <a:schemeClr val="tx1"/>
              </a:solidFill>
              <a:effectLst>
                <a:outerShdw blurRad="38100" dist="19050" dir="2700000" algn="tl" rotWithShape="0">
                  <a:schemeClr val="dk1">
                    <a:alpha val="40000"/>
                  </a:schemeClr>
                </a:outerShdw>
              </a:effectLst>
            </a:rPr>
            <a:t>条文からスタート</a:t>
          </a:r>
          <a:r>
            <a:rPr kumimoji="1" lang="ja-JP" altLang="en-US" sz="1900" kern="1200" dirty="0"/>
            <a:t>）</a:t>
          </a:r>
        </a:p>
      </dsp:txBody>
      <dsp:txXfrm>
        <a:off x="614740" y="1070621"/>
        <a:ext cx="2649194" cy="632769"/>
      </dsp:txXfrm>
    </dsp:sp>
    <dsp:sp modelId="{8CBBA0F5-8A45-44CA-B76F-BD8CC1A993C4}">
      <dsp:nvSpPr>
        <dsp:cNvPr id="0" name=""/>
        <dsp:cNvSpPr/>
      </dsp:nvSpPr>
      <dsp:spPr>
        <a:xfrm rot="5433612">
          <a:off x="1820281" y="1736512"/>
          <a:ext cx="229239" cy="208379"/>
        </a:xfrm>
        <a:prstGeom prst="rightArrow">
          <a:avLst>
            <a:gd name="adj1" fmla="val 667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347780D-0223-41A5-B223-2E54BA2BEFCF}">
      <dsp:nvSpPr>
        <dsp:cNvPr id="0" name=""/>
        <dsp:cNvSpPr/>
      </dsp:nvSpPr>
      <dsp:spPr>
        <a:xfrm>
          <a:off x="586181" y="1958326"/>
          <a:ext cx="2688566" cy="672141"/>
        </a:xfrm>
        <a:prstGeom prst="roundRect">
          <a:avLst>
            <a:gd name="adj" fmla="val 10000"/>
          </a:avLst>
        </a:prstGeom>
        <a:solidFill>
          <a:schemeClr val="accent1">
            <a:lumMod val="20000"/>
            <a:lumOff val="80000"/>
            <a:alpha val="90000"/>
          </a:schemeClr>
        </a:solidFill>
        <a:ln w="1905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条文の解釈</a:t>
          </a:r>
        </a:p>
      </dsp:txBody>
      <dsp:txXfrm>
        <a:off x="605867" y="1978012"/>
        <a:ext cx="2649194" cy="632769"/>
      </dsp:txXfrm>
    </dsp:sp>
    <dsp:sp modelId="{6CD790E5-2C18-44F4-8D22-79E172B36A94}">
      <dsp:nvSpPr>
        <dsp:cNvPr id="0" name=""/>
        <dsp:cNvSpPr/>
      </dsp:nvSpPr>
      <dsp:spPr>
        <a:xfrm rot="5366388">
          <a:off x="1820281" y="2643903"/>
          <a:ext cx="229239" cy="208379"/>
        </a:xfrm>
        <a:prstGeom prst="rightArrow">
          <a:avLst>
            <a:gd name="adj1" fmla="val 667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0A37BAD-79C1-4624-9974-D71B7EA66201}">
      <dsp:nvSpPr>
        <dsp:cNvPr id="0" name=""/>
        <dsp:cNvSpPr/>
      </dsp:nvSpPr>
      <dsp:spPr>
        <a:xfrm>
          <a:off x="595054" y="2865717"/>
          <a:ext cx="2688566" cy="672141"/>
        </a:xfrm>
        <a:prstGeom prst="roundRect">
          <a:avLst>
            <a:gd name="adj" fmla="val 10000"/>
          </a:avLst>
        </a:prstGeom>
        <a:solidFill>
          <a:schemeClr val="accent1">
            <a:lumMod val="20000"/>
            <a:lumOff val="80000"/>
            <a:alpha val="90000"/>
          </a:schemeClr>
        </a:solidFill>
        <a:ln w="1905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条文が適用される</a:t>
          </a:r>
          <a:br>
            <a:rPr kumimoji="1" lang="en-US" altLang="ja-JP" sz="1900" kern="1200" dirty="0"/>
          </a:br>
          <a:r>
            <a:rPr kumimoji="1" lang="ja-JP" altLang="en-US" sz="1900" kern="1200" dirty="0"/>
            <a:t>判例の紹介・解釈</a:t>
          </a:r>
        </a:p>
      </dsp:txBody>
      <dsp:txXfrm>
        <a:off x="614740" y="2885403"/>
        <a:ext cx="2649194" cy="632769"/>
      </dsp:txXfrm>
    </dsp:sp>
    <dsp:sp modelId="{BDCB5CFA-E594-4597-A331-A8006880015E}">
      <dsp:nvSpPr>
        <dsp:cNvPr id="0" name=""/>
        <dsp:cNvSpPr/>
      </dsp:nvSpPr>
      <dsp:spPr>
        <a:xfrm rot="5400000">
          <a:off x="1824728" y="3551294"/>
          <a:ext cx="229217" cy="208379"/>
        </a:xfrm>
        <a:prstGeom prst="rightArrow">
          <a:avLst>
            <a:gd name="adj1" fmla="val 667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0923109-BED3-4E5D-8F6E-1FAC5D2FFEF0}">
      <dsp:nvSpPr>
        <dsp:cNvPr id="0" name=""/>
        <dsp:cNvSpPr/>
      </dsp:nvSpPr>
      <dsp:spPr>
        <a:xfrm>
          <a:off x="595054" y="3773109"/>
          <a:ext cx="2688566" cy="672141"/>
        </a:xfrm>
        <a:prstGeom prst="roundRect">
          <a:avLst>
            <a:gd name="adj" fmla="val 10000"/>
          </a:avLst>
        </a:prstGeom>
        <a:solidFill>
          <a:schemeClr val="accent1">
            <a:lumMod val="20000"/>
            <a:lumOff val="80000"/>
            <a:alpha val="90000"/>
          </a:schemeClr>
        </a:solidFill>
        <a:ln w="1905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条文の体系的な</a:t>
          </a:r>
          <a:br>
            <a:rPr kumimoji="1" lang="en-US" altLang="ja-JP" sz="1900" kern="1200" dirty="0"/>
          </a:br>
          <a:r>
            <a:rPr kumimoji="1" lang="ja-JP" altLang="en-US" sz="1900" kern="1200" dirty="0"/>
            <a:t>位置づけ</a:t>
          </a:r>
        </a:p>
      </dsp:txBody>
      <dsp:txXfrm>
        <a:off x="614740" y="3792795"/>
        <a:ext cx="2649194" cy="632769"/>
      </dsp:txXfrm>
    </dsp:sp>
    <dsp:sp modelId="{DCF2DB89-4471-428B-87F6-022077372A2A}">
      <dsp:nvSpPr>
        <dsp:cNvPr id="0" name=""/>
        <dsp:cNvSpPr/>
      </dsp:nvSpPr>
      <dsp:spPr>
        <a:xfrm>
          <a:off x="3942319" y="2394"/>
          <a:ext cx="3253165" cy="813291"/>
        </a:xfrm>
        <a:prstGeom prst="roundRect">
          <a:avLst>
            <a:gd name="adj" fmla="val 10000"/>
          </a:avLst>
        </a:prstGeom>
        <a:solidFill>
          <a:schemeClr val="accent6">
            <a:lumMod val="40000"/>
            <a:lumOff val="60000"/>
          </a:schemeClr>
        </a:solidFill>
        <a:ln w="38100" cap="flat" cmpd="sng" algn="ctr">
          <a:solidFill>
            <a:schemeClr val="accent6">
              <a:lumMod val="75000"/>
            </a:schemeClr>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t>将来の法教育</a:t>
          </a:r>
          <a:br>
            <a:rPr kumimoji="1" lang="en-US" altLang="ja-JP" sz="2400" kern="1200" dirty="0"/>
          </a:br>
          <a:r>
            <a:rPr kumimoji="1" lang="ja-JP" altLang="en-US" sz="2400" kern="1200" dirty="0"/>
            <a:t>（双方的・能動的）</a:t>
          </a:r>
        </a:p>
      </dsp:txBody>
      <dsp:txXfrm>
        <a:off x="3966139" y="26214"/>
        <a:ext cx="3205525" cy="765651"/>
      </dsp:txXfrm>
    </dsp:sp>
    <dsp:sp modelId="{6B88E4FC-FA6A-4EF3-AECD-B9B1B6EB51DE}">
      <dsp:nvSpPr>
        <dsp:cNvPr id="0" name=""/>
        <dsp:cNvSpPr/>
      </dsp:nvSpPr>
      <dsp:spPr>
        <a:xfrm rot="5400000">
          <a:off x="5497739" y="818701"/>
          <a:ext cx="142325" cy="229217"/>
        </a:xfrm>
        <a:prstGeom prst="rightArrow">
          <a:avLst>
            <a:gd name="adj1" fmla="val 66700"/>
            <a:gd name="adj2" fmla="val 50000"/>
          </a:avLst>
        </a:prstGeom>
        <a:solidFill>
          <a:schemeClr val="bg1"/>
        </a:solidFill>
        <a:ln w="3175">
          <a:noFill/>
        </a:ln>
        <a:effectLst/>
      </dsp:spPr>
      <dsp:style>
        <a:lnRef idx="0">
          <a:scrgbClr r="0" g="0" b="0"/>
        </a:lnRef>
        <a:fillRef idx="1">
          <a:scrgbClr r="0" g="0" b="0"/>
        </a:fillRef>
        <a:effectRef idx="0">
          <a:scrgbClr r="0" g="0" b="0"/>
        </a:effectRef>
        <a:fontRef idx="minor">
          <a:schemeClr val="lt1"/>
        </a:fontRef>
      </dsp:style>
    </dsp:sp>
    <dsp:sp modelId="{1EF4CF7F-34FA-4524-9559-31B7ECD57D54}">
      <dsp:nvSpPr>
        <dsp:cNvPr id="0" name=""/>
        <dsp:cNvSpPr/>
      </dsp:nvSpPr>
      <dsp:spPr>
        <a:xfrm>
          <a:off x="4224619" y="1050935"/>
          <a:ext cx="2688566" cy="672141"/>
        </a:xfrm>
        <a:prstGeom prst="roundRect">
          <a:avLst>
            <a:gd name="adj" fmla="val 10000"/>
          </a:avLst>
        </a:prstGeom>
        <a:solidFill>
          <a:schemeClr val="accent6">
            <a:lumMod val="20000"/>
            <a:lumOff val="80000"/>
            <a:alpha val="90000"/>
          </a:schemeClr>
        </a:solidFill>
        <a:ln w="28575"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生の事例の紹介</a:t>
          </a:r>
          <a:br>
            <a:rPr kumimoji="1" lang="en-US" altLang="ja-JP" sz="1900" kern="1200" dirty="0"/>
          </a:br>
          <a:r>
            <a:rPr kumimoji="1" lang="ja-JP" altLang="en-US" sz="1900" kern="1200" dirty="0"/>
            <a:t>（</a:t>
          </a:r>
          <a:r>
            <a:rPr kumimoji="1" lang="ja-JP" altLang="en-US" sz="1900" b="0" kern="1200" cap="none" spc="0" dirty="0">
              <a:ln w="0"/>
              <a:solidFill>
                <a:schemeClr val="tx1"/>
              </a:solidFill>
              <a:effectLst>
                <a:outerShdw blurRad="38100" dist="19050" dir="2700000" algn="tl" rotWithShape="0">
                  <a:schemeClr val="dk1">
                    <a:alpha val="40000"/>
                  </a:schemeClr>
                </a:outerShdw>
              </a:effectLst>
            </a:rPr>
            <a:t>事例からスタート</a:t>
          </a:r>
          <a:r>
            <a:rPr kumimoji="1" lang="ja-JP" altLang="en-US" sz="1900" kern="1200" dirty="0"/>
            <a:t>）</a:t>
          </a:r>
        </a:p>
      </dsp:txBody>
      <dsp:txXfrm>
        <a:off x="4244305" y="1070621"/>
        <a:ext cx="2649194" cy="632769"/>
      </dsp:txXfrm>
    </dsp:sp>
    <dsp:sp modelId="{4AFC5E84-95FF-450C-92E9-CF7DFAB6F0DF}">
      <dsp:nvSpPr>
        <dsp:cNvPr id="0" name=""/>
        <dsp:cNvSpPr/>
      </dsp:nvSpPr>
      <dsp:spPr>
        <a:xfrm rot="5400000">
          <a:off x="5454293" y="1726092"/>
          <a:ext cx="229217" cy="229217"/>
        </a:xfrm>
        <a:prstGeom prst="rightArrow">
          <a:avLst>
            <a:gd name="adj1" fmla="val 667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BDA95B2-90CC-4DE3-9992-5B867B97D429}">
      <dsp:nvSpPr>
        <dsp:cNvPr id="0" name=""/>
        <dsp:cNvSpPr/>
      </dsp:nvSpPr>
      <dsp:spPr>
        <a:xfrm>
          <a:off x="4224619" y="1958326"/>
          <a:ext cx="2688566" cy="672141"/>
        </a:xfrm>
        <a:prstGeom prst="roundRect">
          <a:avLst>
            <a:gd name="adj" fmla="val 10000"/>
          </a:avLst>
        </a:prstGeom>
        <a:solidFill>
          <a:schemeClr val="accent6">
            <a:lumMod val="20000"/>
            <a:lumOff val="80000"/>
            <a:alpha val="90000"/>
          </a:schemeClr>
        </a:solidFill>
        <a:ln w="28575"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その事例に適用される</a:t>
          </a:r>
          <a:br>
            <a:rPr kumimoji="1" lang="en-US" altLang="ja-JP" sz="1900" kern="1200" dirty="0"/>
          </a:br>
          <a:r>
            <a:rPr kumimoji="1" lang="ja-JP" altLang="en-US" sz="1900" kern="1200" dirty="0"/>
            <a:t>条文の発見と解釈</a:t>
          </a:r>
        </a:p>
      </dsp:txBody>
      <dsp:txXfrm>
        <a:off x="4244305" y="1978012"/>
        <a:ext cx="2649194" cy="632769"/>
      </dsp:txXfrm>
    </dsp:sp>
    <dsp:sp modelId="{7AEAEEC3-2007-404E-B1EC-9246DBFAE189}">
      <dsp:nvSpPr>
        <dsp:cNvPr id="0" name=""/>
        <dsp:cNvSpPr/>
      </dsp:nvSpPr>
      <dsp:spPr>
        <a:xfrm rot="5400000">
          <a:off x="5454293" y="2633484"/>
          <a:ext cx="229217" cy="229217"/>
        </a:xfrm>
        <a:prstGeom prst="rightArrow">
          <a:avLst>
            <a:gd name="adj1" fmla="val 667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1881E156-4ECD-427E-98FC-1B7CBCA950BB}">
      <dsp:nvSpPr>
        <dsp:cNvPr id="0" name=""/>
        <dsp:cNvSpPr/>
      </dsp:nvSpPr>
      <dsp:spPr>
        <a:xfrm>
          <a:off x="4224619" y="2865717"/>
          <a:ext cx="2688566" cy="672141"/>
        </a:xfrm>
        <a:prstGeom prst="roundRect">
          <a:avLst>
            <a:gd name="adj" fmla="val 10000"/>
          </a:avLst>
        </a:prstGeom>
        <a:solidFill>
          <a:schemeClr val="accent6">
            <a:lumMod val="20000"/>
            <a:lumOff val="80000"/>
            <a:alpha val="90000"/>
          </a:schemeClr>
        </a:solidFill>
        <a:ln w="28575"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条文が適用される</a:t>
          </a:r>
          <a:br>
            <a:rPr kumimoji="1" lang="en-US" altLang="ja-JP" sz="1900" kern="1200" dirty="0"/>
          </a:br>
          <a:r>
            <a:rPr kumimoji="1" lang="ja-JP" altLang="en-US" sz="1900" kern="1200" dirty="0"/>
            <a:t>判例の発見と解釈</a:t>
          </a:r>
        </a:p>
      </dsp:txBody>
      <dsp:txXfrm>
        <a:off x="4244305" y="2885403"/>
        <a:ext cx="2649194" cy="632769"/>
      </dsp:txXfrm>
    </dsp:sp>
    <dsp:sp modelId="{93230F49-9B7D-466D-A3CB-E227D656A68E}">
      <dsp:nvSpPr>
        <dsp:cNvPr id="0" name=""/>
        <dsp:cNvSpPr/>
      </dsp:nvSpPr>
      <dsp:spPr>
        <a:xfrm rot="5400000">
          <a:off x="5451960" y="3542072"/>
          <a:ext cx="233883" cy="229217"/>
        </a:xfrm>
        <a:prstGeom prst="rightArrow">
          <a:avLst>
            <a:gd name="adj1" fmla="val 667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951E519-3F89-44B2-9BFD-28C6AA3EA45A}">
      <dsp:nvSpPr>
        <dsp:cNvPr id="0" name=""/>
        <dsp:cNvSpPr/>
      </dsp:nvSpPr>
      <dsp:spPr>
        <a:xfrm>
          <a:off x="4224619" y="3775503"/>
          <a:ext cx="2688566" cy="672141"/>
        </a:xfrm>
        <a:prstGeom prst="roundRect">
          <a:avLst>
            <a:gd name="adj" fmla="val 10000"/>
          </a:avLst>
        </a:prstGeom>
        <a:solidFill>
          <a:schemeClr val="accent6">
            <a:lumMod val="20000"/>
            <a:lumOff val="80000"/>
            <a:alpha val="90000"/>
          </a:schemeClr>
        </a:solidFill>
        <a:ln w="28575"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kumimoji="1" lang="ja-JP" altLang="en-US" sz="1900" kern="1200" dirty="0"/>
            <a:t>条文の体系的な</a:t>
          </a:r>
          <a:br>
            <a:rPr kumimoji="1" lang="en-US" altLang="ja-JP" sz="1900" kern="1200" dirty="0"/>
          </a:br>
          <a:r>
            <a:rPr kumimoji="1" lang="ja-JP" altLang="en-US" sz="1900" kern="1200" dirty="0"/>
            <a:t>位置づけと立法提案</a:t>
          </a:r>
        </a:p>
      </dsp:txBody>
      <dsp:txXfrm>
        <a:off x="4244305" y="3795189"/>
        <a:ext cx="2649194" cy="6327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9511F-3357-4391-BA5B-BE6DEAE01C42}" type="datetimeFigureOut">
              <a:rPr kumimoji="1" lang="ja-JP" altLang="en-US" smtClean="0"/>
              <a:t>2020/6/23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43713-413B-4837-8C06-D23AC63C9F6F}" type="slidenum">
              <a:rPr kumimoji="1" lang="ja-JP" altLang="en-US" smtClean="0"/>
              <a:t>‹#›</a:t>
            </a:fld>
            <a:endParaRPr kumimoji="1" lang="ja-JP" altLang="en-US"/>
          </a:p>
        </p:txBody>
      </p:sp>
    </p:spTree>
    <p:extLst>
      <p:ext uri="{BB962C8B-B14F-4D97-AF65-F5344CB8AC3E}">
        <p14:creationId xmlns:p14="http://schemas.microsoft.com/office/powerpoint/2010/main" val="32546865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2001</a:t>
            </a:r>
            <a:r>
              <a:rPr kumimoji="1" lang="ja-JP" altLang="ja-JP" sz="1200" kern="1200" dirty="0">
                <a:solidFill>
                  <a:schemeClr val="tx1"/>
                </a:solidFill>
                <a:effectLst/>
                <a:latin typeface="+mn-lt"/>
                <a:ea typeface="+mn-ea"/>
                <a:cs typeface="+mn-cs"/>
              </a:rPr>
              <a:t>年から，</a:t>
            </a:r>
            <a:r>
              <a:rPr kumimoji="1" lang="en-US" altLang="ja-JP" sz="1200" kern="1200" dirty="0">
                <a:solidFill>
                  <a:schemeClr val="tx1"/>
                </a:solidFill>
                <a:effectLst/>
                <a:latin typeface="+mn-lt"/>
                <a:ea typeface="+mn-ea"/>
                <a:cs typeface="+mn-cs"/>
              </a:rPr>
              <a:t>2019</a:t>
            </a:r>
            <a:r>
              <a:rPr kumimoji="1" lang="ja-JP" altLang="ja-JP" sz="1200" kern="1200" dirty="0">
                <a:solidFill>
                  <a:schemeClr val="tx1"/>
                </a:solidFill>
                <a:effectLst/>
                <a:latin typeface="+mn-lt"/>
                <a:ea typeface="+mn-ea"/>
                <a:cs typeface="+mn-cs"/>
              </a:rPr>
              <a:t>年までの間に，ノーベル平和賞を受賞した個人は，</a:t>
            </a:r>
            <a:r>
              <a:rPr kumimoji="1" lang="en-US" altLang="ja-JP" sz="1200" kern="1200" dirty="0">
                <a:solidFill>
                  <a:schemeClr val="tx1"/>
                </a:solidFill>
                <a:effectLst/>
                <a:latin typeface="+mn-lt"/>
                <a:ea typeface="+mn-ea"/>
                <a:cs typeface="+mn-cs"/>
              </a:rPr>
              <a:t>106</a:t>
            </a:r>
            <a:r>
              <a:rPr kumimoji="1" lang="ja-JP" altLang="ja-JP" sz="1200" kern="1200" dirty="0">
                <a:solidFill>
                  <a:schemeClr val="tx1"/>
                </a:solidFill>
                <a:effectLst/>
                <a:latin typeface="+mn-lt"/>
                <a:ea typeface="+mn-ea"/>
                <a:cs typeface="+mn-cs"/>
              </a:rPr>
              <a:t>名</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その中で，法律を学んだことが分かっている人（法学部出身者，ロースクール出身者，弁護士，法学部教授など）は，</a:t>
            </a:r>
            <a:r>
              <a:rPr kumimoji="1" lang="en-US" altLang="ja-JP" sz="1200" kern="1200" dirty="0">
                <a:solidFill>
                  <a:schemeClr val="tx1"/>
                </a:solidFill>
                <a:effectLst/>
                <a:latin typeface="+mn-lt"/>
                <a:ea typeface="+mn-ea"/>
                <a:cs typeface="+mn-cs"/>
              </a:rPr>
              <a:t>28</a:t>
            </a:r>
            <a:r>
              <a:rPr kumimoji="1" lang="ja-JP" altLang="ja-JP" sz="1200" kern="1200" dirty="0">
                <a:solidFill>
                  <a:schemeClr val="tx1"/>
                </a:solidFill>
                <a:effectLst/>
                <a:latin typeface="+mn-lt"/>
                <a:ea typeface="+mn-ea"/>
                <a:cs typeface="+mn-cs"/>
              </a:rPr>
              <a:t>名。</a:t>
            </a:r>
          </a:p>
        </p:txBody>
      </p:sp>
      <p:sp>
        <p:nvSpPr>
          <p:cNvPr id="4" name="スライド番号プレースホルダー 3"/>
          <p:cNvSpPr>
            <a:spLocks noGrp="1"/>
          </p:cNvSpPr>
          <p:nvPr>
            <p:ph type="sldNum" sz="quarter" idx="5"/>
          </p:nvPr>
        </p:nvSpPr>
        <p:spPr/>
        <p:txBody>
          <a:bodyPr/>
          <a:lstStyle/>
          <a:p>
            <a:fld id="{6A843713-413B-4837-8C06-D23AC63C9F6F}" type="slidenum">
              <a:rPr kumimoji="1" lang="ja-JP" altLang="en-US" smtClean="0"/>
              <a:t>39</a:t>
            </a:fld>
            <a:endParaRPr kumimoji="1" lang="ja-JP" altLang="en-US"/>
          </a:p>
        </p:txBody>
      </p:sp>
    </p:spTree>
    <p:extLst>
      <p:ext uri="{BB962C8B-B14F-4D97-AF65-F5344CB8AC3E}">
        <p14:creationId xmlns:p14="http://schemas.microsoft.com/office/powerpoint/2010/main" val="227615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ジュリアン・ジェインズ（柴田裕之訳）</a:t>
            </a:r>
            <a:r>
              <a:rPr kumimoji="1" lang="en-US" altLang="ja-JP" dirty="0"/>
              <a:t>『</a:t>
            </a:r>
            <a:r>
              <a:rPr kumimoji="1" lang="ja-JP" altLang="en-US" dirty="0"/>
              <a:t>神々の沈黙－意識の誕生と文明の興亡</a:t>
            </a:r>
            <a:r>
              <a:rPr kumimoji="1" lang="en-US" altLang="ja-JP" dirty="0"/>
              <a:t>』</a:t>
            </a:r>
            <a:r>
              <a:rPr kumimoji="1" lang="ja-JP" altLang="en-US" dirty="0"/>
              <a:t>紀伊国屋書店（</a:t>
            </a:r>
            <a:r>
              <a:rPr kumimoji="1" lang="en-US" altLang="ja-JP" dirty="0"/>
              <a:t>2005</a:t>
            </a:r>
            <a:r>
              <a:rPr kumimoji="1" lang="ja-JP" altLang="en-US" dirty="0"/>
              <a:t>）</a:t>
            </a:r>
          </a:p>
          <a:p>
            <a:r>
              <a:rPr kumimoji="1" lang="ja-JP" altLang="en-US" dirty="0"/>
              <a:t>「</a:t>
            </a:r>
            <a:r>
              <a:rPr kumimoji="1" lang="en-US" altLang="ja-JP" dirty="0"/>
              <a:t>3000</a:t>
            </a:r>
            <a:r>
              <a:rPr kumimoji="1" lang="ja-JP" altLang="en-US" dirty="0"/>
              <a:t>年前の時点でも，まだ人間は意識を持っていなかった。その頃の人の脳は統合された一つの総体としてではなく，右半球と左半球が独立して振舞っていたのではないか。</a:t>
            </a:r>
            <a:r>
              <a:rPr kumimoji="1" lang="en-US" altLang="ja-JP" dirty="0"/>
              <a:t>…</a:t>
            </a:r>
            <a:r>
              <a:rPr kumimoji="1" lang="ja-JP" altLang="en-US" dirty="0"/>
              <a:t>この時代の人がなぜ神々と直接，音声でコミュニケーションをしているのか，その理由は，彼らは右脳からの命令を神々の声として聞いたのであろう。</a:t>
            </a:r>
            <a:r>
              <a:rPr kumimoji="1" lang="en-US" altLang="ja-JP" dirty="0"/>
              <a:t>…</a:t>
            </a:r>
            <a:r>
              <a:rPr kumimoji="1" lang="ja-JP" altLang="en-US" dirty="0"/>
              <a:t>この二院制の心が壊れるとともに意識が出現し，同時に</a:t>
            </a:r>
            <a:r>
              <a:rPr kumimoji="1" lang="en-US" altLang="ja-JP" dirty="0"/>
              <a:t>〔</a:t>
            </a:r>
            <a:r>
              <a:rPr kumimoji="1" lang="ja-JP" altLang="en-US" dirty="0"/>
              <a:t>神の声を聞くことができるという</a:t>
            </a:r>
            <a:r>
              <a:rPr kumimoji="1" lang="en-US" altLang="ja-JP" dirty="0"/>
              <a:t>〕</a:t>
            </a:r>
            <a:r>
              <a:rPr kumimoji="1" lang="ja-JP" altLang="en-US" dirty="0"/>
              <a:t>祈祷や占が台頭してきた。これは，神の声が聞こえなくなったことに対する人間の反応である。</a:t>
            </a:r>
            <a:r>
              <a:rPr kumimoji="1" lang="en-US" altLang="ja-JP" dirty="0"/>
              <a:t>…</a:t>
            </a:r>
            <a:r>
              <a:rPr kumimoji="1" lang="ja-JP" altLang="en-US" dirty="0"/>
              <a:t>ソクラテス時代のギリシャ人はみな完全に意識をもっており，ほんの数世紀前までは神々が人と日常的に語り合っていたことも知っていたが，そんな時代はもう終わり，今や巫女を通してしか神とつながれなくなったと考えていた。」バイロン・リース（古谷美央訳）</a:t>
            </a:r>
            <a:r>
              <a:rPr kumimoji="1" lang="en-US" altLang="ja-JP" dirty="0"/>
              <a:t>『</a:t>
            </a:r>
            <a:r>
              <a:rPr kumimoji="1" lang="ja-JP" altLang="en-US" dirty="0"/>
              <a:t>人類の歴史と</a:t>
            </a:r>
            <a:r>
              <a:rPr kumimoji="1" lang="en-US" altLang="ja-JP" dirty="0"/>
              <a:t>AI</a:t>
            </a:r>
            <a:r>
              <a:rPr kumimoji="1" lang="ja-JP" altLang="en-US" dirty="0"/>
              <a:t>の未来</a:t>
            </a:r>
            <a:r>
              <a:rPr kumimoji="1" lang="en-US" altLang="ja-JP" dirty="0"/>
              <a:t>』</a:t>
            </a:r>
            <a:r>
              <a:rPr kumimoji="1" lang="ja-JP" altLang="en-US" dirty="0"/>
              <a:t>ディスカバー・トゥエンティワン（</a:t>
            </a:r>
            <a:r>
              <a:rPr kumimoji="1" lang="en-US" altLang="ja-JP" dirty="0"/>
              <a:t>2019/4/30</a:t>
            </a:r>
            <a:r>
              <a:rPr kumimoji="1" lang="ja-JP" altLang="en-US" dirty="0"/>
              <a:t>）</a:t>
            </a:r>
            <a:r>
              <a:rPr kumimoji="1" lang="en-US" altLang="ja-JP" dirty="0"/>
              <a:t>307</a:t>
            </a:r>
            <a:r>
              <a:rPr kumimoji="1" lang="ja-JP" altLang="en-US" dirty="0"/>
              <a:t>頁</a:t>
            </a:r>
          </a:p>
        </p:txBody>
      </p:sp>
      <p:sp>
        <p:nvSpPr>
          <p:cNvPr id="4" name="スライド番号プレースホルダー 3"/>
          <p:cNvSpPr>
            <a:spLocks noGrp="1"/>
          </p:cNvSpPr>
          <p:nvPr>
            <p:ph type="sldNum" sz="quarter" idx="5"/>
          </p:nvPr>
        </p:nvSpPr>
        <p:spPr/>
        <p:txBody>
          <a:bodyPr/>
          <a:lstStyle/>
          <a:p>
            <a:fld id="{6A843713-413B-4837-8C06-D23AC63C9F6F}" type="slidenum">
              <a:rPr kumimoji="1" lang="ja-JP" altLang="en-US" smtClean="0"/>
              <a:t>40</a:t>
            </a:fld>
            <a:endParaRPr kumimoji="1" lang="ja-JP" altLang="en-US"/>
          </a:p>
        </p:txBody>
      </p:sp>
    </p:spTree>
    <p:extLst>
      <p:ext uri="{BB962C8B-B14F-4D97-AF65-F5344CB8AC3E}">
        <p14:creationId xmlns:p14="http://schemas.microsoft.com/office/powerpoint/2010/main" val="1799856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湾岸戦争を勝利に導いた「砂漠の嵐」作戦がうまく機能したのは，以下のように，</a:t>
            </a:r>
            <a:r>
              <a:rPr lang="ja-JP" altLang="en-US" b="1" dirty="0"/>
              <a:t>法律の力</a:t>
            </a:r>
            <a:r>
              <a:rPr lang="ja-JP" altLang="en-US" dirty="0"/>
              <a:t>であった（</a:t>
            </a:r>
            <a:r>
              <a:rPr lang="ja-JP" altLang="en-US" b="1" dirty="0"/>
              <a:t>喬良</a:t>
            </a:r>
            <a:r>
              <a:rPr lang="en-US" altLang="ja-JP" b="1" dirty="0"/>
              <a:t>=</a:t>
            </a:r>
            <a:r>
              <a:rPr lang="ja-JP" altLang="en-US" b="1" dirty="0"/>
              <a:t>王湘穂（坂井臣之助（監修）</a:t>
            </a:r>
            <a:r>
              <a:rPr lang="en-US" altLang="ja-JP" b="1" dirty="0"/>
              <a:t>=</a:t>
            </a:r>
            <a:r>
              <a:rPr lang="ja-JP" altLang="en-US" b="1" dirty="0"/>
              <a:t>劉琦（訳））</a:t>
            </a:r>
            <a:r>
              <a:rPr lang="en-US" altLang="ja-JP" b="1" dirty="0"/>
              <a:t>『</a:t>
            </a:r>
            <a:r>
              <a:rPr lang="ja-JP" altLang="en-US" b="1" dirty="0"/>
              <a:t>超限戦－</a:t>
            </a:r>
            <a:r>
              <a:rPr lang="en-US" altLang="ja-JP" b="1" dirty="0"/>
              <a:t>21</a:t>
            </a:r>
            <a:r>
              <a:rPr lang="ja-JP" altLang="en-US" b="1" dirty="0"/>
              <a:t>世紀の「新しい戦争」</a:t>
            </a:r>
            <a:r>
              <a:rPr lang="en-US" altLang="ja-JP" b="1" dirty="0"/>
              <a:t>』</a:t>
            </a:r>
            <a:r>
              <a:rPr lang="ja-JP" altLang="en-US" b="1" dirty="0"/>
              <a:t>角川新書（</a:t>
            </a:r>
            <a:r>
              <a:rPr lang="en-US" altLang="ja-JP" b="1" dirty="0"/>
              <a:t>2020/1/10</a:t>
            </a:r>
            <a:r>
              <a:rPr lang="ja-JP" altLang="en-US" b="1" dirty="0"/>
              <a:t>）</a:t>
            </a:r>
            <a:r>
              <a:rPr lang="ja-JP" altLang="en-US" dirty="0"/>
              <a:t>）。</a:t>
            </a:r>
            <a:endParaRPr lang="en-US" altLang="ja-JP" dirty="0"/>
          </a:p>
          <a:p>
            <a:r>
              <a:rPr lang="ja-JP" altLang="en-US" dirty="0"/>
              <a:t>「統合作戦のときにいったい誰が誰の指揮に従うかという，アメリカ軍を数十年の悩ましたこの問題は，百戦錬磨の将軍あるいは経綸の才に長けている専門家が克服したのではなく，ゴールドウォーターとニコルスという二人の上院議員が解決した。</a:t>
            </a:r>
            <a:r>
              <a:rPr lang="en-US" altLang="ja-JP" dirty="0"/>
              <a:t>1986</a:t>
            </a:r>
            <a:r>
              <a:rPr lang="ja-JP" altLang="en-US" dirty="0"/>
              <a:t>年，彼らが提案した「国防総省改組法」は議会で可決され，統合作戦時における各軍種の</a:t>
            </a:r>
            <a:r>
              <a:rPr lang="ja-JP" altLang="en-US" b="1" dirty="0"/>
              <a:t>統一指揮問題が立法の形で一挙に解決した</a:t>
            </a:r>
            <a:r>
              <a:rPr lang="ja-JP" altLang="en-US" dirty="0"/>
              <a:t>。」（本書</a:t>
            </a:r>
            <a:r>
              <a:rPr lang="en-US" altLang="ja-JP" dirty="0"/>
              <a:t>97</a:t>
            </a:r>
            <a:r>
              <a:rPr lang="ja-JP" altLang="en-US" dirty="0"/>
              <a:t>頁）</a:t>
            </a:r>
            <a:endParaRPr lang="en-US" altLang="ja-JP" dirty="0"/>
          </a:p>
          <a:p>
            <a:r>
              <a:rPr lang="ja-JP" altLang="en-US" dirty="0"/>
              <a:t>「公布から</a:t>
            </a:r>
            <a:r>
              <a:rPr lang="en-US" altLang="ja-JP" dirty="0"/>
              <a:t>5</a:t>
            </a:r>
            <a:r>
              <a:rPr lang="ja-JP" altLang="en-US" dirty="0"/>
              <a:t>年もたたない法令が，公布後に起きた戦争の中でこれほど徹底的に遂行された背後には，</a:t>
            </a:r>
            <a:r>
              <a:rPr lang="ja-JP" altLang="en-US" b="1" dirty="0"/>
              <a:t>アメリカというこの法律社会に住む人々の契約精神</a:t>
            </a:r>
            <a:r>
              <a:rPr lang="ja-JP" altLang="en-US" dirty="0"/>
              <a:t>を見ることができる。ここから生まれた新しい指揮モデルは，軍種という分野の区別ができて以来，最も成功した軍事指揮権の適切な運用である。」（本書</a:t>
            </a:r>
            <a:r>
              <a:rPr lang="en-US" altLang="ja-JP" dirty="0"/>
              <a:t>98</a:t>
            </a:r>
            <a:r>
              <a:rPr lang="ja-JP" altLang="en-US" dirty="0"/>
              <a:t>頁）</a:t>
            </a:r>
            <a:endParaRPr kumimoji="1" lang="ja-JP" altLang="en-US" dirty="0"/>
          </a:p>
        </p:txBody>
      </p:sp>
      <p:sp>
        <p:nvSpPr>
          <p:cNvPr id="4" name="スライド番号プレースホルダー 3"/>
          <p:cNvSpPr>
            <a:spLocks noGrp="1"/>
          </p:cNvSpPr>
          <p:nvPr>
            <p:ph type="sldNum" sz="quarter" idx="5"/>
          </p:nvPr>
        </p:nvSpPr>
        <p:spPr/>
        <p:txBody>
          <a:bodyPr/>
          <a:lstStyle/>
          <a:p>
            <a:fld id="{6A843713-413B-4837-8C06-D23AC63C9F6F}" type="slidenum">
              <a:rPr kumimoji="1" lang="ja-JP" altLang="en-US" smtClean="0"/>
              <a:t>42</a:t>
            </a:fld>
            <a:endParaRPr kumimoji="1" lang="ja-JP" altLang="en-US"/>
          </a:p>
        </p:txBody>
      </p:sp>
    </p:spTree>
    <p:extLst>
      <p:ext uri="{BB962C8B-B14F-4D97-AF65-F5344CB8AC3E}">
        <p14:creationId xmlns:p14="http://schemas.microsoft.com/office/powerpoint/2010/main" val="345901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A843713-413B-4837-8C06-D23AC63C9F6F}" type="slidenum">
              <a:rPr kumimoji="1" lang="ja-JP" altLang="en-US" smtClean="0"/>
              <a:t>62</a:t>
            </a:fld>
            <a:endParaRPr kumimoji="1" lang="ja-JP" altLang="en-US"/>
          </a:p>
        </p:txBody>
      </p:sp>
    </p:spTree>
    <p:extLst>
      <p:ext uri="{BB962C8B-B14F-4D97-AF65-F5344CB8AC3E}">
        <p14:creationId xmlns:p14="http://schemas.microsoft.com/office/powerpoint/2010/main" val="267564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ctr">
            <a:normAutofit/>
          </a:bodyPr>
          <a:lstStyle>
            <a:lvl1pPr algn="ctr">
              <a:defRPr sz="5400"/>
            </a:lvl1pPr>
          </a:lstStyle>
          <a:p>
            <a:r>
              <a:rPr kumimoji="1" lang="ja-JP" altLang="en-US" dirty="0"/>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342900" indent="-342900" algn="l">
              <a:buFont typeface="Wingdings" panose="05000000000000000000" pitchFamily="2" charset="2"/>
              <a:buChar char="n"/>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41A78A1-A5BB-44E9-BFEA-BC04BAD1F533}" type="datetime1">
              <a:rPr kumimoji="1" lang="ja-JP" altLang="en-US" smtClean="0"/>
              <a:t>2020/6/23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772167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9CC961E-A2BE-46F2-9D74-A08660FCF567}" type="datetime1">
              <a:rPr kumimoji="1" lang="ja-JP" altLang="en-US" smtClean="0"/>
              <a:t>2020/6/23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215668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4D63855-047E-4587-9872-03D50D8D85CE}" type="datetime1">
              <a:rPr kumimoji="1" lang="ja-JP" altLang="en-US" smtClean="0"/>
              <a:t>2020/6/23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79428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57884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ctr"/>
          <a:lstStyle>
            <a:lvl1pPr>
              <a:defRPr sz="6000"/>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342900" indent="-342900">
              <a:buFont typeface="Wingdings" panose="05000000000000000000" pitchFamily="2" charset="2"/>
              <a:buChar char="n"/>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p:cNvSpPr>
            <a:spLocks noGrp="1"/>
          </p:cNvSpPr>
          <p:nvPr>
            <p:ph type="dt" sz="half" idx="10"/>
          </p:nvPr>
        </p:nvSpPr>
        <p:spPr/>
        <p:txBody>
          <a:bodyPr/>
          <a:lstStyle/>
          <a:p>
            <a:fld id="{703AAA0C-15B7-48C2-8A48-67627804687F}" type="datetime1">
              <a:rPr kumimoji="1" lang="ja-JP" altLang="en-US" smtClean="0"/>
              <a:t>2020/6/23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953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591083F-750F-446B-AC7E-3077343E6A05}" type="datetime1">
              <a:rPr kumimoji="1" lang="ja-JP" altLang="en-US" smtClean="0"/>
              <a:t>2020/6/23</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The Characteristic of Law</a:t>
            </a:r>
            <a:endParaRPr kumimoji="1" lang="ja-JP" altLang="en-US"/>
          </a:p>
        </p:txBody>
      </p:sp>
      <p:sp>
        <p:nvSpPr>
          <p:cNvPr id="7" name="スライド番号プレースホルダー 6"/>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398798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751A89F-3B2D-440B-9DBD-4E681CE6EF68}" type="datetime1">
              <a:rPr kumimoji="1" lang="ja-JP" altLang="en-US" smtClean="0"/>
              <a:t>2020/6/23</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The Characteristic of Law</a:t>
            </a:r>
            <a:endParaRPr kumimoji="1" lang="ja-JP" altLang="en-US"/>
          </a:p>
        </p:txBody>
      </p:sp>
      <p:sp>
        <p:nvSpPr>
          <p:cNvPr id="9" name="スライド番号プレースホルダー 8"/>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262588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C1E99C8-5156-4BBF-85A2-8B27EE093666}" type="datetime1">
              <a:rPr kumimoji="1" lang="ja-JP" altLang="en-US" smtClean="0"/>
              <a:t>2020/6/23</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1716329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2B14E9-2979-48DD-99E5-9E99AA0F9067}" type="datetime1">
              <a:rPr kumimoji="1" lang="ja-JP" altLang="en-US" smtClean="0"/>
              <a:t>2020/6/23</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The Characteristic of Law</a:t>
            </a:r>
            <a:endParaRPr kumimoji="1" lang="ja-JP" altLang="en-US"/>
          </a:p>
        </p:txBody>
      </p:sp>
      <p:sp>
        <p:nvSpPr>
          <p:cNvPr id="4" name="スライド番号プレースホルダー 3"/>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3051753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7D1C6E-E68B-4240-B449-4B99D9D4B122}" type="datetime1">
              <a:rPr kumimoji="1" lang="ja-JP" altLang="en-US" smtClean="0"/>
              <a:t>2020/6/23</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The Characteristic of Law</a:t>
            </a:r>
            <a:endParaRPr kumimoji="1" lang="ja-JP" altLang="en-US"/>
          </a:p>
        </p:txBody>
      </p:sp>
      <p:sp>
        <p:nvSpPr>
          <p:cNvPr id="7" name="スライド番号プレースホルダー 6"/>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366247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96B0C8A-6390-4607-91AD-8624EC1977C0}" type="datetime1">
              <a:rPr kumimoji="1" lang="ja-JP" altLang="en-US" smtClean="0"/>
              <a:t>2020/6/23</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The Characteristic of Law</a:t>
            </a:r>
            <a:endParaRPr kumimoji="1" lang="ja-JP" altLang="en-US"/>
          </a:p>
        </p:txBody>
      </p:sp>
      <p:sp>
        <p:nvSpPr>
          <p:cNvPr id="7" name="スライド番号プレースホルダー 6"/>
          <p:cNvSpPr>
            <a:spLocks noGrp="1"/>
          </p:cNvSpPr>
          <p:nvPr>
            <p:ph type="sldNum" sz="quarter" idx="12"/>
          </p:nvPr>
        </p:nvSpPr>
        <p:spPr/>
        <p:txBody>
          <a:bodyPr/>
          <a:lstStyle/>
          <a:p>
            <a:fld id="{63BA93C4-2A5C-4B4B-B565-ADAA94AD8651}" type="slidenum">
              <a:rPr kumimoji="1" lang="ja-JP" altLang="en-US" smtClean="0"/>
              <a:t>‹#›</a:t>
            </a:fld>
            <a:endParaRPr kumimoji="1" lang="ja-JP" altLang="en-US"/>
          </a:p>
        </p:txBody>
      </p:sp>
    </p:spTree>
    <p:extLst>
      <p:ext uri="{BB962C8B-B14F-4D97-AF65-F5344CB8AC3E}">
        <p14:creationId xmlns:p14="http://schemas.microsoft.com/office/powerpoint/2010/main" val="28444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18" Type="http://schemas.openxmlformats.org/officeDocument/2006/relationships/slide" Target="../slides/slide4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61.xml"/><Relationship Id="rId2" Type="http://schemas.openxmlformats.org/officeDocument/2006/relationships/slideLayout" Target="../slideLayouts/slideLayout2.xml"/><Relationship Id="rId16" Type="http://schemas.openxmlformats.org/officeDocument/2006/relationships/slide" Target="../slides/slide59.xml"/><Relationship Id="rId20" Type="http://schemas.openxmlformats.org/officeDocument/2006/relationships/slide" Target="../slides/slide3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58.xml"/><Relationship Id="rId10" Type="http://schemas.openxmlformats.org/officeDocument/2006/relationships/slideLayout" Target="../slideLayouts/slideLayout10.xml"/><Relationship Id="rId19" Type="http://schemas.openxmlformats.org/officeDocument/2006/relationships/slide" Target="../slides/slide1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34C16-42CE-4FC2-B22E-0F8A9450AC3E}" type="datetime1">
              <a:rPr kumimoji="1" lang="ja-JP" altLang="en-US" smtClean="0"/>
              <a:t>2020/6/23</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The Characteristic of Law</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A93C4-2A5C-4B4B-B565-ADAA94AD8651}" type="slidenum">
              <a:rPr kumimoji="1" lang="ja-JP" altLang="en-US" smtClean="0"/>
              <a:t>‹#›</a:t>
            </a:fld>
            <a:endParaRPr kumimoji="1" lang="ja-JP" altLang="en-US" dirty="0"/>
          </a:p>
        </p:txBody>
      </p:sp>
      <p:sp>
        <p:nvSpPr>
          <p:cNvPr id="7" name="動作設定ボタン: ホーム 6">
            <a:hlinkClick r:id="" action="ppaction://hlinkshowjump?jump=firstslide" highlightClick="1"/>
          </p:cNvPr>
          <p:cNvSpPr/>
          <p:nvPr userDrawn="1"/>
        </p:nvSpPr>
        <p:spPr>
          <a:xfrm>
            <a:off x="2547254" y="6315279"/>
            <a:ext cx="360000" cy="360000"/>
          </a:xfrm>
          <a:prstGeom prst="actionButtonHom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動作設定ボタン: 最初 7">
            <a:hlinkClick r:id="rId13" action="ppaction://hlinksldjump" highlightClick="1"/>
          </p:cNvPr>
          <p:cNvSpPr/>
          <p:nvPr userDrawn="1"/>
        </p:nvSpPr>
        <p:spPr>
          <a:xfrm>
            <a:off x="3235670" y="6315279"/>
            <a:ext cx="360000" cy="360000"/>
          </a:xfrm>
          <a:prstGeom prst="actionButtonBeginning">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動作設定ボタン: 戻る 8">
            <a:hlinkClick r:id="" action="ppaction://hlinkshowjump?jump=lastslideviewed" highlightClick="1"/>
          </p:cNvPr>
          <p:cNvSpPr/>
          <p:nvPr userDrawn="1"/>
        </p:nvSpPr>
        <p:spPr>
          <a:xfrm>
            <a:off x="9308475" y="6315279"/>
            <a:ext cx="360000" cy="360000"/>
          </a:xfrm>
          <a:prstGeom prst="actionButtonRetur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動作設定ボタン: 最後 9">
            <a:hlinkClick r:id="" action="ppaction://hlinkshowjump?jump=lastslide" highlightClick="1"/>
          </p:cNvPr>
          <p:cNvSpPr/>
          <p:nvPr userDrawn="1"/>
        </p:nvSpPr>
        <p:spPr>
          <a:xfrm>
            <a:off x="9991061" y="6315279"/>
            <a:ext cx="360000" cy="360000"/>
          </a:xfrm>
          <a:prstGeom prst="actionButtonEn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動作設定ボタン: 情報 10">
            <a:hlinkClick r:id="rId14" action="ppaction://hlinksldjump" highlightClick="1"/>
          </p:cNvPr>
          <p:cNvSpPr/>
          <p:nvPr userDrawn="1"/>
        </p:nvSpPr>
        <p:spPr>
          <a:xfrm>
            <a:off x="3804886" y="6315279"/>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動作設定ボタン: 情報 10">
            <a:hlinkClick r:id="rId15" action="ppaction://hlinksldjump" highlightClick="1"/>
            <a:extLst>
              <a:ext uri="{FF2B5EF4-FFF2-40B4-BE49-F238E27FC236}">
                <a16:creationId xmlns:a16="http://schemas.microsoft.com/office/drawing/2014/main" id="{CFEF6207-AF9A-4DA4-8D57-48B9857C5B9A}"/>
              </a:ext>
            </a:extLst>
          </p:cNvPr>
          <p:cNvSpPr/>
          <p:nvPr userDrawn="1"/>
        </p:nvSpPr>
        <p:spPr>
          <a:xfrm>
            <a:off x="4276275" y="6315279"/>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動作設定ボタン: 情報 10">
            <a:hlinkClick r:id="rId16" action="ppaction://hlinksldjump" highlightClick="1"/>
            <a:extLst>
              <a:ext uri="{FF2B5EF4-FFF2-40B4-BE49-F238E27FC236}">
                <a16:creationId xmlns:a16="http://schemas.microsoft.com/office/drawing/2014/main" id="{2E968A98-A99B-45B0-A528-9B6A3DD6E727}"/>
              </a:ext>
            </a:extLst>
          </p:cNvPr>
          <p:cNvSpPr/>
          <p:nvPr userDrawn="1"/>
        </p:nvSpPr>
        <p:spPr>
          <a:xfrm>
            <a:off x="4773067" y="6315279"/>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動作設定ボタン: 情報 10">
            <a:hlinkClick r:id="rId17" action="ppaction://hlinksldjump" highlightClick="1"/>
            <a:extLst>
              <a:ext uri="{FF2B5EF4-FFF2-40B4-BE49-F238E27FC236}">
                <a16:creationId xmlns:a16="http://schemas.microsoft.com/office/drawing/2014/main" id="{D7F24EDB-CD82-4F3C-8E39-6FC0AB2B2390}"/>
              </a:ext>
            </a:extLst>
          </p:cNvPr>
          <p:cNvSpPr/>
          <p:nvPr userDrawn="1"/>
        </p:nvSpPr>
        <p:spPr>
          <a:xfrm>
            <a:off x="8808466" y="6311900"/>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動作設定ボタン: 情報 10">
            <a:hlinkClick r:id="rId18" action="ppaction://hlinksldjump" highlightClick="1"/>
            <a:extLst>
              <a:ext uri="{FF2B5EF4-FFF2-40B4-BE49-F238E27FC236}">
                <a16:creationId xmlns:a16="http://schemas.microsoft.com/office/drawing/2014/main" id="{CD78A107-BE25-467D-87A1-D6F0B451E89B}"/>
              </a:ext>
            </a:extLst>
          </p:cNvPr>
          <p:cNvSpPr/>
          <p:nvPr userDrawn="1"/>
        </p:nvSpPr>
        <p:spPr>
          <a:xfrm>
            <a:off x="8226307" y="6311900"/>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動作設定ボタン: 情報 10">
            <a:hlinkClick r:id="rId19" action="ppaction://hlinksldjump" highlightClick="1"/>
            <a:extLst>
              <a:ext uri="{FF2B5EF4-FFF2-40B4-BE49-F238E27FC236}">
                <a16:creationId xmlns:a16="http://schemas.microsoft.com/office/drawing/2014/main" id="{4A8C54AC-9A65-4D18-9302-8FA7C69F84F5}"/>
              </a:ext>
            </a:extLst>
          </p:cNvPr>
          <p:cNvSpPr/>
          <p:nvPr userDrawn="1"/>
        </p:nvSpPr>
        <p:spPr>
          <a:xfrm>
            <a:off x="7079445" y="6311900"/>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動作設定ボタン: 情報 10">
            <a:hlinkClick r:id="rId20" action="ppaction://hlinksldjump" highlightClick="1"/>
            <a:extLst>
              <a:ext uri="{FF2B5EF4-FFF2-40B4-BE49-F238E27FC236}">
                <a16:creationId xmlns:a16="http://schemas.microsoft.com/office/drawing/2014/main" id="{61BF8F4A-B8E6-42DE-8D67-C4A71F28F04D}"/>
              </a:ext>
            </a:extLst>
          </p:cNvPr>
          <p:cNvSpPr/>
          <p:nvPr userDrawn="1"/>
        </p:nvSpPr>
        <p:spPr>
          <a:xfrm>
            <a:off x="7582651" y="6311900"/>
            <a:ext cx="360000" cy="360000"/>
          </a:xfrm>
          <a:prstGeom prst="actionButtonInformat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79218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tif"/><Relationship Id="rId1" Type="http://schemas.openxmlformats.org/officeDocument/2006/relationships/slideLayout" Target="../slideLayouts/slideLayout6.xml"/><Relationship Id="rId4" Type="http://schemas.openxmlformats.org/officeDocument/2006/relationships/image" Target="../media/image9.tif"/></Relationships>
</file>

<file path=ppt/slides/_rels/slide12.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10.t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t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15.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14.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1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3.xml"/><Relationship Id="rId3" Type="http://schemas.openxmlformats.org/officeDocument/2006/relationships/slide" Target="slide6.xml"/><Relationship Id="rId21" Type="http://schemas.openxmlformats.org/officeDocument/2006/relationships/slide" Target="slide35.xml"/><Relationship Id="rId34" Type="http://schemas.openxmlformats.org/officeDocument/2006/relationships/slide" Target="slide54.xml"/><Relationship Id="rId7" Type="http://schemas.openxmlformats.org/officeDocument/2006/relationships/slide" Target="slide15.xml"/><Relationship Id="rId12" Type="http://schemas.openxmlformats.org/officeDocument/2006/relationships/slide" Target="slide21.xml"/><Relationship Id="rId17" Type="http://schemas.openxmlformats.org/officeDocument/2006/relationships/slide" Target="slide39.xml"/><Relationship Id="rId25" Type="http://schemas.openxmlformats.org/officeDocument/2006/relationships/slide" Target="slide41.xml"/><Relationship Id="rId33" Type="http://schemas.openxmlformats.org/officeDocument/2006/relationships/slide" Target="slide53.xml"/><Relationship Id="rId2" Type="http://schemas.openxmlformats.org/officeDocument/2006/relationships/slide" Target="slide4.xml"/><Relationship Id="rId16" Type="http://schemas.openxmlformats.org/officeDocument/2006/relationships/slide" Target="slide27.xml"/><Relationship Id="rId20" Type="http://schemas.openxmlformats.org/officeDocument/2006/relationships/slide" Target="slide34.xml"/><Relationship Id="rId29" Type="http://schemas.openxmlformats.org/officeDocument/2006/relationships/slide" Target="slide59.xml"/><Relationship Id="rId1" Type="http://schemas.openxmlformats.org/officeDocument/2006/relationships/slideLayout" Target="../slideLayouts/slideLayout4.xml"/><Relationship Id="rId6" Type="http://schemas.openxmlformats.org/officeDocument/2006/relationships/slide" Target="slide13.xml"/><Relationship Id="rId11" Type="http://schemas.openxmlformats.org/officeDocument/2006/relationships/slide" Target="slide20.xml"/><Relationship Id="rId24" Type="http://schemas.openxmlformats.org/officeDocument/2006/relationships/slide" Target="slide40.xml"/><Relationship Id="rId32" Type="http://schemas.openxmlformats.org/officeDocument/2006/relationships/slide" Target="slide52.xml"/><Relationship Id="rId5" Type="http://schemas.openxmlformats.org/officeDocument/2006/relationships/slide" Target="slide12.xml"/><Relationship Id="rId15" Type="http://schemas.openxmlformats.org/officeDocument/2006/relationships/slide" Target="slide26.xml"/><Relationship Id="rId23" Type="http://schemas.openxmlformats.org/officeDocument/2006/relationships/slide" Target="slide37.xml"/><Relationship Id="rId28" Type="http://schemas.openxmlformats.org/officeDocument/2006/relationships/slide" Target="slide58.xml"/><Relationship Id="rId36" Type="http://schemas.openxmlformats.org/officeDocument/2006/relationships/slide" Target="slide63.xml"/><Relationship Id="rId10" Type="http://schemas.openxmlformats.org/officeDocument/2006/relationships/slide" Target="slide19.xml"/><Relationship Id="rId19" Type="http://schemas.openxmlformats.org/officeDocument/2006/relationships/slide" Target="slide33.xml"/><Relationship Id="rId31" Type="http://schemas.openxmlformats.org/officeDocument/2006/relationships/slide" Target="slide55.xml"/><Relationship Id="rId4" Type="http://schemas.openxmlformats.org/officeDocument/2006/relationships/slide" Target="slide11.xml"/><Relationship Id="rId9" Type="http://schemas.openxmlformats.org/officeDocument/2006/relationships/slide" Target="slide18.xml"/><Relationship Id="rId14" Type="http://schemas.openxmlformats.org/officeDocument/2006/relationships/slide" Target="slide24.xml"/><Relationship Id="rId22" Type="http://schemas.openxmlformats.org/officeDocument/2006/relationships/slide" Target="slide36.xml"/><Relationship Id="rId27" Type="http://schemas.openxmlformats.org/officeDocument/2006/relationships/slide" Target="slide57.xml"/><Relationship Id="rId30" Type="http://schemas.openxmlformats.org/officeDocument/2006/relationships/slide" Target="slide42.xml"/><Relationship Id="rId35" Type="http://schemas.openxmlformats.org/officeDocument/2006/relationships/slide" Target="slide61.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5.xml"/><Relationship Id="rId5" Type="http://schemas.openxmlformats.org/officeDocument/2006/relationships/image" Target="../media/image14.tif"/><Relationship Id="rId4" Type="http://schemas.openxmlformats.org/officeDocument/2006/relationships/image" Target="../media/image13.tif"/></Relationships>
</file>

<file path=ppt/slides/_rels/slide21.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3880" y="646875"/>
            <a:ext cx="11064240" cy="2387600"/>
          </a:xfrm>
        </p:spPr>
        <p:txBody>
          <a:bodyPr/>
          <a:lstStyle/>
          <a:p>
            <a:r>
              <a:rPr kumimoji="1" lang="ja-JP" altLang="en-US" sz="7200" dirty="0"/>
              <a:t>法的思考の特色</a:t>
            </a:r>
            <a:br>
              <a:rPr kumimoji="1" lang="en-US" altLang="ja-JP" sz="2000" dirty="0"/>
            </a:br>
            <a:br>
              <a:rPr kumimoji="1" lang="en-US" altLang="ja-JP" sz="2000" dirty="0"/>
            </a:br>
            <a:r>
              <a:rPr kumimoji="1" lang="ja-JP" altLang="en-US" sz="4000" dirty="0"/>
              <a:t>多様性と共通性の融合による平和の実現機能</a:t>
            </a:r>
          </a:p>
        </p:txBody>
      </p:sp>
      <p:sp>
        <p:nvSpPr>
          <p:cNvPr id="3" name="サブタイトル 2"/>
          <p:cNvSpPr>
            <a:spLocks noGrp="1"/>
          </p:cNvSpPr>
          <p:nvPr>
            <p:ph type="subTitle" idx="1"/>
          </p:nvPr>
        </p:nvSpPr>
        <p:spPr>
          <a:xfrm>
            <a:off x="4229788" y="3610217"/>
            <a:ext cx="7124012" cy="2306781"/>
          </a:xfrm>
        </p:spPr>
        <p:txBody>
          <a:bodyPr anchor="ctr">
            <a:normAutofit fontScale="92500"/>
          </a:bodyPr>
          <a:lstStyle/>
          <a:p>
            <a:pPr marL="0" indent="0" algn="r">
              <a:buNone/>
            </a:pPr>
            <a:r>
              <a:rPr kumimoji="1" lang="ja-JP" altLang="en-US" sz="3600" dirty="0"/>
              <a:t>名古屋大学・明治学院大学名誉教授　</a:t>
            </a:r>
            <a:endParaRPr kumimoji="1" lang="en-US" altLang="ja-JP" sz="3600" dirty="0"/>
          </a:p>
          <a:p>
            <a:pPr marL="0" indent="0" algn="r">
              <a:buNone/>
            </a:pPr>
            <a:r>
              <a:rPr lang="ja-JP" altLang="en-US" sz="3600" dirty="0"/>
              <a:t>　吉備国際大学大学院（通信制）</a:t>
            </a:r>
            <a:endParaRPr lang="en-US" altLang="ja-JP" sz="3600" dirty="0"/>
          </a:p>
          <a:p>
            <a:pPr marL="0" indent="0" algn="r">
              <a:buNone/>
            </a:pPr>
            <a:r>
              <a:rPr lang="ja-JP" altLang="en-US" sz="3600" dirty="0"/>
              <a:t>知的財産研究科教授</a:t>
            </a:r>
            <a:endParaRPr lang="en-US" altLang="ja-JP" sz="3600" dirty="0"/>
          </a:p>
          <a:p>
            <a:pPr marL="0" indent="0" algn="r">
              <a:buNone/>
            </a:pPr>
            <a:r>
              <a:rPr kumimoji="1" lang="ja-JP" altLang="en-US" sz="3600" dirty="0"/>
              <a:t>加賀山 茂</a:t>
            </a:r>
          </a:p>
        </p:txBody>
      </p:sp>
      <p:sp>
        <p:nvSpPr>
          <p:cNvPr id="4" name="日付プレースホルダー 3"/>
          <p:cNvSpPr>
            <a:spLocks noGrp="1"/>
          </p:cNvSpPr>
          <p:nvPr>
            <p:ph type="dt" sz="half" idx="10"/>
          </p:nvPr>
        </p:nvSpPr>
        <p:spPr/>
        <p:txBody>
          <a:bodyPr/>
          <a:lstStyle/>
          <a:p>
            <a:fld id="{3A892859-E9A4-4E92-B616-4938BB5E7C64}" type="datetime1">
              <a:rPr kumimoji="1" lang="ja-JP" altLang="en-US" smtClean="0"/>
              <a:t>2020/6/23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p:cNvSpPr>
            <a:spLocks noGrp="1"/>
          </p:cNvSpPr>
          <p:nvPr>
            <p:ph type="sldNum" sz="quarter" idx="12"/>
          </p:nvPr>
        </p:nvSpPr>
        <p:spPr/>
        <p:txBody>
          <a:bodyPr/>
          <a:lstStyle/>
          <a:p>
            <a:fld id="{63BA93C4-2A5C-4B4B-B565-ADAA94AD8651}" type="slidenum">
              <a:rPr kumimoji="1" lang="ja-JP" altLang="en-US" smtClean="0"/>
              <a:t>1</a:t>
            </a:fld>
            <a:endParaRPr kumimoji="1" lang="ja-JP" altLang="en-US"/>
          </a:p>
        </p:txBody>
      </p:sp>
      <p:pic>
        <p:nvPicPr>
          <p:cNvPr id="7" name="図 6">
            <a:extLst>
              <a:ext uri="{FF2B5EF4-FFF2-40B4-BE49-F238E27FC236}">
                <a16:creationId xmlns:a16="http://schemas.microsoft.com/office/drawing/2014/main" id="{424025F7-91BE-46B9-9097-553332DE3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3834" y="2642218"/>
            <a:ext cx="2586646" cy="3448861"/>
          </a:xfrm>
          <a:prstGeom prst="rect">
            <a:avLst/>
          </a:prstGeom>
        </p:spPr>
      </p:pic>
    </p:spTree>
    <p:extLst>
      <p:ext uri="{BB962C8B-B14F-4D97-AF65-F5344CB8AC3E}">
        <p14:creationId xmlns:p14="http://schemas.microsoft.com/office/powerpoint/2010/main" val="64122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DBC28BE-5230-41EB-A47C-ED8979876410}"/>
              </a:ext>
            </a:extLst>
          </p:cNvPr>
          <p:cNvSpPr>
            <a:spLocks noGrp="1"/>
          </p:cNvSpPr>
          <p:nvPr>
            <p:ph type="title"/>
          </p:nvPr>
        </p:nvSpPr>
        <p:spPr>
          <a:xfrm>
            <a:off x="831850" y="1233714"/>
            <a:ext cx="10515600" cy="2231799"/>
          </a:xfrm>
        </p:spPr>
        <p:txBody>
          <a:bodyPr>
            <a:normAutofit/>
          </a:bodyPr>
          <a:lstStyle/>
          <a:p>
            <a:r>
              <a:rPr kumimoji="1" lang="ja-JP" altLang="en-US" dirty="0"/>
              <a:t>加賀山茂</a:t>
            </a:r>
            <a:r>
              <a:rPr kumimoji="1" lang="en-US" altLang="ja-JP" dirty="0"/>
              <a:t>『</a:t>
            </a:r>
            <a:r>
              <a:rPr kumimoji="1" lang="ja-JP" altLang="en-US" dirty="0"/>
              <a:t>ＸＭＬによる</a:t>
            </a:r>
            <a:br>
              <a:rPr kumimoji="1" lang="en-US" altLang="ja-JP" dirty="0"/>
            </a:br>
            <a:r>
              <a:rPr kumimoji="1" lang="ja-JP" altLang="en-US" dirty="0"/>
              <a:t>民法法体系の階層表現</a:t>
            </a:r>
            <a:r>
              <a:rPr kumimoji="1" lang="en-US" altLang="ja-JP" dirty="0"/>
              <a:t>』</a:t>
            </a:r>
            <a:endParaRPr kumimoji="1" lang="ja-JP" altLang="en-US" dirty="0"/>
          </a:p>
        </p:txBody>
      </p:sp>
      <p:sp>
        <p:nvSpPr>
          <p:cNvPr id="7" name="テキスト プレースホルダー 6">
            <a:extLst>
              <a:ext uri="{FF2B5EF4-FFF2-40B4-BE49-F238E27FC236}">
                <a16:creationId xmlns:a16="http://schemas.microsoft.com/office/drawing/2014/main" id="{80E3076E-B2B0-4ACF-9CC3-56DDC379CD20}"/>
              </a:ext>
            </a:extLst>
          </p:cNvPr>
          <p:cNvSpPr>
            <a:spLocks noGrp="1"/>
          </p:cNvSpPr>
          <p:nvPr>
            <p:ph type="body" idx="1"/>
          </p:nvPr>
        </p:nvSpPr>
        <p:spPr>
          <a:xfrm>
            <a:off x="2139388" y="3831772"/>
            <a:ext cx="7900525" cy="1872910"/>
          </a:xfrm>
        </p:spPr>
        <p:txBody>
          <a:bodyPr>
            <a:normAutofit/>
          </a:bodyPr>
          <a:lstStyle/>
          <a:p>
            <a:r>
              <a:rPr kumimoji="1" lang="ja-JP" altLang="en-US" sz="2800" dirty="0">
                <a:solidFill>
                  <a:schemeClr val="tx1"/>
                </a:solidFill>
              </a:rPr>
              <a:t>以下の情報をＸＭＬによって構造化</a:t>
            </a:r>
            <a:endParaRPr kumimoji="1" lang="en-US" altLang="ja-JP" sz="2800" dirty="0">
              <a:solidFill>
                <a:schemeClr val="tx1"/>
              </a:solidFill>
            </a:endParaRPr>
          </a:p>
          <a:p>
            <a:pPr marL="800100" lvl="1" indent="-342900">
              <a:buFont typeface="Wingdings" panose="05000000000000000000" pitchFamily="2" charset="2"/>
              <a:buChar char="n"/>
            </a:pPr>
            <a:r>
              <a:rPr kumimoji="1" lang="ja-JP" altLang="en-US" sz="2400" dirty="0">
                <a:solidFill>
                  <a:schemeClr val="tx1"/>
                </a:solidFill>
              </a:rPr>
              <a:t>現行民法の全条文，旧条文</a:t>
            </a:r>
            <a:endParaRPr kumimoji="1" lang="en-US" altLang="ja-JP" sz="2400" dirty="0">
              <a:solidFill>
                <a:schemeClr val="tx1"/>
              </a:solidFill>
            </a:endParaRPr>
          </a:p>
          <a:p>
            <a:pPr marL="800100" lvl="1" indent="-342900">
              <a:buFont typeface="Wingdings" panose="05000000000000000000" pitchFamily="2" charset="2"/>
              <a:buChar char="n"/>
            </a:pPr>
            <a:r>
              <a:rPr lang="ja-JP" altLang="en-US" sz="2400" dirty="0">
                <a:solidFill>
                  <a:schemeClr val="tx1"/>
                </a:solidFill>
              </a:rPr>
              <a:t>条文の解釈学説</a:t>
            </a:r>
            <a:endParaRPr lang="en-US" altLang="ja-JP" sz="2400" dirty="0">
              <a:solidFill>
                <a:schemeClr val="tx1"/>
              </a:solidFill>
            </a:endParaRPr>
          </a:p>
          <a:p>
            <a:pPr marL="800100" lvl="1" indent="-342900">
              <a:buFont typeface="Wingdings" panose="05000000000000000000" pitchFamily="2" charset="2"/>
              <a:buChar char="n"/>
            </a:pPr>
            <a:r>
              <a:rPr kumimoji="1" lang="ja-JP" altLang="en-US" sz="2400" dirty="0">
                <a:solidFill>
                  <a:schemeClr val="tx1"/>
                </a:solidFill>
              </a:rPr>
              <a:t>重要判例</a:t>
            </a:r>
          </a:p>
        </p:txBody>
      </p:sp>
      <p:sp>
        <p:nvSpPr>
          <p:cNvPr id="3" name="日付プレースホルダー 2">
            <a:extLst>
              <a:ext uri="{FF2B5EF4-FFF2-40B4-BE49-F238E27FC236}">
                <a16:creationId xmlns:a16="http://schemas.microsoft.com/office/drawing/2014/main" id="{CACA3B50-C853-402B-B722-5840D1D07614}"/>
              </a:ext>
            </a:extLst>
          </p:cNvPr>
          <p:cNvSpPr>
            <a:spLocks noGrp="1"/>
          </p:cNvSpPr>
          <p:nvPr>
            <p:ph type="dt" sz="half" idx="10"/>
          </p:nvPr>
        </p:nvSpPr>
        <p:spPr/>
        <p:txBody>
          <a:bodyPr/>
          <a:lstStyle/>
          <a:p>
            <a:fld id="{9C1E99C8-5156-4BBF-85A2-8B27EE09366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C0CDE82D-5E29-4115-9BD2-D9C6D98DEC6A}"/>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67ADACD7-DB00-4EC0-84B8-12096DC11C15}"/>
              </a:ext>
            </a:extLst>
          </p:cNvPr>
          <p:cNvSpPr>
            <a:spLocks noGrp="1"/>
          </p:cNvSpPr>
          <p:nvPr>
            <p:ph type="sldNum" sz="quarter" idx="12"/>
          </p:nvPr>
        </p:nvSpPr>
        <p:spPr/>
        <p:txBody>
          <a:bodyPr/>
          <a:lstStyle/>
          <a:p>
            <a:fld id="{63BA93C4-2A5C-4B4B-B565-ADAA94AD8651}" type="slidenum">
              <a:rPr kumimoji="1" lang="ja-JP" altLang="en-US" smtClean="0"/>
              <a:t>10</a:t>
            </a:fld>
            <a:endParaRPr kumimoji="1" lang="ja-JP" altLang="en-US"/>
          </a:p>
        </p:txBody>
      </p:sp>
    </p:spTree>
    <p:extLst>
      <p:ext uri="{BB962C8B-B14F-4D97-AF65-F5344CB8AC3E}">
        <p14:creationId xmlns:p14="http://schemas.microsoft.com/office/powerpoint/2010/main" val="316672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CB0153-5446-476C-B281-12E46D421B79}"/>
              </a:ext>
            </a:extLst>
          </p:cNvPr>
          <p:cNvSpPr>
            <a:spLocks noGrp="1"/>
          </p:cNvSpPr>
          <p:nvPr>
            <p:ph type="title"/>
          </p:nvPr>
        </p:nvSpPr>
        <p:spPr/>
        <p:txBody>
          <a:bodyPr/>
          <a:lstStyle/>
          <a:p>
            <a:r>
              <a:rPr lang="ja-JP" altLang="en-US" b="1" dirty="0">
                <a:latin typeface="Times New Roman" panose="02020603050405020304" pitchFamily="18" charset="0"/>
                <a:cs typeface="Times New Roman" panose="02020603050405020304" pitchFamily="18" charset="0"/>
              </a:rPr>
              <a:t>民法の体系を</a:t>
            </a:r>
            <a:r>
              <a:rPr lang="en-US" altLang="ja-JP" b="1" dirty="0">
                <a:latin typeface="Times New Roman" panose="02020603050405020304" pitchFamily="18" charset="0"/>
                <a:cs typeface="Times New Roman" panose="02020603050405020304" pitchFamily="18" charset="0"/>
              </a:rPr>
              <a:t>XML</a:t>
            </a:r>
            <a:r>
              <a:rPr lang="ja-JP" altLang="en-US" b="1" dirty="0">
                <a:latin typeface="Times New Roman" panose="02020603050405020304" pitchFamily="18" charset="0"/>
                <a:cs typeface="Times New Roman" panose="02020603050405020304" pitchFamily="18" charset="0"/>
              </a:rPr>
              <a:t>で表現する（</a:t>
            </a:r>
            <a:r>
              <a:rPr lang="en-US" altLang="ja-JP" b="1" dirty="0">
                <a:latin typeface="Times New Roman" panose="02020603050405020304" pitchFamily="18" charset="0"/>
                <a:cs typeface="Times New Roman" panose="02020603050405020304" pitchFamily="18" charset="0"/>
              </a:rPr>
              <a:t>1/3</a:t>
            </a:r>
            <a:r>
              <a:rPr lang="ja-JP" altLang="en-US" b="1" dirty="0">
                <a:latin typeface="Times New Roman" panose="02020603050405020304" pitchFamily="18" charset="0"/>
                <a:cs typeface="Times New Roman" panose="02020603050405020304" pitchFamily="18" charset="0"/>
              </a:rPr>
              <a:t>）</a:t>
            </a:r>
            <a:endParaRPr kumimoji="1" lang="ja-JP" altLang="en-US" dirty="0"/>
          </a:p>
        </p:txBody>
      </p:sp>
      <p:sp>
        <p:nvSpPr>
          <p:cNvPr id="3" name="日付プレースホルダー 2">
            <a:extLst>
              <a:ext uri="{FF2B5EF4-FFF2-40B4-BE49-F238E27FC236}">
                <a16:creationId xmlns:a16="http://schemas.microsoft.com/office/drawing/2014/main" id="{ABFCD4D5-A2DF-4457-B1BA-16069A29495F}"/>
              </a:ext>
            </a:extLst>
          </p:cNvPr>
          <p:cNvSpPr>
            <a:spLocks noGrp="1"/>
          </p:cNvSpPr>
          <p:nvPr>
            <p:ph type="dt" sz="half" idx="10"/>
          </p:nvPr>
        </p:nvSpPr>
        <p:spPr/>
        <p:txBody>
          <a:bodyPr/>
          <a:lstStyle/>
          <a:p>
            <a:fld id="{6DBE80BC-5C33-49BA-A076-199E8F0CDEAE}"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C4F8058E-15FC-4C6B-A64F-81A899E3E47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F496E558-4110-47A0-AE90-E09F13790184}"/>
              </a:ext>
            </a:extLst>
          </p:cNvPr>
          <p:cNvSpPr>
            <a:spLocks noGrp="1"/>
          </p:cNvSpPr>
          <p:nvPr>
            <p:ph type="sldNum" sz="quarter" idx="12"/>
          </p:nvPr>
        </p:nvSpPr>
        <p:spPr/>
        <p:txBody>
          <a:bodyPr/>
          <a:lstStyle/>
          <a:p>
            <a:fld id="{63BA93C4-2A5C-4B4B-B565-ADAA94AD8651}" type="slidenum">
              <a:rPr kumimoji="1" lang="ja-JP" altLang="en-US" smtClean="0"/>
              <a:t>11</a:t>
            </a:fld>
            <a:endParaRPr kumimoji="1" lang="ja-JP" altLang="en-US"/>
          </a:p>
        </p:txBody>
      </p:sp>
      <p:pic>
        <p:nvPicPr>
          <p:cNvPr id="6" name="図 5">
            <a:extLst>
              <a:ext uri="{FF2B5EF4-FFF2-40B4-BE49-F238E27FC236}">
                <a16:creationId xmlns:a16="http://schemas.microsoft.com/office/drawing/2014/main" id="{0CBA105B-7584-4504-8201-EB9886DF9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421" y="2117924"/>
            <a:ext cx="6679345" cy="3769305"/>
          </a:xfrm>
          <a:prstGeom prst="rect">
            <a:avLst/>
          </a:prstGeom>
        </p:spPr>
      </p:pic>
      <p:pic>
        <p:nvPicPr>
          <p:cNvPr id="7" name="図 6">
            <a:extLst>
              <a:ext uri="{FF2B5EF4-FFF2-40B4-BE49-F238E27FC236}">
                <a16:creationId xmlns:a16="http://schemas.microsoft.com/office/drawing/2014/main" id="{DA868FC7-824A-49DE-B97B-6BD4B7694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29" y="3032342"/>
            <a:ext cx="4320540" cy="2979683"/>
          </a:xfrm>
          <a:prstGeom prst="rect">
            <a:avLst/>
          </a:prstGeom>
        </p:spPr>
      </p:pic>
      <p:pic>
        <p:nvPicPr>
          <p:cNvPr id="8" name="コンテンツ プレースホルダー 10">
            <a:extLst>
              <a:ext uri="{FF2B5EF4-FFF2-40B4-BE49-F238E27FC236}">
                <a16:creationId xmlns:a16="http://schemas.microsoft.com/office/drawing/2014/main" id="{AFAF592A-3560-4F6A-B3D8-283822E9F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829" y="2117924"/>
            <a:ext cx="3814430" cy="914418"/>
          </a:xfrm>
          <a:prstGeom prst="rect">
            <a:avLst/>
          </a:prstGeom>
        </p:spPr>
      </p:pic>
      <p:cxnSp>
        <p:nvCxnSpPr>
          <p:cNvPr id="9" name="直線矢印コネクタ 8">
            <a:extLst>
              <a:ext uri="{FF2B5EF4-FFF2-40B4-BE49-F238E27FC236}">
                <a16:creationId xmlns:a16="http://schemas.microsoft.com/office/drawing/2014/main" id="{27F9F0ED-ECC0-47BF-B8E5-28D77A7D1FBC}"/>
              </a:ext>
            </a:extLst>
          </p:cNvPr>
          <p:cNvCxnSpPr>
            <a:cxnSpLocks/>
          </p:cNvCxnSpPr>
          <p:nvPr/>
        </p:nvCxnSpPr>
        <p:spPr>
          <a:xfrm flipV="1">
            <a:off x="4867259" y="3032343"/>
            <a:ext cx="1042051" cy="911007"/>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直線矢印コネクタ 9">
            <a:extLst>
              <a:ext uri="{FF2B5EF4-FFF2-40B4-BE49-F238E27FC236}">
                <a16:creationId xmlns:a16="http://schemas.microsoft.com/office/drawing/2014/main" id="{259BAD84-72FD-498B-B745-C5009A061419}"/>
              </a:ext>
            </a:extLst>
          </p:cNvPr>
          <p:cNvCxnSpPr>
            <a:cxnSpLocks/>
          </p:cNvCxnSpPr>
          <p:nvPr/>
        </p:nvCxnSpPr>
        <p:spPr>
          <a:xfrm>
            <a:off x="4867259" y="3943350"/>
            <a:ext cx="1042051" cy="35433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テキスト ボックス 10">
            <a:extLst>
              <a:ext uri="{FF2B5EF4-FFF2-40B4-BE49-F238E27FC236}">
                <a16:creationId xmlns:a16="http://schemas.microsoft.com/office/drawing/2014/main" id="{D8704815-36FA-4EC7-863C-1228CD7B7F41}"/>
              </a:ext>
            </a:extLst>
          </p:cNvPr>
          <p:cNvSpPr txBox="1"/>
          <p:nvPr/>
        </p:nvSpPr>
        <p:spPr>
          <a:xfrm>
            <a:off x="5330190" y="3631883"/>
            <a:ext cx="765810" cy="369332"/>
          </a:xfrm>
          <a:prstGeom prst="rect">
            <a:avLst/>
          </a:prstGeom>
          <a:noFill/>
        </p:spPr>
        <p:txBody>
          <a:bodyPr wrap="square" rtlCol="0">
            <a:spAutoFit/>
          </a:bodyPr>
          <a:lstStyle/>
          <a:p>
            <a:r>
              <a:rPr kumimoji="1" lang="ja-JP" altLang="en-US" dirty="0"/>
              <a:t>展開</a:t>
            </a:r>
          </a:p>
        </p:txBody>
      </p:sp>
    </p:spTree>
    <p:extLst>
      <p:ext uri="{BB962C8B-B14F-4D97-AF65-F5344CB8AC3E}">
        <p14:creationId xmlns:p14="http://schemas.microsoft.com/office/powerpoint/2010/main" val="31595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C8608C49-8308-4BFC-B341-221482347320}"/>
              </a:ext>
            </a:extLst>
          </p:cNvPr>
          <p:cNvSpPr>
            <a:spLocks noGrp="1"/>
          </p:cNvSpPr>
          <p:nvPr>
            <p:ph type="dt" sz="half" idx="10"/>
          </p:nvPr>
        </p:nvSpPr>
        <p:spPr/>
        <p:txBody>
          <a:bodyPr/>
          <a:lstStyle/>
          <a:p>
            <a:fld id="{AB52C0FC-AF13-46C6-BB00-61C9FED9DA5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DF803547-F192-4588-A6A9-EDCBA118A1E0}"/>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C07291BF-C587-4845-AEC0-EE0417F4A68C}"/>
              </a:ext>
            </a:extLst>
          </p:cNvPr>
          <p:cNvSpPr>
            <a:spLocks noGrp="1"/>
          </p:cNvSpPr>
          <p:nvPr>
            <p:ph type="sldNum" sz="quarter" idx="12"/>
          </p:nvPr>
        </p:nvSpPr>
        <p:spPr/>
        <p:txBody>
          <a:bodyPr/>
          <a:lstStyle/>
          <a:p>
            <a:fld id="{63BA93C4-2A5C-4B4B-B565-ADAA94AD8651}" type="slidenum">
              <a:rPr kumimoji="1" lang="ja-JP" altLang="en-US" smtClean="0"/>
              <a:t>12</a:t>
            </a:fld>
            <a:endParaRPr kumimoji="1" lang="ja-JP" altLang="en-US"/>
          </a:p>
        </p:txBody>
      </p:sp>
      <p:sp>
        <p:nvSpPr>
          <p:cNvPr id="6" name="タイトル 1">
            <a:extLst>
              <a:ext uri="{FF2B5EF4-FFF2-40B4-BE49-F238E27FC236}">
                <a16:creationId xmlns:a16="http://schemas.microsoft.com/office/drawing/2014/main" id="{944036A5-1C42-4A8E-9887-18854EF4E24C}"/>
              </a:ext>
            </a:extLst>
          </p:cNvPr>
          <p:cNvSpPr txBox="1">
            <a:spLocks/>
          </p:cNvSpPr>
          <p:nvPr/>
        </p:nvSpPr>
        <p:spPr>
          <a:xfrm>
            <a:off x="838200" y="365125"/>
            <a:ext cx="10515600" cy="1325563"/>
          </a:xfrm>
          <a:prstGeom prst="rect">
            <a:avLst/>
          </a:prstGeom>
        </p:spPr>
        <p:txBody>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Times New Roman" panose="02020603050405020304" pitchFamily="18" charset="0"/>
                <a:cs typeface="Times New Roman" panose="02020603050405020304" pitchFamily="18" charset="0"/>
              </a:rPr>
              <a:t>民法の体系を</a:t>
            </a:r>
            <a:r>
              <a:rPr lang="en-US" altLang="ja-JP" b="1" dirty="0">
                <a:latin typeface="Times New Roman" panose="02020603050405020304" pitchFamily="18" charset="0"/>
                <a:cs typeface="Times New Roman" panose="02020603050405020304" pitchFamily="18" charset="0"/>
              </a:rPr>
              <a:t>XML</a:t>
            </a:r>
            <a:r>
              <a:rPr lang="ja-JP" altLang="en-US" b="1" dirty="0">
                <a:latin typeface="Times New Roman" panose="02020603050405020304" pitchFamily="18" charset="0"/>
                <a:cs typeface="Times New Roman" panose="02020603050405020304" pitchFamily="18" charset="0"/>
              </a:rPr>
              <a:t>で表現する（</a:t>
            </a:r>
            <a:r>
              <a:rPr lang="en-US" altLang="ja-JP" b="1" dirty="0">
                <a:latin typeface="Times New Roman" panose="02020603050405020304" pitchFamily="18" charset="0"/>
                <a:cs typeface="Times New Roman" panose="02020603050405020304" pitchFamily="18" charset="0"/>
              </a:rPr>
              <a:t>2/3</a:t>
            </a:r>
            <a:r>
              <a:rPr lang="ja-JP" altLang="en-US" b="1" dirty="0">
                <a:latin typeface="Times New Roman" panose="02020603050405020304" pitchFamily="18" charset="0"/>
                <a:cs typeface="Times New Roman" panose="02020603050405020304" pitchFamily="18" charset="0"/>
              </a:rPr>
              <a:t>）</a:t>
            </a:r>
          </a:p>
        </p:txBody>
      </p:sp>
      <p:pic>
        <p:nvPicPr>
          <p:cNvPr id="7" name="コンテンツ プレースホルダー 8">
            <a:extLst>
              <a:ext uri="{FF2B5EF4-FFF2-40B4-BE49-F238E27FC236}">
                <a16:creationId xmlns:a16="http://schemas.microsoft.com/office/drawing/2014/main" id="{254625E5-A1C7-4C01-800F-01ED232D4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32" y="1766390"/>
            <a:ext cx="6402088" cy="4108449"/>
          </a:xfrm>
          <a:prstGeom prst="rect">
            <a:avLst/>
          </a:prstGeom>
        </p:spPr>
      </p:pic>
      <p:pic>
        <p:nvPicPr>
          <p:cNvPr id="8" name="コンテンツ プレースホルダー 10">
            <a:extLst>
              <a:ext uri="{FF2B5EF4-FFF2-40B4-BE49-F238E27FC236}">
                <a16:creationId xmlns:a16="http://schemas.microsoft.com/office/drawing/2014/main" id="{4A3D70C3-CCEF-4A25-8A81-26A494C7F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237" y="1690688"/>
            <a:ext cx="4768420" cy="4490783"/>
          </a:xfrm>
          <a:prstGeom prst="rect">
            <a:avLst/>
          </a:prstGeom>
        </p:spPr>
      </p:pic>
      <p:cxnSp>
        <p:nvCxnSpPr>
          <p:cNvPr id="9" name="直線矢印コネクタ 8">
            <a:extLst>
              <a:ext uri="{FF2B5EF4-FFF2-40B4-BE49-F238E27FC236}">
                <a16:creationId xmlns:a16="http://schemas.microsoft.com/office/drawing/2014/main" id="{9AB95287-E9DE-4794-8102-10B4593C216B}"/>
              </a:ext>
            </a:extLst>
          </p:cNvPr>
          <p:cNvCxnSpPr>
            <a:cxnSpLocks/>
          </p:cNvCxnSpPr>
          <p:nvPr/>
        </p:nvCxnSpPr>
        <p:spPr>
          <a:xfrm flipV="1">
            <a:off x="3280410" y="3646170"/>
            <a:ext cx="4411980" cy="121158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直線矢印コネクタ 9">
            <a:extLst>
              <a:ext uri="{FF2B5EF4-FFF2-40B4-BE49-F238E27FC236}">
                <a16:creationId xmlns:a16="http://schemas.microsoft.com/office/drawing/2014/main" id="{34166AB3-8990-4B97-BD26-CB9E253BCBAD}"/>
              </a:ext>
            </a:extLst>
          </p:cNvPr>
          <p:cNvCxnSpPr>
            <a:cxnSpLocks/>
          </p:cNvCxnSpPr>
          <p:nvPr/>
        </p:nvCxnSpPr>
        <p:spPr>
          <a:xfrm>
            <a:off x="3280410" y="4857750"/>
            <a:ext cx="4560570" cy="12573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テキスト ボックス 10">
            <a:extLst>
              <a:ext uri="{FF2B5EF4-FFF2-40B4-BE49-F238E27FC236}">
                <a16:creationId xmlns:a16="http://schemas.microsoft.com/office/drawing/2014/main" id="{8F7E26ED-5D34-4CBE-9AD6-36D5314102B1}"/>
              </a:ext>
            </a:extLst>
          </p:cNvPr>
          <p:cNvSpPr txBox="1"/>
          <p:nvPr/>
        </p:nvSpPr>
        <p:spPr>
          <a:xfrm>
            <a:off x="4287361" y="5154595"/>
            <a:ext cx="2636520" cy="369332"/>
          </a:xfrm>
          <a:prstGeom prst="rect">
            <a:avLst/>
          </a:prstGeom>
          <a:noFill/>
        </p:spPr>
        <p:txBody>
          <a:bodyPr wrap="square" rtlCol="0">
            <a:spAutoFit/>
          </a:bodyPr>
          <a:lstStyle/>
          <a:p>
            <a:r>
              <a:rPr kumimoji="1" lang="ja-JP" altLang="en-US" dirty="0"/>
              <a:t>必要に応じて展開できる。</a:t>
            </a:r>
          </a:p>
        </p:txBody>
      </p:sp>
      <p:cxnSp>
        <p:nvCxnSpPr>
          <p:cNvPr id="12" name="直線矢印コネクタ 11">
            <a:extLst>
              <a:ext uri="{FF2B5EF4-FFF2-40B4-BE49-F238E27FC236}">
                <a16:creationId xmlns:a16="http://schemas.microsoft.com/office/drawing/2014/main" id="{E38D6482-755B-4EC3-B1FE-0B416E0126B3}"/>
              </a:ext>
            </a:extLst>
          </p:cNvPr>
          <p:cNvCxnSpPr>
            <a:cxnSpLocks/>
          </p:cNvCxnSpPr>
          <p:nvPr/>
        </p:nvCxnSpPr>
        <p:spPr>
          <a:xfrm flipV="1">
            <a:off x="1725930" y="2308860"/>
            <a:ext cx="5966460" cy="213741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直線矢印コネクタ 12">
            <a:extLst>
              <a:ext uri="{FF2B5EF4-FFF2-40B4-BE49-F238E27FC236}">
                <a16:creationId xmlns:a16="http://schemas.microsoft.com/office/drawing/2014/main" id="{A22F6D9F-AF4E-4C62-AE4E-1B74DB454AB1}"/>
              </a:ext>
            </a:extLst>
          </p:cNvPr>
          <p:cNvCxnSpPr>
            <a:cxnSpLocks/>
          </p:cNvCxnSpPr>
          <p:nvPr/>
        </p:nvCxnSpPr>
        <p:spPr>
          <a:xfrm>
            <a:off x="3672840" y="2308860"/>
            <a:ext cx="4019550" cy="0"/>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テキスト ボックス 13">
            <a:extLst>
              <a:ext uri="{FF2B5EF4-FFF2-40B4-BE49-F238E27FC236}">
                <a16:creationId xmlns:a16="http://schemas.microsoft.com/office/drawing/2014/main" id="{61D0ECC0-FAFE-456C-B252-9CA2B0E51D16}"/>
              </a:ext>
            </a:extLst>
          </p:cNvPr>
          <p:cNvSpPr txBox="1"/>
          <p:nvPr/>
        </p:nvSpPr>
        <p:spPr>
          <a:xfrm>
            <a:off x="4296213" y="1850974"/>
            <a:ext cx="2528963" cy="369332"/>
          </a:xfrm>
          <a:prstGeom prst="rect">
            <a:avLst/>
          </a:prstGeom>
          <a:noFill/>
        </p:spPr>
        <p:txBody>
          <a:bodyPr wrap="square" rtlCol="0">
            <a:spAutoFit/>
          </a:bodyPr>
          <a:lstStyle/>
          <a:p>
            <a:r>
              <a:rPr kumimoji="1" lang="ja-JP" altLang="en-US" dirty="0"/>
              <a:t>用が済めば折り畳める</a:t>
            </a:r>
          </a:p>
        </p:txBody>
      </p:sp>
    </p:spTree>
    <p:extLst>
      <p:ext uri="{BB962C8B-B14F-4D97-AF65-F5344CB8AC3E}">
        <p14:creationId xmlns:p14="http://schemas.microsoft.com/office/powerpoint/2010/main" val="110932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C9287BE4-684D-42F1-A0EF-4B6E0EDFC7DA}"/>
              </a:ext>
            </a:extLst>
          </p:cNvPr>
          <p:cNvSpPr>
            <a:spLocks noGrp="1"/>
          </p:cNvSpPr>
          <p:nvPr>
            <p:ph type="dt" sz="half" idx="10"/>
          </p:nvPr>
        </p:nvSpPr>
        <p:spPr/>
        <p:txBody>
          <a:bodyPr/>
          <a:lstStyle/>
          <a:p>
            <a:fld id="{D6A22679-5D14-4F7D-BE38-641FC28078B1}"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CED2F2A5-4C46-474E-B7BD-1EE1C525070A}"/>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677BAA8B-E996-4D5B-828A-315277214D5C}"/>
              </a:ext>
            </a:extLst>
          </p:cNvPr>
          <p:cNvSpPr>
            <a:spLocks noGrp="1"/>
          </p:cNvSpPr>
          <p:nvPr>
            <p:ph type="sldNum" sz="quarter" idx="12"/>
          </p:nvPr>
        </p:nvSpPr>
        <p:spPr/>
        <p:txBody>
          <a:bodyPr/>
          <a:lstStyle/>
          <a:p>
            <a:fld id="{63BA93C4-2A5C-4B4B-B565-ADAA94AD8651}" type="slidenum">
              <a:rPr kumimoji="1" lang="ja-JP" altLang="en-US" smtClean="0"/>
              <a:t>13</a:t>
            </a:fld>
            <a:endParaRPr kumimoji="1" lang="ja-JP" altLang="en-US"/>
          </a:p>
        </p:txBody>
      </p:sp>
      <p:sp>
        <p:nvSpPr>
          <p:cNvPr id="6" name="タイトル 1">
            <a:extLst>
              <a:ext uri="{FF2B5EF4-FFF2-40B4-BE49-F238E27FC236}">
                <a16:creationId xmlns:a16="http://schemas.microsoft.com/office/drawing/2014/main" id="{D5EEA7C7-2517-40F1-B8F4-F39A46BAB288}"/>
              </a:ext>
            </a:extLst>
          </p:cNvPr>
          <p:cNvSpPr txBox="1">
            <a:spLocks/>
          </p:cNvSpPr>
          <p:nvPr/>
        </p:nvSpPr>
        <p:spPr>
          <a:xfrm>
            <a:off x="838200" y="365125"/>
            <a:ext cx="10515600" cy="1325563"/>
          </a:xfrm>
          <a:prstGeom prst="rect">
            <a:avLst/>
          </a:prstGeom>
        </p:spPr>
        <p:txBody>
          <a:bodyPr/>
          <a:lstStyle>
            <a:lvl1pPr algn="ctr"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latin typeface="Times New Roman" panose="02020603050405020304" pitchFamily="18" charset="0"/>
                <a:cs typeface="Times New Roman" panose="02020603050405020304" pitchFamily="18" charset="0"/>
              </a:rPr>
              <a:t>民法の体系を</a:t>
            </a:r>
            <a:r>
              <a:rPr lang="en-US" altLang="ja-JP" b="1" dirty="0">
                <a:latin typeface="Times New Roman" panose="02020603050405020304" pitchFamily="18" charset="0"/>
                <a:cs typeface="Times New Roman" panose="02020603050405020304" pitchFamily="18" charset="0"/>
              </a:rPr>
              <a:t>XML</a:t>
            </a:r>
            <a:r>
              <a:rPr lang="ja-JP" altLang="en-US" b="1" dirty="0">
                <a:latin typeface="Times New Roman" panose="02020603050405020304" pitchFamily="18" charset="0"/>
                <a:cs typeface="Times New Roman" panose="02020603050405020304" pitchFamily="18" charset="0"/>
              </a:rPr>
              <a:t>で表現する（</a:t>
            </a:r>
            <a:r>
              <a:rPr lang="en-US" altLang="ja-JP" b="1" dirty="0">
                <a:latin typeface="Times New Roman" panose="02020603050405020304" pitchFamily="18" charset="0"/>
                <a:cs typeface="Times New Roman" panose="02020603050405020304" pitchFamily="18" charset="0"/>
              </a:rPr>
              <a:t>3/3</a:t>
            </a:r>
            <a:r>
              <a:rPr lang="ja-JP" altLang="en-US" b="1" dirty="0">
                <a:latin typeface="Times New Roman" panose="02020603050405020304" pitchFamily="18" charset="0"/>
                <a:cs typeface="Times New Roman" panose="02020603050405020304" pitchFamily="18" charset="0"/>
              </a:rPr>
              <a:t>）</a:t>
            </a:r>
          </a:p>
        </p:txBody>
      </p:sp>
      <p:pic>
        <p:nvPicPr>
          <p:cNvPr id="7" name="コンテンツ プレースホルダー 10">
            <a:extLst>
              <a:ext uri="{FF2B5EF4-FFF2-40B4-BE49-F238E27FC236}">
                <a16:creationId xmlns:a16="http://schemas.microsoft.com/office/drawing/2014/main" id="{578D61DC-BA99-4145-94BE-DB4E247FA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47069"/>
            <a:ext cx="4362450" cy="4108450"/>
          </a:xfrm>
          <a:prstGeom prst="rect">
            <a:avLst/>
          </a:prstGeom>
        </p:spPr>
      </p:pic>
      <p:pic>
        <p:nvPicPr>
          <p:cNvPr id="8" name="コンテンツ プレースホルダー 12">
            <a:extLst>
              <a:ext uri="{FF2B5EF4-FFF2-40B4-BE49-F238E27FC236}">
                <a16:creationId xmlns:a16="http://schemas.microsoft.com/office/drawing/2014/main" id="{972F77FC-F715-4F0C-9236-E1B96D39D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941" y="1907377"/>
            <a:ext cx="5640859" cy="4298558"/>
          </a:xfrm>
          <a:prstGeom prst="rect">
            <a:avLst/>
          </a:prstGeom>
        </p:spPr>
      </p:pic>
      <p:cxnSp>
        <p:nvCxnSpPr>
          <p:cNvPr id="9" name="直線矢印コネクタ 8">
            <a:extLst>
              <a:ext uri="{FF2B5EF4-FFF2-40B4-BE49-F238E27FC236}">
                <a16:creationId xmlns:a16="http://schemas.microsoft.com/office/drawing/2014/main" id="{1C06084C-6AAD-47B1-8067-CBCAFB718DA7}"/>
              </a:ext>
            </a:extLst>
          </p:cNvPr>
          <p:cNvCxnSpPr>
            <a:cxnSpLocks/>
          </p:cNvCxnSpPr>
          <p:nvPr/>
        </p:nvCxnSpPr>
        <p:spPr>
          <a:xfrm flipV="1">
            <a:off x="3904488" y="2368296"/>
            <a:ext cx="2304288" cy="1664208"/>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直線矢印コネクタ 9">
            <a:extLst>
              <a:ext uri="{FF2B5EF4-FFF2-40B4-BE49-F238E27FC236}">
                <a16:creationId xmlns:a16="http://schemas.microsoft.com/office/drawing/2014/main" id="{D6576B1C-4210-4085-855A-1D1C294B1490}"/>
              </a:ext>
            </a:extLst>
          </p:cNvPr>
          <p:cNvCxnSpPr>
            <a:cxnSpLocks/>
          </p:cNvCxnSpPr>
          <p:nvPr/>
        </p:nvCxnSpPr>
        <p:spPr>
          <a:xfrm>
            <a:off x="3904488" y="4032504"/>
            <a:ext cx="2873502" cy="2173431"/>
          </a:xfrm>
          <a:prstGeom prst="straightConnector1">
            <a:avLst/>
          </a:prstGeom>
          <a:ln w="571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テキスト ボックス 10">
            <a:extLst>
              <a:ext uri="{FF2B5EF4-FFF2-40B4-BE49-F238E27FC236}">
                <a16:creationId xmlns:a16="http://schemas.microsoft.com/office/drawing/2014/main" id="{1A94B45E-26D9-4617-B823-FF62C0A7362D}"/>
              </a:ext>
            </a:extLst>
          </p:cNvPr>
          <p:cNvSpPr txBox="1"/>
          <p:nvPr/>
        </p:nvSpPr>
        <p:spPr>
          <a:xfrm>
            <a:off x="5280660" y="3429000"/>
            <a:ext cx="1440407" cy="1200329"/>
          </a:xfrm>
          <a:prstGeom prst="rect">
            <a:avLst/>
          </a:prstGeom>
          <a:noFill/>
        </p:spPr>
        <p:txBody>
          <a:bodyPr wrap="square" rtlCol="0">
            <a:spAutoFit/>
          </a:bodyPr>
          <a:lstStyle/>
          <a:p>
            <a:r>
              <a:rPr kumimoji="1" lang="ja-JP" altLang="en-US" dirty="0"/>
              <a:t>学説による解説を書き込むこともできる。</a:t>
            </a:r>
          </a:p>
        </p:txBody>
      </p:sp>
    </p:spTree>
    <p:extLst>
      <p:ext uri="{BB962C8B-B14F-4D97-AF65-F5344CB8AC3E}">
        <p14:creationId xmlns:p14="http://schemas.microsoft.com/office/powerpoint/2010/main" val="352042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nvGraphicFramePr>
        <p:xfrm>
          <a:off x="348344" y="174172"/>
          <a:ext cx="11486090" cy="614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タイトル 1">
            <a:extLst>
              <a:ext uri="{FF2B5EF4-FFF2-40B4-BE49-F238E27FC236}">
                <a16:creationId xmlns:a16="http://schemas.microsoft.com/office/drawing/2014/main" id="{09CF7151-167B-4DDC-941D-E6BFFF767201}"/>
              </a:ext>
            </a:extLst>
          </p:cNvPr>
          <p:cNvSpPr>
            <a:spLocks noGrp="1"/>
          </p:cNvSpPr>
          <p:nvPr>
            <p:ph type="title"/>
          </p:nvPr>
        </p:nvSpPr>
        <p:spPr>
          <a:xfrm>
            <a:off x="348344" y="207606"/>
            <a:ext cx="3366406" cy="331786"/>
          </a:xfrm>
        </p:spPr>
        <p:txBody>
          <a:bodyPr>
            <a:normAutofit fontScale="90000"/>
          </a:bodyPr>
          <a:lstStyle/>
          <a:p>
            <a:r>
              <a:rPr kumimoji="1" lang="ja-JP" altLang="en-US" sz="2800" dirty="0"/>
              <a:t>契約類型の構造と</a:t>
            </a:r>
            <a:r>
              <a:rPr kumimoji="1" lang="ja-JP" altLang="en-US" sz="2800" dirty="0">
                <a:hlinkClick r:id="rId7" action="ppaction://hlinksldjump"/>
              </a:rPr>
              <a:t>定義</a:t>
            </a:r>
            <a:endParaRPr kumimoji="1" lang="ja-JP" altLang="en-US" sz="2800" dirty="0"/>
          </a:p>
        </p:txBody>
      </p:sp>
    </p:spTree>
    <p:extLst>
      <p:ext uri="{BB962C8B-B14F-4D97-AF65-F5344CB8AC3E}">
        <p14:creationId xmlns:p14="http://schemas.microsoft.com/office/powerpoint/2010/main" val="210624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26913E06-9DC7-4BBC-9170-498BEA44AA25}"/>
                                            </p:graphicEl>
                                          </p:spTgt>
                                        </p:tgtEl>
                                        <p:attrNameLst>
                                          <p:attrName>style.visibility</p:attrName>
                                        </p:attrNameLst>
                                      </p:cBhvr>
                                      <p:to>
                                        <p:strVal val="visible"/>
                                      </p:to>
                                    </p:set>
                                    <p:animEffect transition="in" filter="wipe(left)">
                                      <p:cBhvr>
                                        <p:cTn id="7" dur="500"/>
                                        <p:tgtEl>
                                          <p:spTgt spid="3">
                                            <p:graphicEl>
                                              <a:dgm id="{26913E06-9DC7-4BBC-9170-498BEA44AA25}"/>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graphicEl>
                                              <a:dgm id="{05BAE654-8871-4C83-A010-24A5113EAC94}"/>
                                            </p:graphicEl>
                                          </p:spTgt>
                                        </p:tgtEl>
                                        <p:attrNameLst>
                                          <p:attrName>style.visibility</p:attrName>
                                        </p:attrNameLst>
                                      </p:cBhvr>
                                      <p:to>
                                        <p:strVal val="visible"/>
                                      </p:to>
                                    </p:set>
                                    <p:animEffect transition="in" filter="wipe(left)">
                                      <p:cBhvr>
                                        <p:cTn id="11" dur="500"/>
                                        <p:tgtEl>
                                          <p:spTgt spid="3">
                                            <p:graphicEl>
                                              <a:dgm id="{05BAE654-8871-4C83-A010-24A5113EAC94}"/>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graphicEl>
                                              <a:dgm id="{47F27950-67DF-41D3-A5BB-4E22D92A9527}"/>
                                            </p:graphicEl>
                                          </p:spTgt>
                                        </p:tgtEl>
                                        <p:attrNameLst>
                                          <p:attrName>style.visibility</p:attrName>
                                        </p:attrNameLst>
                                      </p:cBhvr>
                                      <p:to>
                                        <p:strVal val="visible"/>
                                      </p:to>
                                    </p:set>
                                    <p:animEffect transition="in" filter="wipe(left)">
                                      <p:cBhvr>
                                        <p:cTn id="16" dur="500"/>
                                        <p:tgtEl>
                                          <p:spTgt spid="3">
                                            <p:graphicEl>
                                              <a:dgm id="{47F27950-67DF-41D3-A5BB-4E22D92A9527}"/>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graphicEl>
                                              <a:dgm id="{57406C4E-F0E0-4C2E-88C7-F853818F0AAA}"/>
                                            </p:graphicEl>
                                          </p:spTgt>
                                        </p:tgtEl>
                                        <p:attrNameLst>
                                          <p:attrName>style.visibility</p:attrName>
                                        </p:attrNameLst>
                                      </p:cBhvr>
                                      <p:to>
                                        <p:strVal val="visible"/>
                                      </p:to>
                                    </p:set>
                                    <p:animEffect transition="in" filter="wipe(left)">
                                      <p:cBhvr>
                                        <p:cTn id="20" dur="500"/>
                                        <p:tgtEl>
                                          <p:spTgt spid="3">
                                            <p:graphicEl>
                                              <a:dgm id="{57406C4E-F0E0-4C2E-88C7-F853818F0AA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graphicEl>
                                              <a:dgm id="{76F8786B-2854-4895-B412-5DF030C443E4}"/>
                                            </p:graphicEl>
                                          </p:spTgt>
                                        </p:tgtEl>
                                        <p:attrNameLst>
                                          <p:attrName>style.visibility</p:attrName>
                                        </p:attrNameLst>
                                      </p:cBhvr>
                                      <p:to>
                                        <p:strVal val="visible"/>
                                      </p:to>
                                    </p:set>
                                    <p:animEffect transition="in" filter="wipe(left)">
                                      <p:cBhvr>
                                        <p:cTn id="25" dur="500"/>
                                        <p:tgtEl>
                                          <p:spTgt spid="3">
                                            <p:graphicEl>
                                              <a:dgm id="{76F8786B-2854-4895-B412-5DF030C443E4}"/>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
                                            <p:graphicEl>
                                              <a:dgm id="{747EE347-8FAC-47B6-BDCB-0F57C780B90C}"/>
                                            </p:graphicEl>
                                          </p:spTgt>
                                        </p:tgtEl>
                                        <p:attrNameLst>
                                          <p:attrName>style.visibility</p:attrName>
                                        </p:attrNameLst>
                                      </p:cBhvr>
                                      <p:to>
                                        <p:strVal val="visible"/>
                                      </p:to>
                                    </p:set>
                                    <p:animEffect transition="in" filter="wipe(left)">
                                      <p:cBhvr>
                                        <p:cTn id="29" dur="500"/>
                                        <p:tgtEl>
                                          <p:spTgt spid="3">
                                            <p:graphicEl>
                                              <a:dgm id="{747EE347-8FAC-47B6-BDCB-0F57C780B90C}"/>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graphicEl>
                                              <a:dgm id="{266245D4-4B6F-48B7-ACB8-9620D9220F2F}"/>
                                            </p:graphicEl>
                                          </p:spTgt>
                                        </p:tgtEl>
                                        <p:attrNameLst>
                                          <p:attrName>style.visibility</p:attrName>
                                        </p:attrNameLst>
                                      </p:cBhvr>
                                      <p:to>
                                        <p:strVal val="visible"/>
                                      </p:to>
                                    </p:set>
                                    <p:animEffect transition="in" filter="wipe(left)">
                                      <p:cBhvr>
                                        <p:cTn id="34" dur="500"/>
                                        <p:tgtEl>
                                          <p:spTgt spid="3">
                                            <p:graphicEl>
                                              <a:dgm id="{266245D4-4B6F-48B7-ACB8-9620D9220F2F}"/>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
                                            <p:graphicEl>
                                              <a:dgm id="{46557D72-C05F-42D2-8095-EC744B388E7D}"/>
                                            </p:graphicEl>
                                          </p:spTgt>
                                        </p:tgtEl>
                                        <p:attrNameLst>
                                          <p:attrName>style.visibility</p:attrName>
                                        </p:attrNameLst>
                                      </p:cBhvr>
                                      <p:to>
                                        <p:strVal val="visible"/>
                                      </p:to>
                                    </p:set>
                                    <p:animEffect transition="in" filter="wipe(left)">
                                      <p:cBhvr>
                                        <p:cTn id="38" dur="500"/>
                                        <p:tgtEl>
                                          <p:spTgt spid="3">
                                            <p:graphicEl>
                                              <a:dgm id="{46557D72-C05F-42D2-8095-EC744B388E7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graphicEl>
                                              <a:dgm id="{2F57C042-9A57-4208-B974-9142E1EA99AA}"/>
                                            </p:graphicEl>
                                          </p:spTgt>
                                        </p:tgtEl>
                                        <p:attrNameLst>
                                          <p:attrName>style.visibility</p:attrName>
                                        </p:attrNameLst>
                                      </p:cBhvr>
                                      <p:to>
                                        <p:strVal val="visible"/>
                                      </p:to>
                                    </p:set>
                                    <p:animEffect transition="in" filter="wipe(left)">
                                      <p:cBhvr>
                                        <p:cTn id="43" dur="500"/>
                                        <p:tgtEl>
                                          <p:spTgt spid="3">
                                            <p:graphicEl>
                                              <a:dgm id="{2F57C042-9A57-4208-B974-9142E1EA99AA}"/>
                                            </p:graphic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
                                            <p:graphicEl>
                                              <a:dgm id="{F217FEAD-8A15-43E0-9A8A-C60DDDD04E12}"/>
                                            </p:graphicEl>
                                          </p:spTgt>
                                        </p:tgtEl>
                                        <p:attrNameLst>
                                          <p:attrName>style.visibility</p:attrName>
                                        </p:attrNameLst>
                                      </p:cBhvr>
                                      <p:to>
                                        <p:strVal val="visible"/>
                                      </p:to>
                                    </p:set>
                                    <p:animEffect transition="in" filter="wipe(left)">
                                      <p:cBhvr>
                                        <p:cTn id="47" dur="500"/>
                                        <p:tgtEl>
                                          <p:spTgt spid="3">
                                            <p:graphicEl>
                                              <a:dgm id="{F217FEAD-8A15-43E0-9A8A-C60DDDD04E1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graphicEl>
                                              <a:dgm id="{9D0ED847-898D-4584-B9A9-CBA527251203}"/>
                                            </p:graphicEl>
                                          </p:spTgt>
                                        </p:tgtEl>
                                        <p:attrNameLst>
                                          <p:attrName>style.visibility</p:attrName>
                                        </p:attrNameLst>
                                      </p:cBhvr>
                                      <p:to>
                                        <p:strVal val="visible"/>
                                      </p:to>
                                    </p:set>
                                    <p:animEffect transition="in" filter="wipe(left)">
                                      <p:cBhvr>
                                        <p:cTn id="52" dur="500"/>
                                        <p:tgtEl>
                                          <p:spTgt spid="3">
                                            <p:graphicEl>
                                              <a:dgm id="{9D0ED847-898D-4584-B9A9-CBA527251203}"/>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3">
                                            <p:graphicEl>
                                              <a:dgm id="{69099A66-F52A-403F-9BA7-AA7303BA46C2}"/>
                                            </p:graphicEl>
                                          </p:spTgt>
                                        </p:tgtEl>
                                        <p:attrNameLst>
                                          <p:attrName>style.visibility</p:attrName>
                                        </p:attrNameLst>
                                      </p:cBhvr>
                                      <p:to>
                                        <p:strVal val="visible"/>
                                      </p:to>
                                    </p:set>
                                    <p:animEffect transition="in" filter="wipe(left)">
                                      <p:cBhvr>
                                        <p:cTn id="56" dur="500"/>
                                        <p:tgtEl>
                                          <p:spTgt spid="3">
                                            <p:graphicEl>
                                              <a:dgm id="{69099A66-F52A-403F-9BA7-AA7303BA46C2}"/>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graphicEl>
                                              <a:dgm id="{6DA9819B-DC08-4401-9CC1-C878E19C229D}"/>
                                            </p:graphicEl>
                                          </p:spTgt>
                                        </p:tgtEl>
                                        <p:attrNameLst>
                                          <p:attrName>style.visibility</p:attrName>
                                        </p:attrNameLst>
                                      </p:cBhvr>
                                      <p:to>
                                        <p:strVal val="visible"/>
                                      </p:to>
                                    </p:set>
                                    <p:animEffect transition="in" filter="wipe(left)">
                                      <p:cBhvr>
                                        <p:cTn id="61" dur="500"/>
                                        <p:tgtEl>
                                          <p:spTgt spid="3">
                                            <p:graphicEl>
                                              <a:dgm id="{6DA9819B-DC08-4401-9CC1-C878E19C229D}"/>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3">
                                            <p:graphicEl>
                                              <a:dgm id="{6B0798D1-C0B8-4555-9417-DBBD03DCD29D}"/>
                                            </p:graphicEl>
                                          </p:spTgt>
                                        </p:tgtEl>
                                        <p:attrNameLst>
                                          <p:attrName>style.visibility</p:attrName>
                                        </p:attrNameLst>
                                      </p:cBhvr>
                                      <p:to>
                                        <p:strVal val="visible"/>
                                      </p:to>
                                    </p:set>
                                    <p:animEffect transition="in" filter="wipe(left)">
                                      <p:cBhvr>
                                        <p:cTn id="65" dur="500"/>
                                        <p:tgtEl>
                                          <p:spTgt spid="3">
                                            <p:graphicEl>
                                              <a:dgm id="{6B0798D1-C0B8-4555-9417-DBBD03DCD29D}"/>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
                                            <p:graphicEl>
                                              <a:dgm id="{19A9B972-8675-4DBD-B5B2-9CDB0285A51E}"/>
                                            </p:graphicEl>
                                          </p:spTgt>
                                        </p:tgtEl>
                                        <p:attrNameLst>
                                          <p:attrName>style.visibility</p:attrName>
                                        </p:attrNameLst>
                                      </p:cBhvr>
                                      <p:to>
                                        <p:strVal val="visible"/>
                                      </p:to>
                                    </p:set>
                                    <p:animEffect transition="in" filter="wipe(left)">
                                      <p:cBhvr>
                                        <p:cTn id="70" dur="500"/>
                                        <p:tgtEl>
                                          <p:spTgt spid="3">
                                            <p:graphicEl>
                                              <a:dgm id="{19A9B972-8675-4DBD-B5B2-9CDB0285A51E}"/>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3">
                                            <p:graphicEl>
                                              <a:dgm id="{5D066182-72E8-4390-93AD-B7D27D7B0268}"/>
                                            </p:graphicEl>
                                          </p:spTgt>
                                        </p:tgtEl>
                                        <p:attrNameLst>
                                          <p:attrName>style.visibility</p:attrName>
                                        </p:attrNameLst>
                                      </p:cBhvr>
                                      <p:to>
                                        <p:strVal val="visible"/>
                                      </p:to>
                                    </p:set>
                                    <p:animEffect transition="in" filter="wipe(left)">
                                      <p:cBhvr>
                                        <p:cTn id="74" dur="500"/>
                                        <p:tgtEl>
                                          <p:spTgt spid="3">
                                            <p:graphicEl>
                                              <a:dgm id="{5D066182-72E8-4390-93AD-B7D27D7B0268}"/>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
                                            <p:graphicEl>
                                              <a:dgm id="{2A805E66-2004-484C-92AF-9C4DD59718C9}"/>
                                            </p:graphicEl>
                                          </p:spTgt>
                                        </p:tgtEl>
                                        <p:attrNameLst>
                                          <p:attrName>style.visibility</p:attrName>
                                        </p:attrNameLst>
                                      </p:cBhvr>
                                      <p:to>
                                        <p:strVal val="visible"/>
                                      </p:to>
                                    </p:set>
                                    <p:animEffect transition="in" filter="wipe(left)">
                                      <p:cBhvr>
                                        <p:cTn id="79" dur="500"/>
                                        <p:tgtEl>
                                          <p:spTgt spid="3">
                                            <p:graphicEl>
                                              <a:dgm id="{2A805E66-2004-484C-92AF-9C4DD59718C9}"/>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
                                            <p:graphicEl>
                                              <a:dgm id="{EAE1E475-EB3F-4C6B-A1A8-F406F062B697}"/>
                                            </p:graphicEl>
                                          </p:spTgt>
                                        </p:tgtEl>
                                        <p:attrNameLst>
                                          <p:attrName>style.visibility</p:attrName>
                                        </p:attrNameLst>
                                      </p:cBhvr>
                                      <p:to>
                                        <p:strVal val="visible"/>
                                      </p:to>
                                    </p:set>
                                    <p:animEffect transition="in" filter="wipe(left)">
                                      <p:cBhvr>
                                        <p:cTn id="83" dur="500"/>
                                        <p:tgtEl>
                                          <p:spTgt spid="3">
                                            <p:graphicEl>
                                              <a:dgm id="{EAE1E475-EB3F-4C6B-A1A8-F406F062B69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
                                            <p:graphicEl>
                                              <a:dgm id="{E633C98E-B9EA-405F-A9E0-730ADED4BD4F}"/>
                                            </p:graphicEl>
                                          </p:spTgt>
                                        </p:tgtEl>
                                        <p:attrNameLst>
                                          <p:attrName>style.visibility</p:attrName>
                                        </p:attrNameLst>
                                      </p:cBhvr>
                                      <p:to>
                                        <p:strVal val="visible"/>
                                      </p:to>
                                    </p:set>
                                    <p:animEffect transition="in" filter="wipe(left)">
                                      <p:cBhvr>
                                        <p:cTn id="88" dur="500"/>
                                        <p:tgtEl>
                                          <p:spTgt spid="3">
                                            <p:graphicEl>
                                              <a:dgm id="{E633C98E-B9EA-405F-A9E0-730ADED4BD4F}"/>
                                            </p:graphicEl>
                                          </p:spTgt>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3">
                                            <p:graphicEl>
                                              <a:dgm id="{2A4CEBC0-8A6E-4BCA-89E4-920FE7CFDCBD}"/>
                                            </p:graphicEl>
                                          </p:spTgt>
                                        </p:tgtEl>
                                        <p:attrNameLst>
                                          <p:attrName>style.visibility</p:attrName>
                                        </p:attrNameLst>
                                      </p:cBhvr>
                                      <p:to>
                                        <p:strVal val="visible"/>
                                      </p:to>
                                    </p:set>
                                    <p:animEffect transition="in" filter="wipe(left)">
                                      <p:cBhvr>
                                        <p:cTn id="92" dur="500"/>
                                        <p:tgtEl>
                                          <p:spTgt spid="3">
                                            <p:graphicEl>
                                              <a:dgm id="{2A4CEBC0-8A6E-4BCA-89E4-920FE7CFDCBD}"/>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
                                            <p:graphicEl>
                                              <a:dgm id="{E9B50C45-1397-47FB-B8DB-895D433A76BB}"/>
                                            </p:graphicEl>
                                          </p:spTgt>
                                        </p:tgtEl>
                                        <p:attrNameLst>
                                          <p:attrName>style.visibility</p:attrName>
                                        </p:attrNameLst>
                                      </p:cBhvr>
                                      <p:to>
                                        <p:strVal val="visible"/>
                                      </p:to>
                                    </p:set>
                                    <p:animEffect transition="in" filter="wipe(left)">
                                      <p:cBhvr>
                                        <p:cTn id="97" dur="500"/>
                                        <p:tgtEl>
                                          <p:spTgt spid="3">
                                            <p:graphicEl>
                                              <a:dgm id="{E9B50C45-1397-47FB-B8DB-895D433A76BB}"/>
                                            </p:graphicEl>
                                          </p:spTgt>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
                                            <p:graphicEl>
                                              <a:dgm id="{16D60908-1FCA-48BB-ABAD-7ACDA8F929B7}"/>
                                            </p:graphicEl>
                                          </p:spTgt>
                                        </p:tgtEl>
                                        <p:attrNameLst>
                                          <p:attrName>style.visibility</p:attrName>
                                        </p:attrNameLst>
                                      </p:cBhvr>
                                      <p:to>
                                        <p:strVal val="visible"/>
                                      </p:to>
                                    </p:set>
                                    <p:animEffect transition="in" filter="wipe(left)">
                                      <p:cBhvr>
                                        <p:cTn id="101" dur="500"/>
                                        <p:tgtEl>
                                          <p:spTgt spid="3">
                                            <p:graphicEl>
                                              <a:dgm id="{16D60908-1FCA-48BB-ABAD-7ACDA8F929B7}"/>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
                                            <p:graphicEl>
                                              <a:dgm id="{326FD7F1-5747-4022-8D7A-E5F61C9B64A1}"/>
                                            </p:graphicEl>
                                          </p:spTgt>
                                        </p:tgtEl>
                                        <p:attrNameLst>
                                          <p:attrName>style.visibility</p:attrName>
                                        </p:attrNameLst>
                                      </p:cBhvr>
                                      <p:to>
                                        <p:strVal val="visible"/>
                                      </p:to>
                                    </p:set>
                                    <p:animEffect transition="in" filter="wipe(left)">
                                      <p:cBhvr>
                                        <p:cTn id="106" dur="500"/>
                                        <p:tgtEl>
                                          <p:spTgt spid="3">
                                            <p:graphicEl>
                                              <a:dgm id="{326FD7F1-5747-4022-8D7A-E5F61C9B64A1}"/>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3">
                                            <p:graphicEl>
                                              <a:dgm id="{433D092F-9B70-43CD-A192-9E4F997CFA67}"/>
                                            </p:graphicEl>
                                          </p:spTgt>
                                        </p:tgtEl>
                                        <p:attrNameLst>
                                          <p:attrName>style.visibility</p:attrName>
                                        </p:attrNameLst>
                                      </p:cBhvr>
                                      <p:to>
                                        <p:strVal val="visible"/>
                                      </p:to>
                                    </p:set>
                                    <p:animEffect transition="in" filter="wipe(left)">
                                      <p:cBhvr>
                                        <p:cTn id="110" dur="500"/>
                                        <p:tgtEl>
                                          <p:spTgt spid="3">
                                            <p:graphicEl>
                                              <a:dgm id="{433D092F-9B70-43CD-A192-9E4F997CFA67}"/>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3">
                                            <p:graphicEl>
                                              <a:dgm id="{F2233773-0BFA-4D0E-A571-BCE2B82552E7}"/>
                                            </p:graphicEl>
                                          </p:spTgt>
                                        </p:tgtEl>
                                        <p:attrNameLst>
                                          <p:attrName>style.visibility</p:attrName>
                                        </p:attrNameLst>
                                      </p:cBhvr>
                                      <p:to>
                                        <p:strVal val="visible"/>
                                      </p:to>
                                    </p:set>
                                    <p:animEffect transition="in" filter="wipe(left)">
                                      <p:cBhvr>
                                        <p:cTn id="115" dur="500"/>
                                        <p:tgtEl>
                                          <p:spTgt spid="3">
                                            <p:graphicEl>
                                              <a:dgm id="{F2233773-0BFA-4D0E-A571-BCE2B82552E7}"/>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3">
                                            <p:graphicEl>
                                              <a:dgm id="{C902E20D-62BA-4672-80AA-652B7A5B9FA8}"/>
                                            </p:graphicEl>
                                          </p:spTgt>
                                        </p:tgtEl>
                                        <p:attrNameLst>
                                          <p:attrName>style.visibility</p:attrName>
                                        </p:attrNameLst>
                                      </p:cBhvr>
                                      <p:to>
                                        <p:strVal val="visible"/>
                                      </p:to>
                                    </p:set>
                                    <p:animEffect transition="in" filter="wipe(left)">
                                      <p:cBhvr>
                                        <p:cTn id="119" dur="500"/>
                                        <p:tgtEl>
                                          <p:spTgt spid="3">
                                            <p:graphicEl>
                                              <a:dgm id="{C902E20D-62BA-4672-80AA-652B7A5B9FA8}"/>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3">
                                            <p:graphicEl>
                                              <a:dgm id="{B63FBFB7-7F5E-43EE-95D3-8E84F5FCBDA4}"/>
                                            </p:graphicEl>
                                          </p:spTgt>
                                        </p:tgtEl>
                                        <p:attrNameLst>
                                          <p:attrName>style.visibility</p:attrName>
                                        </p:attrNameLst>
                                      </p:cBhvr>
                                      <p:to>
                                        <p:strVal val="visible"/>
                                      </p:to>
                                    </p:set>
                                    <p:animEffect transition="in" filter="wipe(left)">
                                      <p:cBhvr>
                                        <p:cTn id="124" dur="500"/>
                                        <p:tgtEl>
                                          <p:spTgt spid="3">
                                            <p:graphicEl>
                                              <a:dgm id="{B63FBFB7-7F5E-43EE-95D3-8E84F5FCBDA4}"/>
                                            </p:graphicEl>
                                          </p:spTgt>
                                        </p:tgtEl>
                                      </p:cBhvr>
                                    </p:animEffect>
                                  </p:childTnLst>
                                </p:cTn>
                              </p:par>
                            </p:childTnLst>
                          </p:cTn>
                        </p:par>
                        <p:par>
                          <p:cTn id="125" fill="hold">
                            <p:stCondLst>
                              <p:cond delay="500"/>
                            </p:stCondLst>
                            <p:childTnLst>
                              <p:par>
                                <p:cTn id="126" presetID="22" presetClass="entr" presetSubtype="8" fill="hold" grpId="0" nodeType="afterEffect">
                                  <p:stCondLst>
                                    <p:cond delay="0"/>
                                  </p:stCondLst>
                                  <p:childTnLst>
                                    <p:set>
                                      <p:cBhvr>
                                        <p:cTn id="127" dur="1" fill="hold">
                                          <p:stCondLst>
                                            <p:cond delay="0"/>
                                          </p:stCondLst>
                                        </p:cTn>
                                        <p:tgtEl>
                                          <p:spTgt spid="3">
                                            <p:graphicEl>
                                              <a:dgm id="{DB5816D2-08E1-41C6-BEA4-AE516ABE6662}"/>
                                            </p:graphicEl>
                                          </p:spTgt>
                                        </p:tgtEl>
                                        <p:attrNameLst>
                                          <p:attrName>style.visibility</p:attrName>
                                        </p:attrNameLst>
                                      </p:cBhvr>
                                      <p:to>
                                        <p:strVal val="visible"/>
                                      </p:to>
                                    </p:set>
                                    <p:animEffect transition="in" filter="wipe(left)">
                                      <p:cBhvr>
                                        <p:cTn id="128" dur="500"/>
                                        <p:tgtEl>
                                          <p:spTgt spid="3">
                                            <p:graphicEl>
                                              <a:dgm id="{DB5816D2-08E1-41C6-BEA4-AE516ABE6662}"/>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3">
                                            <p:graphicEl>
                                              <a:dgm id="{584F27A0-2C44-43BE-953C-8F6F2A204350}"/>
                                            </p:graphicEl>
                                          </p:spTgt>
                                        </p:tgtEl>
                                        <p:attrNameLst>
                                          <p:attrName>style.visibility</p:attrName>
                                        </p:attrNameLst>
                                      </p:cBhvr>
                                      <p:to>
                                        <p:strVal val="visible"/>
                                      </p:to>
                                    </p:set>
                                    <p:animEffect transition="in" filter="wipe(left)">
                                      <p:cBhvr>
                                        <p:cTn id="133" dur="500"/>
                                        <p:tgtEl>
                                          <p:spTgt spid="3">
                                            <p:graphicEl>
                                              <a:dgm id="{584F27A0-2C44-43BE-953C-8F6F2A204350}"/>
                                            </p:graphicEl>
                                          </p:spTgt>
                                        </p:tgtEl>
                                      </p:cBhvr>
                                    </p:animEffect>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3">
                                            <p:graphicEl>
                                              <a:dgm id="{5C88CED9-0C5C-4B9D-80F4-1351F0030B23}"/>
                                            </p:graphicEl>
                                          </p:spTgt>
                                        </p:tgtEl>
                                        <p:attrNameLst>
                                          <p:attrName>style.visibility</p:attrName>
                                        </p:attrNameLst>
                                      </p:cBhvr>
                                      <p:to>
                                        <p:strVal val="visible"/>
                                      </p:to>
                                    </p:set>
                                    <p:animEffect transition="in" filter="wipe(left)">
                                      <p:cBhvr>
                                        <p:cTn id="137" dur="500"/>
                                        <p:tgtEl>
                                          <p:spTgt spid="3">
                                            <p:graphicEl>
                                              <a:dgm id="{5C88CED9-0C5C-4B9D-80F4-1351F0030B23}"/>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3">
                                            <p:graphicEl>
                                              <a:dgm id="{831A5E16-41CB-4C3B-9545-E17534CAE166}"/>
                                            </p:graphicEl>
                                          </p:spTgt>
                                        </p:tgtEl>
                                        <p:attrNameLst>
                                          <p:attrName>style.visibility</p:attrName>
                                        </p:attrNameLst>
                                      </p:cBhvr>
                                      <p:to>
                                        <p:strVal val="visible"/>
                                      </p:to>
                                    </p:set>
                                    <p:animEffect transition="in" filter="wipe(left)">
                                      <p:cBhvr>
                                        <p:cTn id="142" dur="500"/>
                                        <p:tgtEl>
                                          <p:spTgt spid="3">
                                            <p:graphicEl>
                                              <a:dgm id="{831A5E16-41CB-4C3B-9545-E17534CAE166}"/>
                                            </p:graphicEl>
                                          </p:spTgt>
                                        </p:tgtEl>
                                      </p:cBhvr>
                                    </p:animEffect>
                                  </p:childTnLst>
                                </p:cTn>
                              </p:par>
                            </p:childTnLst>
                          </p:cTn>
                        </p:par>
                        <p:par>
                          <p:cTn id="143" fill="hold">
                            <p:stCondLst>
                              <p:cond delay="500"/>
                            </p:stCondLst>
                            <p:childTnLst>
                              <p:par>
                                <p:cTn id="144" presetID="22" presetClass="entr" presetSubtype="8" fill="hold" grpId="0" nodeType="afterEffect">
                                  <p:stCondLst>
                                    <p:cond delay="0"/>
                                  </p:stCondLst>
                                  <p:childTnLst>
                                    <p:set>
                                      <p:cBhvr>
                                        <p:cTn id="145" dur="1" fill="hold">
                                          <p:stCondLst>
                                            <p:cond delay="0"/>
                                          </p:stCondLst>
                                        </p:cTn>
                                        <p:tgtEl>
                                          <p:spTgt spid="3">
                                            <p:graphicEl>
                                              <a:dgm id="{A63C7903-A809-4A2C-92A4-52621DE6CE51}"/>
                                            </p:graphicEl>
                                          </p:spTgt>
                                        </p:tgtEl>
                                        <p:attrNameLst>
                                          <p:attrName>style.visibility</p:attrName>
                                        </p:attrNameLst>
                                      </p:cBhvr>
                                      <p:to>
                                        <p:strVal val="visible"/>
                                      </p:to>
                                    </p:set>
                                    <p:animEffect transition="in" filter="wipe(left)">
                                      <p:cBhvr>
                                        <p:cTn id="146" dur="500"/>
                                        <p:tgtEl>
                                          <p:spTgt spid="3">
                                            <p:graphicEl>
                                              <a:dgm id="{A63C7903-A809-4A2C-92A4-52621DE6CE51}"/>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3">
                                            <p:graphicEl>
                                              <a:dgm id="{F18AF909-2C4E-49EB-99C3-3162CF6892E4}"/>
                                            </p:graphicEl>
                                          </p:spTgt>
                                        </p:tgtEl>
                                        <p:attrNameLst>
                                          <p:attrName>style.visibility</p:attrName>
                                        </p:attrNameLst>
                                      </p:cBhvr>
                                      <p:to>
                                        <p:strVal val="visible"/>
                                      </p:to>
                                    </p:set>
                                    <p:animEffect transition="in" filter="wipe(left)">
                                      <p:cBhvr>
                                        <p:cTn id="151" dur="500"/>
                                        <p:tgtEl>
                                          <p:spTgt spid="3">
                                            <p:graphicEl>
                                              <a:dgm id="{F18AF909-2C4E-49EB-99C3-3162CF6892E4}"/>
                                            </p:graphicEl>
                                          </p:spTgt>
                                        </p:tgtEl>
                                      </p:cBhvr>
                                    </p:animEffect>
                                  </p:childTnLst>
                                </p:cTn>
                              </p:par>
                            </p:childTnLst>
                          </p:cTn>
                        </p:par>
                        <p:par>
                          <p:cTn id="152" fill="hold">
                            <p:stCondLst>
                              <p:cond delay="500"/>
                            </p:stCondLst>
                            <p:childTnLst>
                              <p:par>
                                <p:cTn id="153" presetID="22" presetClass="entr" presetSubtype="8" fill="hold" grpId="0" nodeType="afterEffect">
                                  <p:stCondLst>
                                    <p:cond delay="0"/>
                                  </p:stCondLst>
                                  <p:childTnLst>
                                    <p:set>
                                      <p:cBhvr>
                                        <p:cTn id="154" dur="1" fill="hold">
                                          <p:stCondLst>
                                            <p:cond delay="0"/>
                                          </p:stCondLst>
                                        </p:cTn>
                                        <p:tgtEl>
                                          <p:spTgt spid="3">
                                            <p:graphicEl>
                                              <a:dgm id="{F5E7F016-A74C-454C-A5B8-804A7FEF3430}"/>
                                            </p:graphicEl>
                                          </p:spTgt>
                                        </p:tgtEl>
                                        <p:attrNameLst>
                                          <p:attrName>style.visibility</p:attrName>
                                        </p:attrNameLst>
                                      </p:cBhvr>
                                      <p:to>
                                        <p:strVal val="visible"/>
                                      </p:to>
                                    </p:set>
                                    <p:animEffect transition="in" filter="wipe(left)">
                                      <p:cBhvr>
                                        <p:cTn id="155" dur="500"/>
                                        <p:tgtEl>
                                          <p:spTgt spid="3">
                                            <p:graphicEl>
                                              <a:dgm id="{F5E7F016-A74C-454C-A5B8-804A7FEF3430}"/>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3">
                                            <p:graphicEl>
                                              <a:dgm id="{3A9C3E22-3E27-421B-B884-AF8BFDB93D20}"/>
                                            </p:graphicEl>
                                          </p:spTgt>
                                        </p:tgtEl>
                                        <p:attrNameLst>
                                          <p:attrName>style.visibility</p:attrName>
                                        </p:attrNameLst>
                                      </p:cBhvr>
                                      <p:to>
                                        <p:strVal val="visible"/>
                                      </p:to>
                                    </p:set>
                                    <p:animEffect transition="in" filter="wipe(left)">
                                      <p:cBhvr>
                                        <p:cTn id="160" dur="500"/>
                                        <p:tgtEl>
                                          <p:spTgt spid="3">
                                            <p:graphicEl>
                                              <a:dgm id="{3A9C3E22-3E27-421B-B884-AF8BFDB93D20}"/>
                                            </p:graphicEl>
                                          </p:spTgt>
                                        </p:tgtEl>
                                      </p:cBhvr>
                                    </p:animEffect>
                                  </p:childTnLst>
                                </p:cTn>
                              </p:par>
                            </p:childTnLst>
                          </p:cTn>
                        </p:par>
                        <p:par>
                          <p:cTn id="161" fill="hold">
                            <p:stCondLst>
                              <p:cond delay="500"/>
                            </p:stCondLst>
                            <p:childTnLst>
                              <p:par>
                                <p:cTn id="162" presetID="22" presetClass="entr" presetSubtype="8" fill="hold" grpId="0" nodeType="afterEffect">
                                  <p:stCondLst>
                                    <p:cond delay="0"/>
                                  </p:stCondLst>
                                  <p:childTnLst>
                                    <p:set>
                                      <p:cBhvr>
                                        <p:cTn id="163" dur="1" fill="hold">
                                          <p:stCondLst>
                                            <p:cond delay="0"/>
                                          </p:stCondLst>
                                        </p:cTn>
                                        <p:tgtEl>
                                          <p:spTgt spid="3">
                                            <p:graphicEl>
                                              <a:dgm id="{BF52B8CA-2B81-45A9-B7B4-F26947BDE6EB}"/>
                                            </p:graphicEl>
                                          </p:spTgt>
                                        </p:tgtEl>
                                        <p:attrNameLst>
                                          <p:attrName>style.visibility</p:attrName>
                                        </p:attrNameLst>
                                      </p:cBhvr>
                                      <p:to>
                                        <p:strVal val="visible"/>
                                      </p:to>
                                    </p:set>
                                    <p:animEffect transition="in" filter="wipe(left)">
                                      <p:cBhvr>
                                        <p:cTn id="164" dur="500"/>
                                        <p:tgtEl>
                                          <p:spTgt spid="3">
                                            <p:graphicEl>
                                              <a:dgm id="{BF52B8CA-2B81-45A9-B7B4-F26947BDE6EB}"/>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3">
                                            <p:graphicEl>
                                              <a:dgm id="{9345A1C5-BDB9-4C5F-9D76-257B63CB6CE6}"/>
                                            </p:graphicEl>
                                          </p:spTgt>
                                        </p:tgtEl>
                                        <p:attrNameLst>
                                          <p:attrName>style.visibility</p:attrName>
                                        </p:attrNameLst>
                                      </p:cBhvr>
                                      <p:to>
                                        <p:strVal val="visible"/>
                                      </p:to>
                                    </p:set>
                                    <p:animEffect transition="in" filter="wipe(left)">
                                      <p:cBhvr>
                                        <p:cTn id="169" dur="500"/>
                                        <p:tgtEl>
                                          <p:spTgt spid="3">
                                            <p:graphicEl>
                                              <a:dgm id="{9345A1C5-BDB9-4C5F-9D76-257B63CB6CE6}"/>
                                            </p:graphicEl>
                                          </p:spTgt>
                                        </p:tgtEl>
                                      </p:cBhvr>
                                    </p:animEffect>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3">
                                            <p:graphicEl>
                                              <a:dgm id="{A96CBC38-C85B-4BC4-B575-757A06B7A92F}"/>
                                            </p:graphicEl>
                                          </p:spTgt>
                                        </p:tgtEl>
                                        <p:attrNameLst>
                                          <p:attrName>style.visibility</p:attrName>
                                        </p:attrNameLst>
                                      </p:cBhvr>
                                      <p:to>
                                        <p:strVal val="visible"/>
                                      </p:to>
                                    </p:set>
                                    <p:animEffect transition="in" filter="wipe(left)">
                                      <p:cBhvr>
                                        <p:cTn id="173" dur="500"/>
                                        <p:tgtEl>
                                          <p:spTgt spid="3">
                                            <p:graphicEl>
                                              <a:dgm id="{A96CBC38-C85B-4BC4-B575-757A06B7A92F}"/>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3">
                                            <p:graphicEl>
                                              <a:dgm id="{69D12524-2FAA-4CA1-BFCE-9C803473E6CC}"/>
                                            </p:graphicEl>
                                          </p:spTgt>
                                        </p:tgtEl>
                                        <p:attrNameLst>
                                          <p:attrName>style.visibility</p:attrName>
                                        </p:attrNameLst>
                                      </p:cBhvr>
                                      <p:to>
                                        <p:strVal val="visible"/>
                                      </p:to>
                                    </p:set>
                                    <p:animEffect transition="in" filter="wipe(left)">
                                      <p:cBhvr>
                                        <p:cTn id="178" dur="500"/>
                                        <p:tgtEl>
                                          <p:spTgt spid="3">
                                            <p:graphicEl>
                                              <a:dgm id="{69D12524-2FAA-4CA1-BFCE-9C803473E6CC}"/>
                                            </p:graphicEl>
                                          </p:spTgt>
                                        </p:tgtEl>
                                      </p:cBhvr>
                                    </p:animEffect>
                                  </p:childTnLst>
                                </p:cTn>
                              </p:par>
                            </p:childTnLst>
                          </p:cTn>
                        </p:par>
                        <p:par>
                          <p:cTn id="179" fill="hold">
                            <p:stCondLst>
                              <p:cond delay="500"/>
                            </p:stCondLst>
                            <p:childTnLst>
                              <p:par>
                                <p:cTn id="180" presetID="22" presetClass="entr" presetSubtype="8" fill="hold" grpId="0" nodeType="afterEffect">
                                  <p:stCondLst>
                                    <p:cond delay="0"/>
                                  </p:stCondLst>
                                  <p:childTnLst>
                                    <p:set>
                                      <p:cBhvr>
                                        <p:cTn id="181" dur="1" fill="hold">
                                          <p:stCondLst>
                                            <p:cond delay="0"/>
                                          </p:stCondLst>
                                        </p:cTn>
                                        <p:tgtEl>
                                          <p:spTgt spid="3">
                                            <p:graphicEl>
                                              <a:dgm id="{12C71B13-F8A1-4D45-B88F-238DAAFC7BE0}"/>
                                            </p:graphicEl>
                                          </p:spTgt>
                                        </p:tgtEl>
                                        <p:attrNameLst>
                                          <p:attrName>style.visibility</p:attrName>
                                        </p:attrNameLst>
                                      </p:cBhvr>
                                      <p:to>
                                        <p:strVal val="visible"/>
                                      </p:to>
                                    </p:set>
                                    <p:animEffect transition="in" filter="wipe(left)">
                                      <p:cBhvr>
                                        <p:cTn id="182" dur="500"/>
                                        <p:tgtEl>
                                          <p:spTgt spid="3">
                                            <p:graphicEl>
                                              <a:dgm id="{12C71B13-F8A1-4D45-B88F-238DAAFC7BE0}"/>
                                            </p:graphic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grpId="0" nodeType="clickEffect">
                                  <p:stCondLst>
                                    <p:cond delay="0"/>
                                  </p:stCondLst>
                                  <p:childTnLst>
                                    <p:set>
                                      <p:cBhvr>
                                        <p:cTn id="186" dur="1" fill="hold">
                                          <p:stCondLst>
                                            <p:cond delay="0"/>
                                          </p:stCondLst>
                                        </p:cTn>
                                        <p:tgtEl>
                                          <p:spTgt spid="3">
                                            <p:graphicEl>
                                              <a:dgm id="{5365163B-9B68-4C4E-84BE-9328356F22E8}"/>
                                            </p:graphicEl>
                                          </p:spTgt>
                                        </p:tgtEl>
                                        <p:attrNameLst>
                                          <p:attrName>style.visibility</p:attrName>
                                        </p:attrNameLst>
                                      </p:cBhvr>
                                      <p:to>
                                        <p:strVal val="visible"/>
                                      </p:to>
                                    </p:set>
                                    <p:animEffect transition="in" filter="wipe(left)">
                                      <p:cBhvr>
                                        <p:cTn id="187" dur="500"/>
                                        <p:tgtEl>
                                          <p:spTgt spid="3">
                                            <p:graphicEl>
                                              <a:dgm id="{5365163B-9B68-4C4E-84BE-9328356F22E8}"/>
                                            </p:graphicEl>
                                          </p:spTgt>
                                        </p:tgtEl>
                                      </p:cBhvr>
                                    </p:animEffect>
                                  </p:childTnLst>
                                </p:cTn>
                              </p:par>
                            </p:childTnLst>
                          </p:cTn>
                        </p:par>
                        <p:par>
                          <p:cTn id="188" fill="hold">
                            <p:stCondLst>
                              <p:cond delay="500"/>
                            </p:stCondLst>
                            <p:childTnLst>
                              <p:par>
                                <p:cTn id="189" presetID="22" presetClass="entr" presetSubtype="8" fill="hold" grpId="0" nodeType="afterEffect">
                                  <p:stCondLst>
                                    <p:cond delay="0"/>
                                  </p:stCondLst>
                                  <p:childTnLst>
                                    <p:set>
                                      <p:cBhvr>
                                        <p:cTn id="190" dur="1" fill="hold">
                                          <p:stCondLst>
                                            <p:cond delay="0"/>
                                          </p:stCondLst>
                                        </p:cTn>
                                        <p:tgtEl>
                                          <p:spTgt spid="3">
                                            <p:graphicEl>
                                              <a:dgm id="{BE1EA5C7-AEDD-4477-A16A-4343A8D2DFA6}"/>
                                            </p:graphicEl>
                                          </p:spTgt>
                                        </p:tgtEl>
                                        <p:attrNameLst>
                                          <p:attrName>style.visibility</p:attrName>
                                        </p:attrNameLst>
                                      </p:cBhvr>
                                      <p:to>
                                        <p:strVal val="visible"/>
                                      </p:to>
                                    </p:set>
                                    <p:animEffect transition="in" filter="wipe(left)">
                                      <p:cBhvr>
                                        <p:cTn id="191" dur="500"/>
                                        <p:tgtEl>
                                          <p:spTgt spid="3">
                                            <p:graphicEl>
                                              <a:dgm id="{BE1EA5C7-AEDD-4477-A16A-4343A8D2DFA6}"/>
                                            </p:graphicEl>
                                          </p:spTgt>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3">
                                            <p:graphicEl>
                                              <a:dgm id="{DBF817A4-E00C-41E2-8043-CB4416B37900}"/>
                                            </p:graphicEl>
                                          </p:spTgt>
                                        </p:tgtEl>
                                        <p:attrNameLst>
                                          <p:attrName>style.visibility</p:attrName>
                                        </p:attrNameLst>
                                      </p:cBhvr>
                                      <p:to>
                                        <p:strVal val="visible"/>
                                      </p:to>
                                    </p:set>
                                    <p:animEffect transition="in" filter="wipe(left)">
                                      <p:cBhvr>
                                        <p:cTn id="196" dur="500"/>
                                        <p:tgtEl>
                                          <p:spTgt spid="3">
                                            <p:graphicEl>
                                              <a:dgm id="{DBF817A4-E00C-41E2-8043-CB4416B37900}"/>
                                            </p:graphicEl>
                                          </p:spTgt>
                                        </p:tgtEl>
                                      </p:cBhvr>
                                    </p:animEffect>
                                  </p:childTnLst>
                                </p:cTn>
                              </p:par>
                            </p:childTnLst>
                          </p:cTn>
                        </p:par>
                        <p:par>
                          <p:cTn id="197" fill="hold">
                            <p:stCondLst>
                              <p:cond delay="500"/>
                            </p:stCondLst>
                            <p:childTnLst>
                              <p:par>
                                <p:cTn id="198" presetID="22" presetClass="entr" presetSubtype="8" fill="hold" grpId="0" nodeType="afterEffect">
                                  <p:stCondLst>
                                    <p:cond delay="0"/>
                                  </p:stCondLst>
                                  <p:childTnLst>
                                    <p:set>
                                      <p:cBhvr>
                                        <p:cTn id="199" dur="1" fill="hold">
                                          <p:stCondLst>
                                            <p:cond delay="0"/>
                                          </p:stCondLst>
                                        </p:cTn>
                                        <p:tgtEl>
                                          <p:spTgt spid="3">
                                            <p:graphicEl>
                                              <a:dgm id="{E165CBB7-66AE-4EC6-80E0-E30DF0506CDB}"/>
                                            </p:graphicEl>
                                          </p:spTgt>
                                        </p:tgtEl>
                                        <p:attrNameLst>
                                          <p:attrName>style.visibility</p:attrName>
                                        </p:attrNameLst>
                                      </p:cBhvr>
                                      <p:to>
                                        <p:strVal val="visible"/>
                                      </p:to>
                                    </p:set>
                                    <p:animEffect transition="in" filter="wipe(left)">
                                      <p:cBhvr>
                                        <p:cTn id="200" dur="500"/>
                                        <p:tgtEl>
                                          <p:spTgt spid="3">
                                            <p:graphicEl>
                                              <a:dgm id="{E165CBB7-66AE-4EC6-80E0-E30DF0506CDB}"/>
                                            </p:graphicEl>
                                          </p:spTgt>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3">
                                            <p:graphicEl>
                                              <a:dgm id="{12319AF0-2E1E-4160-951B-A75CB0BA84BD}"/>
                                            </p:graphicEl>
                                          </p:spTgt>
                                        </p:tgtEl>
                                        <p:attrNameLst>
                                          <p:attrName>style.visibility</p:attrName>
                                        </p:attrNameLst>
                                      </p:cBhvr>
                                      <p:to>
                                        <p:strVal val="visible"/>
                                      </p:to>
                                    </p:set>
                                    <p:animEffect transition="in" filter="wipe(left)">
                                      <p:cBhvr>
                                        <p:cTn id="205" dur="500"/>
                                        <p:tgtEl>
                                          <p:spTgt spid="3">
                                            <p:graphicEl>
                                              <a:dgm id="{12319AF0-2E1E-4160-951B-A75CB0BA84BD}"/>
                                            </p:graphicEl>
                                          </p:spTgt>
                                        </p:tgtEl>
                                      </p:cBhvr>
                                    </p:animEffect>
                                  </p:childTnLst>
                                </p:cTn>
                              </p:par>
                            </p:childTnLst>
                          </p:cTn>
                        </p:par>
                        <p:par>
                          <p:cTn id="206" fill="hold">
                            <p:stCondLst>
                              <p:cond delay="500"/>
                            </p:stCondLst>
                            <p:childTnLst>
                              <p:par>
                                <p:cTn id="207" presetID="22" presetClass="entr" presetSubtype="8" fill="hold" grpId="0" nodeType="afterEffect">
                                  <p:stCondLst>
                                    <p:cond delay="0"/>
                                  </p:stCondLst>
                                  <p:childTnLst>
                                    <p:set>
                                      <p:cBhvr>
                                        <p:cTn id="208" dur="1" fill="hold">
                                          <p:stCondLst>
                                            <p:cond delay="0"/>
                                          </p:stCondLst>
                                        </p:cTn>
                                        <p:tgtEl>
                                          <p:spTgt spid="3">
                                            <p:graphicEl>
                                              <a:dgm id="{34D29BBF-7602-4C58-BF01-5A41CC6CB0C7}"/>
                                            </p:graphicEl>
                                          </p:spTgt>
                                        </p:tgtEl>
                                        <p:attrNameLst>
                                          <p:attrName>style.visibility</p:attrName>
                                        </p:attrNameLst>
                                      </p:cBhvr>
                                      <p:to>
                                        <p:strVal val="visible"/>
                                      </p:to>
                                    </p:set>
                                    <p:animEffect transition="in" filter="wipe(left)">
                                      <p:cBhvr>
                                        <p:cTn id="209" dur="500"/>
                                        <p:tgtEl>
                                          <p:spTgt spid="3">
                                            <p:graphicEl>
                                              <a:dgm id="{34D29BBF-7602-4C58-BF01-5A41CC6CB0C7}"/>
                                            </p:graphicEl>
                                          </p:spTgt>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3">
                                            <p:graphicEl>
                                              <a:dgm id="{D19382FD-6662-4264-8D0C-94779523118B}"/>
                                            </p:graphicEl>
                                          </p:spTgt>
                                        </p:tgtEl>
                                        <p:attrNameLst>
                                          <p:attrName>style.visibility</p:attrName>
                                        </p:attrNameLst>
                                      </p:cBhvr>
                                      <p:to>
                                        <p:strVal val="visible"/>
                                      </p:to>
                                    </p:set>
                                    <p:animEffect transition="in" filter="wipe(left)">
                                      <p:cBhvr>
                                        <p:cTn id="214" dur="500"/>
                                        <p:tgtEl>
                                          <p:spTgt spid="3">
                                            <p:graphicEl>
                                              <a:dgm id="{D19382FD-6662-4264-8D0C-94779523118B}"/>
                                            </p:graphicEl>
                                          </p:spTgt>
                                        </p:tgtEl>
                                      </p:cBhvr>
                                    </p:animEffect>
                                  </p:childTnLst>
                                </p:cTn>
                              </p:par>
                            </p:childTnLst>
                          </p:cTn>
                        </p:par>
                        <p:par>
                          <p:cTn id="215" fill="hold">
                            <p:stCondLst>
                              <p:cond delay="500"/>
                            </p:stCondLst>
                            <p:childTnLst>
                              <p:par>
                                <p:cTn id="216" presetID="22" presetClass="entr" presetSubtype="8" fill="hold" grpId="0" nodeType="afterEffect">
                                  <p:stCondLst>
                                    <p:cond delay="0"/>
                                  </p:stCondLst>
                                  <p:childTnLst>
                                    <p:set>
                                      <p:cBhvr>
                                        <p:cTn id="217" dur="1" fill="hold">
                                          <p:stCondLst>
                                            <p:cond delay="0"/>
                                          </p:stCondLst>
                                        </p:cTn>
                                        <p:tgtEl>
                                          <p:spTgt spid="3">
                                            <p:graphicEl>
                                              <a:dgm id="{C22E26B6-4142-4046-AB35-8ADDB1BE62CC}"/>
                                            </p:graphicEl>
                                          </p:spTgt>
                                        </p:tgtEl>
                                        <p:attrNameLst>
                                          <p:attrName>style.visibility</p:attrName>
                                        </p:attrNameLst>
                                      </p:cBhvr>
                                      <p:to>
                                        <p:strVal val="visible"/>
                                      </p:to>
                                    </p:set>
                                    <p:animEffect transition="in" filter="wipe(left)">
                                      <p:cBhvr>
                                        <p:cTn id="218" dur="500"/>
                                        <p:tgtEl>
                                          <p:spTgt spid="3">
                                            <p:graphicEl>
                                              <a:dgm id="{C22E26B6-4142-4046-AB35-8ADDB1BE62CC}"/>
                                            </p:graphicEl>
                                          </p:spTgt>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8" fill="hold" grpId="0" nodeType="clickEffect">
                                  <p:stCondLst>
                                    <p:cond delay="0"/>
                                  </p:stCondLst>
                                  <p:childTnLst>
                                    <p:set>
                                      <p:cBhvr>
                                        <p:cTn id="222" dur="1" fill="hold">
                                          <p:stCondLst>
                                            <p:cond delay="0"/>
                                          </p:stCondLst>
                                        </p:cTn>
                                        <p:tgtEl>
                                          <p:spTgt spid="3">
                                            <p:graphicEl>
                                              <a:dgm id="{3D071919-837B-4521-80D6-BB53506A8BE4}"/>
                                            </p:graphicEl>
                                          </p:spTgt>
                                        </p:tgtEl>
                                        <p:attrNameLst>
                                          <p:attrName>style.visibility</p:attrName>
                                        </p:attrNameLst>
                                      </p:cBhvr>
                                      <p:to>
                                        <p:strVal val="visible"/>
                                      </p:to>
                                    </p:set>
                                    <p:animEffect transition="in" filter="wipe(left)">
                                      <p:cBhvr>
                                        <p:cTn id="223" dur="500"/>
                                        <p:tgtEl>
                                          <p:spTgt spid="3">
                                            <p:graphicEl>
                                              <a:dgm id="{3D071919-837B-4521-80D6-BB53506A8BE4}"/>
                                            </p:graphicEl>
                                          </p:spTgt>
                                        </p:tgtEl>
                                      </p:cBhvr>
                                    </p:animEffect>
                                  </p:childTnLst>
                                </p:cTn>
                              </p:par>
                            </p:childTnLst>
                          </p:cTn>
                        </p:par>
                        <p:par>
                          <p:cTn id="224" fill="hold">
                            <p:stCondLst>
                              <p:cond delay="500"/>
                            </p:stCondLst>
                            <p:childTnLst>
                              <p:par>
                                <p:cTn id="225" presetID="22" presetClass="entr" presetSubtype="8" fill="hold" grpId="0" nodeType="afterEffect">
                                  <p:stCondLst>
                                    <p:cond delay="0"/>
                                  </p:stCondLst>
                                  <p:childTnLst>
                                    <p:set>
                                      <p:cBhvr>
                                        <p:cTn id="226" dur="1" fill="hold">
                                          <p:stCondLst>
                                            <p:cond delay="0"/>
                                          </p:stCondLst>
                                        </p:cTn>
                                        <p:tgtEl>
                                          <p:spTgt spid="3">
                                            <p:graphicEl>
                                              <a:dgm id="{AEA55A1A-C085-4FED-AF9B-E97892AF44B2}"/>
                                            </p:graphicEl>
                                          </p:spTgt>
                                        </p:tgtEl>
                                        <p:attrNameLst>
                                          <p:attrName>style.visibility</p:attrName>
                                        </p:attrNameLst>
                                      </p:cBhvr>
                                      <p:to>
                                        <p:strVal val="visible"/>
                                      </p:to>
                                    </p:set>
                                    <p:animEffect transition="in" filter="wipe(left)">
                                      <p:cBhvr>
                                        <p:cTn id="227" dur="500"/>
                                        <p:tgtEl>
                                          <p:spTgt spid="3">
                                            <p:graphicEl>
                                              <a:dgm id="{AEA55A1A-C085-4FED-AF9B-E97892AF44B2}"/>
                                            </p:graphicEl>
                                          </p:spTgt>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8" fill="hold" grpId="0" nodeType="clickEffect">
                                  <p:stCondLst>
                                    <p:cond delay="0"/>
                                  </p:stCondLst>
                                  <p:childTnLst>
                                    <p:set>
                                      <p:cBhvr>
                                        <p:cTn id="231" dur="1" fill="hold">
                                          <p:stCondLst>
                                            <p:cond delay="0"/>
                                          </p:stCondLst>
                                        </p:cTn>
                                        <p:tgtEl>
                                          <p:spTgt spid="3">
                                            <p:graphicEl>
                                              <a:dgm id="{AE5938D6-A610-4A98-B7A8-7AC0AF4AE590}"/>
                                            </p:graphicEl>
                                          </p:spTgt>
                                        </p:tgtEl>
                                        <p:attrNameLst>
                                          <p:attrName>style.visibility</p:attrName>
                                        </p:attrNameLst>
                                      </p:cBhvr>
                                      <p:to>
                                        <p:strVal val="visible"/>
                                      </p:to>
                                    </p:set>
                                    <p:animEffect transition="in" filter="wipe(left)">
                                      <p:cBhvr>
                                        <p:cTn id="232" dur="500"/>
                                        <p:tgtEl>
                                          <p:spTgt spid="3">
                                            <p:graphicEl>
                                              <a:dgm id="{AE5938D6-A610-4A98-B7A8-7AC0AF4AE590}"/>
                                            </p:graphicEl>
                                          </p:spTgt>
                                        </p:tgtEl>
                                      </p:cBhvr>
                                    </p:animEffect>
                                  </p:childTnLst>
                                </p:cTn>
                              </p:par>
                            </p:childTnLst>
                          </p:cTn>
                        </p:par>
                        <p:par>
                          <p:cTn id="233" fill="hold">
                            <p:stCondLst>
                              <p:cond delay="500"/>
                            </p:stCondLst>
                            <p:childTnLst>
                              <p:par>
                                <p:cTn id="234" presetID="22" presetClass="entr" presetSubtype="8" fill="hold" grpId="0" nodeType="afterEffect">
                                  <p:stCondLst>
                                    <p:cond delay="0"/>
                                  </p:stCondLst>
                                  <p:childTnLst>
                                    <p:set>
                                      <p:cBhvr>
                                        <p:cTn id="235" dur="1" fill="hold">
                                          <p:stCondLst>
                                            <p:cond delay="0"/>
                                          </p:stCondLst>
                                        </p:cTn>
                                        <p:tgtEl>
                                          <p:spTgt spid="3">
                                            <p:graphicEl>
                                              <a:dgm id="{6CC197DC-4B5B-4E37-AB93-F03D760D2149}"/>
                                            </p:graphicEl>
                                          </p:spTgt>
                                        </p:tgtEl>
                                        <p:attrNameLst>
                                          <p:attrName>style.visibility</p:attrName>
                                        </p:attrNameLst>
                                      </p:cBhvr>
                                      <p:to>
                                        <p:strVal val="visible"/>
                                      </p:to>
                                    </p:set>
                                    <p:animEffect transition="in" filter="wipe(left)">
                                      <p:cBhvr>
                                        <p:cTn id="236" dur="500"/>
                                        <p:tgtEl>
                                          <p:spTgt spid="3">
                                            <p:graphicEl>
                                              <a:dgm id="{6CC197DC-4B5B-4E37-AB93-F03D760D2149}"/>
                                            </p:graphicEl>
                                          </p:spTgt>
                                        </p:tgtEl>
                                      </p:cBhvr>
                                    </p:animEffect>
                                  </p:childTnLst>
                                </p:cTn>
                              </p:par>
                            </p:childTnLst>
                          </p:cTn>
                        </p:par>
                      </p:childTnLst>
                    </p:cTn>
                  </p:par>
                  <p:par>
                    <p:cTn id="237" fill="hold">
                      <p:stCondLst>
                        <p:cond delay="indefinite"/>
                      </p:stCondLst>
                      <p:childTnLst>
                        <p:par>
                          <p:cTn id="238" fill="hold">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3">
                                            <p:graphicEl>
                                              <a:dgm id="{1B77A183-63A6-4DC1-9533-CF54EEDD7D4A}"/>
                                            </p:graphicEl>
                                          </p:spTgt>
                                        </p:tgtEl>
                                        <p:attrNameLst>
                                          <p:attrName>style.visibility</p:attrName>
                                        </p:attrNameLst>
                                      </p:cBhvr>
                                      <p:to>
                                        <p:strVal val="visible"/>
                                      </p:to>
                                    </p:set>
                                    <p:animEffect transition="in" filter="wipe(left)">
                                      <p:cBhvr>
                                        <p:cTn id="241" dur="500"/>
                                        <p:tgtEl>
                                          <p:spTgt spid="3">
                                            <p:graphicEl>
                                              <a:dgm id="{1B77A183-63A6-4DC1-9533-CF54EEDD7D4A}"/>
                                            </p:graphicEl>
                                          </p:spTgt>
                                        </p:tgtEl>
                                      </p:cBhvr>
                                    </p:animEffect>
                                  </p:childTnLst>
                                </p:cTn>
                              </p:par>
                            </p:childTnLst>
                          </p:cTn>
                        </p:par>
                        <p:par>
                          <p:cTn id="242" fill="hold">
                            <p:stCondLst>
                              <p:cond delay="500"/>
                            </p:stCondLst>
                            <p:childTnLst>
                              <p:par>
                                <p:cTn id="243" presetID="22" presetClass="entr" presetSubtype="8" fill="hold" grpId="0" nodeType="afterEffect">
                                  <p:stCondLst>
                                    <p:cond delay="0"/>
                                  </p:stCondLst>
                                  <p:childTnLst>
                                    <p:set>
                                      <p:cBhvr>
                                        <p:cTn id="244" dur="1" fill="hold">
                                          <p:stCondLst>
                                            <p:cond delay="0"/>
                                          </p:stCondLst>
                                        </p:cTn>
                                        <p:tgtEl>
                                          <p:spTgt spid="3">
                                            <p:graphicEl>
                                              <a:dgm id="{EECB7906-444B-4DAE-8CA0-901FBD4134FA}"/>
                                            </p:graphicEl>
                                          </p:spTgt>
                                        </p:tgtEl>
                                        <p:attrNameLst>
                                          <p:attrName>style.visibility</p:attrName>
                                        </p:attrNameLst>
                                      </p:cBhvr>
                                      <p:to>
                                        <p:strVal val="visible"/>
                                      </p:to>
                                    </p:set>
                                    <p:animEffect transition="in" filter="wipe(left)">
                                      <p:cBhvr>
                                        <p:cTn id="245" dur="500"/>
                                        <p:tgtEl>
                                          <p:spTgt spid="3">
                                            <p:graphicEl>
                                              <a:dgm id="{EECB7906-444B-4DAE-8CA0-901FBD4134FA}"/>
                                            </p:graphicEl>
                                          </p:spTgt>
                                        </p:tgtEl>
                                      </p:cBhvr>
                                    </p:animEffect>
                                  </p:childTnLst>
                                </p:cTn>
                              </p:par>
                            </p:childTnLst>
                          </p:cTn>
                        </p:par>
                      </p:childTnLst>
                    </p:cTn>
                  </p:par>
                  <p:par>
                    <p:cTn id="246" fill="hold">
                      <p:stCondLst>
                        <p:cond delay="indefinite"/>
                      </p:stCondLst>
                      <p:childTnLst>
                        <p:par>
                          <p:cTn id="247" fill="hold">
                            <p:stCondLst>
                              <p:cond delay="0"/>
                            </p:stCondLst>
                            <p:childTnLst>
                              <p:par>
                                <p:cTn id="248" presetID="22" presetClass="entr" presetSubtype="8" fill="hold" grpId="0" nodeType="clickEffect">
                                  <p:stCondLst>
                                    <p:cond delay="0"/>
                                  </p:stCondLst>
                                  <p:childTnLst>
                                    <p:set>
                                      <p:cBhvr>
                                        <p:cTn id="249" dur="1" fill="hold">
                                          <p:stCondLst>
                                            <p:cond delay="0"/>
                                          </p:stCondLst>
                                        </p:cTn>
                                        <p:tgtEl>
                                          <p:spTgt spid="3">
                                            <p:graphicEl>
                                              <a:dgm id="{A3B00652-6F91-4FA6-9AE0-6F9DDA015A05}"/>
                                            </p:graphicEl>
                                          </p:spTgt>
                                        </p:tgtEl>
                                        <p:attrNameLst>
                                          <p:attrName>style.visibility</p:attrName>
                                        </p:attrNameLst>
                                      </p:cBhvr>
                                      <p:to>
                                        <p:strVal val="visible"/>
                                      </p:to>
                                    </p:set>
                                    <p:animEffect transition="in" filter="wipe(left)">
                                      <p:cBhvr>
                                        <p:cTn id="250" dur="500"/>
                                        <p:tgtEl>
                                          <p:spTgt spid="3">
                                            <p:graphicEl>
                                              <a:dgm id="{A3B00652-6F91-4FA6-9AE0-6F9DDA015A05}"/>
                                            </p:graphicEl>
                                          </p:spTgt>
                                        </p:tgtEl>
                                      </p:cBhvr>
                                    </p:animEffect>
                                  </p:childTnLst>
                                </p:cTn>
                              </p:par>
                            </p:childTnLst>
                          </p:cTn>
                        </p:par>
                        <p:par>
                          <p:cTn id="251" fill="hold">
                            <p:stCondLst>
                              <p:cond delay="500"/>
                            </p:stCondLst>
                            <p:childTnLst>
                              <p:par>
                                <p:cTn id="252" presetID="22" presetClass="entr" presetSubtype="8" fill="hold" grpId="0" nodeType="afterEffect">
                                  <p:stCondLst>
                                    <p:cond delay="0"/>
                                  </p:stCondLst>
                                  <p:childTnLst>
                                    <p:set>
                                      <p:cBhvr>
                                        <p:cTn id="253" dur="1" fill="hold">
                                          <p:stCondLst>
                                            <p:cond delay="0"/>
                                          </p:stCondLst>
                                        </p:cTn>
                                        <p:tgtEl>
                                          <p:spTgt spid="3">
                                            <p:graphicEl>
                                              <a:dgm id="{8653ED28-455B-478F-AEB6-AD51331FDDD8}"/>
                                            </p:graphicEl>
                                          </p:spTgt>
                                        </p:tgtEl>
                                        <p:attrNameLst>
                                          <p:attrName>style.visibility</p:attrName>
                                        </p:attrNameLst>
                                      </p:cBhvr>
                                      <p:to>
                                        <p:strVal val="visible"/>
                                      </p:to>
                                    </p:set>
                                    <p:animEffect transition="in" filter="wipe(left)">
                                      <p:cBhvr>
                                        <p:cTn id="254" dur="500"/>
                                        <p:tgtEl>
                                          <p:spTgt spid="3">
                                            <p:graphicEl>
                                              <a:dgm id="{8653ED28-455B-478F-AEB6-AD51331FDDD8}"/>
                                            </p:graphicEl>
                                          </p:spTgt>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8" fill="hold" grpId="0" nodeType="clickEffect">
                                  <p:stCondLst>
                                    <p:cond delay="0"/>
                                  </p:stCondLst>
                                  <p:childTnLst>
                                    <p:set>
                                      <p:cBhvr>
                                        <p:cTn id="258" dur="1" fill="hold">
                                          <p:stCondLst>
                                            <p:cond delay="0"/>
                                          </p:stCondLst>
                                        </p:cTn>
                                        <p:tgtEl>
                                          <p:spTgt spid="3">
                                            <p:graphicEl>
                                              <a:dgm id="{B3FC1479-2473-4E7D-9E61-CA89C673D21F}"/>
                                            </p:graphicEl>
                                          </p:spTgt>
                                        </p:tgtEl>
                                        <p:attrNameLst>
                                          <p:attrName>style.visibility</p:attrName>
                                        </p:attrNameLst>
                                      </p:cBhvr>
                                      <p:to>
                                        <p:strVal val="visible"/>
                                      </p:to>
                                    </p:set>
                                    <p:animEffect transition="in" filter="wipe(left)">
                                      <p:cBhvr>
                                        <p:cTn id="259" dur="500"/>
                                        <p:tgtEl>
                                          <p:spTgt spid="3">
                                            <p:graphicEl>
                                              <a:dgm id="{B3FC1479-2473-4E7D-9E61-CA89C673D21F}"/>
                                            </p:graphicEl>
                                          </p:spTgt>
                                        </p:tgtEl>
                                      </p:cBhvr>
                                    </p:animEffect>
                                  </p:childTnLst>
                                </p:cTn>
                              </p:par>
                            </p:childTnLst>
                          </p:cTn>
                        </p:par>
                        <p:par>
                          <p:cTn id="260" fill="hold">
                            <p:stCondLst>
                              <p:cond delay="500"/>
                            </p:stCondLst>
                            <p:childTnLst>
                              <p:par>
                                <p:cTn id="261" presetID="22" presetClass="entr" presetSubtype="8" fill="hold" grpId="0" nodeType="afterEffect">
                                  <p:stCondLst>
                                    <p:cond delay="0"/>
                                  </p:stCondLst>
                                  <p:childTnLst>
                                    <p:set>
                                      <p:cBhvr>
                                        <p:cTn id="262" dur="1" fill="hold">
                                          <p:stCondLst>
                                            <p:cond delay="0"/>
                                          </p:stCondLst>
                                        </p:cTn>
                                        <p:tgtEl>
                                          <p:spTgt spid="3">
                                            <p:graphicEl>
                                              <a:dgm id="{E2783E14-5143-4C51-8BD1-A41BD584723E}"/>
                                            </p:graphicEl>
                                          </p:spTgt>
                                        </p:tgtEl>
                                        <p:attrNameLst>
                                          <p:attrName>style.visibility</p:attrName>
                                        </p:attrNameLst>
                                      </p:cBhvr>
                                      <p:to>
                                        <p:strVal val="visible"/>
                                      </p:to>
                                    </p:set>
                                    <p:animEffect transition="in" filter="wipe(left)">
                                      <p:cBhvr>
                                        <p:cTn id="263" dur="500"/>
                                        <p:tgtEl>
                                          <p:spTgt spid="3">
                                            <p:graphicEl>
                                              <a:dgm id="{E2783E14-5143-4C51-8BD1-A41BD584723E}"/>
                                            </p:graphicEl>
                                          </p:spTgt>
                                        </p:tgtEl>
                                      </p:cBhvr>
                                    </p:animEffect>
                                  </p:childTnLst>
                                </p:cTn>
                              </p:par>
                            </p:childTnLst>
                          </p:cTn>
                        </p:par>
                      </p:childTnLst>
                    </p:cTn>
                  </p:par>
                  <p:par>
                    <p:cTn id="264" fill="hold">
                      <p:stCondLst>
                        <p:cond delay="indefinite"/>
                      </p:stCondLst>
                      <p:childTnLst>
                        <p:par>
                          <p:cTn id="265" fill="hold">
                            <p:stCondLst>
                              <p:cond delay="0"/>
                            </p:stCondLst>
                            <p:childTnLst>
                              <p:par>
                                <p:cTn id="266" presetID="22" presetClass="entr" presetSubtype="8" fill="hold" grpId="0" nodeType="clickEffect">
                                  <p:stCondLst>
                                    <p:cond delay="0"/>
                                  </p:stCondLst>
                                  <p:childTnLst>
                                    <p:set>
                                      <p:cBhvr>
                                        <p:cTn id="267" dur="1" fill="hold">
                                          <p:stCondLst>
                                            <p:cond delay="0"/>
                                          </p:stCondLst>
                                        </p:cTn>
                                        <p:tgtEl>
                                          <p:spTgt spid="3">
                                            <p:graphicEl>
                                              <a:dgm id="{5F53168A-C5F7-4D46-9321-A13FB14A79CB}"/>
                                            </p:graphicEl>
                                          </p:spTgt>
                                        </p:tgtEl>
                                        <p:attrNameLst>
                                          <p:attrName>style.visibility</p:attrName>
                                        </p:attrNameLst>
                                      </p:cBhvr>
                                      <p:to>
                                        <p:strVal val="visible"/>
                                      </p:to>
                                    </p:set>
                                    <p:animEffect transition="in" filter="wipe(left)">
                                      <p:cBhvr>
                                        <p:cTn id="268" dur="500"/>
                                        <p:tgtEl>
                                          <p:spTgt spid="3">
                                            <p:graphicEl>
                                              <a:dgm id="{5F53168A-C5F7-4D46-9321-A13FB14A79CB}"/>
                                            </p:graphicEl>
                                          </p:spTgt>
                                        </p:tgtEl>
                                      </p:cBhvr>
                                    </p:animEffect>
                                  </p:childTnLst>
                                </p:cTn>
                              </p:par>
                            </p:childTnLst>
                          </p:cTn>
                        </p:par>
                        <p:par>
                          <p:cTn id="269" fill="hold">
                            <p:stCondLst>
                              <p:cond delay="500"/>
                            </p:stCondLst>
                            <p:childTnLst>
                              <p:par>
                                <p:cTn id="270" presetID="22" presetClass="entr" presetSubtype="8" fill="hold" grpId="0" nodeType="afterEffect">
                                  <p:stCondLst>
                                    <p:cond delay="0"/>
                                  </p:stCondLst>
                                  <p:childTnLst>
                                    <p:set>
                                      <p:cBhvr>
                                        <p:cTn id="271" dur="1" fill="hold">
                                          <p:stCondLst>
                                            <p:cond delay="0"/>
                                          </p:stCondLst>
                                        </p:cTn>
                                        <p:tgtEl>
                                          <p:spTgt spid="3">
                                            <p:graphicEl>
                                              <a:dgm id="{036C05F7-345B-402C-B803-F5911687B8B0}"/>
                                            </p:graphicEl>
                                          </p:spTgt>
                                        </p:tgtEl>
                                        <p:attrNameLst>
                                          <p:attrName>style.visibility</p:attrName>
                                        </p:attrNameLst>
                                      </p:cBhvr>
                                      <p:to>
                                        <p:strVal val="visible"/>
                                      </p:to>
                                    </p:set>
                                    <p:animEffect transition="in" filter="wipe(left)">
                                      <p:cBhvr>
                                        <p:cTn id="272" dur="500"/>
                                        <p:tgtEl>
                                          <p:spTgt spid="3">
                                            <p:graphicEl>
                                              <a:dgm id="{036C05F7-345B-402C-B803-F5911687B8B0}"/>
                                            </p:graphicEl>
                                          </p:spTgt>
                                        </p:tgtEl>
                                      </p:cBhvr>
                                    </p:animEffect>
                                  </p:childTnLst>
                                </p:cTn>
                              </p:par>
                            </p:childTnLst>
                          </p:cTn>
                        </p:par>
                      </p:childTnLst>
                    </p:cTn>
                  </p:par>
                  <p:par>
                    <p:cTn id="273" fill="hold">
                      <p:stCondLst>
                        <p:cond delay="indefinite"/>
                      </p:stCondLst>
                      <p:childTnLst>
                        <p:par>
                          <p:cTn id="274" fill="hold">
                            <p:stCondLst>
                              <p:cond delay="0"/>
                            </p:stCondLst>
                            <p:childTnLst>
                              <p:par>
                                <p:cTn id="275" presetID="22" presetClass="entr" presetSubtype="8" fill="hold" grpId="0" nodeType="clickEffect">
                                  <p:stCondLst>
                                    <p:cond delay="0"/>
                                  </p:stCondLst>
                                  <p:childTnLst>
                                    <p:set>
                                      <p:cBhvr>
                                        <p:cTn id="276" dur="1" fill="hold">
                                          <p:stCondLst>
                                            <p:cond delay="0"/>
                                          </p:stCondLst>
                                        </p:cTn>
                                        <p:tgtEl>
                                          <p:spTgt spid="3">
                                            <p:graphicEl>
                                              <a:dgm id="{B68A7CDE-872A-4887-A15B-12686FD44DCC}"/>
                                            </p:graphicEl>
                                          </p:spTgt>
                                        </p:tgtEl>
                                        <p:attrNameLst>
                                          <p:attrName>style.visibility</p:attrName>
                                        </p:attrNameLst>
                                      </p:cBhvr>
                                      <p:to>
                                        <p:strVal val="visible"/>
                                      </p:to>
                                    </p:set>
                                    <p:animEffect transition="in" filter="wipe(left)">
                                      <p:cBhvr>
                                        <p:cTn id="277" dur="500"/>
                                        <p:tgtEl>
                                          <p:spTgt spid="3">
                                            <p:graphicEl>
                                              <a:dgm id="{B68A7CDE-872A-4887-A15B-12686FD44DCC}"/>
                                            </p:graphicEl>
                                          </p:spTgt>
                                        </p:tgtEl>
                                      </p:cBhvr>
                                    </p:animEffect>
                                  </p:childTnLst>
                                </p:cTn>
                              </p:par>
                            </p:childTnLst>
                          </p:cTn>
                        </p:par>
                        <p:par>
                          <p:cTn id="278" fill="hold">
                            <p:stCondLst>
                              <p:cond delay="500"/>
                            </p:stCondLst>
                            <p:childTnLst>
                              <p:par>
                                <p:cTn id="279" presetID="22" presetClass="entr" presetSubtype="8" fill="hold" grpId="0" nodeType="afterEffect">
                                  <p:stCondLst>
                                    <p:cond delay="0"/>
                                  </p:stCondLst>
                                  <p:childTnLst>
                                    <p:set>
                                      <p:cBhvr>
                                        <p:cTn id="280" dur="1" fill="hold">
                                          <p:stCondLst>
                                            <p:cond delay="0"/>
                                          </p:stCondLst>
                                        </p:cTn>
                                        <p:tgtEl>
                                          <p:spTgt spid="3">
                                            <p:graphicEl>
                                              <a:dgm id="{44A53407-32D7-4A77-A4F2-8F2D7B830D0D}"/>
                                            </p:graphicEl>
                                          </p:spTgt>
                                        </p:tgtEl>
                                        <p:attrNameLst>
                                          <p:attrName>style.visibility</p:attrName>
                                        </p:attrNameLst>
                                      </p:cBhvr>
                                      <p:to>
                                        <p:strVal val="visible"/>
                                      </p:to>
                                    </p:set>
                                    <p:animEffect transition="in" filter="wipe(left)">
                                      <p:cBhvr>
                                        <p:cTn id="281" dur="500"/>
                                        <p:tgtEl>
                                          <p:spTgt spid="3">
                                            <p:graphicEl>
                                              <a:dgm id="{44A53407-32D7-4A77-A4F2-8F2D7B830D0D}"/>
                                            </p:graphicEl>
                                          </p:spTgt>
                                        </p:tgtEl>
                                      </p:cBhvr>
                                    </p:animEffect>
                                  </p:childTnLst>
                                </p:cTn>
                              </p:par>
                            </p:childTnLst>
                          </p:cTn>
                        </p:par>
                      </p:childTnLst>
                    </p:cTn>
                  </p:par>
                  <p:par>
                    <p:cTn id="282" fill="hold">
                      <p:stCondLst>
                        <p:cond delay="indefinite"/>
                      </p:stCondLst>
                      <p:childTnLst>
                        <p:par>
                          <p:cTn id="283" fill="hold">
                            <p:stCondLst>
                              <p:cond delay="0"/>
                            </p:stCondLst>
                            <p:childTnLst>
                              <p:par>
                                <p:cTn id="284" presetID="22" presetClass="entr" presetSubtype="8" fill="hold" grpId="0" nodeType="clickEffect">
                                  <p:stCondLst>
                                    <p:cond delay="0"/>
                                  </p:stCondLst>
                                  <p:childTnLst>
                                    <p:set>
                                      <p:cBhvr>
                                        <p:cTn id="285" dur="1" fill="hold">
                                          <p:stCondLst>
                                            <p:cond delay="0"/>
                                          </p:stCondLst>
                                        </p:cTn>
                                        <p:tgtEl>
                                          <p:spTgt spid="3">
                                            <p:graphicEl>
                                              <a:dgm id="{9827D1C1-F45E-401B-9B3A-977BA5A778BE}"/>
                                            </p:graphicEl>
                                          </p:spTgt>
                                        </p:tgtEl>
                                        <p:attrNameLst>
                                          <p:attrName>style.visibility</p:attrName>
                                        </p:attrNameLst>
                                      </p:cBhvr>
                                      <p:to>
                                        <p:strVal val="visible"/>
                                      </p:to>
                                    </p:set>
                                    <p:animEffect transition="in" filter="wipe(left)">
                                      <p:cBhvr>
                                        <p:cTn id="286" dur="500"/>
                                        <p:tgtEl>
                                          <p:spTgt spid="3">
                                            <p:graphicEl>
                                              <a:dgm id="{9827D1C1-F45E-401B-9B3A-977BA5A778BE}"/>
                                            </p:graphicEl>
                                          </p:spTgt>
                                        </p:tgtEl>
                                      </p:cBhvr>
                                    </p:animEffect>
                                  </p:childTnLst>
                                </p:cTn>
                              </p:par>
                            </p:childTnLst>
                          </p:cTn>
                        </p:par>
                        <p:par>
                          <p:cTn id="287" fill="hold">
                            <p:stCondLst>
                              <p:cond delay="500"/>
                            </p:stCondLst>
                            <p:childTnLst>
                              <p:par>
                                <p:cTn id="288" presetID="22" presetClass="entr" presetSubtype="8" fill="hold" grpId="0" nodeType="afterEffect">
                                  <p:stCondLst>
                                    <p:cond delay="0"/>
                                  </p:stCondLst>
                                  <p:childTnLst>
                                    <p:set>
                                      <p:cBhvr>
                                        <p:cTn id="289" dur="1" fill="hold">
                                          <p:stCondLst>
                                            <p:cond delay="0"/>
                                          </p:stCondLst>
                                        </p:cTn>
                                        <p:tgtEl>
                                          <p:spTgt spid="3">
                                            <p:graphicEl>
                                              <a:dgm id="{0DC9D3A8-1D7C-4487-94D6-D65DF2F2D22B}"/>
                                            </p:graphicEl>
                                          </p:spTgt>
                                        </p:tgtEl>
                                        <p:attrNameLst>
                                          <p:attrName>style.visibility</p:attrName>
                                        </p:attrNameLst>
                                      </p:cBhvr>
                                      <p:to>
                                        <p:strVal val="visible"/>
                                      </p:to>
                                    </p:set>
                                    <p:animEffect transition="in" filter="wipe(left)">
                                      <p:cBhvr>
                                        <p:cTn id="290" dur="500"/>
                                        <p:tgtEl>
                                          <p:spTgt spid="3">
                                            <p:graphicEl>
                                              <a:dgm id="{0DC9D3A8-1D7C-4487-94D6-D65DF2F2D22B}"/>
                                            </p:graphicEl>
                                          </p:spTgt>
                                        </p:tgtEl>
                                      </p:cBhvr>
                                    </p:animEffect>
                                  </p:childTnLst>
                                </p:cTn>
                              </p:par>
                            </p:childTnLst>
                          </p:cTn>
                        </p:par>
                      </p:childTnLst>
                    </p:cTn>
                  </p:par>
                  <p:par>
                    <p:cTn id="291" fill="hold">
                      <p:stCondLst>
                        <p:cond delay="indefinite"/>
                      </p:stCondLst>
                      <p:childTnLst>
                        <p:par>
                          <p:cTn id="292" fill="hold">
                            <p:stCondLst>
                              <p:cond delay="0"/>
                            </p:stCondLst>
                            <p:childTnLst>
                              <p:par>
                                <p:cTn id="293" presetID="22" presetClass="entr" presetSubtype="8" fill="hold" grpId="0" nodeType="clickEffect">
                                  <p:stCondLst>
                                    <p:cond delay="0"/>
                                  </p:stCondLst>
                                  <p:childTnLst>
                                    <p:set>
                                      <p:cBhvr>
                                        <p:cTn id="294" dur="1" fill="hold">
                                          <p:stCondLst>
                                            <p:cond delay="0"/>
                                          </p:stCondLst>
                                        </p:cTn>
                                        <p:tgtEl>
                                          <p:spTgt spid="3">
                                            <p:graphicEl>
                                              <a:dgm id="{2AE368E9-B1FD-478A-95FA-8FC746CFA2B1}"/>
                                            </p:graphicEl>
                                          </p:spTgt>
                                        </p:tgtEl>
                                        <p:attrNameLst>
                                          <p:attrName>style.visibility</p:attrName>
                                        </p:attrNameLst>
                                      </p:cBhvr>
                                      <p:to>
                                        <p:strVal val="visible"/>
                                      </p:to>
                                    </p:set>
                                    <p:animEffect transition="in" filter="wipe(left)">
                                      <p:cBhvr>
                                        <p:cTn id="295" dur="500"/>
                                        <p:tgtEl>
                                          <p:spTgt spid="3">
                                            <p:graphicEl>
                                              <a:dgm id="{2AE368E9-B1FD-478A-95FA-8FC746CFA2B1}"/>
                                            </p:graphicEl>
                                          </p:spTgt>
                                        </p:tgtEl>
                                      </p:cBhvr>
                                    </p:animEffect>
                                  </p:childTnLst>
                                </p:cTn>
                              </p:par>
                            </p:childTnLst>
                          </p:cTn>
                        </p:par>
                        <p:par>
                          <p:cTn id="296" fill="hold">
                            <p:stCondLst>
                              <p:cond delay="500"/>
                            </p:stCondLst>
                            <p:childTnLst>
                              <p:par>
                                <p:cTn id="297" presetID="22" presetClass="entr" presetSubtype="8" fill="hold" grpId="0" nodeType="afterEffect">
                                  <p:stCondLst>
                                    <p:cond delay="0"/>
                                  </p:stCondLst>
                                  <p:childTnLst>
                                    <p:set>
                                      <p:cBhvr>
                                        <p:cTn id="298" dur="1" fill="hold">
                                          <p:stCondLst>
                                            <p:cond delay="0"/>
                                          </p:stCondLst>
                                        </p:cTn>
                                        <p:tgtEl>
                                          <p:spTgt spid="3">
                                            <p:graphicEl>
                                              <a:dgm id="{E0031EBB-49BB-4609-8257-2076ECD26731}"/>
                                            </p:graphicEl>
                                          </p:spTgt>
                                        </p:tgtEl>
                                        <p:attrNameLst>
                                          <p:attrName>style.visibility</p:attrName>
                                        </p:attrNameLst>
                                      </p:cBhvr>
                                      <p:to>
                                        <p:strVal val="visible"/>
                                      </p:to>
                                    </p:set>
                                    <p:animEffect transition="in" filter="wipe(left)">
                                      <p:cBhvr>
                                        <p:cTn id="299" dur="500"/>
                                        <p:tgtEl>
                                          <p:spTgt spid="3">
                                            <p:graphicEl>
                                              <a:dgm id="{E0031EBB-49BB-4609-8257-2076ECD26731}"/>
                                            </p:graphicEl>
                                          </p:spTgt>
                                        </p:tgtEl>
                                      </p:cBhvr>
                                    </p:animEffect>
                                  </p:childTnLst>
                                </p:cTn>
                              </p:par>
                            </p:childTnLst>
                          </p:cTn>
                        </p:par>
                      </p:childTnLst>
                    </p:cTn>
                  </p:par>
                  <p:par>
                    <p:cTn id="300" fill="hold">
                      <p:stCondLst>
                        <p:cond delay="indefinite"/>
                      </p:stCondLst>
                      <p:childTnLst>
                        <p:par>
                          <p:cTn id="301" fill="hold">
                            <p:stCondLst>
                              <p:cond delay="0"/>
                            </p:stCondLst>
                            <p:childTnLst>
                              <p:par>
                                <p:cTn id="302" presetID="22" presetClass="entr" presetSubtype="8" fill="hold" grpId="0" nodeType="clickEffect">
                                  <p:stCondLst>
                                    <p:cond delay="0"/>
                                  </p:stCondLst>
                                  <p:childTnLst>
                                    <p:set>
                                      <p:cBhvr>
                                        <p:cTn id="303" dur="1" fill="hold">
                                          <p:stCondLst>
                                            <p:cond delay="0"/>
                                          </p:stCondLst>
                                        </p:cTn>
                                        <p:tgtEl>
                                          <p:spTgt spid="3">
                                            <p:graphicEl>
                                              <a:dgm id="{1BD69E00-6C6D-4656-BF0A-9686822CE77D}"/>
                                            </p:graphicEl>
                                          </p:spTgt>
                                        </p:tgtEl>
                                        <p:attrNameLst>
                                          <p:attrName>style.visibility</p:attrName>
                                        </p:attrNameLst>
                                      </p:cBhvr>
                                      <p:to>
                                        <p:strVal val="visible"/>
                                      </p:to>
                                    </p:set>
                                    <p:animEffect transition="in" filter="wipe(left)">
                                      <p:cBhvr>
                                        <p:cTn id="304" dur="500"/>
                                        <p:tgtEl>
                                          <p:spTgt spid="3">
                                            <p:graphicEl>
                                              <a:dgm id="{1BD69E00-6C6D-4656-BF0A-9686822CE77D}"/>
                                            </p:graphicEl>
                                          </p:spTgt>
                                        </p:tgtEl>
                                      </p:cBhvr>
                                    </p:animEffect>
                                  </p:childTnLst>
                                </p:cTn>
                              </p:par>
                            </p:childTnLst>
                          </p:cTn>
                        </p:par>
                        <p:par>
                          <p:cTn id="305" fill="hold">
                            <p:stCondLst>
                              <p:cond delay="500"/>
                            </p:stCondLst>
                            <p:childTnLst>
                              <p:par>
                                <p:cTn id="306" presetID="22" presetClass="entr" presetSubtype="8" fill="hold" grpId="0" nodeType="afterEffect">
                                  <p:stCondLst>
                                    <p:cond delay="0"/>
                                  </p:stCondLst>
                                  <p:childTnLst>
                                    <p:set>
                                      <p:cBhvr>
                                        <p:cTn id="307" dur="1" fill="hold">
                                          <p:stCondLst>
                                            <p:cond delay="0"/>
                                          </p:stCondLst>
                                        </p:cTn>
                                        <p:tgtEl>
                                          <p:spTgt spid="3">
                                            <p:graphicEl>
                                              <a:dgm id="{80880F5F-4FDB-4CCF-8F31-82B43E0F4AA7}"/>
                                            </p:graphicEl>
                                          </p:spTgt>
                                        </p:tgtEl>
                                        <p:attrNameLst>
                                          <p:attrName>style.visibility</p:attrName>
                                        </p:attrNameLst>
                                      </p:cBhvr>
                                      <p:to>
                                        <p:strVal val="visible"/>
                                      </p:to>
                                    </p:set>
                                    <p:animEffect transition="in" filter="wipe(left)">
                                      <p:cBhvr>
                                        <p:cTn id="308" dur="500"/>
                                        <p:tgtEl>
                                          <p:spTgt spid="3">
                                            <p:graphicEl>
                                              <a:dgm id="{80880F5F-4FDB-4CCF-8F31-82B43E0F4AA7}"/>
                                            </p:graphicEl>
                                          </p:spTgt>
                                        </p:tgtEl>
                                      </p:cBhvr>
                                    </p:animEffect>
                                  </p:childTnLst>
                                </p:cTn>
                              </p:par>
                            </p:childTnLst>
                          </p:cTn>
                        </p:par>
                      </p:childTnLst>
                    </p:cTn>
                  </p:par>
                  <p:par>
                    <p:cTn id="309" fill="hold">
                      <p:stCondLst>
                        <p:cond delay="indefinite"/>
                      </p:stCondLst>
                      <p:childTnLst>
                        <p:par>
                          <p:cTn id="310" fill="hold">
                            <p:stCondLst>
                              <p:cond delay="0"/>
                            </p:stCondLst>
                            <p:childTnLst>
                              <p:par>
                                <p:cTn id="311" presetID="22" presetClass="entr" presetSubtype="8" fill="hold" grpId="0" nodeType="clickEffect">
                                  <p:stCondLst>
                                    <p:cond delay="0"/>
                                  </p:stCondLst>
                                  <p:childTnLst>
                                    <p:set>
                                      <p:cBhvr>
                                        <p:cTn id="312" dur="1" fill="hold">
                                          <p:stCondLst>
                                            <p:cond delay="0"/>
                                          </p:stCondLst>
                                        </p:cTn>
                                        <p:tgtEl>
                                          <p:spTgt spid="3">
                                            <p:graphicEl>
                                              <a:dgm id="{2226CC08-DBD7-4104-8840-B69DBA5DCFE6}"/>
                                            </p:graphicEl>
                                          </p:spTgt>
                                        </p:tgtEl>
                                        <p:attrNameLst>
                                          <p:attrName>style.visibility</p:attrName>
                                        </p:attrNameLst>
                                      </p:cBhvr>
                                      <p:to>
                                        <p:strVal val="visible"/>
                                      </p:to>
                                    </p:set>
                                    <p:animEffect transition="in" filter="wipe(left)">
                                      <p:cBhvr>
                                        <p:cTn id="313" dur="500"/>
                                        <p:tgtEl>
                                          <p:spTgt spid="3">
                                            <p:graphicEl>
                                              <a:dgm id="{2226CC08-DBD7-4104-8840-B69DBA5DCF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ext uri="{D42A27DB-BD31-4B8C-83A1-F6EECF244321}">
                <p14:modId xmlns:p14="http://schemas.microsoft.com/office/powerpoint/2010/main" val="1558039968"/>
              </p:ext>
            </p:extLst>
          </p:nvPr>
        </p:nvGraphicFramePr>
        <p:xfrm>
          <a:off x="348344" y="174172"/>
          <a:ext cx="11486090" cy="614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タイトル 1">
            <a:extLst>
              <a:ext uri="{FF2B5EF4-FFF2-40B4-BE49-F238E27FC236}">
                <a16:creationId xmlns:a16="http://schemas.microsoft.com/office/drawing/2014/main" id="{09CF7151-167B-4DDC-941D-E6BFFF767201}"/>
              </a:ext>
            </a:extLst>
          </p:cNvPr>
          <p:cNvSpPr>
            <a:spLocks noGrp="1"/>
          </p:cNvSpPr>
          <p:nvPr>
            <p:ph type="title"/>
          </p:nvPr>
        </p:nvSpPr>
        <p:spPr>
          <a:xfrm>
            <a:off x="348344" y="207606"/>
            <a:ext cx="3366406" cy="331786"/>
          </a:xfrm>
        </p:spPr>
        <p:txBody>
          <a:bodyPr>
            <a:normAutofit fontScale="90000"/>
          </a:bodyPr>
          <a:lstStyle/>
          <a:p>
            <a:r>
              <a:rPr kumimoji="1" lang="ja-JP" altLang="en-US" sz="2800" dirty="0"/>
              <a:t>契約類型の</a:t>
            </a:r>
            <a:r>
              <a:rPr kumimoji="1" lang="ja-JP" altLang="en-US" sz="2800" dirty="0">
                <a:hlinkClick r:id="rId7" action="ppaction://hlinksldjump"/>
              </a:rPr>
              <a:t>構造</a:t>
            </a:r>
            <a:r>
              <a:rPr kumimoji="1" lang="ja-JP" altLang="en-US" sz="2800" dirty="0"/>
              <a:t>と定義</a:t>
            </a:r>
          </a:p>
        </p:txBody>
      </p:sp>
    </p:spTree>
    <p:extLst>
      <p:ext uri="{BB962C8B-B14F-4D97-AF65-F5344CB8AC3E}">
        <p14:creationId xmlns:p14="http://schemas.microsoft.com/office/powerpoint/2010/main" val="320856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26913E06-9DC7-4BBC-9170-498BEA44AA25}"/>
                                            </p:graphicEl>
                                          </p:spTgt>
                                        </p:tgtEl>
                                        <p:attrNameLst>
                                          <p:attrName>style.visibility</p:attrName>
                                        </p:attrNameLst>
                                      </p:cBhvr>
                                      <p:to>
                                        <p:strVal val="visible"/>
                                      </p:to>
                                    </p:set>
                                    <p:animEffect transition="in" filter="wipe(left)">
                                      <p:cBhvr>
                                        <p:cTn id="7" dur="500"/>
                                        <p:tgtEl>
                                          <p:spTgt spid="3">
                                            <p:graphicEl>
                                              <a:dgm id="{26913E06-9DC7-4BBC-9170-498BEA44AA2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05BAE654-8871-4C83-A010-24A5113EAC94}"/>
                                            </p:graphicEl>
                                          </p:spTgt>
                                        </p:tgtEl>
                                        <p:attrNameLst>
                                          <p:attrName>style.visibility</p:attrName>
                                        </p:attrNameLst>
                                      </p:cBhvr>
                                      <p:to>
                                        <p:strVal val="visible"/>
                                      </p:to>
                                    </p:set>
                                    <p:animEffect transition="in" filter="wipe(left)">
                                      <p:cBhvr>
                                        <p:cTn id="12" dur="500"/>
                                        <p:tgtEl>
                                          <p:spTgt spid="3">
                                            <p:graphicEl>
                                              <a:dgm id="{05BAE654-8871-4C83-A010-24A5113EAC94}"/>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graphicEl>
                                              <a:dgm id="{47F27950-67DF-41D3-A5BB-4E22D92A9527}"/>
                                            </p:graphicEl>
                                          </p:spTgt>
                                        </p:tgtEl>
                                        <p:attrNameLst>
                                          <p:attrName>style.visibility</p:attrName>
                                        </p:attrNameLst>
                                      </p:cBhvr>
                                      <p:to>
                                        <p:strVal val="visible"/>
                                      </p:to>
                                    </p:set>
                                    <p:animEffect transition="in" filter="wipe(left)">
                                      <p:cBhvr>
                                        <p:cTn id="16" dur="500"/>
                                        <p:tgtEl>
                                          <p:spTgt spid="3">
                                            <p:graphicEl>
                                              <a:dgm id="{47F27950-67DF-41D3-A5BB-4E22D92A9527}"/>
                                            </p:graphic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graphicEl>
                                              <a:dgm id="{747EE347-8FAC-47B6-BDCB-0F57C780B90C}"/>
                                            </p:graphicEl>
                                          </p:spTgt>
                                        </p:tgtEl>
                                        <p:attrNameLst>
                                          <p:attrName>style.visibility</p:attrName>
                                        </p:attrNameLst>
                                      </p:cBhvr>
                                      <p:to>
                                        <p:strVal val="visible"/>
                                      </p:to>
                                    </p:set>
                                    <p:animEffect transition="in" filter="wipe(left)">
                                      <p:cBhvr>
                                        <p:cTn id="20" dur="500"/>
                                        <p:tgtEl>
                                          <p:spTgt spid="3">
                                            <p:graphicEl>
                                              <a:dgm id="{747EE347-8FAC-47B6-BDCB-0F57C780B90C}"/>
                                            </p:graphic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3">
                                            <p:graphicEl>
                                              <a:dgm id="{266245D4-4B6F-48B7-ACB8-9620D9220F2F}"/>
                                            </p:graphicEl>
                                          </p:spTgt>
                                        </p:tgtEl>
                                        <p:attrNameLst>
                                          <p:attrName>style.visibility</p:attrName>
                                        </p:attrNameLst>
                                      </p:cBhvr>
                                      <p:to>
                                        <p:strVal val="visible"/>
                                      </p:to>
                                    </p:set>
                                    <p:animEffect transition="in" filter="wipe(left)">
                                      <p:cBhvr>
                                        <p:cTn id="24" dur="500"/>
                                        <p:tgtEl>
                                          <p:spTgt spid="3">
                                            <p:graphicEl>
                                              <a:dgm id="{266245D4-4B6F-48B7-ACB8-9620D9220F2F}"/>
                                            </p:graphic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graphicEl>
                                              <a:dgm id="{EAE1E475-EB3F-4C6B-A1A8-F406F062B697}"/>
                                            </p:graphicEl>
                                          </p:spTgt>
                                        </p:tgtEl>
                                        <p:attrNameLst>
                                          <p:attrName>style.visibility</p:attrName>
                                        </p:attrNameLst>
                                      </p:cBhvr>
                                      <p:to>
                                        <p:strVal val="visible"/>
                                      </p:to>
                                    </p:set>
                                    <p:animEffect transition="in" filter="wipe(left)">
                                      <p:cBhvr>
                                        <p:cTn id="28" dur="500"/>
                                        <p:tgtEl>
                                          <p:spTgt spid="3">
                                            <p:graphicEl>
                                              <a:dgm id="{EAE1E475-EB3F-4C6B-A1A8-F406F062B697}"/>
                                            </p:graphic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3">
                                            <p:graphicEl>
                                              <a:dgm id="{E633C98E-B9EA-405F-A9E0-730ADED4BD4F}"/>
                                            </p:graphicEl>
                                          </p:spTgt>
                                        </p:tgtEl>
                                        <p:attrNameLst>
                                          <p:attrName>style.visibility</p:attrName>
                                        </p:attrNameLst>
                                      </p:cBhvr>
                                      <p:to>
                                        <p:strVal val="visible"/>
                                      </p:to>
                                    </p:set>
                                    <p:animEffect transition="in" filter="wipe(left)">
                                      <p:cBhvr>
                                        <p:cTn id="32" dur="500"/>
                                        <p:tgtEl>
                                          <p:spTgt spid="3">
                                            <p:graphicEl>
                                              <a:dgm id="{E633C98E-B9EA-405F-A9E0-730ADED4BD4F}"/>
                                            </p:graphicEl>
                                          </p:spTgt>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3">
                                            <p:graphicEl>
                                              <a:dgm id="{A96CBC38-C85B-4BC4-B575-757A06B7A92F}"/>
                                            </p:graphicEl>
                                          </p:spTgt>
                                        </p:tgtEl>
                                        <p:attrNameLst>
                                          <p:attrName>style.visibility</p:attrName>
                                        </p:attrNameLst>
                                      </p:cBhvr>
                                      <p:to>
                                        <p:strVal val="visible"/>
                                      </p:to>
                                    </p:set>
                                    <p:animEffect transition="in" filter="wipe(left)">
                                      <p:cBhvr>
                                        <p:cTn id="36" dur="500"/>
                                        <p:tgtEl>
                                          <p:spTgt spid="3">
                                            <p:graphicEl>
                                              <a:dgm id="{A96CBC38-C85B-4BC4-B575-757A06B7A92F}"/>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graphicEl>
                                              <a:dgm id="{69D12524-2FAA-4CA1-BFCE-9C803473E6CC}"/>
                                            </p:graphicEl>
                                          </p:spTgt>
                                        </p:tgtEl>
                                        <p:attrNameLst>
                                          <p:attrName>style.visibility</p:attrName>
                                        </p:attrNameLst>
                                      </p:cBhvr>
                                      <p:to>
                                        <p:strVal val="visible"/>
                                      </p:to>
                                    </p:set>
                                    <p:animEffect transition="in" filter="wipe(left)">
                                      <p:cBhvr>
                                        <p:cTn id="41" dur="500"/>
                                        <p:tgtEl>
                                          <p:spTgt spid="3">
                                            <p:graphicEl>
                                              <a:dgm id="{69D12524-2FAA-4CA1-BFCE-9C803473E6CC}"/>
                                            </p:graphicEl>
                                          </p:spTgt>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3">
                                            <p:graphicEl>
                                              <a:dgm id="{2A4CEBC0-8A6E-4BCA-89E4-920FE7CFDCBD}"/>
                                            </p:graphicEl>
                                          </p:spTgt>
                                        </p:tgtEl>
                                        <p:attrNameLst>
                                          <p:attrName>style.visibility</p:attrName>
                                        </p:attrNameLst>
                                      </p:cBhvr>
                                      <p:to>
                                        <p:strVal val="visible"/>
                                      </p:to>
                                    </p:set>
                                    <p:animEffect transition="in" filter="wipe(left)">
                                      <p:cBhvr>
                                        <p:cTn id="45" dur="500"/>
                                        <p:tgtEl>
                                          <p:spTgt spid="3">
                                            <p:graphicEl>
                                              <a:dgm id="{2A4CEBC0-8A6E-4BCA-89E4-920FE7CFDCBD}"/>
                                            </p:graphicEl>
                                          </p:spTgt>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3">
                                            <p:graphicEl>
                                              <a:dgm id="{E9B50C45-1397-47FB-B8DB-895D433A76BB}"/>
                                            </p:graphicEl>
                                          </p:spTgt>
                                        </p:tgtEl>
                                        <p:attrNameLst>
                                          <p:attrName>style.visibility</p:attrName>
                                        </p:attrNameLst>
                                      </p:cBhvr>
                                      <p:to>
                                        <p:strVal val="visible"/>
                                      </p:to>
                                    </p:set>
                                    <p:animEffect transition="in" filter="wipe(left)">
                                      <p:cBhvr>
                                        <p:cTn id="49" dur="500"/>
                                        <p:tgtEl>
                                          <p:spTgt spid="3">
                                            <p:graphicEl>
                                              <a:dgm id="{E9B50C45-1397-47FB-B8DB-895D433A76BB}"/>
                                            </p:graphicEl>
                                          </p:spTgt>
                                        </p:tgtEl>
                                      </p:cBhvr>
                                    </p:animEffect>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3">
                                            <p:graphicEl>
                                              <a:dgm id="{12C71B13-F8A1-4D45-B88F-238DAAFC7BE0}"/>
                                            </p:graphicEl>
                                          </p:spTgt>
                                        </p:tgtEl>
                                        <p:attrNameLst>
                                          <p:attrName>style.visibility</p:attrName>
                                        </p:attrNameLst>
                                      </p:cBhvr>
                                      <p:to>
                                        <p:strVal val="visible"/>
                                      </p:to>
                                    </p:set>
                                    <p:animEffect transition="in" filter="wipe(left)">
                                      <p:cBhvr>
                                        <p:cTn id="53" dur="500"/>
                                        <p:tgtEl>
                                          <p:spTgt spid="3">
                                            <p:graphicEl>
                                              <a:dgm id="{12C71B13-F8A1-4D45-B88F-238DAAFC7BE0}"/>
                                            </p:graphicEl>
                                          </p:spTgt>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3">
                                            <p:graphicEl>
                                              <a:dgm id="{5365163B-9B68-4C4E-84BE-9328356F22E8}"/>
                                            </p:graphicEl>
                                          </p:spTgt>
                                        </p:tgtEl>
                                        <p:attrNameLst>
                                          <p:attrName>style.visibility</p:attrName>
                                        </p:attrNameLst>
                                      </p:cBhvr>
                                      <p:to>
                                        <p:strVal val="visible"/>
                                      </p:to>
                                    </p:set>
                                    <p:animEffect transition="in" filter="wipe(left)">
                                      <p:cBhvr>
                                        <p:cTn id="57" dur="500"/>
                                        <p:tgtEl>
                                          <p:spTgt spid="3">
                                            <p:graphicEl>
                                              <a:dgm id="{5365163B-9B68-4C4E-84BE-9328356F22E8}"/>
                                            </p:graphicEl>
                                          </p:spTgt>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3">
                                            <p:graphicEl>
                                              <a:dgm id="{036C05F7-345B-402C-B803-F5911687B8B0}"/>
                                            </p:graphicEl>
                                          </p:spTgt>
                                        </p:tgtEl>
                                        <p:attrNameLst>
                                          <p:attrName>style.visibility</p:attrName>
                                        </p:attrNameLst>
                                      </p:cBhvr>
                                      <p:to>
                                        <p:strVal val="visible"/>
                                      </p:to>
                                    </p:set>
                                    <p:animEffect transition="in" filter="wipe(left)">
                                      <p:cBhvr>
                                        <p:cTn id="61" dur="500"/>
                                        <p:tgtEl>
                                          <p:spTgt spid="3">
                                            <p:graphicEl>
                                              <a:dgm id="{036C05F7-345B-402C-B803-F5911687B8B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
                                            <p:graphicEl>
                                              <a:dgm id="{B68A7CDE-872A-4887-A15B-12686FD44DCC}"/>
                                            </p:graphicEl>
                                          </p:spTgt>
                                        </p:tgtEl>
                                        <p:attrNameLst>
                                          <p:attrName>style.visibility</p:attrName>
                                        </p:attrNameLst>
                                      </p:cBhvr>
                                      <p:to>
                                        <p:strVal val="visible"/>
                                      </p:to>
                                    </p:set>
                                    <p:animEffect transition="in" filter="wipe(left)">
                                      <p:cBhvr>
                                        <p:cTn id="66" dur="500"/>
                                        <p:tgtEl>
                                          <p:spTgt spid="3">
                                            <p:graphicEl>
                                              <a:dgm id="{B68A7CDE-872A-4887-A15B-12686FD44DCC}"/>
                                            </p:graphicEl>
                                          </p:spTgt>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3">
                                            <p:graphicEl>
                                              <a:dgm id="{BE1EA5C7-AEDD-4477-A16A-4343A8D2DFA6}"/>
                                            </p:graphicEl>
                                          </p:spTgt>
                                        </p:tgtEl>
                                        <p:attrNameLst>
                                          <p:attrName>style.visibility</p:attrName>
                                        </p:attrNameLst>
                                      </p:cBhvr>
                                      <p:to>
                                        <p:strVal val="visible"/>
                                      </p:to>
                                    </p:set>
                                    <p:animEffect transition="in" filter="wipe(left)">
                                      <p:cBhvr>
                                        <p:cTn id="70" dur="500"/>
                                        <p:tgtEl>
                                          <p:spTgt spid="3">
                                            <p:graphicEl>
                                              <a:dgm id="{BE1EA5C7-AEDD-4477-A16A-4343A8D2DFA6}"/>
                                            </p:graphicEl>
                                          </p:spTgt>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3">
                                            <p:graphicEl>
                                              <a:dgm id="{DBF817A4-E00C-41E2-8043-CB4416B37900}"/>
                                            </p:graphicEl>
                                          </p:spTgt>
                                        </p:tgtEl>
                                        <p:attrNameLst>
                                          <p:attrName>style.visibility</p:attrName>
                                        </p:attrNameLst>
                                      </p:cBhvr>
                                      <p:to>
                                        <p:strVal val="visible"/>
                                      </p:to>
                                    </p:set>
                                    <p:animEffect transition="in" filter="wipe(left)">
                                      <p:cBhvr>
                                        <p:cTn id="74" dur="500"/>
                                        <p:tgtEl>
                                          <p:spTgt spid="3">
                                            <p:graphicEl>
                                              <a:dgm id="{DBF817A4-E00C-41E2-8043-CB4416B37900}"/>
                                            </p:graphicEl>
                                          </p:spTgt>
                                        </p:tgtEl>
                                      </p:cBhvr>
                                    </p:animEffect>
                                  </p:childTnLst>
                                </p:cTn>
                              </p:par>
                            </p:childTnLst>
                          </p:cTn>
                        </p:par>
                        <p:par>
                          <p:cTn id="75" fill="hold">
                            <p:stCondLst>
                              <p:cond delay="1500"/>
                            </p:stCondLst>
                            <p:childTnLst>
                              <p:par>
                                <p:cTn id="76" presetID="22" presetClass="entr" presetSubtype="8" fill="hold" grpId="0" nodeType="afterEffect">
                                  <p:stCondLst>
                                    <p:cond delay="0"/>
                                  </p:stCondLst>
                                  <p:childTnLst>
                                    <p:set>
                                      <p:cBhvr>
                                        <p:cTn id="77" dur="1" fill="hold">
                                          <p:stCondLst>
                                            <p:cond delay="0"/>
                                          </p:stCondLst>
                                        </p:cTn>
                                        <p:tgtEl>
                                          <p:spTgt spid="3">
                                            <p:graphicEl>
                                              <a:dgm id="{44A53407-32D7-4A77-A4F2-8F2D7B830D0D}"/>
                                            </p:graphicEl>
                                          </p:spTgt>
                                        </p:tgtEl>
                                        <p:attrNameLst>
                                          <p:attrName>style.visibility</p:attrName>
                                        </p:attrNameLst>
                                      </p:cBhvr>
                                      <p:to>
                                        <p:strVal val="visible"/>
                                      </p:to>
                                    </p:set>
                                    <p:animEffect transition="in" filter="wipe(left)">
                                      <p:cBhvr>
                                        <p:cTn id="78" dur="500"/>
                                        <p:tgtEl>
                                          <p:spTgt spid="3">
                                            <p:graphicEl>
                                              <a:dgm id="{44A53407-32D7-4A77-A4F2-8F2D7B830D0D}"/>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
                                            <p:graphicEl>
                                              <a:dgm id="{9827D1C1-F45E-401B-9B3A-977BA5A778BE}"/>
                                            </p:graphicEl>
                                          </p:spTgt>
                                        </p:tgtEl>
                                        <p:attrNameLst>
                                          <p:attrName>style.visibility</p:attrName>
                                        </p:attrNameLst>
                                      </p:cBhvr>
                                      <p:to>
                                        <p:strVal val="visible"/>
                                      </p:to>
                                    </p:set>
                                    <p:animEffect transition="in" filter="wipe(left)">
                                      <p:cBhvr>
                                        <p:cTn id="83" dur="500"/>
                                        <p:tgtEl>
                                          <p:spTgt spid="3">
                                            <p:graphicEl>
                                              <a:dgm id="{9827D1C1-F45E-401B-9B3A-977BA5A778BE}"/>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
                                            <p:graphicEl>
                                              <a:dgm id="{46557D72-C05F-42D2-8095-EC744B388E7D}"/>
                                            </p:graphicEl>
                                          </p:spTgt>
                                        </p:tgtEl>
                                        <p:attrNameLst>
                                          <p:attrName>style.visibility</p:attrName>
                                        </p:attrNameLst>
                                      </p:cBhvr>
                                      <p:to>
                                        <p:strVal val="visible"/>
                                      </p:to>
                                    </p:set>
                                    <p:animEffect transition="in" filter="wipe(left)">
                                      <p:cBhvr>
                                        <p:cTn id="87" dur="500"/>
                                        <p:tgtEl>
                                          <p:spTgt spid="3">
                                            <p:graphicEl>
                                              <a:dgm id="{46557D72-C05F-42D2-8095-EC744B388E7D}"/>
                                            </p:graphicEl>
                                          </p:spTgt>
                                        </p:tgtEl>
                                      </p:cBhvr>
                                    </p:animEffect>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3">
                                            <p:graphicEl>
                                              <a:dgm id="{2F57C042-9A57-4208-B974-9142E1EA99AA}"/>
                                            </p:graphicEl>
                                          </p:spTgt>
                                        </p:tgtEl>
                                        <p:attrNameLst>
                                          <p:attrName>style.visibility</p:attrName>
                                        </p:attrNameLst>
                                      </p:cBhvr>
                                      <p:to>
                                        <p:strVal val="visible"/>
                                      </p:to>
                                    </p:set>
                                    <p:animEffect transition="in" filter="wipe(left)">
                                      <p:cBhvr>
                                        <p:cTn id="91" dur="500"/>
                                        <p:tgtEl>
                                          <p:spTgt spid="3">
                                            <p:graphicEl>
                                              <a:dgm id="{2F57C042-9A57-4208-B974-9142E1EA99AA}"/>
                                            </p:graphicEl>
                                          </p:spTgt>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3">
                                            <p:graphicEl>
                                              <a:dgm id="{16D60908-1FCA-48BB-ABAD-7ACDA8F929B7}"/>
                                            </p:graphicEl>
                                          </p:spTgt>
                                        </p:tgtEl>
                                        <p:attrNameLst>
                                          <p:attrName>style.visibility</p:attrName>
                                        </p:attrNameLst>
                                      </p:cBhvr>
                                      <p:to>
                                        <p:strVal val="visible"/>
                                      </p:to>
                                    </p:set>
                                    <p:animEffect transition="in" filter="wipe(left)">
                                      <p:cBhvr>
                                        <p:cTn id="95" dur="500"/>
                                        <p:tgtEl>
                                          <p:spTgt spid="3">
                                            <p:graphicEl>
                                              <a:dgm id="{16D60908-1FCA-48BB-ABAD-7ACDA8F929B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3">
                                            <p:graphicEl>
                                              <a:dgm id="{326FD7F1-5747-4022-8D7A-E5F61C9B64A1}"/>
                                            </p:graphicEl>
                                          </p:spTgt>
                                        </p:tgtEl>
                                        <p:attrNameLst>
                                          <p:attrName>style.visibility</p:attrName>
                                        </p:attrNameLst>
                                      </p:cBhvr>
                                      <p:to>
                                        <p:strVal val="visible"/>
                                      </p:to>
                                    </p:set>
                                    <p:animEffect transition="in" filter="wipe(left)">
                                      <p:cBhvr>
                                        <p:cTn id="100" dur="500"/>
                                        <p:tgtEl>
                                          <p:spTgt spid="3">
                                            <p:graphicEl>
                                              <a:dgm id="{326FD7F1-5747-4022-8D7A-E5F61C9B64A1}"/>
                                            </p:graphicEl>
                                          </p:spTgt>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3">
                                            <p:graphicEl>
                                              <a:dgm id="{57406C4E-F0E0-4C2E-88C7-F853818F0AAA}"/>
                                            </p:graphicEl>
                                          </p:spTgt>
                                        </p:tgtEl>
                                        <p:attrNameLst>
                                          <p:attrName>style.visibility</p:attrName>
                                        </p:attrNameLst>
                                      </p:cBhvr>
                                      <p:to>
                                        <p:strVal val="visible"/>
                                      </p:to>
                                    </p:set>
                                    <p:animEffect transition="in" filter="wipe(left)">
                                      <p:cBhvr>
                                        <p:cTn id="104" dur="500"/>
                                        <p:tgtEl>
                                          <p:spTgt spid="3">
                                            <p:graphicEl>
                                              <a:dgm id="{57406C4E-F0E0-4C2E-88C7-F853818F0AAA}"/>
                                            </p:graphicEl>
                                          </p:spTgt>
                                        </p:tgtEl>
                                      </p:cBhvr>
                                    </p:animEffect>
                                  </p:childTnLst>
                                </p:cTn>
                              </p:par>
                            </p:childTnLst>
                          </p:cTn>
                        </p:par>
                        <p:par>
                          <p:cTn id="105" fill="hold">
                            <p:stCondLst>
                              <p:cond delay="1000"/>
                            </p:stCondLst>
                            <p:childTnLst>
                              <p:par>
                                <p:cTn id="106" presetID="22" presetClass="entr" presetSubtype="8" fill="hold" grpId="0" nodeType="afterEffect">
                                  <p:stCondLst>
                                    <p:cond delay="0"/>
                                  </p:stCondLst>
                                  <p:childTnLst>
                                    <p:set>
                                      <p:cBhvr>
                                        <p:cTn id="107" dur="1" fill="hold">
                                          <p:stCondLst>
                                            <p:cond delay="0"/>
                                          </p:stCondLst>
                                        </p:cTn>
                                        <p:tgtEl>
                                          <p:spTgt spid="3">
                                            <p:graphicEl>
                                              <a:dgm id="{76F8786B-2854-4895-B412-5DF030C443E4}"/>
                                            </p:graphicEl>
                                          </p:spTgt>
                                        </p:tgtEl>
                                        <p:attrNameLst>
                                          <p:attrName>style.visibility</p:attrName>
                                        </p:attrNameLst>
                                      </p:cBhvr>
                                      <p:to>
                                        <p:strVal val="visible"/>
                                      </p:to>
                                    </p:set>
                                    <p:animEffect transition="in" filter="wipe(left)">
                                      <p:cBhvr>
                                        <p:cTn id="108" dur="500"/>
                                        <p:tgtEl>
                                          <p:spTgt spid="3">
                                            <p:graphicEl>
                                              <a:dgm id="{76F8786B-2854-4895-B412-5DF030C443E4}"/>
                                            </p:graphicEl>
                                          </p:spTgt>
                                        </p:tgtEl>
                                      </p:cBhvr>
                                    </p:animEffect>
                                  </p:childTnLst>
                                </p:cTn>
                              </p:par>
                            </p:childTnLst>
                          </p:cTn>
                        </p:par>
                        <p:par>
                          <p:cTn id="109" fill="hold">
                            <p:stCondLst>
                              <p:cond delay="1500"/>
                            </p:stCondLst>
                            <p:childTnLst>
                              <p:par>
                                <p:cTn id="110" presetID="22" presetClass="entr" presetSubtype="8" fill="hold" grpId="0" nodeType="afterEffect">
                                  <p:stCondLst>
                                    <p:cond delay="0"/>
                                  </p:stCondLst>
                                  <p:childTnLst>
                                    <p:set>
                                      <p:cBhvr>
                                        <p:cTn id="111" dur="1" fill="hold">
                                          <p:stCondLst>
                                            <p:cond delay="0"/>
                                          </p:stCondLst>
                                        </p:cTn>
                                        <p:tgtEl>
                                          <p:spTgt spid="3">
                                            <p:graphicEl>
                                              <a:dgm id="{F217FEAD-8A15-43E0-9A8A-C60DDDD04E12}"/>
                                            </p:graphicEl>
                                          </p:spTgt>
                                        </p:tgtEl>
                                        <p:attrNameLst>
                                          <p:attrName>style.visibility</p:attrName>
                                        </p:attrNameLst>
                                      </p:cBhvr>
                                      <p:to>
                                        <p:strVal val="visible"/>
                                      </p:to>
                                    </p:set>
                                    <p:animEffect transition="in" filter="wipe(left)">
                                      <p:cBhvr>
                                        <p:cTn id="112" dur="500"/>
                                        <p:tgtEl>
                                          <p:spTgt spid="3">
                                            <p:graphicEl>
                                              <a:dgm id="{F217FEAD-8A15-43E0-9A8A-C60DDDD04E12}"/>
                                            </p:graphicEl>
                                          </p:spTgt>
                                        </p:tgtEl>
                                      </p:cBhvr>
                                    </p:animEffect>
                                  </p:childTnLst>
                                </p:cTn>
                              </p:par>
                            </p:childTnLst>
                          </p:cTn>
                        </p:par>
                        <p:par>
                          <p:cTn id="113" fill="hold">
                            <p:stCondLst>
                              <p:cond delay="2000"/>
                            </p:stCondLst>
                            <p:childTnLst>
                              <p:par>
                                <p:cTn id="114" presetID="22" presetClass="entr" presetSubtype="8" fill="hold" grpId="0" nodeType="afterEffect">
                                  <p:stCondLst>
                                    <p:cond delay="0"/>
                                  </p:stCondLst>
                                  <p:childTnLst>
                                    <p:set>
                                      <p:cBhvr>
                                        <p:cTn id="115" dur="1" fill="hold">
                                          <p:stCondLst>
                                            <p:cond delay="0"/>
                                          </p:stCondLst>
                                        </p:cTn>
                                        <p:tgtEl>
                                          <p:spTgt spid="3">
                                            <p:graphicEl>
                                              <a:dgm id="{9D0ED847-898D-4584-B9A9-CBA527251203}"/>
                                            </p:graphicEl>
                                          </p:spTgt>
                                        </p:tgtEl>
                                        <p:attrNameLst>
                                          <p:attrName>style.visibility</p:attrName>
                                        </p:attrNameLst>
                                      </p:cBhvr>
                                      <p:to>
                                        <p:strVal val="visible"/>
                                      </p:to>
                                    </p:set>
                                    <p:animEffect transition="in" filter="wipe(left)">
                                      <p:cBhvr>
                                        <p:cTn id="116" dur="500"/>
                                        <p:tgtEl>
                                          <p:spTgt spid="3">
                                            <p:graphicEl>
                                              <a:dgm id="{9D0ED847-898D-4584-B9A9-CBA527251203}"/>
                                            </p:graphicEl>
                                          </p:spTgt>
                                        </p:tgtEl>
                                      </p:cBhvr>
                                    </p:animEffect>
                                  </p:childTnLst>
                                </p:cTn>
                              </p:par>
                            </p:childTnLst>
                          </p:cTn>
                        </p:par>
                        <p:par>
                          <p:cTn id="117" fill="hold">
                            <p:stCondLst>
                              <p:cond delay="2500"/>
                            </p:stCondLst>
                            <p:childTnLst>
                              <p:par>
                                <p:cTn id="118" presetID="22" presetClass="entr" presetSubtype="8" fill="hold" grpId="0" nodeType="afterEffect">
                                  <p:stCondLst>
                                    <p:cond delay="0"/>
                                  </p:stCondLst>
                                  <p:childTnLst>
                                    <p:set>
                                      <p:cBhvr>
                                        <p:cTn id="119" dur="1" fill="hold">
                                          <p:stCondLst>
                                            <p:cond delay="0"/>
                                          </p:stCondLst>
                                        </p:cTn>
                                        <p:tgtEl>
                                          <p:spTgt spid="3">
                                            <p:graphicEl>
                                              <a:dgm id="{433D092F-9B70-43CD-A192-9E4F997CFA67}"/>
                                            </p:graphicEl>
                                          </p:spTgt>
                                        </p:tgtEl>
                                        <p:attrNameLst>
                                          <p:attrName>style.visibility</p:attrName>
                                        </p:attrNameLst>
                                      </p:cBhvr>
                                      <p:to>
                                        <p:strVal val="visible"/>
                                      </p:to>
                                    </p:set>
                                    <p:animEffect transition="in" filter="wipe(left)">
                                      <p:cBhvr>
                                        <p:cTn id="120" dur="500"/>
                                        <p:tgtEl>
                                          <p:spTgt spid="3">
                                            <p:graphicEl>
                                              <a:dgm id="{433D092F-9B70-43CD-A192-9E4F997CFA67}"/>
                                            </p:graphicEl>
                                          </p:spTgt>
                                        </p:tgtEl>
                                      </p:cBhvr>
                                    </p:animEffect>
                                  </p:childTnLst>
                                </p:cTn>
                              </p:par>
                            </p:childTnLst>
                          </p:cTn>
                        </p:par>
                        <p:par>
                          <p:cTn id="121" fill="hold">
                            <p:stCondLst>
                              <p:cond delay="3000"/>
                            </p:stCondLst>
                            <p:childTnLst>
                              <p:par>
                                <p:cTn id="122" presetID="22" presetClass="entr" presetSubtype="8" fill="hold" grpId="0" nodeType="afterEffect">
                                  <p:stCondLst>
                                    <p:cond delay="0"/>
                                  </p:stCondLst>
                                  <p:childTnLst>
                                    <p:set>
                                      <p:cBhvr>
                                        <p:cTn id="123" dur="1" fill="hold">
                                          <p:stCondLst>
                                            <p:cond delay="0"/>
                                          </p:stCondLst>
                                        </p:cTn>
                                        <p:tgtEl>
                                          <p:spTgt spid="3">
                                            <p:graphicEl>
                                              <a:dgm id="{F2233773-0BFA-4D0E-A571-BCE2B82552E7}"/>
                                            </p:graphicEl>
                                          </p:spTgt>
                                        </p:tgtEl>
                                        <p:attrNameLst>
                                          <p:attrName>style.visibility</p:attrName>
                                        </p:attrNameLst>
                                      </p:cBhvr>
                                      <p:to>
                                        <p:strVal val="visible"/>
                                      </p:to>
                                    </p:set>
                                    <p:animEffect transition="in" filter="wipe(left)">
                                      <p:cBhvr>
                                        <p:cTn id="124" dur="500"/>
                                        <p:tgtEl>
                                          <p:spTgt spid="3">
                                            <p:graphicEl>
                                              <a:dgm id="{F2233773-0BFA-4D0E-A571-BCE2B82552E7}"/>
                                            </p:graphicEl>
                                          </p:spTgt>
                                        </p:tgtEl>
                                      </p:cBhvr>
                                    </p:animEffect>
                                  </p:childTnLst>
                                </p:cTn>
                              </p:par>
                            </p:childTnLst>
                          </p:cTn>
                        </p:par>
                        <p:par>
                          <p:cTn id="125" fill="hold">
                            <p:stCondLst>
                              <p:cond delay="3500"/>
                            </p:stCondLst>
                            <p:childTnLst>
                              <p:par>
                                <p:cTn id="126" presetID="22" presetClass="entr" presetSubtype="8" fill="hold" grpId="0" nodeType="afterEffect">
                                  <p:stCondLst>
                                    <p:cond delay="0"/>
                                  </p:stCondLst>
                                  <p:childTnLst>
                                    <p:set>
                                      <p:cBhvr>
                                        <p:cTn id="127" dur="1" fill="hold">
                                          <p:stCondLst>
                                            <p:cond delay="0"/>
                                          </p:stCondLst>
                                        </p:cTn>
                                        <p:tgtEl>
                                          <p:spTgt spid="3">
                                            <p:graphicEl>
                                              <a:dgm id="{E165CBB7-66AE-4EC6-80E0-E30DF0506CDB}"/>
                                            </p:graphicEl>
                                          </p:spTgt>
                                        </p:tgtEl>
                                        <p:attrNameLst>
                                          <p:attrName>style.visibility</p:attrName>
                                        </p:attrNameLst>
                                      </p:cBhvr>
                                      <p:to>
                                        <p:strVal val="visible"/>
                                      </p:to>
                                    </p:set>
                                    <p:animEffect transition="in" filter="wipe(left)">
                                      <p:cBhvr>
                                        <p:cTn id="128" dur="500"/>
                                        <p:tgtEl>
                                          <p:spTgt spid="3">
                                            <p:graphicEl>
                                              <a:dgm id="{E165CBB7-66AE-4EC6-80E0-E30DF0506CDB}"/>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3">
                                            <p:graphicEl>
                                              <a:dgm id="{12319AF0-2E1E-4160-951B-A75CB0BA84BD}"/>
                                            </p:graphicEl>
                                          </p:spTgt>
                                        </p:tgtEl>
                                        <p:attrNameLst>
                                          <p:attrName>style.visibility</p:attrName>
                                        </p:attrNameLst>
                                      </p:cBhvr>
                                      <p:to>
                                        <p:strVal val="visible"/>
                                      </p:to>
                                    </p:set>
                                    <p:animEffect transition="in" filter="wipe(left)">
                                      <p:cBhvr>
                                        <p:cTn id="133" dur="500"/>
                                        <p:tgtEl>
                                          <p:spTgt spid="3">
                                            <p:graphicEl>
                                              <a:dgm id="{12319AF0-2E1E-4160-951B-A75CB0BA84BD}"/>
                                            </p:graphicEl>
                                          </p:spTgt>
                                        </p:tgtEl>
                                      </p:cBhvr>
                                    </p:animEffect>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3">
                                            <p:graphicEl>
                                              <a:dgm id="{C902E20D-62BA-4672-80AA-652B7A5B9FA8}"/>
                                            </p:graphicEl>
                                          </p:spTgt>
                                        </p:tgtEl>
                                        <p:attrNameLst>
                                          <p:attrName>style.visibility</p:attrName>
                                        </p:attrNameLst>
                                      </p:cBhvr>
                                      <p:to>
                                        <p:strVal val="visible"/>
                                      </p:to>
                                    </p:set>
                                    <p:animEffect transition="in" filter="wipe(left)">
                                      <p:cBhvr>
                                        <p:cTn id="137" dur="500"/>
                                        <p:tgtEl>
                                          <p:spTgt spid="3">
                                            <p:graphicEl>
                                              <a:dgm id="{C902E20D-62BA-4672-80AA-652B7A5B9FA8}"/>
                                            </p:graphicEl>
                                          </p:spTgt>
                                        </p:tgtEl>
                                      </p:cBhvr>
                                    </p:animEffect>
                                  </p:childTnLst>
                                </p:cTn>
                              </p:par>
                            </p:childTnLst>
                          </p:cTn>
                        </p:par>
                        <p:par>
                          <p:cTn id="138" fill="hold">
                            <p:stCondLst>
                              <p:cond delay="1000"/>
                            </p:stCondLst>
                            <p:childTnLst>
                              <p:par>
                                <p:cTn id="139" presetID="22" presetClass="entr" presetSubtype="8" fill="hold" grpId="0" nodeType="afterEffect">
                                  <p:stCondLst>
                                    <p:cond delay="0"/>
                                  </p:stCondLst>
                                  <p:childTnLst>
                                    <p:set>
                                      <p:cBhvr>
                                        <p:cTn id="140" dur="1" fill="hold">
                                          <p:stCondLst>
                                            <p:cond delay="0"/>
                                          </p:stCondLst>
                                        </p:cTn>
                                        <p:tgtEl>
                                          <p:spTgt spid="3">
                                            <p:graphicEl>
                                              <a:dgm id="{B63FBFB7-7F5E-43EE-95D3-8E84F5FCBDA4}"/>
                                            </p:graphicEl>
                                          </p:spTgt>
                                        </p:tgtEl>
                                        <p:attrNameLst>
                                          <p:attrName>style.visibility</p:attrName>
                                        </p:attrNameLst>
                                      </p:cBhvr>
                                      <p:to>
                                        <p:strVal val="visible"/>
                                      </p:to>
                                    </p:set>
                                    <p:animEffect transition="in" filter="wipe(left)">
                                      <p:cBhvr>
                                        <p:cTn id="141" dur="500"/>
                                        <p:tgtEl>
                                          <p:spTgt spid="3">
                                            <p:graphicEl>
                                              <a:dgm id="{B63FBFB7-7F5E-43EE-95D3-8E84F5FCBDA4}"/>
                                            </p:graphicEl>
                                          </p:spTgt>
                                        </p:tgtEl>
                                      </p:cBhvr>
                                    </p:animEffect>
                                  </p:childTnLst>
                                </p:cTn>
                              </p:par>
                            </p:childTnLst>
                          </p:cTn>
                        </p:par>
                        <p:par>
                          <p:cTn id="142" fill="hold">
                            <p:stCondLst>
                              <p:cond delay="1500"/>
                            </p:stCondLst>
                            <p:childTnLst>
                              <p:par>
                                <p:cTn id="143" presetID="22" presetClass="entr" presetSubtype="8" fill="hold" grpId="0" nodeType="afterEffect">
                                  <p:stCondLst>
                                    <p:cond delay="0"/>
                                  </p:stCondLst>
                                  <p:childTnLst>
                                    <p:set>
                                      <p:cBhvr>
                                        <p:cTn id="144" dur="1" fill="hold">
                                          <p:stCondLst>
                                            <p:cond delay="0"/>
                                          </p:stCondLst>
                                        </p:cTn>
                                        <p:tgtEl>
                                          <p:spTgt spid="3">
                                            <p:graphicEl>
                                              <a:dgm id="{34D29BBF-7602-4C58-BF01-5A41CC6CB0C7}"/>
                                            </p:graphicEl>
                                          </p:spTgt>
                                        </p:tgtEl>
                                        <p:attrNameLst>
                                          <p:attrName>style.visibility</p:attrName>
                                        </p:attrNameLst>
                                      </p:cBhvr>
                                      <p:to>
                                        <p:strVal val="visible"/>
                                      </p:to>
                                    </p:set>
                                    <p:animEffect transition="in" filter="wipe(left)">
                                      <p:cBhvr>
                                        <p:cTn id="145" dur="500"/>
                                        <p:tgtEl>
                                          <p:spTgt spid="3">
                                            <p:graphicEl>
                                              <a:dgm id="{34D29BBF-7602-4C58-BF01-5A41CC6CB0C7}"/>
                                            </p:graphic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3">
                                            <p:graphicEl>
                                              <a:dgm id="{D19382FD-6662-4264-8D0C-94779523118B}"/>
                                            </p:graphicEl>
                                          </p:spTgt>
                                        </p:tgtEl>
                                        <p:attrNameLst>
                                          <p:attrName>style.visibility</p:attrName>
                                        </p:attrNameLst>
                                      </p:cBhvr>
                                      <p:to>
                                        <p:strVal val="visible"/>
                                      </p:to>
                                    </p:set>
                                    <p:animEffect transition="in" filter="wipe(left)">
                                      <p:cBhvr>
                                        <p:cTn id="150" dur="500"/>
                                        <p:tgtEl>
                                          <p:spTgt spid="3">
                                            <p:graphicEl>
                                              <a:dgm id="{D19382FD-6662-4264-8D0C-94779523118B}"/>
                                            </p:graphicEl>
                                          </p:spTgt>
                                        </p:tgtEl>
                                      </p:cBhvr>
                                    </p:animEffect>
                                  </p:childTnLst>
                                </p:cTn>
                              </p:par>
                            </p:childTnLst>
                          </p:cTn>
                        </p:par>
                        <p:par>
                          <p:cTn id="151" fill="hold">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3">
                                            <p:graphicEl>
                                              <a:dgm id="{69099A66-F52A-403F-9BA7-AA7303BA46C2}"/>
                                            </p:graphicEl>
                                          </p:spTgt>
                                        </p:tgtEl>
                                        <p:attrNameLst>
                                          <p:attrName>style.visibility</p:attrName>
                                        </p:attrNameLst>
                                      </p:cBhvr>
                                      <p:to>
                                        <p:strVal val="visible"/>
                                      </p:to>
                                    </p:set>
                                    <p:animEffect transition="in" filter="wipe(left)">
                                      <p:cBhvr>
                                        <p:cTn id="154" dur="500"/>
                                        <p:tgtEl>
                                          <p:spTgt spid="3">
                                            <p:graphicEl>
                                              <a:dgm id="{69099A66-F52A-403F-9BA7-AA7303BA46C2}"/>
                                            </p:graphicEl>
                                          </p:spTgt>
                                        </p:tgtEl>
                                      </p:cBhvr>
                                    </p:animEffect>
                                  </p:childTnLst>
                                </p:cTn>
                              </p:par>
                            </p:childTnLst>
                          </p:cTn>
                        </p:par>
                        <p:par>
                          <p:cTn id="155" fill="hold">
                            <p:stCondLst>
                              <p:cond delay="1000"/>
                            </p:stCondLst>
                            <p:childTnLst>
                              <p:par>
                                <p:cTn id="156" presetID="22" presetClass="entr" presetSubtype="8" fill="hold" grpId="0" nodeType="afterEffect">
                                  <p:stCondLst>
                                    <p:cond delay="0"/>
                                  </p:stCondLst>
                                  <p:childTnLst>
                                    <p:set>
                                      <p:cBhvr>
                                        <p:cTn id="157" dur="1" fill="hold">
                                          <p:stCondLst>
                                            <p:cond delay="0"/>
                                          </p:stCondLst>
                                        </p:cTn>
                                        <p:tgtEl>
                                          <p:spTgt spid="3">
                                            <p:graphicEl>
                                              <a:dgm id="{6DA9819B-DC08-4401-9CC1-C878E19C229D}"/>
                                            </p:graphicEl>
                                          </p:spTgt>
                                        </p:tgtEl>
                                        <p:attrNameLst>
                                          <p:attrName>style.visibility</p:attrName>
                                        </p:attrNameLst>
                                      </p:cBhvr>
                                      <p:to>
                                        <p:strVal val="visible"/>
                                      </p:to>
                                    </p:set>
                                    <p:animEffect transition="in" filter="wipe(left)">
                                      <p:cBhvr>
                                        <p:cTn id="158" dur="500"/>
                                        <p:tgtEl>
                                          <p:spTgt spid="3">
                                            <p:graphicEl>
                                              <a:dgm id="{6DA9819B-DC08-4401-9CC1-C878E19C229D}"/>
                                            </p:graphicEl>
                                          </p:spTgt>
                                        </p:tgtEl>
                                      </p:cBhvr>
                                    </p:animEffect>
                                  </p:childTnLst>
                                </p:cTn>
                              </p:par>
                            </p:childTnLst>
                          </p:cTn>
                        </p:par>
                        <p:par>
                          <p:cTn id="159" fill="hold">
                            <p:stCondLst>
                              <p:cond delay="1500"/>
                            </p:stCondLst>
                            <p:childTnLst>
                              <p:par>
                                <p:cTn id="160" presetID="22" presetClass="entr" presetSubtype="8" fill="hold" grpId="0" nodeType="afterEffect">
                                  <p:stCondLst>
                                    <p:cond delay="0"/>
                                  </p:stCondLst>
                                  <p:childTnLst>
                                    <p:set>
                                      <p:cBhvr>
                                        <p:cTn id="161" dur="1" fill="hold">
                                          <p:stCondLst>
                                            <p:cond delay="0"/>
                                          </p:stCondLst>
                                        </p:cTn>
                                        <p:tgtEl>
                                          <p:spTgt spid="3">
                                            <p:graphicEl>
                                              <a:dgm id="{DB5816D2-08E1-41C6-BEA4-AE516ABE6662}"/>
                                            </p:graphicEl>
                                          </p:spTgt>
                                        </p:tgtEl>
                                        <p:attrNameLst>
                                          <p:attrName>style.visibility</p:attrName>
                                        </p:attrNameLst>
                                      </p:cBhvr>
                                      <p:to>
                                        <p:strVal val="visible"/>
                                      </p:to>
                                    </p:set>
                                    <p:animEffect transition="in" filter="wipe(left)">
                                      <p:cBhvr>
                                        <p:cTn id="162" dur="500"/>
                                        <p:tgtEl>
                                          <p:spTgt spid="3">
                                            <p:graphicEl>
                                              <a:dgm id="{DB5816D2-08E1-41C6-BEA4-AE516ABE6662}"/>
                                            </p:graphicEl>
                                          </p:spTgt>
                                        </p:tgtEl>
                                      </p:cBhvr>
                                    </p:animEffect>
                                  </p:childTnLst>
                                </p:cTn>
                              </p:par>
                            </p:childTnLst>
                          </p:cTn>
                        </p:par>
                        <p:par>
                          <p:cTn id="163" fill="hold">
                            <p:stCondLst>
                              <p:cond delay="2000"/>
                            </p:stCondLst>
                            <p:childTnLst>
                              <p:par>
                                <p:cTn id="164" presetID="22" presetClass="entr" presetSubtype="8" fill="hold" grpId="0" nodeType="afterEffect">
                                  <p:stCondLst>
                                    <p:cond delay="0"/>
                                  </p:stCondLst>
                                  <p:childTnLst>
                                    <p:set>
                                      <p:cBhvr>
                                        <p:cTn id="165" dur="1" fill="hold">
                                          <p:stCondLst>
                                            <p:cond delay="0"/>
                                          </p:stCondLst>
                                        </p:cTn>
                                        <p:tgtEl>
                                          <p:spTgt spid="3">
                                            <p:graphicEl>
                                              <a:dgm id="{584F27A0-2C44-43BE-953C-8F6F2A204350}"/>
                                            </p:graphicEl>
                                          </p:spTgt>
                                        </p:tgtEl>
                                        <p:attrNameLst>
                                          <p:attrName>style.visibility</p:attrName>
                                        </p:attrNameLst>
                                      </p:cBhvr>
                                      <p:to>
                                        <p:strVal val="visible"/>
                                      </p:to>
                                    </p:set>
                                    <p:animEffect transition="in" filter="wipe(left)">
                                      <p:cBhvr>
                                        <p:cTn id="166" dur="500"/>
                                        <p:tgtEl>
                                          <p:spTgt spid="3">
                                            <p:graphicEl>
                                              <a:dgm id="{584F27A0-2C44-43BE-953C-8F6F2A204350}"/>
                                            </p:graphicEl>
                                          </p:spTgt>
                                        </p:tgtEl>
                                      </p:cBhvr>
                                    </p:animEffect>
                                  </p:childTnLst>
                                </p:cTn>
                              </p:par>
                            </p:childTnLst>
                          </p:cTn>
                        </p:par>
                        <p:par>
                          <p:cTn id="167" fill="hold">
                            <p:stCondLst>
                              <p:cond delay="2500"/>
                            </p:stCondLst>
                            <p:childTnLst>
                              <p:par>
                                <p:cTn id="168" presetID="22" presetClass="entr" presetSubtype="8" fill="hold" grpId="0" nodeType="afterEffect">
                                  <p:stCondLst>
                                    <p:cond delay="0"/>
                                  </p:stCondLst>
                                  <p:childTnLst>
                                    <p:set>
                                      <p:cBhvr>
                                        <p:cTn id="169" dur="1" fill="hold">
                                          <p:stCondLst>
                                            <p:cond delay="0"/>
                                          </p:stCondLst>
                                        </p:cTn>
                                        <p:tgtEl>
                                          <p:spTgt spid="3">
                                            <p:graphicEl>
                                              <a:dgm id="{C22E26B6-4142-4046-AB35-8ADDB1BE62CC}"/>
                                            </p:graphicEl>
                                          </p:spTgt>
                                        </p:tgtEl>
                                        <p:attrNameLst>
                                          <p:attrName>style.visibility</p:attrName>
                                        </p:attrNameLst>
                                      </p:cBhvr>
                                      <p:to>
                                        <p:strVal val="visible"/>
                                      </p:to>
                                    </p:set>
                                    <p:animEffect transition="in" filter="wipe(left)">
                                      <p:cBhvr>
                                        <p:cTn id="170" dur="500"/>
                                        <p:tgtEl>
                                          <p:spTgt spid="3">
                                            <p:graphicEl>
                                              <a:dgm id="{C22E26B6-4142-4046-AB35-8ADDB1BE62CC}"/>
                                            </p:graphicEl>
                                          </p:spTgt>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3">
                                            <p:graphicEl>
                                              <a:dgm id="{3D071919-837B-4521-80D6-BB53506A8BE4}"/>
                                            </p:graphicEl>
                                          </p:spTgt>
                                        </p:tgtEl>
                                        <p:attrNameLst>
                                          <p:attrName>style.visibility</p:attrName>
                                        </p:attrNameLst>
                                      </p:cBhvr>
                                      <p:to>
                                        <p:strVal val="visible"/>
                                      </p:to>
                                    </p:set>
                                    <p:animEffect transition="in" filter="wipe(left)">
                                      <p:cBhvr>
                                        <p:cTn id="175" dur="500"/>
                                        <p:tgtEl>
                                          <p:spTgt spid="3">
                                            <p:graphicEl>
                                              <a:dgm id="{3D071919-837B-4521-80D6-BB53506A8BE4}"/>
                                            </p:graphicEl>
                                          </p:spTgt>
                                        </p:tgtEl>
                                      </p:cBhvr>
                                    </p:animEffect>
                                  </p:childTnLst>
                                </p:cTn>
                              </p:par>
                            </p:childTnLst>
                          </p:cTn>
                        </p:par>
                        <p:par>
                          <p:cTn id="176" fill="hold">
                            <p:stCondLst>
                              <p:cond delay="500"/>
                            </p:stCondLst>
                            <p:childTnLst>
                              <p:par>
                                <p:cTn id="177" presetID="22" presetClass="entr" presetSubtype="8" fill="hold" grpId="0" nodeType="afterEffect">
                                  <p:stCondLst>
                                    <p:cond delay="0"/>
                                  </p:stCondLst>
                                  <p:childTnLst>
                                    <p:set>
                                      <p:cBhvr>
                                        <p:cTn id="178" dur="1" fill="hold">
                                          <p:stCondLst>
                                            <p:cond delay="0"/>
                                          </p:stCondLst>
                                        </p:cTn>
                                        <p:tgtEl>
                                          <p:spTgt spid="3">
                                            <p:graphicEl>
                                              <a:dgm id="{5C88CED9-0C5C-4B9D-80F4-1351F0030B23}"/>
                                            </p:graphicEl>
                                          </p:spTgt>
                                        </p:tgtEl>
                                        <p:attrNameLst>
                                          <p:attrName>style.visibility</p:attrName>
                                        </p:attrNameLst>
                                      </p:cBhvr>
                                      <p:to>
                                        <p:strVal val="visible"/>
                                      </p:to>
                                    </p:set>
                                    <p:animEffect transition="in" filter="wipe(left)">
                                      <p:cBhvr>
                                        <p:cTn id="179" dur="500"/>
                                        <p:tgtEl>
                                          <p:spTgt spid="3">
                                            <p:graphicEl>
                                              <a:dgm id="{5C88CED9-0C5C-4B9D-80F4-1351F0030B23}"/>
                                            </p:graphicEl>
                                          </p:spTgt>
                                        </p:tgtEl>
                                      </p:cBhvr>
                                    </p:animEffect>
                                  </p:childTnLst>
                                </p:cTn>
                              </p:par>
                            </p:childTnLst>
                          </p:cTn>
                        </p:par>
                        <p:par>
                          <p:cTn id="180" fill="hold">
                            <p:stCondLst>
                              <p:cond delay="1000"/>
                            </p:stCondLst>
                            <p:childTnLst>
                              <p:par>
                                <p:cTn id="181" presetID="22" presetClass="entr" presetSubtype="8" fill="hold" grpId="0" nodeType="afterEffect">
                                  <p:stCondLst>
                                    <p:cond delay="0"/>
                                  </p:stCondLst>
                                  <p:childTnLst>
                                    <p:set>
                                      <p:cBhvr>
                                        <p:cTn id="182" dur="1" fill="hold">
                                          <p:stCondLst>
                                            <p:cond delay="0"/>
                                          </p:stCondLst>
                                        </p:cTn>
                                        <p:tgtEl>
                                          <p:spTgt spid="3">
                                            <p:graphicEl>
                                              <a:dgm id="{831A5E16-41CB-4C3B-9545-E17534CAE166}"/>
                                            </p:graphicEl>
                                          </p:spTgt>
                                        </p:tgtEl>
                                        <p:attrNameLst>
                                          <p:attrName>style.visibility</p:attrName>
                                        </p:attrNameLst>
                                      </p:cBhvr>
                                      <p:to>
                                        <p:strVal val="visible"/>
                                      </p:to>
                                    </p:set>
                                    <p:animEffect transition="in" filter="wipe(left)">
                                      <p:cBhvr>
                                        <p:cTn id="183" dur="500"/>
                                        <p:tgtEl>
                                          <p:spTgt spid="3">
                                            <p:graphicEl>
                                              <a:dgm id="{831A5E16-41CB-4C3B-9545-E17534CAE166}"/>
                                            </p:graphicEl>
                                          </p:spTgt>
                                        </p:tgtEl>
                                      </p:cBhvr>
                                    </p:animEffect>
                                  </p:childTnLst>
                                </p:cTn>
                              </p:par>
                            </p:childTnLst>
                          </p:cTn>
                        </p:par>
                        <p:par>
                          <p:cTn id="184" fill="hold">
                            <p:stCondLst>
                              <p:cond delay="1500"/>
                            </p:stCondLst>
                            <p:childTnLst>
                              <p:par>
                                <p:cTn id="185" presetID="22" presetClass="entr" presetSubtype="8" fill="hold" grpId="0" nodeType="afterEffect">
                                  <p:stCondLst>
                                    <p:cond delay="0"/>
                                  </p:stCondLst>
                                  <p:childTnLst>
                                    <p:set>
                                      <p:cBhvr>
                                        <p:cTn id="186" dur="1" fill="hold">
                                          <p:stCondLst>
                                            <p:cond delay="0"/>
                                          </p:stCondLst>
                                        </p:cTn>
                                        <p:tgtEl>
                                          <p:spTgt spid="3">
                                            <p:graphicEl>
                                              <a:dgm id="{AEA55A1A-C085-4FED-AF9B-E97892AF44B2}"/>
                                            </p:graphicEl>
                                          </p:spTgt>
                                        </p:tgtEl>
                                        <p:attrNameLst>
                                          <p:attrName>style.visibility</p:attrName>
                                        </p:attrNameLst>
                                      </p:cBhvr>
                                      <p:to>
                                        <p:strVal val="visible"/>
                                      </p:to>
                                    </p:set>
                                    <p:animEffect transition="in" filter="wipe(left)">
                                      <p:cBhvr>
                                        <p:cTn id="187" dur="500"/>
                                        <p:tgtEl>
                                          <p:spTgt spid="3">
                                            <p:graphicEl>
                                              <a:dgm id="{AEA55A1A-C085-4FED-AF9B-E97892AF44B2}"/>
                                            </p:graphicEl>
                                          </p:spTgt>
                                        </p:tgtEl>
                                      </p:cBhvr>
                                    </p:animEffect>
                                  </p:childTnLst>
                                </p:cTn>
                              </p:par>
                            </p:childTnLst>
                          </p:cTn>
                        </p:par>
                        <p:par>
                          <p:cTn id="188" fill="hold">
                            <p:stCondLst>
                              <p:cond delay="2000"/>
                            </p:stCondLst>
                            <p:childTnLst>
                              <p:par>
                                <p:cTn id="189" presetID="22" presetClass="entr" presetSubtype="8" fill="hold" grpId="0" nodeType="afterEffect">
                                  <p:stCondLst>
                                    <p:cond delay="0"/>
                                  </p:stCondLst>
                                  <p:childTnLst>
                                    <p:set>
                                      <p:cBhvr>
                                        <p:cTn id="190" dur="1" fill="hold">
                                          <p:stCondLst>
                                            <p:cond delay="0"/>
                                          </p:stCondLst>
                                        </p:cTn>
                                        <p:tgtEl>
                                          <p:spTgt spid="3">
                                            <p:graphicEl>
                                              <a:dgm id="{AE5938D6-A610-4A98-B7A8-7AC0AF4AE590}"/>
                                            </p:graphicEl>
                                          </p:spTgt>
                                        </p:tgtEl>
                                        <p:attrNameLst>
                                          <p:attrName>style.visibility</p:attrName>
                                        </p:attrNameLst>
                                      </p:cBhvr>
                                      <p:to>
                                        <p:strVal val="visible"/>
                                      </p:to>
                                    </p:set>
                                    <p:animEffect transition="in" filter="wipe(left)">
                                      <p:cBhvr>
                                        <p:cTn id="191" dur="500"/>
                                        <p:tgtEl>
                                          <p:spTgt spid="3">
                                            <p:graphicEl>
                                              <a:dgm id="{AE5938D6-A610-4A98-B7A8-7AC0AF4AE590}"/>
                                            </p:graphicEl>
                                          </p:spTgt>
                                        </p:tgtEl>
                                      </p:cBhvr>
                                    </p:animEffect>
                                  </p:childTnLst>
                                </p:cTn>
                              </p:par>
                            </p:childTnLst>
                          </p:cTn>
                        </p:par>
                        <p:par>
                          <p:cTn id="192" fill="hold">
                            <p:stCondLst>
                              <p:cond delay="2500"/>
                            </p:stCondLst>
                            <p:childTnLst>
                              <p:par>
                                <p:cTn id="193" presetID="22" presetClass="entr" presetSubtype="8" fill="hold" grpId="0" nodeType="afterEffect">
                                  <p:stCondLst>
                                    <p:cond delay="0"/>
                                  </p:stCondLst>
                                  <p:childTnLst>
                                    <p:set>
                                      <p:cBhvr>
                                        <p:cTn id="194" dur="1" fill="hold">
                                          <p:stCondLst>
                                            <p:cond delay="0"/>
                                          </p:stCondLst>
                                        </p:cTn>
                                        <p:tgtEl>
                                          <p:spTgt spid="3">
                                            <p:graphicEl>
                                              <a:dgm id="{0DC9D3A8-1D7C-4487-94D6-D65DF2F2D22B}"/>
                                            </p:graphicEl>
                                          </p:spTgt>
                                        </p:tgtEl>
                                        <p:attrNameLst>
                                          <p:attrName>style.visibility</p:attrName>
                                        </p:attrNameLst>
                                      </p:cBhvr>
                                      <p:to>
                                        <p:strVal val="visible"/>
                                      </p:to>
                                    </p:set>
                                    <p:animEffect transition="in" filter="wipe(left)">
                                      <p:cBhvr>
                                        <p:cTn id="195" dur="500"/>
                                        <p:tgtEl>
                                          <p:spTgt spid="3">
                                            <p:graphicEl>
                                              <a:dgm id="{0DC9D3A8-1D7C-4487-94D6-D65DF2F2D22B}"/>
                                            </p:graphicEl>
                                          </p:spTgt>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grpId="0" nodeType="clickEffect">
                                  <p:stCondLst>
                                    <p:cond delay="0"/>
                                  </p:stCondLst>
                                  <p:childTnLst>
                                    <p:set>
                                      <p:cBhvr>
                                        <p:cTn id="199" dur="1" fill="hold">
                                          <p:stCondLst>
                                            <p:cond delay="0"/>
                                          </p:stCondLst>
                                        </p:cTn>
                                        <p:tgtEl>
                                          <p:spTgt spid="3">
                                            <p:graphicEl>
                                              <a:dgm id="{2AE368E9-B1FD-478A-95FA-8FC746CFA2B1}"/>
                                            </p:graphicEl>
                                          </p:spTgt>
                                        </p:tgtEl>
                                        <p:attrNameLst>
                                          <p:attrName>style.visibility</p:attrName>
                                        </p:attrNameLst>
                                      </p:cBhvr>
                                      <p:to>
                                        <p:strVal val="visible"/>
                                      </p:to>
                                    </p:set>
                                    <p:animEffect transition="in" filter="wipe(left)">
                                      <p:cBhvr>
                                        <p:cTn id="200" dur="500"/>
                                        <p:tgtEl>
                                          <p:spTgt spid="3">
                                            <p:graphicEl>
                                              <a:dgm id="{2AE368E9-B1FD-478A-95FA-8FC746CFA2B1}"/>
                                            </p:graphicEl>
                                          </p:spTgt>
                                        </p:tgtEl>
                                      </p:cBhvr>
                                    </p:animEffect>
                                  </p:childTnLst>
                                </p:cTn>
                              </p:par>
                            </p:childTnLst>
                          </p:cTn>
                        </p:par>
                        <p:par>
                          <p:cTn id="201" fill="hold">
                            <p:stCondLst>
                              <p:cond delay="500"/>
                            </p:stCondLst>
                            <p:childTnLst>
                              <p:par>
                                <p:cTn id="202" presetID="22" presetClass="entr" presetSubtype="8" fill="hold" grpId="0" nodeType="afterEffect">
                                  <p:stCondLst>
                                    <p:cond delay="0"/>
                                  </p:stCondLst>
                                  <p:childTnLst>
                                    <p:set>
                                      <p:cBhvr>
                                        <p:cTn id="203" dur="1" fill="hold">
                                          <p:stCondLst>
                                            <p:cond delay="0"/>
                                          </p:stCondLst>
                                        </p:cTn>
                                        <p:tgtEl>
                                          <p:spTgt spid="3">
                                            <p:graphicEl>
                                              <a:dgm id="{6CC197DC-4B5B-4E37-AB93-F03D760D2149}"/>
                                            </p:graphicEl>
                                          </p:spTgt>
                                        </p:tgtEl>
                                        <p:attrNameLst>
                                          <p:attrName>style.visibility</p:attrName>
                                        </p:attrNameLst>
                                      </p:cBhvr>
                                      <p:to>
                                        <p:strVal val="visible"/>
                                      </p:to>
                                    </p:set>
                                    <p:animEffect transition="in" filter="wipe(left)">
                                      <p:cBhvr>
                                        <p:cTn id="204" dur="500"/>
                                        <p:tgtEl>
                                          <p:spTgt spid="3">
                                            <p:graphicEl>
                                              <a:dgm id="{6CC197DC-4B5B-4E37-AB93-F03D760D2149}"/>
                                            </p:graphicEl>
                                          </p:spTgt>
                                        </p:tgtEl>
                                      </p:cBhvr>
                                    </p:animEffect>
                                  </p:childTnLst>
                                </p:cTn>
                              </p:par>
                            </p:childTnLst>
                          </p:cTn>
                        </p:par>
                        <p:par>
                          <p:cTn id="205" fill="hold">
                            <p:stCondLst>
                              <p:cond delay="1000"/>
                            </p:stCondLst>
                            <p:childTnLst>
                              <p:par>
                                <p:cTn id="206" presetID="22" presetClass="entr" presetSubtype="8" fill="hold" grpId="0" nodeType="afterEffect">
                                  <p:stCondLst>
                                    <p:cond delay="0"/>
                                  </p:stCondLst>
                                  <p:childTnLst>
                                    <p:set>
                                      <p:cBhvr>
                                        <p:cTn id="207" dur="1" fill="hold">
                                          <p:stCondLst>
                                            <p:cond delay="0"/>
                                          </p:stCondLst>
                                        </p:cTn>
                                        <p:tgtEl>
                                          <p:spTgt spid="3">
                                            <p:graphicEl>
                                              <a:dgm id="{1B77A183-63A6-4DC1-9533-CF54EEDD7D4A}"/>
                                            </p:graphicEl>
                                          </p:spTgt>
                                        </p:tgtEl>
                                        <p:attrNameLst>
                                          <p:attrName>style.visibility</p:attrName>
                                        </p:attrNameLst>
                                      </p:cBhvr>
                                      <p:to>
                                        <p:strVal val="visible"/>
                                      </p:to>
                                    </p:set>
                                    <p:animEffect transition="in" filter="wipe(left)">
                                      <p:cBhvr>
                                        <p:cTn id="208" dur="500"/>
                                        <p:tgtEl>
                                          <p:spTgt spid="3">
                                            <p:graphicEl>
                                              <a:dgm id="{1B77A183-63A6-4DC1-9533-CF54EEDD7D4A}"/>
                                            </p:graphicEl>
                                          </p:spTgt>
                                        </p:tgtEl>
                                      </p:cBhvr>
                                    </p:animEffect>
                                  </p:childTnLst>
                                </p:cTn>
                              </p:par>
                            </p:childTnLst>
                          </p:cTn>
                        </p:par>
                        <p:par>
                          <p:cTn id="209" fill="hold">
                            <p:stCondLst>
                              <p:cond delay="1500"/>
                            </p:stCondLst>
                            <p:childTnLst>
                              <p:par>
                                <p:cTn id="210" presetID="22" presetClass="entr" presetSubtype="8" fill="hold" grpId="0" nodeType="afterEffect">
                                  <p:stCondLst>
                                    <p:cond delay="0"/>
                                  </p:stCondLst>
                                  <p:childTnLst>
                                    <p:set>
                                      <p:cBhvr>
                                        <p:cTn id="211" dur="1" fill="hold">
                                          <p:stCondLst>
                                            <p:cond delay="0"/>
                                          </p:stCondLst>
                                        </p:cTn>
                                        <p:tgtEl>
                                          <p:spTgt spid="3">
                                            <p:graphicEl>
                                              <a:dgm id="{E0031EBB-49BB-4609-8257-2076ECD26731}"/>
                                            </p:graphicEl>
                                          </p:spTgt>
                                        </p:tgtEl>
                                        <p:attrNameLst>
                                          <p:attrName>style.visibility</p:attrName>
                                        </p:attrNameLst>
                                      </p:cBhvr>
                                      <p:to>
                                        <p:strVal val="visible"/>
                                      </p:to>
                                    </p:set>
                                    <p:animEffect transition="in" filter="wipe(left)">
                                      <p:cBhvr>
                                        <p:cTn id="212" dur="500"/>
                                        <p:tgtEl>
                                          <p:spTgt spid="3">
                                            <p:graphicEl>
                                              <a:dgm id="{E0031EBB-49BB-4609-8257-2076ECD26731}"/>
                                            </p:graphicEl>
                                          </p:spTgt>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3">
                                            <p:graphicEl>
                                              <a:dgm id="{1BD69E00-6C6D-4656-BF0A-9686822CE77D}"/>
                                            </p:graphicEl>
                                          </p:spTgt>
                                        </p:tgtEl>
                                        <p:attrNameLst>
                                          <p:attrName>style.visibility</p:attrName>
                                        </p:attrNameLst>
                                      </p:cBhvr>
                                      <p:to>
                                        <p:strVal val="visible"/>
                                      </p:to>
                                    </p:set>
                                    <p:animEffect transition="in" filter="wipe(left)">
                                      <p:cBhvr>
                                        <p:cTn id="217" dur="500"/>
                                        <p:tgtEl>
                                          <p:spTgt spid="3">
                                            <p:graphicEl>
                                              <a:dgm id="{1BD69E00-6C6D-4656-BF0A-9686822CE77D}"/>
                                            </p:graphicEl>
                                          </p:spTgt>
                                        </p:tgtEl>
                                      </p:cBhvr>
                                    </p:animEffect>
                                  </p:childTnLst>
                                </p:cTn>
                              </p:par>
                            </p:childTnLst>
                          </p:cTn>
                        </p:par>
                        <p:par>
                          <p:cTn id="218" fill="hold">
                            <p:stCondLst>
                              <p:cond delay="500"/>
                            </p:stCondLst>
                            <p:childTnLst>
                              <p:par>
                                <p:cTn id="219" presetID="22" presetClass="entr" presetSubtype="8" fill="hold" grpId="0" nodeType="afterEffect">
                                  <p:stCondLst>
                                    <p:cond delay="0"/>
                                  </p:stCondLst>
                                  <p:childTnLst>
                                    <p:set>
                                      <p:cBhvr>
                                        <p:cTn id="220" dur="1" fill="hold">
                                          <p:stCondLst>
                                            <p:cond delay="0"/>
                                          </p:stCondLst>
                                        </p:cTn>
                                        <p:tgtEl>
                                          <p:spTgt spid="3">
                                            <p:graphicEl>
                                              <a:dgm id="{EECB7906-444B-4DAE-8CA0-901FBD4134FA}"/>
                                            </p:graphicEl>
                                          </p:spTgt>
                                        </p:tgtEl>
                                        <p:attrNameLst>
                                          <p:attrName>style.visibility</p:attrName>
                                        </p:attrNameLst>
                                      </p:cBhvr>
                                      <p:to>
                                        <p:strVal val="visible"/>
                                      </p:to>
                                    </p:set>
                                    <p:animEffect transition="in" filter="wipe(left)">
                                      <p:cBhvr>
                                        <p:cTn id="221" dur="500"/>
                                        <p:tgtEl>
                                          <p:spTgt spid="3">
                                            <p:graphicEl>
                                              <a:dgm id="{EECB7906-444B-4DAE-8CA0-901FBD4134FA}"/>
                                            </p:graphicEl>
                                          </p:spTgt>
                                        </p:tgtEl>
                                      </p:cBhvr>
                                    </p:animEffect>
                                  </p:childTnLst>
                                </p:cTn>
                              </p:par>
                            </p:childTnLst>
                          </p:cTn>
                        </p:par>
                        <p:par>
                          <p:cTn id="222" fill="hold">
                            <p:stCondLst>
                              <p:cond delay="1000"/>
                            </p:stCondLst>
                            <p:childTnLst>
                              <p:par>
                                <p:cTn id="223" presetID="22" presetClass="entr" presetSubtype="8" fill="hold" grpId="0" nodeType="afterEffect">
                                  <p:stCondLst>
                                    <p:cond delay="0"/>
                                  </p:stCondLst>
                                  <p:childTnLst>
                                    <p:set>
                                      <p:cBhvr>
                                        <p:cTn id="224" dur="1" fill="hold">
                                          <p:stCondLst>
                                            <p:cond delay="0"/>
                                          </p:stCondLst>
                                        </p:cTn>
                                        <p:tgtEl>
                                          <p:spTgt spid="3">
                                            <p:graphicEl>
                                              <a:dgm id="{A3B00652-6F91-4FA6-9AE0-6F9DDA015A05}"/>
                                            </p:graphicEl>
                                          </p:spTgt>
                                        </p:tgtEl>
                                        <p:attrNameLst>
                                          <p:attrName>style.visibility</p:attrName>
                                        </p:attrNameLst>
                                      </p:cBhvr>
                                      <p:to>
                                        <p:strVal val="visible"/>
                                      </p:to>
                                    </p:set>
                                    <p:animEffect transition="in" filter="wipe(left)">
                                      <p:cBhvr>
                                        <p:cTn id="225" dur="500"/>
                                        <p:tgtEl>
                                          <p:spTgt spid="3">
                                            <p:graphicEl>
                                              <a:dgm id="{A3B00652-6F91-4FA6-9AE0-6F9DDA015A05}"/>
                                            </p:graphicEl>
                                          </p:spTgt>
                                        </p:tgtEl>
                                      </p:cBhvr>
                                    </p:animEffect>
                                  </p:childTnLst>
                                </p:cTn>
                              </p:par>
                            </p:childTnLst>
                          </p:cTn>
                        </p:par>
                        <p:par>
                          <p:cTn id="226" fill="hold">
                            <p:stCondLst>
                              <p:cond delay="1500"/>
                            </p:stCondLst>
                            <p:childTnLst>
                              <p:par>
                                <p:cTn id="227" presetID="22" presetClass="entr" presetSubtype="8" fill="hold" grpId="0" nodeType="afterEffect">
                                  <p:stCondLst>
                                    <p:cond delay="0"/>
                                  </p:stCondLst>
                                  <p:childTnLst>
                                    <p:set>
                                      <p:cBhvr>
                                        <p:cTn id="228" dur="1" fill="hold">
                                          <p:stCondLst>
                                            <p:cond delay="0"/>
                                          </p:stCondLst>
                                        </p:cTn>
                                        <p:tgtEl>
                                          <p:spTgt spid="3">
                                            <p:graphicEl>
                                              <a:dgm id="{80880F5F-4FDB-4CCF-8F31-82B43E0F4AA7}"/>
                                            </p:graphicEl>
                                          </p:spTgt>
                                        </p:tgtEl>
                                        <p:attrNameLst>
                                          <p:attrName>style.visibility</p:attrName>
                                        </p:attrNameLst>
                                      </p:cBhvr>
                                      <p:to>
                                        <p:strVal val="visible"/>
                                      </p:to>
                                    </p:set>
                                    <p:animEffect transition="in" filter="wipe(left)">
                                      <p:cBhvr>
                                        <p:cTn id="229" dur="500"/>
                                        <p:tgtEl>
                                          <p:spTgt spid="3">
                                            <p:graphicEl>
                                              <a:dgm id="{80880F5F-4FDB-4CCF-8F31-82B43E0F4AA7}"/>
                                            </p:graphicEl>
                                          </p:spTgt>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grpId="0" nodeType="clickEffect">
                                  <p:stCondLst>
                                    <p:cond delay="0"/>
                                  </p:stCondLst>
                                  <p:childTnLst>
                                    <p:set>
                                      <p:cBhvr>
                                        <p:cTn id="233" dur="1" fill="hold">
                                          <p:stCondLst>
                                            <p:cond delay="0"/>
                                          </p:stCondLst>
                                        </p:cTn>
                                        <p:tgtEl>
                                          <p:spTgt spid="3">
                                            <p:graphicEl>
                                              <a:dgm id="{2226CC08-DBD7-4104-8840-B69DBA5DCFE6}"/>
                                            </p:graphicEl>
                                          </p:spTgt>
                                        </p:tgtEl>
                                        <p:attrNameLst>
                                          <p:attrName>style.visibility</p:attrName>
                                        </p:attrNameLst>
                                      </p:cBhvr>
                                      <p:to>
                                        <p:strVal val="visible"/>
                                      </p:to>
                                    </p:set>
                                    <p:animEffect transition="in" filter="wipe(left)">
                                      <p:cBhvr>
                                        <p:cTn id="234" dur="500"/>
                                        <p:tgtEl>
                                          <p:spTgt spid="3">
                                            <p:graphicEl>
                                              <a:dgm id="{2226CC08-DBD7-4104-8840-B69DBA5DCFE6}"/>
                                            </p:graphicEl>
                                          </p:spTgt>
                                        </p:tgtEl>
                                      </p:cBhvr>
                                    </p:animEffect>
                                  </p:childTnLst>
                                </p:cTn>
                              </p:par>
                            </p:childTnLst>
                          </p:cTn>
                        </p:par>
                        <p:par>
                          <p:cTn id="235" fill="hold">
                            <p:stCondLst>
                              <p:cond delay="500"/>
                            </p:stCondLst>
                            <p:childTnLst>
                              <p:par>
                                <p:cTn id="236" presetID="22" presetClass="entr" presetSubtype="8" fill="hold" grpId="0" nodeType="afterEffect">
                                  <p:stCondLst>
                                    <p:cond delay="0"/>
                                  </p:stCondLst>
                                  <p:childTnLst>
                                    <p:set>
                                      <p:cBhvr>
                                        <p:cTn id="237" dur="1" fill="hold">
                                          <p:stCondLst>
                                            <p:cond delay="0"/>
                                          </p:stCondLst>
                                        </p:cTn>
                                        <p:tgtEl>
                                          <p:spTgt spid="3">
                                            <p:graphicEl>
                                              <a:dgm id="{6B0798D1-C0B8-4555-9417-DBBD03DCD29D}"/>
                                            </p:graphicEl>
                                          </p:spTgt>
                                        </p:tgtEl>
                                        <p:attrNameLst>
                                          <p:attrName>style.visibility</p:attrName>
                                        </p:attrNameLst>
                                      </p:cBhvr>
                                      <p:to>
                                        <p:strVal val="visible"/>
                                      </p:to>
                                    </p:set>
                                    <p:animEffect transition="in" filter="wipe(left)">
                                      <p:cBhvr>
                                        <p:cTn id="238" dur="500"/>
                                        <p:tgtEl>
                                          <p:spTgt spid="3">
                                            <p:graphicEl>
                                              <a:dgm id="{6B0798D1-C0B8-4555-9417-DBBD03DCD29D}"/>
                                            </p:graphicEl>
                                          </p:spTgt>
                                        </p:tgtEl>
                                      </p:cBhvr>
                                    </p:animEffect>
                                  </p:childTnLst>
                                </p:cTn>
                              </p:par>
                            </p:childTnLst>
                          </p:cTn>
                        </p:par>
                        <p:par>
                          <p:cTn id="239" fill="hold">
                            <p:stCondLst>
                              <p:cond delay="1000"/>
                            </p:stCondLst>
                            <p:childTnLst>
                              <p:par>
                                <p:cTn id="240" presetID="22" presetClass="entr" presetSubtype="8" fill="hold" grpId="0" nodeType="afterEffect">
                                  <p:stCondLst>
                                    <p:cond delay="0"/>
                                  </p:stCondLst>
                                  <p:childTnLst>
                                    <p:set>
                                      <p:cBhvr>
                                        <p:cTn id="241" dur="1" fill="hold">
                                          <p:stCondLst>
                                            <p:cond delay="0"/>
                                          </p:stCondLst>
                                        </p:cTn>
                                        <p:tgtEl>
                                          <p:spTgt spid="3">
                                            <p:graphicEl>
                                              <a:dgm id="{19A9B972-8675-4DBD-B5B2-9CDB0285A51E}"/>
                                            </p:graphicEl>
                                          </p:spTgt>
                                        </p:tgtEl>
                                        <p:attrNameLst>
                                          <p:attrName>style.visibility</p:attrName>
                                        </p:attrNameLst>
                                      </p:cBhvr>
                                      <p:to>
                                        <p:strVal val="visible"/>
                                      </p:to>
                                    </p:set>
                                    <p:animEffect transition="in" filter="wipe(left)">
                                      <p:cBhvr>
                                        <p:cTn id="242" dur="500"/>
                                        <p:tgtEl>
                                          <p:spTgt spid="3">
                                            <p:graphicEl>
                                              <a:dgm id="{19A9B972-8675-4DBD-B5B2-9CDB0285A51E}"/>
                                            </p:graphicEl>
                                          </p:spTgt>
                                        </p:tgtEl>
                                      </p:cBhvr>
                                    </p:animEffect>
                                  </p:childTnLst>
                                </p:cTn>
                              </p:par>
                            </p:childTnLst>
                          </p:cTn>
                        </p:par>
                        <p:par>
                          <p:cTn id="243" fill="hold">
                            <p:stCondLst>
                              <p:cond delay="1500"/>
                            </p:stCondLst>
                            <p:childTnLst>
                              <p:par>
                                <p:cTn id="244" presetID="22" presetClass="entr" presetSubtype="8" fill="hold" grpId="0" nodeType="afterEffect">
                                  <p:stCondLst>
                                    <p:cond delay="0"/>
                                  </p:stCondLst>
                                  <p:childTnLst>
                                    <p:set>
                                      <p:cBhvr>
                                        <p:cTn id="245" dur="1" fill="hold">
                                          <p:stCondLst>
                                            <p:cond delay="0"/>
                                          </p:stCondLst>
                                        </p:cTn>
                                        <p:tgtEl>
                                          <p:spTgt spid="3">
                                            <p:graphicEl>
                                              <a:dgm id="{A63C7903-A809-4A2C-92A4-52621DE6CE51}"/>
                                            </p:graphicEl>
                                          </p:spTgt>
                                        </p:tgtEl>
                                        <p:attrNameLst>
                                          <p:attrName>style.visibility</p:attrName>
                                        </p:attrNameLst>
                                      </p:cBhvr>
                                      <p:to>
                                        <p:strVal val="visible"/>
                                      </p:to>
                                    </p:set>
                                    <p:animEffect transition="in" filter="wipe(left)">
                                      <p:cBhvr>
                                        <p:cTn id="246" dur="500"/>
                                        <p:tgtEl>
                                          <p:spTgt spid="3">
                                            <p:graphicEl>
                                              <a:dgm id="{A63C7903-A809-4A2C-92A4-52621DE6CE51}"/>
                                            </p:graphicEl>
                                          </p:spTgt>
                                        </p:tgtEl>
                                      </p:cBhvr>
                                    </p:animEffect>
                                  </p:childTnLst>
                                </p:cTn>
                              </p:par>
                            </p:childTnLst>
                          </p:cTn>
                        </p:par>
                        <p:par>
                          <p:cTn id="247" fill="hold">
                            <p:stCondLst>
                              <p:cond delay="2000"/>
                            </p:stCondLst>
                            <p:childTnLst>
                              <p:par>
                                <p:cTn id="248" presetID="22" presetClass="entr" presetSubtype="8" fill="hold" grpId="0" nodeType="afterEffect">
                                  <p:stCondLst>
                                    <p:cond delay="0"/>
                                  </p:stCondLst>
                                  <p:childTnLst>
                                    <p:set>
                                      <p:cBhvr>
                                        <p:cTn id="249" dur="1" fill="hold">
                                          <p:stCondLst>
                                            <p:cond delay="0"/>
                                          </p:stCondLst>
                                        </p:cTn>
                                        <p:tgtEl>
                                          <p:spTgt spid="3">
                                            <p:graphicEl>
                                              <a:dgm id="{F18AF909-2C4E-49EB-99C3-3162CF6892E4}"/>
                                            </p:graphicEl>
                                          </p:spTgt>
                                        </p:tgtEl>
                                        <p:attrNameLst>
                                          <p:attrName>style.visibility</p:attrName>
                                        </p:attrNameLst>
                                      </p:cBhvr>
                                      <p:to>
                                        <p:strVal val="visible"/>
                                      </p:to>
                                    </p:set>
                                    <p:animEffect transition="in" filter="wipe(left)">
                                      <p:cBhvr>
                                        <p:cTn id="250" dur="500"/>
                                        <p:tgtEl>
                                          <p:spTgt spid="3">
                                            <p:graphicEl>
                                              <a:dgm id="{F18AF909-2C4E-49EB-99C3-3162CF6892E4}"/>
                                            </p:graphicEl>
                                          </p:spTgt>
                                        </p:tgtEl>
                                      </p:cBhvr>
                                    </p:animEffect>
                                  </p:childTnLst>
                                </p:cTn>
                              </p:par>
                            </p:childTnLst>
                          </p:cTn>
                        </p:par>
                        <p:par>
                          <p:cTn id="251" fill="hold">
                            <p:stCondLst>
                              <p:cond delay="2500"/>
                            </p:stCondLst>
                            <p:childTnLst>
                              <p:par>
                                <p:cTn id="252" presetID="22" presetClass="entr" presetSubtype="8" fill="hold" grpId="0" nodeType="afterEffect">
                                  <p:stCondLst>
                                    <p:cond delay="0"/>
                                  </p:stCondLst>
                                  <p:childTnLst>
                                    <p:set>
                                      <p:cBhvr>
                                        <p:cTn id="253" dur="1" fill="hold">
                                          <p:stCondLst>
                                            <p:cond delay="0"/>
                                          </p:stCondLst>
                                        </p:cTn>
                                        <p:tgtEl>
                                          <p:spTgt spid="3">
                                            <p:graphicEl>
                                              <a:dgm id="{8653ED28-455B-478F-AEB6-AD51331FDDD8}"/>
                                            </p:graphicEl>
                                          </p:spTgt>
                                        </p:tgtEl>
                                        <p:attrNameLst>
                                          <p:attrName>style.visibility</p:attrName>
                                        </p:attrNameLst>
                                      </p:cBhvr>
                                      <p:to>
                                        <p:strVal val="visible"/>
                                      </p:to>
                                    </p:set>
                                    <p:animEffect transition="in" filter="wipe(left)">
                                      <p:cBhvr>
                                        <p:cTn id="254" dur="500"/>
                                        <p:tgtEl>
                                          <p:spTgt spid="3">
                                            <p:graphicEl>
                                              <a:dgm id="{8653ED28-455B-478F-AEB6-AD51331FDDD8}"/>
                                            </p:graphicEl>
                                          </p:spTgt>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8" fill="hold" grpId="0" nodeType="clickEffect">
                                  <p:stCondLst>
                                    <p:cond delay="0"/>
                                  </p:stCondLst>
                                  <p:childTnLst>
                                    <p:set>
                                      <p:cBhvr>
                                        <p:cTn id="258" dur="1" fill="hold">
                                          <p:stCondLst>
                                            <p:cond delay="0"/>
                                          </p:stCondLst>
                                        </p:cTn>
                                        <p:tgtEl>
                                          <p:spTgt spid="3">
                                            <p:graphicEl>
                                              <a:dgm id="{B3FC1479-2473-4E7D-9E61-CA89C673D21F}"/>
                                            </p:graphicEl>
                                          </p:spTgt>
                                        </p:tgtEl>
                                        <p:attrNameLst>
                                          <p:attrName>style.visibility</p:attrName>
                                        </p:attrNameLst>
                                      </p:cBhvr>
                                      <p:to>
                                        <p:strVal val="visible"/>
                                      </p:to>
                                    </p:set>
                                    <p:animEffect transition="in" filter="wipe(left)">
                                      <p:cBhvr>
                                        <p:cTn id="259" dur="500"/>
                                        <p:tgtEl>
                                          <p:spTgt spid="3">
                                            <p:graphicEl>
                                              <a:dgm id="{B3FC1479-2473-4E7D-9E61-CA89C673D21F}"/>
                                            </p:graphicEl>
                                          </p:spTgt>
                                        </p:tgtEl>
                                      </p:cBhvr>
                                    </p:animEffect>
                                  </p:childTnLst>
                                </p:cTn>
                              </p:par>
                            </p:childTnLst>
                          </p:cTn>
                        </p:par>
                        <p:par>
                          <p:cTn id="260" fill="hold">
                            <p:stCondLst>
                              <p:cond delay="500"/>
                            </p:stCondLst>
                            <p:childTnLst>
                              <p:par>
                                <p:cTn id="261" presetID="22" presetClass="entr" presetSubtype="8" fill="hold" grpId="0" nodeType="afterEffect">
                                  <p:stCondLst>
                                    <p:cond delay="0"/>
                                  </p:stCondLst>
                                  <p:childTnLst>
                                    <p:set>
                                      <p:cBhvr>
                                        <p:cTn id="262" dur="1" fill="hold">
                                          <p:stCondLst>
                                            <p:cond delay="0"/>
                                          </p:stCondLst>
                                        </p:cTn>
                                        <p:tgtEl>
                                          <p:spTgt spid="3">
                                            <p:graphicEl>
                                              <a:dgm id="{F5E7F016-A74C-454C-A5B8-804A7FEF3430}"/>
                                            </p:graphicEl>
                                          </p:spTgt>
                                        </p:tgtEl>
                                        <p:attrNameLst>
                                          <p:attrName>style.visibility</p:attrName>
                                        </p:attrNameLst>
                                      </p:cBhvr>
                                      <p:to>
                                        <p:strVal val="visible"/>
                                      </p:to>
                                    </p:set>
                                    <p:animEffect transition="in" filter="wipe(left)">
                                      <p:cBhvr>
                                        <p:cTn id="263" dur="500"/>
                                        <p:tgtEl>
                                          <p:spTgt spid="3">
                                            <p:graphicEl>
                                              <a:dgm id="{F5E7F016-A74C-454C-A5B8-804A7FEF3430}"/>
                                            </p:graphicEl>
                                          </p:spTgt>
                                        </p:tgtEl>
                                      </p:cBhvr>
                                    </p:animEffect>
                                  </p:childTnLst>
                                </p:cTn>
                              </p:par>
                            </p:childTnLst>
                          </p:cTn>
                        </p:par>
                        <p:par>
                          <p:cTn id="264" fill="hold">
                            <p:stCondLst>
                              <p:cond delay="1000"/>
                            </p:stCondLst>
                            <p:childTnLst>
                              <p:par>
                                <p:cTn id="265" presetID="22" presetClass="entr" presetSubtype="8" fill="hold" grpId="0" nodeType="afterEffect">
                                  <p:stCondLst>
                                    <p:cond delay="0"/>
                                  </p:stCondLst>
                                  <p:childTnLst>
                                    <p:set>
                                      <p:cBhvr>
                                        <p:cTn id="266" dur="1" fill="hold">
                                          <p:stCondLst>
                                            <p:cond delay="0"/>
                                          </p:stCondLst>
                                        </p:cTn>
                                        <p:tgtEl>
                                          <p:spTgt spid="3">
                                            <p:graphicEl>
                                              <a:dgm id="{3A9C3E22-3E27-421B-B884-AF8BFDB93D20}"/>
                                            </p:graphicEl>
                                          </p:spTgt>
                                        </p:tgtEl>
                                        <p:attrNameLst>
                                          <p:attrName>style.visibility</p:attrName>
                                        </p:attrNameLst>
                                      </p:cBhvr>
                                      <p:to>
                                        <p:strVal val="visible"/>
                                      </p:to>
                                    </p:set>
                                    <p:animEffect transition="in" filter="wipe(left)">
                                      <p:cBhvr>
                                        <p:cTn id="267" dur="500"/>
                                        <p:tgtEl>
                                          <p:spTgt spid="3">
                                            <p:graphicEl>
                                              <a:dgm id="{3A9C3E22-3E27-421B-B884-AF8BFDB93D20}"/>
                                            </p:graphicEl>
                                          </p:spTgt>
                                        </p:tgtEl>
                                      </p:cBhvr>
                                    </p:animEffect>
                                  </p:childTnLst>
                                </p:cTn>
                              </p:par>
                            </p:childTnLst>
                          </p:cTn>
                        </p:par>
                        <p:par>
                          <p:cTn id="268" fill="hold">
                            <p:stCondLst>
                              <p:cond delay="1500"/>
                            </p:stCondLst>
                            <p:childTnLst>
                              <p:par>
                                <p:cTn id="269" presetID="22" presetClass="entr" presetSubtype="8" fill="hold" grpId="0" nodeType="afterEffect">
                                  <p:stCondLst>
                                    <p:cond delay="0"/>
                                  </p:stCondLst>
                                  <p:childTnLst>
                                    <p:set>
                                      <p:cBhvr>
                                        <p:cTn id="270" dur="1" fill="hold">
                                          <p:stCondLst>
                                            <p:cond delay="0"/>
                                          </p:stCondLst>
                                        </p:cTn>
                                        <p:tgtEl>
                                          <p:spTgt spid="3">
                                            <p:graphicEl>
                                              <a:dgm id="{E2783E14-5143-4C51-8BD1-A41BD584723E}"/>
                                            </p:graphicEl>
                                          </p:spTgt>
                                        </p:tgtEl>
                                        <p:attrNameLst>
                                          <p:attrName>style.visibility</p:attrName>
                                        </p:attrNameLst>
                                      </p:cBhvr>
                                      <p:to>
                                        <p:strVal val="visible"/>
                                      </p:to>
                                    </p:set>
                                    <p:animEffect transition="in" filter="wipe(left)">
                                      <p:cBhvr>
                                        <p:cTn id="271" dur="500"/>
                                        <p:tgtEl>
                                          <p:spTgt spid="3">
                                            <p:graphicEl>
                                              <a:dgm id="{E2783E14-5143-4C51-8BD1-A41BD584723E}"/>
                                            </p:graphicEl>
                                          </p:spTgt>
                                        </p:tgtEl>
                                      </p:cBhvr>
                                    </p:animEffect>
                                  </p:childTnLst>
                                </p:cTn>
                              </p:par>
                            </p:childTnLst>
                          </p:cTn>
                        </p:par>
                      </p:childTnLst>
                    </p:cTn>
                  </p:par>
                  <p:par>
                    <p:cTn id="272" fill="hold">
                      <p:stCondLst>
                        <p:cond delay="indefinite"/>
                      </p:stCondLst>
                      <p:childTnLst>
                        <p:par>
                          <p:cTn id="273" fill="hold">
                            <p:stCondLst>
                              <p:cond delay="0"/>
                            </p:stCondLst>
                            <p:childTnLst>
                              <p:par>
                                <p:cTn id="274" presetID="22" presetClass="entr" presetSubtype="8" fill="hold" grpId="0" nodeType="clickEffect">
                                  <p:stCondLst>
                                    <p:cond delay="0"/>
                                  </p:stCondLst>
                                  <p:childTnLst>
                                    <p:set>
                                      <p:cBhvr>
                                        <p:cTn id="275" dur="1" fill="hold">
                                          <p:stCondLst>
                                            <p:cond delay="0"/>
                                          </p:stCondLst>
                                        </p:cTn>
                                        <p:tgtEl>
                                          <p:spTgt spid="3">
                                            <p:graphicEl>
                                              <a:dgm id="{5F53168A-C5F7-4D46-9321-A13FB14A79CB}"/>
                                            </p:graphicEl>
                                          </p:spTgt>
                                        </p:tgtEl>
                                        <p:attrNameLst>
                                          <p:attrName>style.visibility</p:attrName>
                                        </p:attrNameLst>
                                      </p:cBhvr>
                                      <p:to>
                                        <p:strVal val="visible"/>
                                      </p:to>
                                    </p:set>
                                    <p:animEffect transition="in" filter="wipe(left)">
                                      <p:cBhvr>
                                        <p:cTn id="276" dur="500"/>
                                        <p:tgtEl>
                                          <p:spTgt spid="3">
                                            <p:graphicEl>
                                              <a:dgm id="{5F53168A-C5F7-4D46-9321-A13FB14A79CB}"/>
                                            </p:graphicEl>
                                          </p:spTgt>
                                        </p:tgtEl>
                                      </p:cBhvr>
                                    </p:animEffect>
                                  </p:childTnLst>
                                </p:cTn>
                              </p:par>
                            </p:childTnLst>
                          </p:cTn>
                        </p:par>
                        <p:par>
                          <p:cTn id="277" fill="hold">
                            <p:stCondLst>
                              <p:cond delay="500"/>
                            </p:stCondLst>
                            <p:childTnLst>
                              <p:par>
                                <p:cTn id="278" presetID="22" presetClass="entr" presetSubtype="8" fill="hold" grpId="0" nodeType="afterEffect">
                                  <p:stCondLst>
                                    <p:cond delay="0"/>
                                  </p:stCondLst>
                                  <p:childTnLst>
                                    <p:set>
                                      <p:cBhvr>
                                        <p:cTn id="279" dur="1" fill="hold">
                                          <p:stCondLst>
                                            <p:cond delay="0"/>
                                          </p:stCondLst>
                                        </p:cTn>
                                        <p:tgtEl>
                                          <p:spTgt spid="3">
                                            <p:graphicEl>
                                              <a:dgm id="{5D066182-72E8-4390-93AD-B7D27D7B0268}"/>
                                            </p:graphicEl>
                                          </p:spTgt>
                                        </p:tgtEl>
                                        <p:attrNameLst>
                                          <p:attrName>style.visibility</p:attrName>
                                        </p:attrNameLst>
                                      </p:cBhvr>
                                      <p:to>
                                        <p:strVal val="visible"/>
                                      </p:to>
                                    </p:set>
                                    <p:animEffect transition="in" filter="wipe(left)">
                                      <p:cBhvr>
                                        <p:cTn id="280" dur="500"/>
                                        <p:tgtEl>
                                          <p:spTgt spid="3">
                                            <p:graphicEl>
                                              <a:dgm id="{5D066182-72E8-4390-93AD-B7D27D7B0268}"/>
                                            </p:graphicEl>
                                          </p:spTgt>
                                        </p:tgtEl>
                                      </p:cBhvr>
                                    </p:animEffect>
                                  </p:childTnLst>
                                </p:cTn>
                              </p:par>
                            </p:childTnLst>
                          </p:cTn>
                        </p:par>
                        <p:par>
                          <p:cTn id="281" fill="hold">
                            <p:stCondLst>
                              <p:cond delay="1000"/>
                            </p:stCondLst>
                            <p:childTnLst>
                              <p:par>
                                <p:cTn id="282" presetID="22" presetClass="entr" presetSubtype="8" fill="hold" grpId="0" nodeType="afterEffect">
                                  <p:stCondLst>
                                    <p:cond delay="0"/>
                                  </p:stCondLst>
                                  <p:childTnLst>
                                    <p:set>
                                      <p:cBhvr>
                                        <p:cTn id="283" dur="1" fill="hold">
                                          <p:stCondLst>
                                            <p:cond delay="0"/>
                                          </p:stCondLst>
                                        </p:cTn>
                                        <p:tgtEl>
                                          <p:spTgt spid="3">
                                            <p:graphicEl>
                                              <a:dgm id="{2A805E66-2004-484C-92AF-9C4DD59718C9}"/>
                                            </p:graphicEl>
                                          </p:spTgt>
                                        </p:tgtEl>
                                        <p:attrNameLst>
                                          <p:attrName>style.visibility</p:attrName>
                                        </p:attrNameLst>
                                      </p:cBhvr>
                                      <p:to>
                                        <p:strVal val="visible"/>
                                      </p:to>
                                    </p:set>
                                    <p:animEffect transition="in" filter="wipe(left)">
                                      <p:cBhvr>
                                        <p:cTn id="284" dur="500"/>
                                        <p:tgtEl>
                                          <p:spTgt spid="3">
                                            <p:graphicEl>
                                              <a:dgm id="{2A805E66-2004-484C-92AF-9C4DD59718C9}"/>
                                            </p:graphicEl>
                                          </p:spTgt>
                                        </p:tgtEl>
                                      </p:cBhvr>
                                    </p:animEffect>
                                  </p:childTnLst>
                                </p:cTn>
                              </p:par>
                            </p:childTnLst>
                          </p:cTn>
                        </p:par>
                        <p:par>
                          <p:cTn id="285" fill="hold">
                            <p:stCondLst>
                              <p:cond delay="1500"/>
                            </p:stCondLst>
                            <p:childTnLst>
                              <p:par>
                                <p:cTn id="286" presetID="22" presetClass="entr" presetSubtype="8" fill="hold" grpId="0" nodeType="afterEffect">
                                  <p:stCondLst>
                                    <p:cond delay="0"/>
                                  </p:stCondLst>
                                  <p:childTnLst>
                                    <p:set>
                                      <p:cBhvr>
                                        <p:cTn id="287" dur="1" fill="hold">
                                          <p:stCondLst>
                                            <p:cond delay="0"/>
                                          </p:stCondLst>
                                        </p:cTn>
                                        <p:tgtEl>
                                          <p:spTgt spid="3">
                                            <p:graphicEl>
                                              <a:dgm id="{BF52B8CA-2B81-45A9-B7B4-F26947BDE6EB}"/>
                                            </p:graphicEl>
                                          </p:spTgt>
                                        </p:tgtEl>
                                        <p:attrNameLst>
                                          <p:attrName>style.visibility</p:attrName>
                                        </p:attrNameLst>
                                      </p:cBhvr>
                                      <p:to>
                                        <p:strVal val="visible"/>
                                      </p:to>
                                    </p:set>
                                    <p:animEffect transition="in" filter="wipe(left)">
                                      <p:cBhvr>
                                        <p:cTn id="288" dur="500"/>
                                        <p:tgtEl>
                                          <p:spTgt spid="3">
                                            <p:graphicEl>
                                              <a:dgm id="{BF52B8CA-2B81-45A9-B7B4-F26947BDE6EB}"/>
                                            </p:graphicEl>
                                          </p:spTgt>
                                        </p:tgtEl>
                                      </p:cBhvr>
                                    </p:animEffect>
                                  </p:childTnLst>
                                </p:cTn>
                              </p:par>
                            </p:childTnLst>
                          </p:cTn>
                        </p:par>
                      </p:childTnLst>
                    </p:cTn>
                  </p:par>
                  <p:par>
                    <p:cTn id="289" fill="hold">
                      <p:stCondLst>
                        <p:cond delay="indefinite"/>
                      </p:stCondLst>
                      <p:childTnLst>
                        <p:par>
                          <p:cTn id="290" fill="hold">
                            <p:stCondLst>
                              <p:cond delay="0"/>
                            </p:stCondLst>
                            <p:childTnLst>
                              <p:par>
                                <p:cTn id="291" presetID="22" presetClass="entr" presetSubtype="8" fill="hold" grpId="0" nodeType="clickEffect">
                                  <p:stCondLst>
                                    <p:cond delay="0"/>
                                  </p:stCondLst>
                                  <p:childTnLst>
                                    <p:set>
                                      <p:cBhvr>
                                        <p:cTn id="292" dur="1" fill="hold">
                                          <p:stCondLst>
                                            <p:cond delay="0"/>
                                          </p:stCondLst>
                                        </p:cTn>
                                        <p:tgtEl>
                                          <p:spTgt spid="3">
                                            <p:graphicEl>
                                              <a:dgm id="{9345A1C5-BDB9-4C5F-9D76-257B63CB6CE6}"/>
                                            </p:graphicEl>
                                          </p:spTgt>
                                        </p:tgtEl>
                                        <p:attrNameLst>
                                          <p:attrName>style.visibility</p:attrName>
                                        </p:attrNameLst>
                                      </p:cBhvr>
                                      <p:to>
                                        <p:strVal val="visible"/>
                                      </p:to>
                                    </p:set>
                                    <p:animEffect transition="in" filter="wipe(left)">
                                      <p:cBhvr>
                                        <p:cTn id="293" dur="500"/>
                                        <p:tgtEl>
                                          <p:spTgt spid="3">
                                            <p:graphicEl>
                                              <a:dgm id="{9345A1C5-BDB9-4C5F-9D76-257B63CB6C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35CC56B-4F8F-4BF9-9BBA-006090325F33}"/>
              </a:ext>
            </a:extLst>
          </p:cNvPr>
          <p:cNvSpPr>
            <a:spLocks noGrp="1"/>
          </p:cNvSpPr>
          <p:nvPr>
            <p:ph type="title"/>
          </p:nvPr>
        </p:nvSpPr>
        <p:spPr>
          <a:xfrm>
            <a:off x="831850" y="1262744"/>
            <a:ext cx="10515600" cy="2202769"/>
          </a:xfrm>
        </p:spPr>
        <p:txBody>
          <a:bodyPr>
            <a:normAutofit fontScale="90000"/>
          </a:bodyPr>
          <a:lstStyle/>
          <a:p>
            <a:r>
              <a:rPr kumimoji="1" lang="ja-JP" altLang="en-US" dirty="0"/>
              <a:t>世界教育における</a:t>
            </a:r>
            <a:br>
              <a:rPr kumimoji="1" lang="en-US" altLang="ja-JP" dirty="0"/>
            </a:br>
            <a:r>
              <a:rPr kumimoji="1" lang="ja-JP" altLang="en-US" dirty="0"/>
              <a:t>リーガルコードの位置づけ</a:t>
            </a:r>
            <a:br>
              <a:rPr kumimoji="1" lang="en-US" altLang="ja-JP" dirty="0"/>
            </a:br>
            <a:r>
              <a:rPr kumimoji="1" lang="ja-JP" altLang="en-US" dirty="0"/>
              <a:t>（</a:t>
            </a:r>
            <a:r>
              <a:rPr kumimoji="1" lang="ja-JP" altLang="en-US" sz="4900" dirty="0"/>
              <a:t>道徳，宗教，法，それぞれの相互関係）</a:t>
            </a:r>
            <a:endParaRPr kumimoji="1" lang="ja-JP" altLang="en-US" dirty="0"/>
          </a:p>
        </p:txBody>
      </p:sp>
      <p:sp>
        <p:nvSpPr>
          <p:cNvPr id="6" name="テキスト プレースホルダー 5">
            <a:extLst>
              <a:ext uri="{FF2B5EF4-FFF2-40B4-BE49-F238E27FC236}">
                <a16:creationId xmlns:a16="http://schemas.microsoft.com/office/drawing/2014/main" id="{4F9D42D1-CF0A-4320-9A12-DCA90A120404}"/>
              </a:ext>
            </a:extLst>
          </p:cNvPr>
          <p:cNvSpPr>
            <a:spLocks noGrp="1"/>
          </p:cNvSpPr>
          <p:nvPr>
            <p:ph type="body" idx="1"/>
          </p:nvPr>
        </p:nvSpPr>
        <p:spPr>
          <a:xfrm>
            <a:off x="1309832" y="4064001"/>
            <a:ext cx="9559636" cy="1531256"/>
          </a:xfrm>
        </p:spPr>
        <p:txBody>
          <a:bodyPr>
            <a:normAutofit/>
          </a:bodyPr>
          <a:lstStyle/>
          <a:p>
            <a:r>
              <a:rPr kumimoji="1" lang="ja-JP" altLang="en-US" sz="2800" dirty="0">
                <a:solidFill>
                  <a:schemeClr val="tx1"/>
                </a:solidFill>
              </a:rPr>
              <a:t>道徳・倫理は，法の背景・目的を補う。</a:t>
            </a:r>
            <a:endParaRPr kumimoji="1" lang="en-US" altLang="ja-JP" sz="2800" dirty="0">
              <a:solidFill>
                <a:schemeClr val="tx1"/>
              </a:solidFill>
            </a:endParaRPr>
          </a:p>
          <a:p>
            <a:r>
              <a:rPr lang="ja-JP" altLang="en-US" sz="2800" dirty="0">
                <a:solidFill>
                  <a:schemeClr val="tx1"/>
                </a:solidFill>
              </a:rPr>
              <a:t>法は，道徳・倫理では不明確である，結果，制裁を補う。</a:t>
            </a:r>
            <a:endParaRPr lang="en-US" altLang="ja-JP" sz="2800" dirty="0">
              <a:solidFill>
                <a:schemeClr val="tx1"/>
              </a:solidFill>
            </a:endParaRPr>
          </a:p>
          <a:p>
            <a:r>
              <a:rPr kumimoji="1" lang="ja-JP" altLang="en-US" sz="2800" dirty="0">
                <a:solidFill>
                  <a:schemeClr val="tx1"/>
                </a:solidFill>
              </a:rPr>
              <a:t>法は，多様で個別的な道徳・倫理の共通部分を表現できる。</a:t>
            </a:r>
          </a:p>
        </p:txBody>
      </p:sp>
      <p:sp>
        <p:nvSpPr>
          <p:cNvPr id="2" name="日付プレースホルダー 1">
            <a:extLst>
              <a:ext uri="{FF2B5EF4-FFF2-40B4-BE49-F238E27FC236}">
                <a16:creationId xmlns:a16="http://schemas.microsoft.com/office/drawing/2014/main" id="{F5BDD529-8AE1-4A53-95A5-A1215BD49280}"/>
              </a:ext>
            </a:extLst>
          </p:cNvPr>
          <p:cNvSpPr>
            <a:spLocks noGrp="1"/>
          </p:cNvSpPr>
          <p:nvPr>
            <p:ph type="dt" sz="half" idx="10"/>
          </p:nvPr>
        </p:nvSpPr>
        <p:spPr/>
        <p:txBody>
          <a:bodyPr/>
          <a:lstStyle/>
          <a:p>
            <a:fld id="{5F2B14E9-2979-48DD-99E5-9E99AA0F9067}" type="datetime1">
              <a:rPr kumimoji="1" lang="ja-JP" altLang="en-US" smtClean="0"/>
              <a:t>2020/6/23</a:t>
            </a:fld>
            <a:endParaRPr kumimoji="1" lang="ja-JP" altLang="en-US"/>
          </a:p>
        </p:txBody>
      </p:sp>
      <p:sp>
        <p:nvSpPr>
          <p:cNvPr id="3" name="フッター プレースホルダー 2">
            <a:extLst>
              <a:ext uri="{FF2B5EF4-FFF2-40B4-BE49-F238E27FC236}">
                <a16:creationId xmlns:a16="http://schemas.microsoft.com/office/drawing/2014/main" id="{97225A5B-A090-4D83-96FF-E356A44C551D}"/>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4" name="スライド番号プレースホルダー 3">
            <a:extLst>
              <a:ext uri="{FF2B5EF4-FFF2-40B4-BE49-F238E27FC236}">
                <a16:creationId xmlns:a16="http://schemas.microsoft.com/office/drawing/2014/main" id="{91E3DF94-C323-4E9B-B386-7EF258D420C7}"/>
              </a:ext>
            </a:extLst>
          </p:cNvPr>
          <p:cNvSpPr>
            <a:spLocks noGrp="1"/>
          </p:cNvSpPr>
          <p:nvPr>
            <p:ph type="sldNum" sz="quarter" idx="12"/>
          </p:nvPr>
        </p:nvSpPr>
        <p:spPr/>
        <p:txBody>
          <a:bodyPr/>
          <a:lstStyle/>
          <a:p>
            <a:fld id="{63BA93C4-2A5C-4B4B-B565-ADAA94AD8651}" type="slidenum">
              <a:rPr kumimoji="1" lang="ja-JP" altLang="en-US" smtClean="0"/>
              <a:t>16</a:t>
            </a:fld>
            <a:endParaRPr kumimoji="1" lang="ja-JP" altLang="en-US"/>
          </a:p>
        </p:txBody>
      </p:sp>
    </p:spTree>
    <p:extLst>
      <p:ext uri="{BB962C8B-B14F-4D97-AF65-F5344CB8AC3E}">
        <p14:creationId xmlns:p14="http://schemas.microsoft.com/office/powerpoint/2010/main" val="305009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C5F31AF8-2394-4B4A-8BB0-122F18B5913A}"/>
              </a:ext>
            </a:extLst>
          </p:cNvPr>
          <p:cNvSpPr>
            <a:spLocks noGrp="1"/>
          </p:cNvSpPr>
          <p:nvPr>
            <p:ph type="title"/>
          </p:nvPr>
        </p:nvSpPr>
        <p:spPr/>
        <p:txBody>
          <a:bodyPr>
            <a:normAutofit/>
          </a:bodyPr>
          <a:lstStyle/>
          <a:p>
            <a:r>
              <a:rPr kumimoji="1" lang="ja-JP" altLang="en-US" sz="6000" dirty="0"/>
              <a:t>道徳と法との関係</a:t>
            </a:r>
          </a:p>
        </p:txBody>
      </p:sp>
      <p:sp>
        <p:nvSpPr>
          <p:cNvPr id="8" name="コンテンツ プレースホルダー 7">
            <a:extLst>
              <a:ext uri="{FF2B5EF4-FFF2-40B4-BE49-F238E27FC236}">
                <a16:creationId xmlns:a16="http://schemas.microsoft.com/office/drawing/2014/main" id="{FB825F0D-FFDC-4869-A0BA-BDCB9284E11B}"/>
              </a:ext>
            </a:extLst>
          </p:cNvPr>
          <p:cNvSpPr>
            <a:spLocks noGrp="1"/>
          </p:cNvSpPr>
          <p:nvPr>
            <p:ph idx="1"/>
          </p:nvPr>
        </p:nvSpPr>
        <p:spPr/>
        <p:txBody>
          <a:bodyPr>
            <a:normAutofit fontScale="92500" lnSpcReduction="10000"/>
          </a:bodyPr>
          <a:lstStyle/>
          <a:p>
            <a:pPr>
              <a:lnSpc>
                <a:spcPct val="110000"/>
              </a:lnSpc>
            </a:pPr>
            <a:r>
              <a:rPr kumimoji="1" lang="ja-JP" altLang="en-US" dirty="0"/>
              <a:t>共通点と相互補完の関係</a:t>
            </a:r>
            <a:endParaRPr kumimoji="1" lang="en-US" altLang="ja-JP" dirty="0"/>
          </a:p>
          <a:p>
            <a:pPr lvl="1"/>
            <a:r>
              <a:rPr kumimoji="1" lang="ja-JP" altLang="en-US" dirty="0"/>
              <a:t>人を殺してはいけない。</a:t>
            </a:r>
            <a:endParaRPr kumimoji="1" lang="en-US" altLang="ja-JP" dirty="0"/>
          </a:p>
          <a:p>
            <a:pPr lvl="2"/>
            <a:r>
              <a:rPr lang="ja-JP" altLang="en-US" dirty="0"/>
              <a:t>道徳：結果は不明→道徳は，結果・効果・制裁については不明なことが多い。</a:t>
            </a:r>
            <a:endParaRPr lang="en-US" altLang="ja-JP" dirty="0"/>
          </a:p>
          <a:p>
            <a:pPr lvl="2"/>
            <a:r>
              <a:rPr kumimoji="1" lang="ja-JP" altLang="en-US" dirty="0"/>
              <a:t>法：結果だけが明らか→法目的，理由を道徳が補完する。</a:t>
            </a:r>
            <a:endParaRPr kumimoji="1" lang="en-US" altLang="ja-JP" dirty="0"/>
          </a:p>
          <a:p>
            <a:pPr lvl="3"/>
            <a:r>
              <a:rPr lang="ja-JP" altLang="en-US" dirty="0"/>
              <a:t>人を殺した者は，死刑又は無期若しくは</a:t>
            </a:r>
            <a:r>
              <a:rPr lang="en-US" altLang="ja-JP" dirty="0"/>
              <a:t>5</a:t>
            </a:r>
            <a:r>
              <a:rPr lang="ja-JP" altLang="en-US" dirty="0"/>
              <a:t>年以上の懲役に処する」（刑法</a:t>
            </a:r>
            <a:r>
              <a:rPr lang="en-US" altLang="ja-JP" dirty="0"/>
              <a:t>199</a:t>
            </a:r>
            <a:r>
              <a:rPr lang="ja-JP" altLang="en-US" dirty="0"/>
              <a:t>条）</a:t>
            </a:r>
            <a:endParaRPr lang="en-US" altLang="ja-JP" dirty="0"/>
          </a:p>
          <a:p>
            <a:r>
              <a:rPr kumimoji="1" lang="ja-JP" altLang="en-US" dirty="0"/>
              <a:t>相違点（道徳は必要だが，法律はなくてもよいと思っている人が多い）</a:t>
            </a:r>
            <a:endParaRPr kumimoji="1" lang="en-US" altLang="ja-JP" dirty="0"/>
          </a:p>
          <a:p>
            <a:pPr lvl="1"/>
            <a:r>
              <a:rPr lang="ja-JP" altLang="en-US" dirty="0"/>
              <a:t>個々人の思想・信条（道徳）の自由</a:t>
            </a:r>
            <a:endParaRPr lang="en-US" altLang="ja-JP" dirty="0"/>
          </a:p>
          <a:p>
            <a:pPr lvl="2"/>
            <a:r>
              <a:rPr lang="ja-JP" altLang="en-US" b="1" dirty="0"/>
              <a:t>ディック</a:t>
            </a:r>
            <a:r>
              <a:rPr lang="ja-JP" altLang="en-US" dirty="0"/>
              <a:t>：まず第</a:t>
            </a:r>
            <a:r>
              <a:rPr lang="en-US" altLang="ja-JP" dirty="0"/>
              <a:t>1</a:t>
            </a:r>
            <a:r>
              <a:rPr lang="ja-JP" altLang="en-US" dirty="0"/>
              <a:t>に，法律家連中を皆殺しにしてぇな。</a:t>
            </a:r>
            <a:endParaRPr lang="en-US" altLang="ja-JP" dirty="0"/>
          </a:p>
          <a:p>
            <a:pPr lvl="2"/>
            <a:r>
              <a:rPr kumimoji="1" lang="ja-JP" altLang="en-US" b="1" dirty="0"/>
              <a:t>ケード</a:t>
            </a:r>
            <a:r>
              <a:rPr kumimoji="1" lang="ja-JP" altLang="en-US" dirty="0"/>
              <a:t>： ああ，おれもそう思っとった。</a:t>
            </a:r>
            <a:endParaRPr kumimoji="1" lang="en-US" altLang="ja-JP" dirty="0"/>
          </a:p>
          <a:p>
            <a:pPr lvl="3"/>
            <a:r>
              <a:rPr kumimoji="1" lang="ja-JP" altLang="en-US" dirty="0"/>
              <a:t>（</a:t>
            </a:r>
            <a:r>
              <a:rPr lang="ja-JP" altLang="en-US" dirty="0"/>
              <a:t>シェークスピア（</a:t>
            </a:r>
            <a:r>
              <a:rPr lang="en-US" altLang="ja-JP" dirty="0"/>
              <a:t>『</a:t>
            </a:r>
            <a:r>
              <a:rPr lang="ja-JP" altLang="en-US" dirty="0"/>
              <a:t>ヘンリー六世・第</a:t>
            </a:r>
            <a:r>
              <a:rPr lang="en-US" altLang="ja-JP" dirty="0"/>
              <a:t>2</a:t>
            </a:r>
            <a:r>
              <a:rPr lang="ja-JP" altLang="en-US" dirty="0"/>
              <a:t>部</a:t>
            </a:r>
            <a:r>
              <a:rPr lang="en-US" altLang="ja-JP" dirty="0"/>
              <a:t>』</a:t>
            </a:r>
            <a:r>
              <a:rPr lang="ja-JP" altLang="en-US" dirty="0"/>
              <a:t>，第</a:t>
            </a:r>
            <a:r>
              <a:rPr lang="en-US" altLang="ja-JP" dirty="0"/>
              <a:t>4</a:t>
            </a:r>
            <a:r>
              <a:rPr lang="ja-JP" altLang="en-US" dirty="0"/>
              <a:t>幕 第</a:t>
            </a:r>
            <a:r>
              <a:rPr lang="en-US" altLang="ja-JP" dirty="0"/>
              <a:t>2</a:t>
            </a:r>
            <a:r>
              <a:rPr lang="ja-JP" altLang="en-US" dirty="0"/>
              <a:t>場，</a:t>
            </a:r>
            <a:r>
              <a:rPr lang="en-US" altLang="ja-JP" dirty="0"/>
              <a:t>71-78</a:t>
            </a:r>
            <a:r>
              <a:rPr lang="ja-JP" altLang="en-US" dirty="0"/>
              <a:t>）</a:t>
            </a:r>
            <a:endParaRPr kumimoji="1" lang="en-US" altLang="ja-JP" dirty="0"/>
          </a:p>
          <a:p>
            <a:pPr lvl="1"/>
            <a:r>
              <a:rPr lang="ja-JP" altLang="en-US" dirty="0"/>
              <a:t>しかし，現実には，法の不知を理由にすることができない。</a:t>
            </a:r>
            <a:endParaRPr lang="en-US" altLang="ja-JP" dirty="0"/>
          </a:p>
          <a:p>
            <a:pPr lvl="2"/>
            <a:r>
              <a:rPr kumimoji="1" lang="ja-JP" altLang="en-US" dirty="0"/>
              <a:t>法は，権力者には煙たがられる。最高権力者も法には従わざるを得ないから。</a:t>
            </a:r>
            <a:endParaRPr kumimoji="1" lang="en-US" altLang="ja-JP" dirty="0"/>
          </a:p>
          <a:p>
            <a:pPr lvl="2"/>
            <a:r>
              <a:rPr lang="ja-JP" altLang="en-US" dirty="0"/>
              <a:t>法は，弱者には，身を守る武器となる。</a:t>
            </a:r>
            <a:endParaRPr kumimoji="1" lang="ja-JP" altLang="en-US" dirty="0"/>
          </a:p>
        </p:txBody>
      </p:sp>
      <p:sp>
        <p:nvSpPr>
          <p:cNvPr id="4" name="日付プレースホルダー 3">
            <a:extLst>
              <a:ext uri="{FF2B5EF4-FFF2-40B4-BE49-F238E27FC236}">
                <a16:creationId xmlns:a16="http://schemas.microsoft.com/office/drawing/2014/main" id="{EDC06517-7519-414D-B449-F40CF23F4111}"/>
              </a:ext>
            </a:extLst>
          </p:cNvPr>
          <p:cNvSpPr>
            <a:spLocks noGrp="1"/>
          </p:cNvSpPr>
          <p:nvPr>
            <p:ph type="dt" sz="half" idx="10"/>
          </p:nvPr>
        </p:nvSpPr>
        <p:spPr/>
        <p:txBody>
          <a:bodyPr/>
          <a:lstStyle/>
          <a:p>
            <a:fld id="{703AAA0C-15B7-48C2-8A48-67627804687F}"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FD6522B1-BA87-4B3F-BB20-D6372F77F6F5}"/>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40CD15BA-BD47-443A-9531-93F11BA1B2AB}"/>
              </a:ext>
            </a:extLst>
          </p:cNvPr>
          <p:cNvSpPr>
            <a:spLocks noGrp="1"/>
          </p:cNvSpPr>
          <p:nvPr>
            <p:ph type="sldNum" sz="quarter" idx="12"/>
          </p:nvPr>
        </p:nvSpPr>
        <p:spPr/>
        <p:txBody>
          <a:bodyPr/>
          <a:lstStyle/>
          <a:p>
            <a:fld id="{63BA93C4-2A5C-4B4B-B565-ADAA94AD8651}" type="slidenum">
              <a:rPr kumimoji="1" lang="ja-JP" altLang="en-US" smtClean="0"/>
              <a:t>17</a:t>
            </a:fld>
            <a:endParaRPr kumimoji="1" lang="ja-JP" altLang="en-US"/>
          </a:p>
        </p:txBody>
      </p:sp>
    </p:spTree>
    <p:extLst>
      <p:ext uri="{BB962C8B-B14F-4D97-AF65-F5344CB8AC3E}">
        <p14:creationId xmlns:p14="http://schemas.microsoft.com/office/powerpoint/2010/main" val="109590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75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1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left)">
                                      <p:cBhvr>
                                        <p:cTn id="27" dur="75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left)">
                                      <p:cBhvr>
                                        <p:cTn id="32" dur="75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left)">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wipe(left)">
                                      <p:cBhvr>
                                        <p:cTn id="42" dur="10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wipe(left)">
                                      <p:cBhvr>
                                        <p:cTn id="47" dur="750"/>
                                        <p:tgtEl>
                                          <p:spTgt spid="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11" end="11"/>
                                            </p:txEl>
                                          </p:spTgt>
                                        </p:tgtEl>
                                        <p:attrNameLst>
                                          <p:attrName>style.visibility</p:attrName>
                                        </p:attrNameLst>
                                      </p:cBhvr>
                                      <p:to>
                                        <p:strVal val="visible"/>
                                      </p:to>
                                    </p:set>
                                    <p:animEffect transition="in" filter="wipe(left)">
                                      <p:cBhvr>
                                        <p:cTn id="52" dur="1000"/>
                                        <p:tgtEl>
                                          <p:spTgt spid="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xEl>
                                              <p:pRg st="12" end="12"/>
                                            </p:txEl>
                                          </p:spTgt>
                                        </p:tgtEl>
                                        <p:attrNameLst>
                                          <p:attrName>style.visibility</p:attrName>
                                        </p:attrNameLst>
                                      </p:cBhvr>
                                      <p:to>
                                        <p:strVal val="visible"/>
                                      </p:to>
                                    </p:set>
                                    <p:animEffect transition="in" filter="wipe(left)">
                                      <p:cBhvr>
                                        <p:cTn id="57" dur="75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6E69CA-486F-49D4-A232-9FBF105EFD7C}"/>
              </a:ext>
            </a:extLst>
          </p:cNvPr>
          <p:cNvSpPr>
            <a:spLocks noGrp="1"/>
          </p:cNvSpPr>
          <p:nvPr>
            <p:ph type="title"/>
          </p:nvPr>
        </p:nvSpPr>
        <p:spPr/>
        <p:txBody>
          <a:bodyPr/>
          <a:lstStyle/>
          <a:p>
            <a:r>
              <a:rPr kumimoji="1" lang="ja-JP" altLang="en-US" dirty="0"/>
              <a:t>法と道徳の融合（</a:t>
            </a:r>
            <a:r>
              <a:rPr kumimoji="1" lang="en-US" altLang="ja-JP" dirty="0"/>
              <a:t>1/5</a:t>
            </a:r>
            <a:r>
              <a:rPr kumimoji="1" lang="ja-JP" altLang="en-US" dirty="0"/>
              <a:t>）</a:t>
            </a:r>
          </a:p>
        </p:txBody>
      </p:sp>
      <p:sp>
        <p:nvSpPr>
          <p:cNvPr id="3" name="コンテンツ プレースホルダー 2">
            <a:extLst>
              <a:ext uri="{FF2B5EF4-FFF2-40B4-BE49-F238E27FC236}">
                <a16:creationId xmlns:a16="http://schemas.microsoft.com/office/drawing/2014/main" id="{807C0047-AF35-486A-9327-56E0E8C99D81}"/>
              </a:ext>
            </a:extLst>
          </p:cNvPr>
          <p:cNvSpPr>
            <a:spLocks noGrp="1"/>
          </p:cNvSpPr>
          <p:nvPr>
            <p:ph idx="1"/>
          </p:nvPr>
        </p:nvSpPr>
        <p:spPr>
          <a:xfrm>
            <a:off x="838200" y="1825625"/>
            <a:ext cx="3368040" cy="4183289"/>
          </a:xfrm>
        </p:spPr>
        <p:txBody>
          <a:bodyPr/>
          <a:lstStyle/>
          <a:p>
            <a:r>
              <a:rPr kumimoji="1" lang="ja-JP" altLang="en-US" dirty="0"/>
              <a:t>汝の欲することを人に施しなさい（聖書）</a:t>
            </a:r>
            <a:endParaRPr kumimoji="1" lang="en-US" altLang="ja-JP" dirty="0"/>
          </a:p>
          <a:p>
            <a:r>
              <a:rPr lang="ja-JP" altLang="en-US" dirty="0"/>
              <a:t>己の欲せざることを人に施すことなかれ（論語）</a:t>
            </a:r>
            <a:endParaRPr lang="en-US" altLang="ja-JP" dirty="0"/>
          </a:p>
          <a:p>
            <a:r>
              <a:rPr kumimoji="1" lang="ja-JP" altLang="en-US" dirty="0"/>
              <a:t>他人の犠牲において利得することなかれ（ローマ格言）</a:t>
            </a:r>
          </a:p>
        </p:txBody>
      </p:sp>
      <p:sp>
        <p:nvSpPr>
          <p:cNvPr id="4" name="日付プレースホルダー 3">
            <a:extLst>
              <a:ext uri="{FF2B5EF4-FFF2-40B4-BE49-F238E27FC236}">
                <a16:creationId xmlns:a16="http://schemas.microsoft.com/office/drawing/2014/main" id="{5490E139-218D-4FF7-9375-34BB7BAE211B}"/>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84F1C603-40F9-4488-9422-0C60E8E76253}"/>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C7A10906-9D93-4850-8E26-ABF0667B2647}"/>
              </a:ext>
            </a:extLst>
          </p:cNvPr>
          <p:cNvSpPr>
            <a:spLocks noGrp="1"/>
          </p:cNvSpPr>
          <p:nvPr>
            <p:ph type="sldNum" sz="quarter" idx="12"/>
          </p:nvPr>
        </p:nvSpPr>
        <p:spPr/>
        <p:txBody>
          <a:bodyPr/>
          <a:lstStyle/>
          <a:p>
            <a:fld id="{63BA93C4-2A5C-4B4B-B565-ADAA94AD8651}" type="slidenum">
              <a:rPr kumimoji="1" lang="ja-JP" altLang="en-US" smtClean="0"/>
              <a:t>18</a:t>
            </a:fld>
            <a:endParaRPr kumimoji="1" lang="ja-JP" altLang="en-US"/>
          </a:p>
        </p:txBody>
      </p:sp>
      <p:graphicFrame>
        <p:nvGraphicFramePr>
          <p:cNvPr id="62" name="図表 61">
            <a:extLst>
              <a:ext uri="{FF2B5EF4-FFF2-40B4-BE49-F238E27FC236}">
                <a16:creationId xmlns:a16="http://schemas.microsoft.com/office/drawing/2014/main" id="{9D16E3AC-5E04-4C6F-B0D0-48B52987FFC7}"/>
              </a:ext>
            </a:extLst>
          </p:cNvPr>
          <p:cNvGraphicFramePr/>
          <p:nvPr>
            <p:extLst>
              <p:ext uri="{D42A27DB-BD31-4B8C-83A1-F6EECF244321}">
                <p14:modId xmlns:p14="http://schemas.microsoft.com/office/powerpoint/2010/main" val="2403610086"/>
              </p:ext>
            </p:extLst>
          </p:nvPr>
        </p:nvGraphicFramePr>
        <p:xfrm>
          <a:off x="4624250" y="1580606"/>
          <a:ext cx="7197636" cy="4557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9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graphicEl>
                                              <a:dgm id="{63C1F3C2-C966-44B5-97EF-7416A22F7B39}"/>
                                            </p:graphicEl>
                                          </p:spTgt>
                                        </p:tgtEl>
                                        <p:attrNameLst>
                                          <p:attrName>style.visibility</p:attrName>
                                        </p:attrNameLst>
                                      </p:cBhvr>
                                      <p:to>
                                        <p:strVal val="visible"/>
                                      </p:to>
                                    </p:set>
                                    <p:animEffect transition="in" filter="wipe(left)">
                                      <p:cBhvr>
                                        <p:cTn id="7" dur="500"/>
                                        <p:tgtEl>
                                          <p:spTgt spid="62">
                                            <p:graphicEl>
                                              <a:dgm id="{63C1F3C2-C966-44B5-97EF-7416A22F7B39}"/>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2">
                                            <p:graphicEl>
                                              <a:dgm id="{4DDABDCE-A954-4761-A733-EB1223B3F1E4}"/>
                                            </p:graphicEl>
                                          </p:spTgt>
                                        </p:tgtEl>
                                        <p:attrNameLst>
                                          <p:attrName>style.visibility</p:attrName>
                                        </p:attrNameLst>
                                      </p:cBhvr>
                                      <p:to>
                                        <p:strVal val="visible"/>
                                      </p:to>
                                    </p:set>
                                    <p:animEffect transition="in" filter="wipe(left)">
                                      <p:cBhvr>
                                        <p:cTn id="11" dur="500"/>
                                        <p:tgtEl>
                                          <p:spTgt spid="62">
                                            <p:graphicEl>
                                              <a:dgm id="{4DDABDCE-A954-4761-A733-EB1223B3F1E4}"/>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
                                            <p:graphicEl>
                                              <a:dgm id="{F5B01DFB-A43D-42D4-AB33-F32954A1AD1B}"/>
                                            </p:graphicEl>
                                          </p:spTgt>
                                        </p:tgtEl>
                                        <p:attrNameLst>
                                          <p:attrName>style.visibility</p:attrName>
                                        </p:attrNameLst>
                                      </p:cBhvr>
                                      <p:to>
                                        <p:strVal val="visible"/>
                                      </p:to>
                                    </p:set>
                                    <p:animEffect transition="in" filter="wipe(left)">
                                      <p:cBhvr>
                                        <p:cTn id="16" dur="500"/>
                                        <p:tgtEl>
                                          <p:spTgt spid="62">
                                            <p:graphicEl>
                                              <a:dgm id="{F5B01DFB-A43D-42D4-AB33-F32954A1AD1B}"/>
                                            </p:graphic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up)">
                                      <p:cBhvr>
                                        <p:cTn id="20" dur="500"/>
                                        <p:tgtEl>
                                          <p:spTgt spid="3">
                                            <p:txEl>
                                              <p:pRg st="0" end="0"/>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62">
                                            <p:graphicEl>
                                              <a:dgm id="{19C02BCA-5E70-44D0-A3F2-D5974BDFE775}"/>
                                            </p:graphicEl>
                                          </p:spTgt>
                                        </p:tgtEl>
                                        <p:attrNameLst>
                                          <p:attrName>style.visibility</p:attrName>
                                        </p:attrNameLst>
                                      </p:cBhvr>
                                      <p:to>
                                        <p:strVal val="visible"/>
                                      </p:to>
                                    </p:set>
                                    <p:animEffect transition="in" filter="wipe(left)">
                                      <p:cBhvr>
                                        <p:cTn id="24" dur="500"/>
                                        <p:tgtEl>
                                          <p:spTgt spid="62">
                                            <p:graphicEl>
                                              <a:dgm id="{19C02BCA-5E70-44D0-A3F2-D5974BDFE775}"/>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2">
                                            <p:graphicEl>
                                              <a:dgm id="{BA1521B5-4EF0-465A-BB23-D46D2B91FBF9}"/>
                                            </p:graphicEl>
                                          </p:spTgt>
                                        </p:tgtEl>
                                        <p:attrNameLst>
                                          <p:attrName>style.visibility</p:attrName>
                                        </p:attrNameLst>
                                      </p:cBhvr>
                                      <p:to>
                                        <p:strVal val="visible"/>
                                      </p:to>
                                    </p:set>
                                    <p:animEffect transition="in" filter="wipe(left)">
                                      <p:cBhvr>
                                        <p:cTn id="29" dur="500"/>
                                        <p:tgtEl>
                                          <p:spTgt spid="62">
                                            <p:graphicEl>
                                              <a:dgm id="{BA1521B5-4EF0-465A-BB23-D46D2B91FBF9}"/>
                                            </p:graphicEl>
                                          </p:spTgt>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wipe(up)">
                                      <p:cBhvr>
                                        <p:cTn id="33" dur="500"/>
                                        <p:tgtEl>
                                          <p:spTgt spid="3">
                                            <p:txEl>
                                              <p:pRg st="1" end="1"/>
                                            </p:txEl>
                                          </p:spTgt>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2">
                                            <p:graphicEl>
                                              <a:dgm id="{F2296BAF-1C7A-428E-B98C-1F619A30B8FB}"/>
                                            </p:graphicEl>
                                          </p:spTgt>
                                        </p:tgtEl>
                                        <p:attrNameLst>
                                          <p:attrName>style.visibility</p:attrName>
                                        </p:attrNameLst>
                                      </p:cBhvr>
                                      <p:to>
                                        <p:strVal val="visible"/>
                                      </p:to>
                                    </p:set>
                                    <p:animEffect transition="in" filter="wipe(left)">
                                      <p:cBhvr>
                                        <p:cTn id="37" dur="500"/>
                                        <p:tgtEl>
                                          <p:spTgt spid="62">
                                            <p:graphicEl>
                                              <a:dgm id="{F2296BAF-1C7A-428E-B98C-1F619A30B8F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2">
                                            <p:graphicEl>
                                              <a:dgm id="{47713881-D191-4D5F-8305-788BFB730942}"/>
                                            </p:graphicEl>
                                          </p:spTgt>
                                        </p:tgtEl>
                                        <p:attrNameLst>
                                          <p:attrName>style.visibility</p:attrName>
                                        </p:attrNameLst>
                                      </p:cBhvr>
                                      <p:to>
                                        <p:strVal val="visible"/>
                                      </p:to>
                                    </p:set>
                                    <p:animEffect transition="in" filter="wipe(left)">
                                      <p:cBhvr>
                                        <p:cTn id="42" dur="500"/>
                                        <p:tgtEl>
                                          <p:spTgt spid="62">
                                            <p:graphicEl>
                                              <a:dgm id="{47713881-D191-4D5F-8305-788BFB730942}"/>
                                            </p:graphicEl>
                                          </p:spTgt>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up)">
                                      <p:cBhvr>
                                        <p:cTn id="46" dur="500"/>
                                        <p:tgtEl>
                                          <p:spTgt spid="3">
                                            <p:txEl>
                                              <p:pRg st="2" end="2"/>
                                            </p:txEl>
                                          </p:spTgt>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2">
                                            <p:graphicEl>
                                              <a:dgm id="{BBDF30CA-7F65-49BE-AEAD-348AA0854D36}"/>
                                            </p:graphicEl>
                                          </p:spTgt>
                                        </p:tgtEl>
                                        <p:attrNameLst>
                                          <p:attrName>style.visibility</p:attrName>
                                        </p:attrNameLst>
                                      </p:cBhvr>
                                      <p:to>
                                        <p:strVal val="visible"/>
                                      </p:to>
                                    </p:set>
                                    <p:animEffect transition="in" filter="wipe(left)">
                                      <p:cBhvr>
                                        <p:cTn id="50" dur="500"/>
                                        <p:tgtEl>
                                          <p:spTgt spid="62">
                                            <p:graphicEl>
                                              <a:dgm id="{BBDF30CA-7F65-49BE-AEAD-348AA0854D3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2">
                                            <p:graphicEl>
                                              <a:dgm id="{11907C38-9CD7-4BF7-90D8-87BC57FD50D9}"/>
                                            </p:graphicEl>
                                          </p:spTgt>
                                        </p:tgtEl>
                                        <p:attrNameLst>
                                          <p:attrName>style.visibility</p:attrName>
                                        </p:attrNameLst>
                                      </p:cBhvr>
                                      <p:to>
                                        <p:strVal val="visible"/>
                                      </p:to>
                                    </p:set>
                                    <p:animEffect transition="in" filter="wipe(left)">
                                      <p:cBhvr>
                                        <p:cTn id="55" dur="500"/>
                                        <p:tgtEl>
                                          <p:spTgt spid="62">
                                            <p:graphicEl>
                                              <a:dgm id="{11907C38-9CD7-4BF7-90D8-87BC57FD50D9}"/>
                                            </p:graphicEl>
                                          </p:spTgt>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2">
                                            <p:graphicEl>
                                              <a:dgm id="{32022D19-9EFB-4D3F-80EE-F5488BC72189}"/>
                                            </p:graphicEl>
                                          </p:spTgt>
                                        </p:tgtEl>
                                        <p:attrNameLst>
                                          <p:attrName>style.visibility</p:attrName>
                                        </p:attrNameLst>
                                      </p:cBhvr>
                                      <p:to>
                                        <p:strVal val="visible"/>
                                      </p:to>
                                    </p:set>
                                    <p:animEffect transition="in" filter="wipe(left)">
                                      <p:cBhvr>
                                        <p:cTn id="59" dur="500"/>
                                        <p:tgtEl>
                                          <p:spTgt spid="62">
                                            <p:graphicEl>
                                              <a:dgm id="{32022D19-9EFB-4D3F-80EE-F5488BC72189}"/>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2">
                                            <p:graphicEl>
                                              <a:dgm id="{62333F3F-164D-4DC8-A7AC-FEEF342F9A66}"/>
                                            </p:graphicEl>
                                          </p:spTgt>
                                        </p:tgtEl>
                                        <p:attrNameLst>
                                          <p:attrName>style.visibility</p:attrName>
                                        </p:attrNameLst>
                                      </p:cBhvr>
                                      <p:to>
                                        <p:strVal val="visible"/>
                                      </p:to>
                                    </p:set>
                                    <p:animEffect transition="in" filter="wipe(left)">
                                      <p:cBhvr>
                                        <p:cTn id="64" dur="500"/>
                                        <p:tgtEl>
                                          <p:spTgt spid="62">
                                            <p:graphicEl>
                                              <a:dgm id="{62333F3F-164D-4DC8-A7AC-FEEF342F9A66}"/>
                                            </p:graphicEl>
                                          </p:spTgt>
                                        </p:tgtEl>
                                      </p:cBhvr>
                                    </p:animEffect>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62">
                                            <p:graphicEl>
                                              <a:dgm id="{D7D95CC4-E2CA-4918-81D4-698098F3588B}"/>
                                            </p:graphicEl>
                                          </p:spTgt>
                                        </p:tgtEl>
                                        <p:attrNameLst>
                                          <p:attrName>style.visibility</p:attrName>
                                        </p:attrNameLst>
                                      </p:cBhvr>
                                      <p:to>
                                        <p:strVal val="visible"/>
                                      </p:to>
                                    </p:set>
                                    <p:animEffect transition="in" filter="wipe(left)">
                                      <p:cBhvr>
                                        <p:cTn id="68" dur="500"/>
                                        <p:tgtEl>
                                          <p:spTgt spid="62">
                                            <p:graphicEl>
                                              <a:dgm id="{D7D95CC4-E2CA-4918-81D4-698098F3588B}"/>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2">
                                            <p:graphicEl>
                                              <a:dgm id="{4B7F613F-4295-411D-85C2-46E63DA3315A}"/>
                                            </p:graphicEl>
                                          </p:spTgt>
                                        </p:tgtEl>
                                        <p:attrNameLst>
                                          <p:attrName>style.visibility</p:attrName>
                                        </p:attrNameLst>
                                      </p:cBhvr>
                                      <p:to>
                                        <p:strVal val="visible"/>
                                      </p:to>
                                    </p:set>
                                    <p:animEffect transition="in" filter="wipe(left)">
                                      <p:cBhvr>
                                        <p:cTn id="73" dur="500"/>
                                        <p:tgtEl>
                                          <p:spTgt spid="62">
                                            <p:graphicEl>
                                              <a:dgm id="{4B7F613F-4295-411D-85C2-46E63DA3315A}"/>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62">
                                            <p:graphicEl>
                                              <a:dgm id="{75E3834B-807F-4DB1-B5AA-4F60DCD0E340}"/>
                                            </p:graphicEl>
                                          </p:spTgt>
                                        </p:tgtEl>
                                        <p:attrNameLst>
                                          <p:attrName>style.visibility</p:attrName>
                                        </p:attrNameLst>
                                      </p:cBhvr>
                                      <p:to>
                                        <p:strVal val="visible"/>
                                      </p:to>
                                    </p:set>
                                    <p:animEffect transition="in" filter="wipe(left)">
                                      <p:cBhvr>
                                        <p:cTn id="77" dur="500"/>
                                        <p:tgtEl>
                                          <p:spTgt spid="62">
                                            <p:graphicEl>
                                              <a:dgm id="{75E3834B-807F-4DB1-B5AA-4F60DCD0E340}"/>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2">
                                            <p:graphicEl>
                                              <a:dgm id="{AA77EEE9-8587-4E5A-9BD4-337A5693DF02}"/>
                                            </p:graphicEl>
                                          </p:spTgt>
                                        </p:tgtEl>
                                        <p:attrNameLst>
                                          <p:attrName>style.visibility</p:attrName>
                                        </p:attrNameLst>
                                      </p:cBhvr>
                                      <p:to>
                                        <p:strVal val="visible"/>
                                      </p:to>
                                    </p:set>
                                    <p:animEffect transition="in" filter="wipe(left)">
                                      <p:cBhvr>
                                        <p:cTn id="82" dur="500"/>
                                        <p:tgtEl>
                                          <p:spTgt spid="62">
                                            <p:graphicEl>
                                              <a:dgm id="{AA77EEE9-8587-4E5A-9BD4-337A5693DF02}"/>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2">
                                            <p:graphicEl>
                                              <a:dgm id="{5272EE9D-7070-401B-A16C-927793102CF2}"/>
                                            </p:graphicEl>
                                          </p:spTgt>
                                        </p:tgtEl>
                                        <p:attrNameLst>
                                          <p:attrName>style.visibility</p:attrName>
                                        </p:attrNameLst>
                                      </p:cBhvr>
                                      <p:to>
                                        <p:strVal val="visible"/>
                                      </p:to>
                                    </p:set>
                                    <p:animEffect transition="in" filter="wipe(left)">
                                      <p:cBhvr>
                                        <p:cTn id="86" dur="500"/>
                                        <p:tgtEl>
                                          <p:spTgt spid="62">
                                            <p:graphicEl>
                                              <a:dgm id="{5272EE9D-7070-401B-A16C-927793102CF2}"/>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2">
                                            <p:graphicEl>
                                              <a:dgm id="{9EA75052-0030-42CC-A303-634A047C5B07}"/>
                                            </p:graphicEl>
                                          </p:spTgt>
                                        </p:tgtEl>
                                        <p:attrNameLst>
                                          <p:attrName>style.visibility</p:attrName>
                                        </p:attrNameLst>
                                      </p:cBhvr>
                                      <p:to>
                                        <p:strVal val="visible"/>
                                      </p:to>
                                    </p:set>
                                    <p:animEffect transition="in" filter="wipe(left)">
                                      <p:cBhvr>
                                        <p:cTn id="91" dur="500"/>
                                        <p:tgtEl>
                                          <p:spTgt spid="62">
                                            <p:graphicEl>
                                              <a:dgm id="{9EA75052-0030-42CC-A303-634A047C5B07}"/>
                                            </p:graphicEl>
                                          </p:spTgt>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62">
                                            <p:graphicEl>
                                              <a:dgm id="{98019B00-A34A-498A-A08F-E6FCA42AC9C0}"/>
                                            </p:graphicEl>
                                          </p:spTgt>
                                        </p:tgtEl>
                                        <p:attrNameLst>
                                          <p:attrName>style.visibility</p:attrName>
                                        </p:attrNameLst>
                                      </p:cBhvr>
                                      <p:to>
                                        <p:strVal val="visible"/>
                                      </p:to>
                                    </p:set>
                                    <p:animEffect transition="in" filter="wipe(left)">
                                      <p:cBhvr>
                                        <p:cTn id="95" dur="500"/>
                                        <p:tgtEl>
                                          <p:spTgt spid="62">
                                            <p:graphicEl>
                                              <a:dgm id="{98019B00-A34A-498A-A08F-E6FCA42AC9C0}"/>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62">
                                            <p:graphicEl>
                                              <a:dgm id="{1E22EAA8-C445-42CD-A70D-8964D46EE7C9}"/>
                                            </p:graphicEl>
                                          </p:spTgt>
                                        </p:tgtEl>
                                        <p:attrNameLst>
                                          <p:attrName>style.visibility</p:attrName>
                                        </p:attrNameLst>
                                      </p:cBhvr>
                                      <p:to>
                                        <p:strVal val="visible"/>
                                      </p:to>
                                    </p:set>
                                    <p:animEffect transition="in" filter="wipe(left)">
                                      <p:cBhvr>
                                        <p:cTn id="100" dur="500"/>
                                        <p:tgtEl>
                                          <p:spTgt spid="62">
                                            <p:graphicEl>
                                              <a:dgm id="{1E22EAA8-C445-42CD-A70D-8964D46EE7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2" grpId="0" uiExpand="1">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799E930E-20EC-40A1-A19E-B2FC5049864F}"/>
              </a:ext>
            </a:extLst>
          </p:cNvPr>
          <p:cNvSpPr>
            <a:spLocks noGrp="1"/>
          </p:cNvSpPr>
          <p:nvPr>
            <p:ph type="title"/>
          </p:nvPr>
        </p:nvSpPr>
        <p:spPr>
          <a:xfrm>
            <a:off x="457200" y="407987"/>
            <a:ext cx="2635865" cy="1149349"/>
          </a:xfrm>
        </p:spPr>
        <p:txBody>
          <a:bodyPr>
            <a:normAutofit fontScale="90000"/>
          </a:bodyPr>
          <a:lstStyle/>
          <a:p>
            <a:r>
              <a:rPr lang="ja-JP" altLang="en-US" dirty="0"/>
              <a:t>法と道徳の融合（</a:t>
            </a:r>
            <a:r>
              <a:rPr lang="en-US" altLang="ja-JP" dirty="0"/>
              <a:t>2/</a:t>
            </a:r>
            <a:r>
              <a:rPr lang="en-US" altLang="ja-JP" dirty="0">
                <a:hlinkClick r:id="rId2" action="ppaction://hlinksldjump"/>
              </a:rPr>
              <a:t>5</a:t>
            </a:r>
            <a:r>
              <a:rPr lang="ja-JP" altLang="en-US" dirty="0"/>
              <a:t>）</a:t>
            </a:r>
            <a:endParaRPr kumimoji="1" lang="ja-JP" altLang="en-US" dirty="0"/>
          </a:p>
        </p:txBody>
      </p:sp>
      <p:sp>
        <p:nvSpPr>
          <p:cNvPr id="4" name="日付プレースホルダー 3">
            <a:extLst>
              <a:ext uri="{FF2B5EF4-FFF2-40B4-BE49-F238E27FC236}">
                <a16:creationId xmlns:a16="http://schemas.microsoft.com/office/drawing/2014/main" id="{B012C261-07BA-49F0-BBFC-001B2D58CF4D}"/>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16FB0DC5-43B1-461C-99B2-AE53EBD516DD}"/>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2BF75825-18D2-4CE2-85B2-6C5F2A5B4768}"/>
              </a:ext>
            </a:extLst>
          </p:cNvPr>
          <p:cNvSpPr>
            <a:spLocks noGrp="1"/>
          </p:cNvSpPr>
          <p:nvPr>
            <p:ph type="sldNum" sz="quarter" idx="12"/>
          </p:nvPr>
        </p:nvSpPr>
        <p:spPr>
          <a:xfrm>
            <a:off x="7467561" y="6356350"/>
            <a:ext cx="2743200" cy="365125"/>
          </a:xfrm>
        </p:spPr>
        <p:txBody>
          <a:bodyPr/>
          <a:lstStyle/>
          <a:p>
            <a:fld id="{63BA93C4-2A5C-4B4B-B565-ADAA94AD8651}" type="slidenum">
              <a:rPr kumimoji="1" lang="ja-JP" altLang="en-US" smtClean="0"/>
              <a:t>19</a:t>
            </a:fld>
            <a:endParaRPr kumimoji="1" lang="ja-JP" altLang="en-US"/>
          </a:p>
        </p:txBody>
      </p:sp>
      <p:graphicFrame>
        <p:nvGraphicFramePr>
          <p:cNvPr id="9" name="図表 8">
            <a:extLst>
              <a:ext uri="{FF2B5EF4-FFF2-40B4-BE49-F238E27FC236}">
                <a16:creationId xmlns:a16="http://schemas.microsoft.com/office/drawing/2014/main" id="{A1DC0271-1E23-4978-AD49-5D6BB6D57E0F}"/>
              </a:ext>
            </a:extLst>
          </p:cNvPr>
          <p:cNvGraphicFramePr/>
          <p:nvPr>
            <p:extLst>
              <p:ext uri="{D42A27DB-BD31-4B8C-83A1-F6EECF244321}">
                <p14:modId xmlns:p14="http://schemas.microsoft.com/office/powerpoint/2010/main" val="921373994"/>
              </p:ext>
            </p:extLst>
          </p:nvPr>
        </p:nvGraphicFramePr>
        <p:xfrm>
          <a:off x="349865" y="136525"/>
          <a:ext cx="11761593" cy="6049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四角形: 角を丸くする 9">
            <a:extLst>
              <a:ext uri="{FF2B5EF4-FFF2-40B4-BE49-F238E27FC236}">
                <a16:creationId xmlns:a16="http://schemas.microsoft.com/office/drawing/2014/main" id="{E8C464E0-C162-444D-B1D2-199307D40254}"/>
              </a:ext>
            </a:extLst>
          </p:cNvPr>
          <p:cNvSpPr/>
          <p:nvPr/>
        </p:nvSpPr>
        <p:spPr>
          <a:xfrm>
            <a:off x="6339410" y="5409953"/>
            <a:ext cx="1602755" cy="495759"/>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黄金</a:t>
            </a:r>
            <a:r>
              <a:rPr kumimoji="1" lang="ja-JP" altLang="en-US" dirty="0">
                <a:solidFill>
                  <a:schemeClr val="tx1"/>
                </a:solidFill>
                <a:hlinkClick r:id="rId2" action="ppaction://hlinksldjump"/>
              </a:rPr>
              <a:t>ルール</a:t>
            </a:r>
            <a:endParaRPr kumimoji="1" lang="ja-JP" altLang="en-US" dirty="0">
              <a:solidFill>
                <a:schemeClr val="tx1"/>
              </a:solidFill>
            </a:endParaRPr>
          </a:p>
        </p:txBody>
      </p:sp>
      <p:sp>
        <p:nvSpPr>
          <p:cNvPr id="11" name="四角形: 角を丸くする 10">
            <a:extLst>
              <a:ext uri="{FF2B5EF4-FFF2-40B4-BE49-F238E27FC236}">
                <a16:creationId xmlns:a16="http://schemas.microsoft.com/office/drawing/2014/main" id="{184AC671-6500-4CC4-A618-F9727C5F3879}"/>
              </a:ext>
            </a:extLst>
          </p:cNvPr>
          <p:cNvSpPr/>
          <p:nvPr/>
        </p:nvSpPr>
        <p:spPr>
          <a:xfrm>
            <a:off x="8289395" y="5409952"/>
            <a:ext cx="1602755" cy="49575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白銀</a:t>
            </a:r>
            <a:r>
              <a:rPr kumimoji="1" lang="ja-JP" altLang="en-US" dirty="0">
                <a:solidFill>
                  <a:schemeClr val="tx1"/>
                </a:solidFill>
                <a:hlinkClick r:id="rId8" action="ppaction://hlinksldjump"/>
              </a:rPr>
              <a:t>ルール</a:t>
            </a:r>
            <a:endParaRPr kumimoji="1" lang="ja-JP" altLang="en-US" dirty="0">
              <a:solidFill>
                <a:schemeClr val="tx1"/>
              </a:solidFill>
            </a:endParaRPr>
          </a:p>
        </p:txBody>
      </p:sp>
      <p:sp>
        <p:nvSpPr>
          <p:cNvPr id="12" name="四角形: 角を丸くする 11">
            <a:extLst>
              <a:ext uri="{FF2B5EF4-FFF2-40B4-BE49-F238E27FC236}">
                <a16:creationId xmlns:a16="http://schemas.microsoft.com/office/drawing/2014/main" id="{978376EE-3714-45DC-8550-90119E82642E}"/>
              </a:ext>
            </a:extLst>
          </p:cNvPr>
          <p:cNvSpPr/>
          <p:nvPr/>
        </p:nvSpPr>
        <p:spPr>
          <a:xfrm>
            <a:off x="10239380" y="5409952"/>
            <a:ext cx="1602755" cy="49575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唐金ルール</a:t>
            </a:r>
          </a:p>
        </p:txBody>
      </p:sp>
    </p:spTree>
    <p:extLst>
      <p:ext uri="{BB962C8B-B14F-4D97-AF65-F5344CB8AC3E}">
        <p14:creationId xmlns:p14="http://schemas.microsoft.com/office/powerpoint/2010/main" val="3397886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B3D96E-004D-4EAA-BB19-3E74A45947A6}"/>
              </a:ext>
            </a:extLst>
          </p:cNvPr>
          <p:cNvSpPr>
            <a:spLocks noGrp="1"/>
          </p:cNvSpPr>
          <p:nvPr>
            <p:ph type="title"/>
          </p:nvPr>
        </p:nvSpPr>
        <p:spPr>
          <a:xfrm>
            <a:off x="838200" y="365125"/>
            <a:ext cx="10515600" cy="640715"/>
          </a:xfrm>
        </p:spPr>
        <p:txBody>
          <a:bodyPr>
            <a:normAutofit fontScale="90000"/>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7B9393B5-8C84-4A1C-88AE-E0E95AF402C3}"/>
              </a:ext>
            </a:extLst>
          </p:cNvPr>
          <p:cNvSpPr>
            <a:spLocks noGrp="1"/>
          </p:cNvSpPr>
          <p:nvPr>
            <p:ph sz="half" idx="1"/>
          </p:nvPr>
        </p:nvSpPr>
        <p:spPr>
          <a:xfrm>
            <a:off x="588825" y="1150534"/>
            <a:ext cx="5181600" cy="5061123"/>
          </a:xfrm>
        </p:spPr>
        <p:txBody>
          <a:bodyPr>
            <a:normAutofit fontScale="92500" lnSpcReduction="10000"/>
          </a:bodyPr>
          <a:lstStyle/>
          <a:p>
            <a:pPr>
              <a:lnSpc>
                <a:spcPct val="110000"/>
              </a:lnSpc>
            </a:pPr>
            <a:r>
              <a:rPr kumimoji="1" lang="ja-JP" altLang="en-US" sz="1800" dirty="0">
                <a:hlinkClick r:id="rId2" action="ppaction://hlinksldjump"/>
              </a:rPr>
              <a:t>自己紹介</a:t>
            </a:r>
            <a:endParaRPr kumimoji="1" lang="en-US" altLang="ja-JP" sz="1800" dirty="0"/>
          </a:p>
          <a:p>
            <a:pPr>
              <a:lnSpc>
                <a:spcPct val="110000"/>
              </a:lnSpc>
            </a:pPr>
            <a:r>
              <a:rPr lang="en-US" altLang="ja-JP" sz="1800" dirty="0"/>
              <a:t>Ⅰ</a:t>
            </a:r>
            <a:r>
              <a:rPr lang="ja-JP" altLang="en-US" sz="1800" dirty="0"/>
              <a:t>　全体を俯瞰することを可能にした功績</a:t>
            </a:r>
            <a:endParaRPr lang="en-US" altLang="ja-JP" sz="1800" dirty="0"/>
          </a:p>
          <a:p>
            <a:pPr lvl="1">
              <a:lnSpc>
                <a:spcPct val="110000"/>
              </a:lnSpc>
            </a:pPr>
            <a:r>
              <a:rPr kumimoji="1" lang="en-US" altLang="ja-JP" sz="1600" dirty="0"/>
              <a:t>1. </a:t>
            </a:r>
            <a:r>
              <a:rPr kumimoji="1" lang="en-US" altLang="ja-JP" sz="1600" b="1" dirty="0">
                <a:latin typeface="Times New Roman" panose="02020603050405020304" pitchFamily="18" charset="0"/>
                <a:cs typeface="Times New Roman" panose="02020603050405020304" pitchFamily="18" charset="0"/>
              </a:rPr>
              <a:t>Google</a:t>
            </a:r>
            <a:r>
              <a:rPr kumimoji="1" lang="ja-JP" altLang="en-US" sz="1600" b="1" dirty="0">
                <a:latin typeface="Times New Roman" panose="02020603050405020304" pitchFamily="18" charset="0"/>
                <a:cs typeface="Times New Roman" panose="02020603050405020304" pitchFamily="18" charset="0"/>
              </a:rPr>
              <a:t> </a:t>
            </a:r>
            <a:r>
              <a:rPr kumimoji="1" lang="en-US" altLang="ja-JP" sz="1600" b="1" dirty="0">
                <a:latin typeface="Times New Roman" panose="02020603050405020304" pitchFamily="18" charset="0"/>
                <a:cs typeface="Times New Roman" panose="02020603050405020304" pitchFamily="18" charset="0"/>
              </a:rPr>
              <a:t>Map</a:t>
            </a:r>
            <a:r>
              <a:rPr lang="ja-JP" altLang="en-US" sz="1600" dirty="0"/>
              <a:t>：</a:t>
            </a:r>
            <a:r>
              <a:rPr kumimoji="1" lang="ja-JP" altLang="en-US" sz="1600" dirty="0">
                <a:hlinkClick r:id="rId3" action="ppaction://hlinksldjump"/>
              </a:rPr>
              <a:t>部分と全体とのシームレスな移動</a:t>
            </a:r>
            <a:endParaRPr kumimoji="1" lang="en-US" altLang="ja-JP" sz="1600" dirty="0"/>
          </a:p>
          <a:p>
            <a:pPr lvl="2">
              <a:lnSpc>
                <a:spcPct val="110000"/>
              </a:lnSpc>
            </a:pPr>
            <a:r>
              <a:rPr kumimoji="1" lang="ja-JP" altLang="en-US" sz="1400" dirty="0"/>
              <a:t>住宅地図→市街地図→都道府県地図→日本地図→世界地図→宇宙地図？</a:t>
            </a:r>
            <a:endParaRPr kumimoji="1" lang="en-US" altLang="ja-JP" sz="1400" dirty="0"/>
          </a:p>
          <a:p>
            <a:pPr lvl="1">
              <a:lnSpc>
                <a:spcPct val="110000"/>
              </a:lnSpc>
            </a:pPr>
            <a:r>
              <a:rPr lang="en-US" altLang="ja-JP" sz="1600" dirty="0"/>
              <a:t>2. </a:t>
            </a:r>
            <a:r>
              <a:rPr lang="ja-JP" altLang="en-US" sz="1600" dirty="0"/>
              <a:t>渥美 育子</a:t>
            </a:r>
            <a:r>
              <a:rPr lang="en-US" altLang="ja-JP" sz="1600" dirty="0"/>
              <a:t>『</a:t>
            </a:r>
            <a:r>
              <a:rPr lang="ja-JP" altLang="en-US" sz="1600" dirty="0"/>
              <a:t>グローバル時代の文化の世界地図</a:t>
            </a:r>
            <a:r>
              <a:rPr lang="en-US" altLang="ja-JP" sz="1600" dirty="0"/>
              <a:t>』</a:t>
            </a:r>
          </a:p>
          <a:p>
            <a:pPr lvl="2">
              <a:lnSpc>
                <a:spcPct val="110000"/>
              </a:lnSpc>
            </a:pPr>
            <a:r>
              <a:rPr kumimoji="1" lang="en-US" altLang="ja-JP" sz="1400" dirty="0"/>
              <a:t>3</a:t>
            </a:r>
            <a:r>
              <a:rPr kumimoji="1" lang="ja-JP" altLang="en-US" sz="1400" dirty="0"/>
              <a:t>つの文化コード（モラル／レリジャス／リーガル）</a:t>
            </a:r>
            <a:endParaRPr kumimoji="1" lang="en-US" altLang="ja-JP" sz="1400" dirty="0"/>
          </a:p>
          <a:p>
            <a:pPr lvl="1">
              <a:lnSpc>
                <a:spcPct val="110000"/>
              </a:lnSpc>
            </a:pPr>
            <a:r>
              <a:rPr kumimoji="1" lang="en-US" altLang="ja-JP" sz="1600" dirty="0"/>
              <a:t>3</a:t>
            </a:r>
            <a:r>
              <a:rPr lang="en-US" altLang="ja-JP" sz="1600" dirty="0"/>
              <a:t>. </a:t>
            </a:r>
            <a:r>
              <a:rPr lang="ja-JP" altLang="en-US" sz="1600" dirty="0"/>
              <a:t>法の体系と部分のシームレスな移動</a:t>
            </a:r>
            <a:endParaRPr lang="en-US" altLang="ja-JP" sz="1600" dirty="0"/>
          </a:p>
          <a:p>
            <a:pPr lvl="2">
              <a:lnSpc>
                <a:spcPct val="110000"/>
              </a:lnSpc>
            </a:pPr>
            <a:r>
              <a:rPr kumimoji="1" lang="ja-JP" altLang="en-US" sz="1500" dirty="0"/>
              <a:t>民法の</a:t>
            </a:r>
            <a:r>
              <a:rPr kumimoji="1" lang="en-US" altLang="ja-JP" sz="1500" dirty="0"/>
              <a:t>XML</a:t>
            </a:r>
            <a:r>
              <a:rPr kumimoji="1" lang="ja-JP" altLang="en-US" sz="1500" dirty="0"/>
              <a:t>による体系化（</a:t>
            </a:r>
            <a:r>
              <a:rPr kumimoji="1" lang="en-US" altLang="ja-JP" sz="1500" dirty="0">
                <a:hlinkClick r:id="rId4" action="ppaction://hlinksldjump"/>
              </a:rPr>
              <a:t>1</a:t>
            </a:r>
            <a:r>
              <a:rPr kumimoji="1" lang="ja-JP" altLang="en-US" sz="1500" dirty="0"/>
              <a:t>，</a:t>
            </a:r>
            <a:r>
              <a:rPr kumimoji="1" lang="en-US" altLang="ja-JP" sz="1500" dirty="0">
                <a:hlinkClick r:id="rId5" action="ppaction://hlinksldjump"/>
              </a:rPr>
              <a:t>2</a:t>
            </a:r>
            <a:r>
              <a:rPr kumimoji="1" lang="ja-JP" altLang="en-US" sz="1500" dirty="0"/>
              <a:t>，</a:t>
            </a:r>
            <a:r>
              <a:rPr kumimoji="1" lang="en-US" altLang="ja-JP" sz="1500" dirty="0">
                <a:hlinkClick r:id="rId6" action="ppaction://hlinksldjump"/>
              </a:rPr>
              <a:t>3</a:t>
            </a:r>
            <a:r>
              <a:rPr kumimoji="1" lang="ja-JP" altLang="en-US" sz="1500" dirty="0"/>
              <a:t>）</a:t>
            </a:r>
            <a:r>
              <a:rPr lang="ja-JP" altLang="en-US" sz="1500" dirty="0"/>
              <a:t>，</a:t>
            </a:r>
            <a:r>
              <a:rPr lang="ja-JP" altLang="en-US" sz="1500" dirty="0">
                <a:hlinkClick r:id="rId7" action="ppaction://hlinksldjump"/>
              </a:rPr>
              <a:t>契約類型</a:t>
            </a:r>
            <a:endParaRPr kumimoji="1" lang="en-US" altLang="ja-JP" sz="1500" dirty="0"/>
          </a:p>
          <a:p>
            <a:pPr>
              <a:lnSpc>
                <a:spcPct val="110000"/>
              </a:lnSpc>
            </a:pPr>
            <a:r>
              <a:rPr kumimoji="1" lang="en-US" altLang="ja-JP" sz="1800" dirty="0"/>
              <a:t>Ⅱ</a:t>
            </a:r>
            <a:r>
              <a:rPr kumimoji="1" lang="ja-JP" altLang="en-US" sz="1800" dirty="0"/>
              <a:t>　共通教育の目標</a:t>
            </a:r>
            <a:endParaRPr kumimoji="1" lang="en-US" altLang="ja-JP" sz="1800" dirty="0"/>
          </a:p>
          <a:p>
            <a:pPr lvl="1">
              <a:lnSpc>
                <a:spcPct val="110000"/>
              </a:lnSpc>
            </a:pPr>
            <a:r>
              <a:rPr lang="en-US" altLang="ja-JP" sz="1600" dirty="0"/>
              <a:t>4.</a:t>
            </a:r>
            <a:r>
              <a:rPr lang="ja-JP" altLang="en-US" sz="1600" dirty="0"/>
              <a:t> </a:t>
            </a:r>
            <a:r>
              <a:rPr lang="ja-JP" altLang="en-US" sz="1700" dirty="0">
                <a:hlinkClick r:id="rId8" action="ppaction://hlinksldjump"/>
              </a:rPr>
              <a:t>モラル／レジジャス／リーガルコードとの関係</a:t>
            </a:r>
            <a:endParaRPr lang="en-US" altLang="ja-JP" sz="1600" dirty="0"/>
          </a:p>
          <a:p>
            <a:pPr lvl="2">
              <a:lnSpc>
                <a:spcPct val="110000"/>
              </a:lnSpc>
            </a:pPr>
            <a:r>
              <a:rPr lang="ja-JP" altLang="en-US" sz="1700" dirty="0"/>
              <a:t>道徳と法の融合（</a:t>
            </a:r>
            <a:r>
              <a:rPr lang="en-US" altLang="ja-JP" sz="1700" dirty="0">
                <a:hlinkClick r:id="rId9" action="ppaction://hlinksldjump"/>
              </a:rPr>
              <a:t>1</a:t>
            </a:r>
            <a:r>
              <a:rPr lang="ja-JP" altLang="en-US" sz="1700" dirty="0"/>
              <a:t>，</a:t>
            </a:r>
            <a:r>
              <a:rPr lang="en-US" altLang="ja-JP" sz="1700" dirty="0">
                <a:hlinkClick r:id="rId10" action="ppaction://hlinksldjump"/>
              </a:rPr>
              <a:t>2</a:t>
            </a:r>
            <a:r>
              <a:rPr lang="ja-JP" altLang="en-US" sz="1700" dirty="0"/>
              <a:t>，</a:t>
            </a:r>
            <a:r>
              <a:rPr lang="en-US" altLang="ja-JP" sz="1700" dirty="0">
                <a:hlinkClick r:id="rId11" action="ppaction://hlinksldjump"/>
              </a:rPr>
              <a:t>3</a:t>
            </a:r>
            <a:r>
              <a:rPr lang="ja-JP" altLang="en-US" sz="1700" dirty="0"/>
              <a:t>，</a:t>
            </a:r>
            <a:r>
              <a:rPr lang="en-US" altLang="ja-JP" sz="1700" dirty="0">
                <a:hlinkClick r:id="rId12" action="ppaction://hlinksldjump"/>
              </a:rPr>
              <a:t>4</a:t>
            </a:r>
            <a:r>
              <a:rPr lang="ja-JP" altLang="en-US" sz="1700" dirty="0"/>
              <a:t>，</a:t>
            </a:r>
            <a:r>
              <a:rPr lang="en-US" altLang="ja-JP" sz="1700" dirty="0">
                <a:hlinkClick r:id="rId13" action="ppaction://hlinksldjump"/>
              </a:rPr>
              <a:t>5</a:t>
            </a:r>
            <a:r>
              <a:rPr lang="ja-JP" altLang="en-US" sz="1700" dirty="0"/>
              <a:t>）</a:t>
            </a:r>
            <a:endParaRPr lang="en-US" altLang="ja-JP" sz="1700" dirty="0"/>
          </a:p>
          <a:p>
            <a:pPr lvl="1">
              <a:lnSpc>
                <a:spcPct val="110000"/>
              </a:lnSpc>
            </a:pPr>
            <a:r>
              <a:rPr lang="en-US" altLang="ja-JP" sz="1600" dirty="0"/>
              <a:t>5. </a:t>
            </a:r>
            <a:r>
              <a:rPr lang="ja-JP" altLang="en-US" sz="1600" dirty="0"/>
              <a:t>個人の能力を発見し向上させる</a:t>
            </a:r>
            <a:endParaRPr lang="en-US" altLang="ja-JP" sz="1600" dirty="0"/>
          </a:p>
          <a:p>
            <a:pPr lvl="2">
              <a:lnSpc>
                <a:spcPct val="110000"/>
              </a:lnSpc>
            </a:pPr>
            <a:r>
              <a:rPr lang="ja-JP" altLang="en-US" sz="1400" dirty="0">
                <a:hlinkClick r:id="rId14" action="ppaction://hlinksldjump"/>
              </a:rPr>
              <a:t>マズローの欲求階層説</a:t>
            </a:r>
            <a:endParaRPr lang="en-US" altLang="ja-JP" sz="1400" dirty="0"/>
          </a:p>
          <a:p>
            <a:pPr lvl="2">
              <a:lnSpc>
                <a:spcPct val="110000"/>
              </a:lnSpc>
            </a:pPr>
            <a:r>
              <a:rPr lang="ja-JP" altLang="en-US" sz="1400" dirty="0">
                <a:hlinkClick r:id="rId15" action="ppaction://hlinksldjump"/>
              </a:rPr>
              <a:t>よりよく生きるための学習科目</a:t>
            </a:r>
            <a:endParaRPr lang="en-US" altLang="ja-JP" sz="1400" dirty="0"/>
          </a:p>
          <a:p>
            <a:pPr lvl="2">
              <a:lnSpc>
                <a:spcPct val="110000"/>
              </a:lnSpc>
            </a:pPr>
            <a:r>
              <a:rPr lang="ja-JP" altLang="en-US" sz="1400" dirty="0">
                <a:hlinkClick r:id="rId16" action="ppaction://hlinksldjump"/>
              </a:rPr>
              <a:t>ジョハリの窓と未知の自分との出会い</a:t>
            </a:r>
            <a:endParaRPr lang="en-US" altLang="ja-JP" sz="1400" dirty="0"/>
          </a:p>
          <a:p>
            <a:pPr lvl="2">
              <a:lnSpc>
                <a:spcPct val="110000"/>
              </a:lnSpc>
            </a:pPr>
            <a:r>
              <a:rPr lang="ja-JP" altLang="en-US" sz="1400" dirty="0">
                <a:hlinkClick r:id="rId17" action="ppaction://hlinksldjump"/>
              </a:rPr>
              <a:t>世界のリーダーは，法学部卒が多い</a:t>
            </a:r>
            <a:endParaRPr lang="en-US" altLang="ja-JP" sz="1400" dirty="0"/>
          </a:p>
        </p:txBody>
      </p:sp>
      <p:sp>
        <p:nvSpPr>
          <p:cNvPr id="4" name="コンテンツ プレースホルダー 3">
            <a:extLst>
              <a:ext uri="{FF2B5EF4-FFF2-40B4-BE49-F238E27FC236}">
                <a16:creationId xmlns:a16="http://schemas.microsoft.com/office/drawing/2014/main" id="{78C9BF3B-CF14-42AA-B989-B3CFEADCDEC0}"/>
              </a:ext>
            </a:extLst>
          </p:cNvPr>
          <p:cNvSpPr>
            <a:spLocks noGrp="1"/>
          </p:cNvSpPr>
          <p:nvPr>
            <p:ph sz="half" idx="2"/>
          </p:nvPr>
        </p:nvSpPr>
        <p:spPr>
          <a:xfrm>
            <a:off x="5937662" y="1150535"/>
            <a:ext cx="5878286" cy="5061122"/>
          </a:xfrm>
        </p:spPr>
        <p:txBody>
          <a:bodyPr>
            <a:normAutofit fontScale="92500" lnSpcReduction="10000"/>
          </a:bodyPr>
          <a:lstStyle/>
          <a:p>
            <a:pPr>
              <a:lnSpc>
                <a:spcPct val="110000"/>
              </a:lnSpc>
            </a:pPr>
            <a:r>
              <a:rPr lang="en-US" altLang="ja-JP" sz="1800" dirty="0"/>
              <a:t>Ⅲ</a:t>
            </a:r>
            <a:r>
              <a:rPr lang="ja-JP" altLang="en-US" sz="1800" dirty="0"/>
              <a:t>　法における多様性と共通性の融合</a:t>
            </a:r>
            <a:endParaRPr lang="en-US" altLang="ja-JP" sz="1800" dirty="0"/>
          </a:p>
          <a:p>
            <a:pPr lvl="1">
              <a:lnSpc>
                <a:spcPct val="110000"/>
              </a:lnSpc>
            </a:pPr>
            <a:r>
              <a:rPr lang="en-US" altLang="ja-JP" sz="1600" dirty="0"/>
              <a:t>6.</a:t>
            </a:r>
            <a:r>
              <a:rPr lang="ja-JP" altLang="en-US" sz="1600" dirty="0"/>
              <a:t> </a:t>
            </a:r>
            <a:r>
              <a:rPr lang="ja-JP" altLang="en-US" sz="1700" b="1" dirty="0">
                <a:hlinkClick r:id="rId18" action="ppaction://hlinksldjump"/>
              </a:rPr>
              <a:t>学校教育における法教育の実践</a:t>
            </a:r>
            <a:r>
              <a:rPr lang="ja-JP" altLang="en-US" sz="1600" dirty="0"/>
              <a:t>（</a:t>
            </a:r>
            <a:r>
              <a:rPr lang="en-US" altLang="ja-JP" sz="1600" dirty="0">
                <a:hlinkClick r:id="rId19" action="ppaction://hlinksldjump"/>
              </a:rPr>
              <a:t>1</a:t>
            </a:r>
            <a:r>
              <a:rPr lang="ja-JP" altLang="en-US" sz="1600" dirty="0"/>
              <a:t>，</a:t>
            </a:r>
            <a:r>
              <a:rPr lang="en-US" altLang="ja-JP" sz="1600" dirty="0">
                <a:hlinkClick r:id="rId20" action="ppaction://hlinksldjump"/>
              </a:rPr>
              <a:t>2</a:t>
            </a:r>
            <a:r>
              <a:rPr lang="ja-JP" altLang="en-US" sz="1600" dirty="0"/>
              <a:t>，</a:t>
            </a:r>
            <a:r>
              <a:rPr lang="en-US" altLang="ja-JP" sz="1600" dirty="0">
                <a:hlinkClick r:id="rId21" action="ppaction://hlinksldjump"/>
              </a:rPr>
              <a:t>3</a:t>
            </a:r>
            <a:r>
              <a:rPr lang="ja-JP" altLang="en-US" sz="1600" dirty="0"/>
              <a:t>，</a:t>
            </a:r>
            <a:r>
              <a:rPr lang="en-US" altLang="ja-JP" sz="1600" dirty="0">
                <a:hlinkClick r:id="rId22" action="ppaction://hlinksldjump"/>
              </a:rPr>
              <a:t>4</a:t>
            </a:r>
            <a:r>
              <a:rPr lang="ja-JP" altLang="en-US" sz="1600" dirty="0"/>
              <a:t>，</a:t>
            </a:r>
            <a:r>
              <a:rPr lang="en-US" altLang="ja-JP" sz="1600" dirty="0">
                <a:hlinkClick r:id="rId23" action="ppaction://hlinksldjump"/>
              </a:rPr>
              <a:t>5</a:t>
            </a:r>
            <a:r>
              <a:rPr lang="ja-JP" altLang="en-US" sz="1600" dirty="0"/>
              <a:t>）</a:t>
            </a:r>
            <a:endParaRPr lang="en-US" altLang="ja-JP" sz="1600" dirty="0"/>
          </a:p>
          <a:p>
            <a:pPr lvl="1">
              <a:lnSpc>
                <a:spcPct val="110000"/>
              </a:lnSpc>
            </a:pPr>
            <a:r>
              <a:rPr lang="en-US" altLang="ja-JP" sz="1600" dirty="0"/>
              <a:t>7. </a:t>
            </a:r>
            <a:r>
              <a:rPr lang="ja-JP" altLang="en-US" sz="1600" dirty="0"/>
              <a:t>法とは何か</a:t>
            </a:r>
            <a:endParaRPr lang="en-US" altLang="ja-JP" sz="1600" dirty="0"/>
          </a:p>
          <a:p>
            <a:pPr lvl="2">
              <a:lnSpc>
                <a:spcPct val="110000"/>
              </a:lnSpc>
            </a:pPr>
            <a:r>
              <a:rPr lang="ja-JP" altLang="en-US" sz="1400" dirty="0">
                <a:hlinkClick r:id="rId24" action="ppaction://hlinksldjump"/>
              </a:rPr>
              <a:t>法の女神の持ち物で法とは何かが分かる</a:t>
            </a:r>
            <a:endParaRPr lang="en-US" altLang="ja-JP" sz="1400" dirty="0"/>
          </a:p>
          <a:p>
            <a:pPr lvl="2">
              <a:lnSpc>
                <a:spcPct val="110000"/>
              </a:lnSpc>
            </a:pPr>
            <a:r>
              <a:rPr kumimoji="1" lang="ja-JP" altLang="en-US" sz="1400" dirty="0"/>
              <a:t>永遠のパブリック・ドメイン（</a:t>
            </a:r>
            <a:r>
              <a:rPr lang="ja-JP" altLang="en-US" sz="1400" dirty="0">
                <a:hlinkClick r:id="rId25" action="ppaction://hlinksldjump"/>
              </a:rPr>
              <a:t>著作権法第</a:t>
            </a:r>
            <a:r>
              <a:rPr lang="en-US" altLang="ja-JP" sz="1400" dirty="0">
                <a:hlinkClick r:id="rId25" action="ppaction://hlinksldjump"/>
              </a:rPr>
              <a:t>13</a:t>
            </a:r>
            <a:r>
              <a:rPr lang="ja-JP" altLang="en-US" sz="1400" dirty="0">
                <a:hlinkClick r:id="rId25" action="ppaction://hlinksldjump"/>
              </a:rPr>
              <a:t>条</a:t>
            </a:r>
            <a:r>
              <a:rPr lang="ja-JP" altLang="en-US" sz="1400" dirty="0"/>
              <a:t>）</a:t>
            </a:r>
            <a:endParaRPr lang="en-US" altLang="ja-JP" sz="1400" dirty="0"/>
          </a:p>
          <a:p>
            <a:pPr lvl="1">
              <a:lnSpc>
                <a:spcPct val="110000"/>
              </a:lnSpc>
            </a:pPr>
            <a:r>
              <a:rPr lang="en-US" altLang="ja-JP" sz="1600" dirty="0"/>
              <a:t>8.  </a:t>
            </a:r>
            <a:r>
              <a:rPr lang="ja-JP" altLang="en-US" sz="1600" dirty="0"/>
              <a:t>事例研究：離婚原因（</a:t>
            </a:r>
            <a:r>
              <a:rPr lang="ja-JP" altLang="en-US" sz="1600" dirty="0">
                <a:hlinkClick r:id="rId26" action="ppaction://hlinksldjump"/>
              </a:rPr>
              <a:t>理想の条文構造</a:t>
            </a:r>
            <a:r>
              <a:rPr lang="ja-JP" altLang="en-US" sz="1600" dirty="0"/>
              <a:t>）</a:t>
            </a:r>
            <a:endParaRPr lang="en-US" altLang="ja-JP" sz="1600" dirty="0"/>
          </a:p>
          <a:p>
            <a:pPr lvl="2">
              <a:lnSpc>
                <a:spcPct val="110000"/>
              </a:lnSpc>
            </a:pPr>
            <a:r>
              <a:rPr kumimoji="1" lang="ja-JP" altLang="en-US" sz="1400" dirty="0">
                <a:hlinkClick r:id="rId27" action="ppaction://hlinksldjump"/>
              </a:rPr>
              <a:t>現行法</a:t>
            </a:r>
            <a:r>
              <a:rPr kumimoji="1" lang="ja-JP" altLang="en-US" sz="1400" dirty="0"/>
              <a:t>，</a:t>
            </a:r>
            <a:r>
              <a:rPr kumimoji="1" lang="ja-JP" altLang="en-US" sz="1400" dirty="0">
                <a:hlinkClick r:id="rId28" action="ppaction://hlinksldjump"/>
              </a:rPr>
              <a:t>現行法の不備</a:t>
            </a:r>
            <a:r>
              <a:rPr kumimoji="1" lang="ja-JP" altLang="en-US" sz="1400" dirty="0"/>
              <a:t>，</a:t>
            </a:r>
            <a:r>
              <a:rPr kumimoji="1" lang="ja-JP" altLang="en-US" sz="1400" dirty="0">
                <a:hlinkClick r:id="rId29" action="ppaction://hlinksldjump"/>
              </a:rPr>
              <a:t>立法提案</a:t>
            </a:r>
            <a:endParaRPr kumimoji="1" lang="en-US" altLang="ja-JP" sz="1400" dirty="0"/>
          </a:p>
          <a:p>
            <a:pPr lvl="1">
              <a:lnSpc>
                <a:spcPct val="110000"/>
              </a:lnSpc>
            </a:pPr>
            <a:r>
              <a:rPr lang="en-US" altLang="ja-JP" sz="1600" dirty="0"/>
              <a:t>9. </a:t>
            </a:r>
            <a:r>
              <a:rPr lang="ja-JP" altLang="en-US" sz="1600" dirty="0"/>
              <a:t>法はすべてを飲みこむ（宗教，契約）</a:t>
            </a:r>
            <a:endParaRPr kumimoji="1" lang="en-US" altLang="ja-JP" sz="1600" dirty="0"/>
          </a:p>
          <a:p>
            <a:pPr lvl="2">
              <a:lnSpc>
                <a:spcPct val="110000"/>
              </a:lnSpc>
            </a:pPr>
            <a:r>
              <a:rPr kumimoji="1" lang="ja-JP" altLang="en-US" sz="1400" dirty="0">
                <a:hlinkClick r:id="rId30" action="ppaction://hlinksldjump"/>
              </a:rPr>
              <a:t>信教・契約の自由，民法</a:t>
            </a:r>
            <a:r>
              <a:rPr kumimoji="1" lang="en-US" altLang="ja-JP" sz="1400" dirty="0">
                <a:hlinkClick r:id="rId30" action="ppaction://hlinksldjump"/>
              </a:rPr>
              <a:t>91</a:t>
            </a:r>
            <a:r>
              <a:rPr kumimoji="1" lang="ja-JP" altLang="en-US" sz="1400" dirty="0">
                <a:hlinkClick r:id="rId30" action="ppaction://hlinksldjump"/>
              </a:rPr>
              <a:t>条</a:t>
            </a:r>
            <a:endParaRPr kumimoji="1" lang="en-US" altLang="ja-JP" sz="1400" dirty="0"/>
          </a:p>
          <a:p>
            <a:pPr lvl="1">
              <a:lnSpc>
                <a:spcPct val="110000"/>
              </a:lnSpc>
            </a:pPr>
            <a:r>
              <a:rPr kumimoji="1" lang="en-US" altLang="ja-JP" sz="1600" dirty="0"/>
              <a:t>10. </a:t>
            </a:r>
            <a:r>
              <a:rPr kumimoji="1" lang="ja-JP" altLang="en-US" sz="1600" dirty="0"/>
              <a:t>法律家の思考方法</a:t>
            </a:r>
            <a:endParaRPr kumimoji="1" lang="en-US" altLang="ja-JP" sz="1600" dirty="0"/>
          </a:p>
          <a:p>
            <a:pPr lvl="2">
              <a:lnSpc>
                <a:spcPct val="110000"/>
              </a:lnSpc>
            </a:pPr>
            <a:r>
              <a:rPr kumimoji="1" lang="ja-JP" altLang="en-US" sz="1400" dirty="0">
                <a:hlinkClick r:id="rId31" action="ppaction://hlinksldjump"/>
              </a:rPr>
              <a:t>アイラック（</a:t>
            </a:r>
            <a:r>
              <a:rPr kumimoji="1" lang="en-US" altLang="ja-JP" sz="1400" dirty="0">
                <a:hlinkClick r:id="rId31" action="ppaction://hlinksldjump"/>
              </a:rPr>
              <a:t>IRAC</a:t>
            </a:r>
            <a:r>
              <a:rPr kumimoji="1" lang="ja-JP" altLang="en-US" sz="1400" dirty="0">
                <a:hlinkClick r:id="rId31" action="ppaction://hlinksldjump"/>
              </a:rPr>
              <a:t>）</a:t>
            </a:r>
            <a:r>
              <a:rPr kumimoji="1" lang="ja-JP" altLang="en-US" sz="1400" dirty="0"/>
              <a:t>，</a:t>
            </a:r>
            <a:r>
              <a:rPr kumimoji="1" lang="ja-JP" altLang="en-US" sz="1400" dirty="0">
                <a:hlinkClick r:id="rId32" action="ppaction://hlinksldjump"/>
              </a:rPr>
              <a:t>論文の書き方</a:t>
            </a:r>
            <a:endParaRPr kumimoji="1" lang="en-US" altLang="ja-JP" sz="1400" dirty="0"/>
          </a:p>
          <a:p>
            <a:pPr lvl="2">
              <a:lnSpc>
                <a:spcPct val="110000"/>
              </a:lnSpc>
            </a:pPr>
            <a:r>
              <a:rPr lang="ja-JP" altLang="en-US" sz="1400" dirty="0">
                <a:hlinkClick r:id="rId33" action="ppaction://hlinksldjump"/>
              </a:rPr>
              <a:t>トゥールミンの議論の図式</a:t>
            </a:r>
            <a:r>
              <a:rPr lang="ja-JP" altLang="en-US" sz="1400" dirty="0"/>
              <a:t>，</a:t>
            </a:r>
            <a:r>
              <a:rPr lang="ja-JP" altLang="en-US" sz="1400" dirty="0">
                <a:hlinkClick r:id="rId34" action="ppaction://hlinksldjump"/>
              </a:rPr>
              <a:t>修正案</a:t>
            </a:r>
            <a:endParaRPr lang="en-US" altLang="ja-JP" sz="1400" dirty="0"/>
          </a:p>
          <a:p>
            <a:pPr lvl="2">
              <a:lnSpc>
                <a:spcPct val="110000"/>
              </a:lnSpc>
            </a:pPr>
            <a:r>
              <a:rPr kumimoji="1" lang="ja-JP" altLang="en-US" sz="1400" dirty="0">
                <a:hlinkClick r:id="rId31" action="ppaction://hlinksldjump"/>
              </a:rPr>
              <a:t>法教育の方法論の改革</a:t>
            </a:r>
            <a:endParaRPr kumimoji="1" lang="en-US" altLang="ja-JP" sz="1400" dirty="0"/>
          </a:p>
          <a:p>
            <a:pPr>
              <a:lnSpc>
                <a:spcPct val="110000"/>
              </a:lnSpc>
            </a:pPr>
            <a:r>
              <a:rPr lang="en-US" altLang="ja-JP" sz="1800" dirty="0"/>
              <a:t>Ⅳ</a:t>
            </a:r>
            <a:r>
              <a:rPr lang="ja-JP" altLang="en-US" sz="1800" dirty="0"/>
              <a:t>　</a:t>
            </a:r>
            <a:r>
              <a:rPr lang="ja-JP" altLang="en-US" sz="1800" dirty="0">
                <a:hlinkClick r:id="rId35" action="ppaction://hlinksldjump"/>
              </a:rPr>
              <a:t>結論</a:t>
            </a:r>
            <a:endParaRPr lang="en-US" altLang="ja-JP" sz="1800" dirty="0"/>
          </a:p>
          <a:p>
            <a:pPr lvl="2">
              <a:lnSpc>
                <a:spcPct val="110000"/>
              </a:lnSpc>
            </a:pPr>
            <a:r>
              <a:rPr kumimoji="1" lang="ja-JP" altLang="en-US" sz="1400" dirty="0"/>
              <a:t>モラル／レリジャス／リーガル／コード</a:t>
            </a:r>
            <a:r>
              <a:rPr lang="ja-JP" altLang="en-US" sz="1400" dirty="0"/>
              <a:t>間</a:t>
            </a:r>
            <a:r>
              <a:rPr kumimoji="1" lang="ja-JP" altLang="en-US" sz="1400" dirty="0"/>
              <a:t>の関係</a:t>
            </a:r>
            <a:endParaRPr kumimoji="1" lang="en-US" altLang="ja-JP" sz="1400" dirty="0"/>
          </a:p>
          <a:p>
            <a:pPr lvl="2">
              <a:lnSpc>
                <a:spcPct val="110000"/>
              </a:lnSpc>
            </a:pPr>
            <a:r>
              <a:rPr kumimoji="1" lang="ja-JP" altLang="en-US" sz="1400" dirty="0"/>
              <a:t>リーガルコードの卓越性と共通性</a:t>
            </a:r>
            <a:endParaRPr kumimoji="1" lang="en-US" altLang="ja-JP" sz="1400" dirty="0"/>
          </a:p>
          <a:p>
            <a:pPr>
              <a:lnSpc>
                <a:spcPct val="110000"/>
              </a:lnSpc>
            </a:pPr>
            <a:r>
              <a:rPr lang="ja-JP" altLang="en-US" sz="1800" dirty="0">
                <a:hlinkClick r:id="rId36" action="ppaction://hlinksldjump"/>
              </a:rPr>
              <a:t>参考文献</a:t>
            </a:r>
            <a:endParaRPr kumimoji="1" lang="ja-JP" altLang="en-US" sz="1800" dirty="0"/>
          </a:p>
        </p:txBody>
      </p:sp>
      <p:sp>
        <p:nvSpPr>
          <p:cNvPr id="5" name="日付プレースホルダー 4">
            <a:extLst>
              <a:ext uri="{FF2B5EF4-FFF2-40B4-BE49-F238E27FC236}">
                <a16:creationId xmlns:a16="http://schemas.microsoft.com/office/drawing/2014/main" id="{8BB4E787-DE1E-4C04-A76B-1D9CD38B9A83}"/>
              </a:ext>
            </a:extLst>
          </p:cNvPr>
          <p:cNvSpPr>
            <a:spLocks noGrp="1"/>
          </p:cNvSpPr>
          <p:nvPr>
            <p:ph type="dt" sz="half" idx="10"/>
          </p:nvPr>
        </p:nvSpPr>
        <p:spPr/>
        <p:txBody>
          <a:bodyPr/>
          <a:lstStyle/>
          <a:p>
            <a:fld id="{B914E842-8658-4710-937E-E53BFC33A6F9}" type="datetime1">
              <a:rPr kumimoji="1" lang="ja-JP" altLang="en-US" smtClean="0"/>
              <a:t>2020/6/23</a:t>
            </a:fld>
            <a:endParaRPr kumimoji="1" lang="ja-JP" altLang="en-US"/>
          </a:p>
        </p:txBody>
      </p:sp>
      <p:sp>
        <p:nvSpPr>
          <p:cNvPr id="6" name="フッター プレースホルダー 5">
            <a:extLst>
              <a:ext uri="{FF2B5EF4-FFF2-40B4-BE49-F238E27FC236}">
                <a16:creationId xmlns:a16="http://schemas.microsoft.com/office/drawing/2014/main" id="{ADEF8C57-82C4-4434-90EC-C3556F5C3E5B}"/>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7" name="スライド番号プレースホルダー 6">
            <a:extLst>
              <a:ext uri="{FF2B5EF4-FFF2-40B4-BE49-F238E27FC236}">
                <a16:creationId xmlns:a16="http://schemas.microsoft.com/office/drawing/2014/main" id="{6AC24581-3D2E-41BB-895A-B299DCE34660}"/>
              </a:ext>
            </a:extLst>
          </p:cNvPr>
          <p:cNvSpPr>
            <a:spLocks noGrp="1"/>
          </p:cNvSpPr>
          <p:nvPr>
            <p:ph type="sldNum" sz="quarter" idx="12"/>
          </p:nvPr>
        </p:nvSpPr>
        <p:spPr/>
        <p:txBody>
          <a:bodyPr/>
          <a:lstStyle/>
          <a:p>
            <a:fld id="{63BA93C4-2A5C-4B4B-B565-ADAA94AD8651}" type="slidenum">
              <a:rPr kumimoji="1" lang="ja-JP" altLang="en-US" smtClean="0"/>
              <a:t>2</a:t>
            </a:fld>
            <a:endParaRPr kumimoji="1" lang="ja-JP" altLang="en-US"/>
          </a:p>
        </p:txBody>
      </p:sp>
    </p:spTree>
    <p:extLst>
      <p:ext uri="{BB962C8B-B14F-4D97-AF65-F5344CB8AC3E}">
        <p14:creationId xmlns:p14="http://schemas.microsoft.com/office/powerpoint/2010/main" val="2792948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AEAA08D-D731-4193-8DC7-8309C481B3DF}"/>
              </a:ext>
            </a:extLst>
          </p:cNvPr>
          <p:cNvSpPr>
            <a:spLocks noGrp="1"/>
          </p:cNvSpPr>
          <p:nvPr>
            <p:ph type="title"/>
          </p:nvPr>
        </p:nvSpPr>
        <p:spPr>
          <a:xfrm>
            <a:off x="839788" y="365126"/>
            <a:ext cx="10515600" cy="1034272"/>
          </a:xfrm>
        </p:spPr>
        <p:txBody>
          <a:bodyPr/>
          <a:lstStyle/>
          <a:p>
            <a:r>
              <a:rPr kumimoji="1" lang="ja-JP" altLang="en-US" dirty="0"/>
              <a:t>法と道徳の融合（</a:t>
            </a:r>
            <a:r>
              <a:rPr kumimoji="1" lang="en-US" altLang="ja-JP" dirty="0"/>
              <a:t>3/</a:t>
            </a:r>
            <a:r>
              <a:rPr kumimoji="1" lang="en-US" altLang="ja-JP" dirty="0">
                <a:hlinkClick r:id="rId2" action="ppaction://hlinksldjump"/>
              </a:rPr>
              <a:t>5</a:t>
            </a:r>
            <a:r>
              <a:rPr kumimoji="1" lang="ja-JP" altLang="en-US" dirty="0"/>
              <a:t>）</a:t>
            </a:r>
            <a:r>
              <a:rPr kumimoji="1" lang="ja-JP" altLang="en-US" sz="3200" dirty="0"/>
              <a:t>→</a:t>
            </a:r>
            <a:r>
              <a:rPr kumimoji="1" lang="ja-JP" altLang="en-US" sz="3200" dirty="0">
                <a:hlinkClick r:id="rId3" action="ppaction://hlinksldjump"/>
              </a:rPr>
              <a:t>事務管理</a:t>
            </a:r>
            <a:endParaRPr kumimoji="1" lang="ja-JP" altLang="en-US" dirty="0"/>
          </a:p>
        </p:txBody>
      </p:sp>
      <p:sp>
        <p:nvSpPr>
          <p:cNvPr id="9" name="テキスト プレースホルダー 8">
            <a:extLst>
              <a:ext uri="{FF2B5EF4-FFF2-40B4-BE49-F238E27FC236}">
                <a16:creationId xmlns:a16="http://schemas.microsoft.com/office/drawing/2014/main" id="{27BDAC4C-C8FD-42AA-8CAD-8916878ACD60}"/>
              </a:ext>
            </a:extLst>
          </p:cNvPr>
          <p:cNvSpPr>
            <a:spLocks noGrp="1"/>
          </p:cNvSpPr>
          <p:nvPr>
            <p:ph type="body" idx="1"/>
          </p:nvPr>
        </p:nvSpPr>
        <p:spPr>
          <a:xfrm>
            <a:off x="839788" y="1527052"/>
            <a:ext cx="5157787" cy="1205875"/>
          </a:xfrm>
        </p:spPr>
        <p:txBody>
          <a:bodyPr>
            <a:normAutofit/>
          </a:bodyPr>
          <a:lstStyle/>
          <a:p>
            <a:r>
              <a:rPr lang="en-US" altLang="ja-JP" sz="2000" dirty="0"/>
              <a:t>2018</a:t>
            </a:r>
            <a:r>
              <a:rPr lang="ja-JP" altLang="en-US" sz="2000" dirty="0"/>
              <a:t>年</a:t>
            </a:r>
            <a:r>
              <a:rPr lang="en-US" altLang="ja-JP" sz="2000" dirty="0"/>
              <a:t>4</a:t>
            </a:r>
            <a:r>
              <a:rPr lang="ja-JP" altLang="en-US" sz="2000" dirty="0"/>
              <a:t>月</a:t>
            </a:r>
            <a:r>
              <a:rPr lang="en-US" altLang="ja-JP" sz="2000" dirty="0"/>
              <a:t>4</a:t>
            </a:r>
            <a:r>
              <a:rPr lang="ja-JP" altLang="en-US" sz="2000" dirty="0"/>
              <a:t>日 大相撲舞鶴（巡業）場所</a:t>
            </a:r>
            <a:endParaRPr lang="en-US" altLang="ja-JP" sz="2000" dirty="0"/>
          </a:p>
          <a:p>
            <a:r>
              <a:rPr kumimoji="1" lang="ja-JP" altLang="en-US" sz="2000" dirty="0"/>
              <a:t>舞鶴市長がくも膜下出血で倒れる</a:t>
            </a:r>
            <a:endParaRPr kumimoji="1" lang="en-US" altLang="ja-JP" sz="2000" dirty="0"/>
          </a:p>
          <a:p>
            <a:r>
              <a:rPr lang="ja-JP" altLang="en-US" sz="2000" dirty="0"/>
              <a:t>中央二人の女性が救命措置を開始</a:t>
            </a:r>
            <a:endParaRPr kumimoji="1" lang="ja-JP" altLang="en-US" sz="2000" dirty="0"/>
          </a:p>
        </p:txBody>
      </p:sp>
      <p:pic>
        <p:nvPicPr>
          <p:cNvPr id="14" name="コンテンツ プレースホルダー 13">
            <a:extLst>
              <a:ext uri="{FF2B5EF4-FFF2-40B4-BE49-F238E27FC236}">
                <a16:creationId xmlns:a16="http://schemas.microsoft.com/office/drawing/2014/main" id="{9D8C099E-9EBE-4FCF-9C90-F24471C87A5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36612" y="2843728"/>
            <a:ext cx="4912125" cy="2666289"/>
          </a:xfrm>
        </p:spPr>
      </p:pic>
      <p:sp>
        <p:nvSpPr>
          <p:cNvPr id="11" name="テキスト プレースホルダー 10">
            <a:extLst>
              <a:ext uri="{FF2B5EF4-FFF2-40B4-BE49-F238E27FC236}">
                <a16:creationId xmlns:a16="http://schemas.microsoft.com/office/drawing/2014/main" id="{7558C642-67E2-43E3-94CE-A7DC8A86AB44}"/>
              </a:ext>
            </a:extLst>
          </p:cNvPr>
          <p:cNvSpPr>
            <a:spLocks noGrp="1"/>
          </p:cNvSpPr>
          <p:nvPr>
            <p:ph type="body" sz="quarter" idx="3"/>
          </p:nvPr>
        </p:nvSpPr>
        <p:spPr>
          <a:xfrm>
            <a:off x="6172200" y="1527053"/>
            <a:ext cx="5183188" cy="1205874"/>
          </a:xfrm>
        </p:spPr>
        <p:txBody>
          <a:bodyPr>
            <a:noAutofit/>
          </a:bodyPr>
          <a:lstStyle/>
          <a:p>
            <a:r>
              <a:rPr lang="ja-JP" altLang="en-US" dirty="0"/>
              <a:t>「</a:t>
            </a:r>
            <a:r>
              <a:rPr lang="ja-JP" altLang="en-US" dirty="0">
                <a:solidFill>
                  <a:srgbClr val="FF0000"/>
                </a:solidFill>
              </a:rPr>
              <a:t>女性は土俵から降りてください</a:t>
            </a:r>
            <a:r>
              <a:rPr lang="ja-JP" altLang="en-US" dirty="0"/>
              <a:t>」</a:t>
            </a:r>
            <a:endParaRPr lang="en-US" altLang="ja-JP" dirty="0"/>
          </a:p>
          <a:p>
            <a:r>
              <a:rPr lang="ja-JP" altLang="en-US" sz="2000" dirty="0"/>
              <a:t>という行司による館内放送によって動揺し</a:t>
            </a:r>
            <a:endParaRPr lang="en-US" altLang="ja-JP" sz="2000" dirty="0"/>
          </a:p>
          <a:p>
            <a:r>
              <a:rPr lang="ja-JP" altLang="en-US" sz="2000" dirty="0"/>
              <a:t>土俵から降りる右二人の女性</a:t>
            </a:r>
            <a:endParaRPr kumimoji="1" lang="ja-JP" altLang="en-US" sz="2000" dirty="0"/>
          </a:p>
        </p:txBody>
      </p:sp>
      <p:pic>
        <p:nvPicPr>
          <p:cNvPr id="16" name="コンテンツ プレースホルダー 15">
            <a:extLst>
              <a:ext uri="{FF2B5EF4-FFF2-40B4-BE49-F238E27FC236}">
                <a16:creationId xmlns:a16="http://schemas.microsoft.com/office/drawing/2014/main" id="{516048EB-51F9-4352-868E-90678298DE15}"/>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509600" y="2865791"/>
            <a:ext cx="4690861" cy="2666289"/>
          </a:xfrm>
        </p:spPr>
      </p:pic>
      <p:sp>
        <p:nvSpPr>
          <p:cNvPr id="3" name="日付プレースホルダー 2">
            <a:extLst>
              <a:ext uri="{FF2B5EF4-FFF2-40B4-BE49-F238E27FC236}">
                <a16:creationId xmlns:a16="http://schemas.microsoft.com/office/drawing/2014/main" id="{34D32630-0D38-4BEC-B01E-45DFA948C9D7}"/>
              </a:ext>
            </a:extLst>
          </p:cNvPr>
          <p:cNvSpPr>
            <a:spLocks noGrp="1"/>
          </p:cNvSpPr>
          <p:nvPr>
            <p:ph type="dt" sz="half" idx="10"/>
          </p:nvPr>
        </p:nvSpPr>
        <p:spPr/>
        <p:txBody>
          <a:bodyPr/>
          <a:lstStyle/>
          <a:p>
            <a:fld id="{9C1E99C8-5156-4BBF-85A2-8B27EE09366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49292AD8-51DB-4C03-B4DF-876901F9EE5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5BB70F15-2226-40F5-8544-FD7777FD2DB4}"/>
              </a:ext>
            </a:extLst>
          </p:cNvPr>
          <p:cNvSpPr>
            <a:spLocks noGrp="1"/>
          </p:cNvSpPr>
          <p:nvPr>
            <p:ph type="sldNum" sz="quarter" idx="12"/>
          </p:nvPr>
        </p:nvSpPr>
        <p:spPr/>
        <p:txBody>
          <a:bodyPr/>
          <a:lstStyle/>
          <a:p>
            <a:fld id="{63BA93C4-2A5C-4B4B-B565-ADAA94AD8651}" type="slidenum">
              <a:rPr kumimoji="1" lang="ja-JP" altLang="en-US" smtClean="0"/>
              <a:t>20</a:t>
            </a:fld>
            <a:endParaRPr kumimoji="1" lang="ja-JP" altLang="en-US"/>
          </a:p>
        </p:txBody>
      </p:sp>
      <p:sp>
        <p:nvSpPr>
          <p:cNvPr id="17" name="テキスト ボックス 16">
            <a:extLst>
              <a:ext uri="{FF2B5EF4-FFF2-40B4-BE49-F238E27FC236}">
                <a16:creationId xmlns:a16="http://schemas.microsoft.com/office/drawing/2014/main" id="{3C02AA04-1CF9-4366-9E34-8DACB6AE719B}"/>
              </a:ext>
            </a:extLst>
          </p:cNvPr>
          <p:cNvSpPr txBox="1"/>
          <p:nvPr/>
        </p:nvSpPr>
        <p:spPr>
          <a:xfrm>
            <a:off x="2156698" y="5620818"/>
            <a:ext cx="7681755" cy="646331"/>
          </a:xfrm>
          <a:prstGeom prst="rect">
            <a:avLst/>
          </a:prstGeom>
          <a:noFill/>
        </p:spPr>
        <p:txBody>
          <a:bodyPr wrap="square" rtlCol="0">
            <a:spAutoFit/>
          </a:bodyPr>
          <a:lstStyle/>
          <a:p>
            <a:pPr algn="ctr"/>
            <a:r>
              <a:rPr lang="ja-JP" altLang="en-US" dirty="0"/>
              <a:t>加賀山茂</a:t>
            </a:r>
            <a:r>
              <a:rPr lang="en-US" altLang="ja-JP" dirty="0"/>
              <a:t>『</a:t>
            </a:r>
            <a:r>
              <a:rPr lang="ja-JP" altLang="en-US" dirty="0"/>
              <a:t>求められる法教育とは何か－他者への貢献“</a:t>
            </a:r>
            <a:r>
              <a:rPr lang="en-US" altLang="ja-JP" dirty="0"/>
              <a:t>Do for others”</a:t>
            </a:r>
            <a:r>
              <a:rPr lang="ja-JP" altLang="en-US" dirty="0"/>
              <a:t>の視点から事務管理・不当利得・不法行為を考える－</a:t>
            </a:r>
            <a:r>
              <a:rPr lang="en-US" altLang="ja-JP" dirty="0"/>
              <a:t>』</a:t>
            </a:r>
            <a:r>
              <a:rPr lang="ja-JP" altLang="en-US" dirty="0"/>
              <a:t>信山社（</a:t>
            </a:r>
            <a:r>
              <a:rPr lang="en-US" altLang="ja-JP" dirty="0"/>
              <a:t>2018/8/30</a:t>
            </a:r>
            <a:r>
              <a:rPr lang="ja-JP" altLang="en-US" dirty="0"/>
              <a:t>）</a:t>
            </a:r>
            <a:endParaRPr kumimoji="1" lang="ja-JP" altLang="en-US" dirty="0"/>
          </a:p>
        </p:txBody>
      </p:sp>
    </p:spTree>
    <p:extLst>
      <p:ext uri="{BB962C8B-B14F-4D97-AF65-F5344CB8AC3E}">
        <p14:creationId xmlns:p14="http://schemas.microsoft.com/office/powerpoint/2010/main" val="411964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750"/>
                                        <p:tgtEl>
                                          <p:spTgt spid="11">
                                            <p:txEl>
                                              <p:pRg st="0" end="0"/>
                                            </p:txEl>
                                          </p:spTgt>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1000"/>
                                        <p:tgtEl>
                                          <p:spTgt spid="11">
                                            <p:txEl>
                                              <p:pRg st="1" end="1"/>
                                            </p:txEl>
                                          </p:spTgt>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750"/>
                                        <p:tgtEl>
                                          <p:spTgt spid="11">
                                            <p:txEl>
                                              <p:pRg st="2" end="2"/>
                                            </p:txEl>
                                          </p:spTgt>
                                        </p:tgtEl>
                                      </p:cBhvr>
                                    </p:animEffect>
                                  </p:childTnLst>
                                </p:cTn>
                              </p:par>
                              <p:par>
                                <p:cTn id="21" presetID="4" presetClass="entr" presetSubtype="32"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out)">
                                      <p:cBhvr>
                                        <p:cTn id="23" dur="2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6E69CA-486F-49D4-A232-9FBF105EFD7C}"/>
              </a:ext>
            </a:extLst>
          </p:cNvPr>
          <p:cNvSpPr>
            <a:spLocks noGrp="1"/>
          </p:cNvSpPr>
          <p:nvPr>
            <p:ph type="title"/>
          </p:nvPr>
        </p:nvSpPr>
        <p:spPr>
          <a:xfrm>
            <a:off x="6104297" y="164218"/>
            <a:ext cx="5523411" cy="611396"/>
          </a:xfrm>
        </p:spPr>
        <p:txBody>
          <a:bodyPr>
            <a:normAutofit fontScale="90000"/>
          </a:bodyPr>
          <a:lstStyle/>
          <a:p>
            <a:r>
              <a:rPr kumimoji="1" lang="ja-JP" altLang="en-US" dirty="0"/>
              <a:t>法と道徳の融合（</a:t>
            </a:r>
            <a:r>
              <a:rPr kumimoji="1" lang="en-US" altLang="ja-JP" dirty="0"/>
              <a:t>4/</a:t>
            </a:r>
            <a:r>
              <a:rPr kumimoji="1" lang="en-US" altLang="ja-JP" dirty="0">
                <a:hlinkClick r:id="rId2" action="ppaction://hlinksldjump"/>
              </a:rPr>
              <a:t>5</a:t>
            </a:r>
            <a:r>
              <a:rPr kumimoji="1" lang="ja-JP" altLang="en-US" dirty="0"/>
              <a:t>）</a:t>
            </a:r>
          </a:p>
        </p:txBody>
      </p:sp>
      <p:sp>
        <p:nvSpPr>
          <p:cNvPr id="4" name="日付プレースホルダー 3">
            <a:extLst>
              <a:ext uri="{FF2B5EF4-FFF2-40B4-BE49-F238E27FC236}">
                <a16:creationId xmlns:a16="http://schemas.microsoft.com/office/drawing/2014/main" id="{5490E139-218D-4FF7-9375-34BB7BAE211B}"/>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84F1C603-40F9-4488-9422-0C60E8E76253}"/>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C7A10906-9D93-4850-8E26-ABF0667B2647}"/>
              </a:ext>
            </a:extLst>
          </p:cNvPr>
          <p:cNvSpPr>
            <a:spLocks noGrp="1"/>
          </p:cNvSpPr>
          <p:nvPr>
            <p:ph type="sldNum" sz="quarter" idx="12"/>
          </p:nvPr>
        </p:nvSpPr>
        <p:spPr/>
        <p:txBody>
          <a:bodyPr/>
          <a:lstStyle/>
          <a:p>
            <a:fld id="{63BA93C4-2A5C-4B4B-B565-ADAA94AD8651}" type="slidenum">
              <a:rPr kumimoji="1" lang="ja-JP" altLang="en-US" smtClean="0"/>
              <a:t>21</a:t>
            </a:fld>
            <a:endParaRPr kumimoji="1" lang="ja-JP" altLang="en-US"/>
          </a:p>
        </p:txBody>
      </p:sp>
      <p:cxnSp>
        <p:nvCxnSpPr>
          <p:cNvPr id="7" name="直線矢印コネクタ 6">
            <a:extLst>
              <a:ext uri="{FF2B5EF4-FFF2-40B4-BE49-F238E27FC236}">
                <a16:creationId xmlns:a16="http://schemas.microsoft.com/office/drawing/2014/main" id="{43BA0E42-2CF8-4ED3-8D4D-336114929A50}"/>
              </a:ext>
            </a:extLst>
          </p:cNvPr>
          <p:cNvCxnSpPr>
            <a:cxnSpLocks/>
            <a:stCxn id="46" idx="2"/>
            <a:endCxn id="8" idx="0"/>
          </p:cNvCxnSpPr>
          <p:nvPr/>
        </p:nvCxnSpPr>
        <p:spPr>
          <a:xfrm>
            <a:off x="2424495" y="568042"/>
            <a:ext cx="2445" cy="2572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フローチャート : 判断 7">
            <a:extLst>
              <a:ext uri="{FF2B5EF4-FFF2-40B4-BE49-F238E27FC236}">
                <a16:creationId xmlns:a16="http://schemas.microsoft.com/office/drawing/2014/main" id="{C8DFC941-ECA0-4A69-965E-0C41E5164FE4}"/>
              </a:ext>
            </a:extLst>
          </p:cNvPr>
          <p:cNvSpPr/>
          <p:nvPr/>
        </p:nvSpPr>
        <p:spPr>
          <a:xfrm>
            <a:off x="688239" y="825251"/>
            <a:ext cx="3477401" cy="673913"/>
          </a:xfrm>
          <a:prstGeom prst="flowChartDecision">
            <a:avLst/>
          </a:prstGeom>
          <a:solidFill>
            <a:schemeClr val="bg2">
              <a:lumMod val="90000"/>
            </a:schemeClr>
          </a:solidFill>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2400" b="1" dirty="0">
                <a:solidFill>
                  <a:schemeClr val="tx1"/>
                </a:solidFill>
              </a:rPr>
              <a:t>成立</a:t>
            </a:r>
          </a:p>
        </p:txBody>
      </p:sp>
      <p:cxnSp>
        <p:nvCxnSpPr>
          <p:cNvPr id="9" name="直線矢印コネクタ 8">
            <a:extLst>
              <a:ext uri="{FF2B5EF4-FFF2-40B4-BE49-F238E27FC236}">
                <a16:creationId xmlns:a16="http://schemas.microsoft.com/office/drawing/2014/main" id="{CBFC41FC-F480-45EA-B7A3-C9F66E76CC73}"/>
              </a:ext>
            </a:extLst>
          </p:cNvPr>
          <p:cNvCxnSpPr>
            <a:stCxn id="8" idx="3"/>
            <a:endCxn id="10" idx="1"/>
          </p:cNvCxnSpPr>
          <p:nvPr/>
        </p:nvCxnSpPr>
        <p:spPr>
          <a:xfrm>
            <a:off x="4165640" y="1162208"/>
            <a:ext cx="482265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フローチャート : 書類 9">
            <a:extLst>
              <a:ext uri="{FF2B5EF4-FFF2-40B4-BE49-F238E27FC236}">
                <a16:creationId xmlns:a16="http://schemas.microsoft.com/office/drawing/2014/main" id="{79A3943E-9A08-4EF1-AD65-F56258DE9859}"/>
              </a:ext>
            </a:extLst>
          </p:cNvPr>
          <p:cNvSpPr/>
          <p:nvPr/>
        </p:nvSpPr>
        <p:spPr>
          <a:xfrm>
            <a:off x="8988298" y="825251"/>
            <a:ext cx="2222587" cy="673913"/>
          </a:xfrm>
          <a:prstGeom prst="flowChartDocument">
            <a:avLst/>
          </a:prstGeom>
          <a:solidFill>
            <a:schemeClr val="bg2">
              <a:lumMod val="90000"/>
            </a:schemeClr>
          </a:solidFill>
          <a:ln>
            <a:solidFill>
              <a:schemeClr val="accent3">
                <a:lumMod val="75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2400" b="1" dirty="0">
                <a:solidFill>
                  <a:schemeClr val="tx1"/>
                </a:solidFill>
              </a:rPr>
              <a:t>契約外</a:t>
            </a:r>
            <a:r>
              <a:rPr lang="ja-JP" altLang="en-US" sz="2400" b="1" dirty="0">
                <a:solidFill>
                  <a:schemeClr val="tx1"/>
                </a:solidFill>
              </a:rPr>
              <a:t>関係</a:t>
            </a:r>
            <a:endParaRPr kumimoji="1" lang="ja-JP" altLang="en-US" sz="2400" b="1" dirty="0">
              <a:solidFill>
                <a:schemeClr val="tx1"/>
              </a:solidFill>
            </a:endParaRPr>
          </a:p>
        </p:txBody>
      </p:sp>
      <p:cxnSp>
        <p:nvCxnSpPr>
          <p:cNvPr id="11" name="直線矢印コネクタ 10">
            <a:extLst>
              <a:ext uri="{FF2B5EF4-FFF2-40B4-BE49-F238E27FC236}">
                <a16:creationId xmlns:a16="http://schemas.microsoft.com/office/drawing/2014/main" id="{2E88B7BB-829D-4055-8BD8-B8A29C4F3520}"/>
              </a:ext>
            </a:extLst>
          </p:cNvPr>
          <p:cNvCxnSpPr>
            <a:stCxn id="8" idx="2"/>
            <a:endCxn id="12" idx="0"/>
          </p:cNvCxnSpPr>
          <p:nvPr/>
        </p:nvCxnSpPr>
        <p:spPr>
          <a:xfrm>
            <a:off x="2426940" y="1499164"/>
            <a:ext cx="1" cy="2778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フローチャート : 判断 11">
            <a:extLst>
              <a:ext uri="{FF2B5EF4-FFF2-40B4-BE49-F238E27FC236}">
                <a16:creationId xmlns:a16="http://schemas.microsoft.com/office/drawing/2014/main" id="{1BF46FAF-63F7-45A2-81AA-26BBDF4EFDAF}"/>
              </a:ext>
            </a:extLst>
          </p:cNvPr>
          <p:cNvSpPr/>
          <p:nvPr/>
        </p:nvSpPr>
        <p:spPr>
          <a:xfrm>
            <a:off x="688240" y="1776993"/>
            <a:ext cx="3477401" cy="673913"/>
          </a:xfrm>
          <a:prstGeom prst="flowChartDecision">
            <a:avLst/>
          </a:prstGeom>
          <a:solidFill>
            <a:schemeClr val="accent5">
              <a:lumMod val="20000"/>
              <a:lumOff val="80000"/>
            </a:schemeClr>
          </a:solidFill>
          <a:ln>
            <a:solidFill>
              <a:schemeClr val="accent1">
                <a:lumMod val="5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2400" b="1" dirty="0">
                <a:solidFill>
                  <a:schemeClr val="tx1"/>
                </a:solidFill>
              </a:rPr>
              <a:t>有効</a:t>
            </a:r>
          </a:p>
        </p:txBody>
      </p:sp>
      <p:cxnSp>
        <p:nvCxnSpPr>
          <p:cNvPr id="13" name="カギ線コネクタ 8">
            <a:extLst>
              <a:ext uri="{FF2B5EF4-FFF2-40B4-BE49-F238E27FC236}">
                <a16:creationId xmlns:a16="http://schemas.microsoft.com/office/drawing/2014/main" id="{FFF58705-2824-4641-BA4D-6E74FC77040D}"/>
              </a:ext>
            </a:extLst>
          </p:cNvPr>
          <p:cNvCxnSpPr>
            <a:stCxn id="12" idx="3"/>
            <a:endCxn id="10" idx="2"/>
          </p:cNvCxnSpPr>
          <p:nvPr/>
        </p:nvCxnSpPr>
        <p:spPr>
          <a:xfrm flipV="1">
            <a:off x="4165641" y="1454611"/>
            <a:ext cx="5933951" cy="659339"/>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0A30B4A1-14D4-4C77-A391-11BCE46EF95B}"/>
              </a:ext>
            </a:extLst>
          </p:cNvPr>
          <p:cNvCxnSpPr>
            <a:stCxn id="12" idx="2"/>
            <a:endCxn id="15" idx="0"/>
          </p:cNvCxnSpPr>
          <p:nvPr/>
        </p:nvCxnSpPr>
        <p:spPr>
          <a:xfrm>
            <a:off x="2426941" y="2450906"/>
            <a:ext cx="1" cy="2534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フローチャート : 結合子 14">
            <a:extLst>
              <a:ext uri="{FF2B5EF4-FFF2-40B4-BE49-F238E27FC236}">
                <a16:creationId xmlns:a16="http://schemas.microsoft.com/office/drawing/2014/main" id="{E144C326-2C1A-41CD-B1D4-0966264A8843}"/>
              </a:ext>
            </a:extLst>
          </p:cNvPr>
          <p:cNvSpPr/>
          <p:nvPr/>
        </p:nvSpPr>
        <p:spPr>
          <a:xfrm>
            <a:off x="2204203" y="2704394"/>
            <a:ext cx="445477" cy="2514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16" name="直線矢印コネクタ 15">
            <a:extLst>
              <a:ext uri="{FF2B5EF4-FFF2-40B4-BE49-F238E27FC236}">
                <a16:creationId xmlns:a16="http://schemas.microsoft.com/office/drawing/2014/main" id="{374B3726-79C6-45EB-A305-0103C0AEE5BC}"/>
              </a:ext>
            </a:extLst>
          </p:cNvPr>
          <p:cNvCxnSpPr>
            <a:stCxn id="15" idx="4"/>
            <a:endCxn id="17" idx="0"/>
          </p:cNvCxnSpPr>
          <p:nvPr/>
        </p:nvCxnSpPr>
        <p:spPr>
          <a:xfrm flipH="1">
            <a:off x="2426941" y="2955854"/>
            <a:ext cx="1" cy="2484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フローチャート : 判断 16">
            <a:extLst>
              <a:ext uri="{FF2B5EF4-FFF2-40B4-BE49-F238E27FC236}">
                <a16:creationId xmlns:a16="http://schemas.microsoft.com/office/drawing/2014/main" id="{5AFA9F4C-B5F6-477D-A2BD-D7304E2681CA}"/>
              </a:ext>
            </a:extLst>
          </p:cNvPr>
          <p:cNvSpPr/>
          <p:nvPr/>
        </p:nvSpPr>
        <p:spPr>
          <a:xfrm>
            <a:off x="688240" y="3204325"/>
            <a:ext cx="3477401" cy="673913"/>
          </a:xfrm>
          <a:prstGeom prst="flowChartDecision">
            <a:avLst/>
          </a:prstGeom>
          <a:solidFill>
            <a:schemeClr val="accent5">
              <a:lumMod val="20000"/>
              <a:lumOff val="80000"/>
            </a:schemeClr>
          </a:solidFill>
          <a:ln>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b="1" dirty="0">
                <a:solidFill>
                  <a:schemeClr val="tx1"/>
                </a:solidFill>
              </a:rPr>
              <a:t>効力発生</a:t>
            </a:r>
          </a:p>
        </p:txBody>
      </p:sp>
      <p:cxnSp>
        <p:nvCxnSpPr>
          <p:cNvPr id="18" name="直線矢印コネクタ 17">
            <a:extLst>
              <a:ext uri="{FF2B5EF4-FFF2-40B4-BE49-F238E27FC236}">
                <a16:creationId xmlns:a16="http://schemas.microsoft.com/office/drawing/2014/main" id="{9445B5DE-7ACF-4BAA-915F-5963FD279200}"/>
              </a:ext>
            </a:extLst>
          </p:cNvPr>
          <p:cNvCxnSpPr>
            <a:stCxn id="17" idx="3"/>
            <a:endCxn id="19" idx="1"/>
          </p:cNvCxnSpPr>
          <p:nvPr/>
        </p:nvCxnSpPr>
        <p:spPr>
          <a:xfrm>
            <a:off x="4165641" y="3541282"/>
            <a:ext cx="5487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フローチャート : 判断 18">
            <a:extLst>
              <a:ext uri="{FF2B5EF4-FFF2-40B4-BE49-F238E27FC236}">
                <a16:creationId xmlns:a16="http://schemas.microsoft.com/office/drawing/2014/main" id="{9AA1F005-2B8E-4E17-AC03-843D9CC49764}"/>
              </a:ext>
            </a:extLst>
          </p:cNvPr>
          <p:cNvSpPr/>
          <p:nvPr/>
        </p:nvSpPr>
        <p:spPr>
          <a:xfrm>
            <a:off x="4714354" y="3204325"/>
            <a:ext cx="3477401" cy="673913"/>
          </a:xfrm>
          <a:prstGeom prst="flowChartDecision">
            <a:avLst/>
          </a:prstGeom>
          <a:solidFill>
            <a:schemeClr val="accent5">
              <a:lumMod val="20000"/>
              <a:lumOff val="80000"/>
            </a:schemeClr>
          </a:solidFill>
          <a:ln>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2400" b="1" dirty="0">
                <a:solidFill>
                  <a:schemeClr val="tx1"/>
                </a:solidFill>
              </a:rPr>
              <a:t>未発生</a:t>
            </a:r>
          </a:p>
        </p:txBody>
      </p:sp>
      <p:cxnSp>
        <p:nvCxnSpPr>
          <p:cNvPr id="20" name="カギ線コネクタ 15">
            <a:extLst>
              <a:ext uri="{FF2B5EF4-FFF2-40B4-BE49-F238E27FC236}">
                <a16:creationId xmlns:a16="http://schemas.microsoft.com/office/drawing/2014/main" id="{D19F8FDE-DCD1-4F7F-A9F8-5E3413B4534A}"/>
              </a:ext>
            </a:extLst>
          </p:cNvPr>
          <p:cNvCxnSpPr>
            <a:stCxn id="19" idx="0"/>
            <a:endCxn id="15" idx="6"/>
          </p:cNvCxnSpPr>
          <p:nvPr/>
        </p:nvCxnSpPr>
        <p:spPr>
          <a:xfrm rot="16200000" flipV="1">
            <a:off x="4364268" y="1115537"/>
            <a:ext cx="374201" cy="3803375"/>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DEEE4361-A4E9-43EA-A757-CDAD99EADA0D}"/>
              </a:ext>
            </a:extLst>
          </p:cNvPr>
          <p:cNvCxnSpPr>
            <a:stCxn id="17" idx="2"/>
            <a:endCxn id="22" idx="0"/>
          </p:cNvCxnSpPr>
          <p:nvPr/>
        </p:nvCxnSpPr>
        <p:spPr>
          <a:xfrm>
            <a:off x="2426941" y="3878238"/>
            <a:ext cx="0" cy="4949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フローチャート : 判断 21">
            <a:extLst>
              <a:ext uri="{FF2B5EF4-FFF2-40B4-BE49-F238E27FC236}">
                <a16:creationId xmlns:a16="http://schemas.microsoft.com/office/drawing/2014/main" id="{C680384A-6728-4875-A7A1-A529CE957342}"/>
              </a:ext>
            </a:extLst>
          </p:cNvPr>
          <p:cNvSpPr/>
          <p:nvPr/>
        </p:nvSpPr>
        <p:spPr>
          <a:xfrm>
            <a:off x="688240" y="4373215"/>
            <a:ext cx="3477401" cy="673913"/>
          </a:xfrm>
          <a:prstGeom prst="flowChartDecision">
            <a:avLst/>
          </a:prstGeom>
          <a:solidFill>
            <a:schemeClr val="accent6">
              <a:lumMod val="20000"/>
              <a:lumOff val="80000"/>
            </a:schemeClr>
          </a:solidFill>
          <a:ln>
            <a:solidFill>
              <a:schemeClr val="accent6">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2400" b="1" dirty="0">
                <a:solidFill>
                  <a:schemeClr val="tx1"/>
                </a:solidFill>
              </a:rPr>
              <a:t>履行</a:t>
            </a:r>
            <a:endParaRPr kumimoji="1" lang="ja-JP" altLang="en-US" sz="2400" b="1" dirty="0">
              <a:solidFill>
                <a:schemeClr val="tx1"/>
              </a:solidFill>
            </a:endParaRPr>
          </a:p>
        </p:txBody>
      </p:sp>
      <p:cxnSp>
        <p:nvCxnSpPr>
          <p:cNvPr id="23" name="直線矢印コネクタ 22">
            <a:extLst>
              <a:ext uri="{FF2B5EF4-FFF2-40B4-BE49-F238E27FC236}">
                <a16:creationId xmlns:a16="http://schemas.microsoft.com/office/drawing/2014/main" id="{AD6A44E6-575A-41CB-A573-300A8F503754}"/>
              </a:ext>
            </a:extLst>
          </p:cNvPr>
          <p:cNvCxnSpPr>
            <a:stCxn id="22" idx="3"/>
            <a:endCxn id="24" idx="1"/>
          </p:cNvCxnSpPr>
          <p:nvPr/>
        </p:nvCxnSpPr>
        <p:spPr>
          <a:xfrm flipV="1">
            <a:off x="4165641" y="4707225"/>
            <a:ext cx="535596" cy="29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フローチャート : 判断 23">
            <a:extLst>
              <a:ext uri="{FF2B5EF4-FFF2-40B4-BE49-F238E27FC236}">
                <a16:creationId xmlns:a16="http://schemas.microsoft.com/office/drawing/2014/main" id="{1CD10703-E2D1-43F5-8E9A-C3F18BB0FD57}"/>
              </a:ext>
            </a:extLst>
          </p:cNvPr>
          <p:cNvSpPr/>
          <p:nvPr/>
        </p:nvSpPr>
        <p:spPr>
          <a:xfrm>
            <a:off x="4701237" y="4370268"/>
            <a:ext cx="3477401" cy="673913"/>
          </a:xfrm>
          <a:prstGeom prst="flowChartDecision">
            <a:avLst/>
          </a:prstGeom>
          <a:solidFill>
            <a:schemeClr val="accent6">
              <a:lumMod val="20000"/>
              <a:lumOff val="80000"/>
            </a:schemeClr>
          </a:solidFill>
          <a:ln>
            <a:solidFill>
              <a:schemeClr val="accent6">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2400" b="1" dirty="0">
                <a:solidFill>
                  <a:schemeClr val="tx1"/>
                </a:solidFill>
              </a:rPr>
              <a:t>免責</a:t>
            </a:r>
            <a:endParaRPr kumimoji="1" lang="ja-JP" altLang="en-US" sz="2400" b="1" dirty="0">
              <a:solidFill>
                <a:schemeClr val="tx1"/>
              </a:solidFill>
            </a:endParaRPr>
          </a:p>
        </p:txBody>
      </p:sp>
      <p:cxnSp>
        <p:nvCxnSpPr>
          <p:cNvPr id="25" name="直線矢印コネクタ 24">
            <a:extLst>
              <a:ext uri="{FF2B5EF4-FFF2-40B4-BE49-F238E27FC236}">
                <a16:creationId xmlns:a16="http://schemas.microsoft.com/office/drawing/2014/main" id="{B4A2EA03-1A6B-4326-88AC-50DF389FA365}"/>
              </a:ext>
            </a:extLst>
          </p:cNvPr>
          <p:cNvCxnSpPr>
            <a:stCxn id="22" idx="2"/>
            <a:endCxn id="26" idx="0"/>
          </p:cNvCxnSpPr>
          <p:nvPr/>
        </p:nvCxnSpPr>
        <p:spPr>
          <a:xfrm flipH="1">
            <a:off x="2424496" y="5047128"/>
            <a:ext cx="2445" cy="2629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フローチャート : 結合子 25">
            <a:extLst>
              <a:ext uri="{FF2B5EF4-FFF2-40B4-BE49-F238E27FC236}">
                <a16:creationId xmlns:a16="http://schemas.microsoft.com/office/drawing/2014/main" id="{D4595B06-53AD-4430-914C-4CB018DEB861}"/>
              </a:ext>
            </a:extLst>
          </p:cNvPr>
          <p:cNvSpPr/>
          <p:nvPr/>
        </p:nvSpPr>
        <p:spPr>
          <a:xfrm>
            <a:off x="2201757" y="5310115"/>
            <a:ext cx="445477" cy="2514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27" name="カギ線コネクタ 22">
            <a:extLst>
              <a:ext uri="{FF2B5EF4-FFF2-40B4-BE49-F238E27FC236}">
                <a16:creationId xmlns:a16="http://schemas.microsoft.com/office/drawing/2014/main" id="{D41B4533-07DC-43AE-9BB1-F03986436A5E}"/>
              </a:ext>
            </a:extLst>
          </p:cNvPr>
          <p:cNvCxnSpPr>
            <a:stCxn id="24" idx="2"/>
            <a:endCxn id="26" idx="6"/>
          </p:cNvCxnSpPr>
          <p:nvPr/>
        </p:nvCxnSpPr>
        <p:spPr>
          <a:xfrm rot="5400000">
            <a:off x="4347754" y="3343661"/>
            <a:ext cx="391664" cy="3792704"/>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641F3683-F7FB-475E-9FF0-D90F45222851}"/>
              </a:ext>
            </a:extLst>
          </p:cNvPr>
          <p:cNvCxnSpPr>
            <a:stCxn id="24" idx="3"/>
            <a:endCxn id="29" idx="1"/>
          </p:cNvCxnSpPr>
          <p:nvPr/>
        </p:nvCxnSpPr>
        <p:spPr>
          <a:xfrm flipV="1">
            <a:off x="8178638" y="3993032"/>
            <a:ext cx="1295391" cy="7141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フローチャート : 書類 28">
            <a:extLst>
              <a:ext uri="{FF2B5EF4-FFF2-40B4-BE49-F238E27FC236}">
                <a16:creationId xmlns:a16="http://schemas.microsoft.com/office/drawing/2014/main" id="{9EEB5362-DBC3-4107-89C1-773A62EC002B}"/>
              </a:ext>
            </a:extLst>
          </p:cNvPr>
          <p:cNvSpPr/>
          <p:nvPr/>
        </p:nvSpPr>
        <p:spPr>
          <a:xfrm>
            <a:off x="9474029" y="3656075"/>
            <a:ext cx="2245172" cy="673913"/>
          </a:xfrm>
          <a:prstGeom prst="flowChartDocument">
            <a:avLst/>
          </a:prstGeom>
          <a:solidFill>
            <a:schemeClr val="accent4">
              <a:lumMod val="40000"/>
              <a:lumOff val="60000"/>
            </a:schemeClr>
          </a:solidFill>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solidFill>
                  <a:schemeClr val="tx1"/>
                </a:solidFill>
              </a:rPr>
              <a:t>履行強制</a:t>
            </a:r>
          </a:p>
        </p:txBody>
      </p:sp>
      <p:cxnSp>
        <p:nvCxnSpPr>
          <p:cNvPr id="30" name="直線矢印コネクタ 29">
            <a:extLst>
              <a:ext uri="{FF2B5EF4-FFF2-40B4-BE49-F238E27FC236}">
                <a16:creationId xmlns:a16="http://schemas.microsoft.com/office/drawing/2014/main" id="{206DEA8C-F1C8-4E57-A1F7-C8A3DFF0D829}"/>
              </a:ext>
            </a:extLst>
          </p:cNvPr>
          <p:cNvCxnSpPr>
            <a:stCxn id="24" idx="3"/>
            <a:endCxn id="31" idx="1"/>
          </p:cNvCxnSpPr>
          <p:nvPr/>
        </p:nvCxnSpPr>
        <p:spPr>
          <a:xfrm>
            <a:off x="8178638" y="4707225"/>
            <a:ext cx="1012857" cy="9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フローチャート : 書類 30">
            <a:extLst>
              <a:ext uri="{FF2B5EF4-FFF2-40B4-BE49-F238E27FC236}">
                <a16:creationId xmlns:a16="http://schemas.microsoft.com/office/drawing/2014/main" id="{110881A1-04A6-4F4D-9037-937FB9D8A1B8}"/>
              </a:ext>
            </a:extLst>
          </p:cNvPr>
          <p:cNvSpPr/>
          <p:nvPr/>
        </p:nvSpPr>
        <p:spPr>
          <a:xfrm>
            <a:off x="9191495" y="4371217"/>
            <a:ext cx="2222587" cy="673913"/>
          </a:xfrm>
          <a:prstGeom prst="flowChartDocument">
            <a:avLst/>
          </a:prstGeom>
          <a:solidFill>
            <a:schemeClr val="accent4">
              <a:lumMod val="40000"/>
              <a:lumOff val="60000"/>
            </a:schemeClr>
          </a:solidFill>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sz="2400" b="1" dirty="0">
                <a:solidFill>
                  <a:schemeClr val="tx1"/>
                </a:solidFill>
              </a:rPr>
              <a:t>契約解除</a:t>
            </a:r>
          </a:p>
        </p:txBody>
      </p:sp>
      <p:cxnSp>
        <p:nvCxnSpPr>
          <p:cNvPr id="32" name="直線矢印コネクタ 31">
            <a:extLst>
              <a:ext uri="{FF2B5EF4-FFF2-40B4-BE49-F238E27FC236}">
                <a16:creationId xmlns:a16="http://schemas.microsoft.com/office/drawing/2014/main" id="{ED770E3B-3E5D-4D1F-B058-F8D084940DF8}"/>
              </a:ext>
            </a:extLst>
          </p:cNvPr>
          <p:cNvCxnSpPr>
            <a:stCxn id="24" idx="3"/>
            <a:endCxn id="33" idx="1"/>
          </p:cNvCxnSpPr>
          <p:nvPr/>
        </p:nvCxnSpPr>
        <p:spPr>
          <a:xfrm>
            <a:off x="8178638" y="4707225"/>
            <a:ext cx="796833" cy="7191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フローチャート : 書類 32">
            <a:extLst>
              <a:ext uri="{FF2B5EF4-FFF2-40B4-BE49-F238E27FC236}">
                <a16:creationId xmlns:a16="http://schemas.microsoft.com/office/drawing/2014/main" id="{AEE78C8F-1392-42E5-8740-77EE1D38B798}"/>
              </a:ext>
            </a:extLst>
          </p:cNvPr>
          <p:cNvSpPr/>
          <p:nvPr/>
        </p:nvSpPr>
        <p:spPr>
          <a:xfrm>
            <a:off x="8975471" y="5089403"/>
            <a:ext cx="2222587" cy="673913"/>
          </a:xfrm>
          <a:prstGeom prst="flowChartDocument">
            <a:avLst/>
          </a:prstGeom>
          <a:solidFill>
            <a:schemeClr val="accent4">
              <a:lumMod val="40000"/>
              <a:lumOff val="60000"/>
            </a:schemeClr>
          </a:solidFill>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2400" b="1" dirty="0">
                <a:solidFill>
                  <a:schemeClr val="tx1"/>
                </a:solidFill>
              </a:rPr>
              <a:t>損害賠償</a:t>
            </a:r>
            <a:endParaRPr kumimoji="1" lang="ja-JP" altLang="en-US" sz="2400" b="1" dirty="0">
              <a:solidFill>
                <a:schemeClr val="tx1"/>
              </a:solidFill>
            </a:endParaRPr>
          </a:p>
        </p:txBody>
      </p:sp>
      <p:cxnSp>
        <p:nvCxnSpPr>
          <p:cNvPr id="34" name="直線矢印コネクタ 33">
            <a:extLst>
              <a:ext uri="{FF2B5EF4-FFF2-40B4-BE49-F238E27FC236}">
                <a16:creationId xmlns:a16="http://schemas.microsoft.com/office/drawing/2014/main" id="{D1508D75-49F1-4045-BAD7-FAC8562D32CC}"/>
              </a:ext>
            </a:extLst>
          </p:cNvPr>
          <p:cNvCxnSpPr>
            <a:cxnSpLocks/>
            <a:stCxn id="26" idx="4"/>
            <a:endCxn id="35" idx="0"/>
          </p:cNvCxnSpPr>
          <p:nvPr/>
        </p:nvCxnSpPr>
        <p:spPr>
          <a:xfrm flipH="1">
            <a:off x="2416384" y="5561575"/>
            <a:ext cx="8112" cy="2486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 name="フローチャート : 端子 34">
            <a:extLst>
              <a:ext uri="{FF2B5EF4-FFF2-40B4-BE49-F238E27FC236}">
                <a16:creationId xmlns:a16="http://schemas.microsoft.com/office/drawing/2014/main" id="{5560F177-597F-49E9-8D46-6FC13D45C450}"/>
              </a:ext>
            </a:extLst>
          </p:cNvPr>
          <p:cNvSpPr/>
          <p:nvPr/>
        </p:nvSpPr>
        <p:spPr>
          <a:xfrm>
            <a:off x="672918" y="5810204"/>
            <a:ext cx="3486932" cy="401734"/>
          </a:xfrm>
          <a:prstGeom prst="flowChartTerminator">
            <a:avLst/>
          </a:prstGeom>
          <a:solidFill>
            <a:schemeClr val="accent2">
              <a:lumMod val="40000"/>
              <a:lumOff val="60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ja-JP" sz="2800" b="1" dirty="0">
                <a:solidFill>
                  <a:schemeClr val="tx1"/>
                </a:solidFill>
              </a:rPr>
              <a:t>End</a:t>
            </a:r>
            <a:endParaRPr kumimoji="1" lang="ja-JP" altLang="en-US" sz="2800" b="1" dirty="0">
              <a:solidFill>
                <a:schemeClr val="tx1"/>
              </a:solidFill>
            </a:endParaRPr>
          </a:p>
        </p:txBody>
      </p:sp>
      <p:cxnSp>
        <p:nvCxnSpPr>
          <p:cNvPr id="36" name="カギ線コネクタ 31">
            <a:extLst>
              <a:ext uri="{FF2B5EF4-FFF2-40B4-BE49-F238E27FC236}">
                <a16:creationId xmlns:a16="http://schemas.microsoft.com/office/drawing/2014/main" id="{6FA3BC42-5359-45FC-A67A-190A5E434153}"/>
              </a:ext>
            </a:extLst>
          </p:cNvPr>
          <p:cNvCxnSpPr>
            <a:stCxn id="19" idx="3"/>
            <a:endCxn id="24" idx="0"/>
          </p:cNvCxnSpPr>
          <p:nvPr/>
        </p:nvCxnSpPr>
        <p:spPr>
          <a:xfrm flipH="1">
            <a:off x="6439938" y="3541282"/>
            <a:ext cx="1751817" cy="828986"/>
          </a:xfrm>
          <a:prstGeom prst="bentConnector4">
            <a:avLst>
              <a:gd name="adj1" fmla="val -13049"/>
              <a:gd name="adj2" fmla="val 7032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CFA0A988-4612-49C1-9C1A-AB9F6309937C}"/>
              </a:ext>
            </a:extLst>
          </p:cNvPr>
          <p:cNvSpPr txBox="1"/>
          <p:nvPr/>
        </p:nvSpPr>
        <p:spPr>
          <a:xfrm>
            <a:off x="4893340" y="762097"/>
            <a:ext cx="1716227" cy="400110"/>
          </a:xfrm>
          <a:prstGeom prst="rect">
            <a:avLst/>
          </a:prstGeom>
          <a:noFill/>
        </p:spPr>
        <p:txBody>
          <a:bodyPr wrap="square" rtlCol="0">
            <a:spAutoFit/>
          </a:bodyPr>
          <a:lstStyle/>
          <a:p>
            <a:r>
              <a:rPr kumimoji="1" lang="en-US" altLang="ja-JP" sz="2000" b="1" dirty="0"/>
              <a:t>No</a:t>
            </a:r>
            <a:r>
              <a:rPr kumimoji="1" lang="ja-JP" altLang="en-US" sz="2000" b="1" dirty="0"/>
              <a:t>（不成立）</a:t>
            </a:r>
          </a:p>
        </p:txBody>
      </p:sp>
      <p:sp>
        <p:nvSpPr>
          <p:cNvPr id="38" name="正方形/長方形 37">
            <a:extLst>
              <a:ext uri="{FF2B5EF4-FFF2-40B4-BE49-F238E27FC236}">
                <a16:creationId xmlns:a16="http://schemas.microsoft.com/office/drawing/2014/main" id="{069DE05D-A291-4DF8-A3C2-5C48468094C1}"/>
              </a:ext>
            </a:extLst>
          </p:cNvPr>
          <p:cNvSpPr/>
          <p:nvPr/>
        </p:nvSpPr>
        <p:spPr>
          <a:xfrm>
            <a:off x="4893340" y="1664800"/>
            <a:ext cx="2262585" cy="400110"/>
          </a:xfrm>
          <a:prstGeom prst="rect">
            <a:avLst/>
          </a:prstGeom>
        </p:spPr>
        <p:txBody>
          <a:bodyPr wrap="square">
            <a:spAutoFit/>
          </a:bodyPr>
          <a:lstStyle/>
          <a:p>
            <a:r>
              <a:rPr lang="en-US" altLang="ja-JP" sz="2000" b="1" dirty="0"/>
              <a:t>No</a:t>
            </a:r>
            <a:r>
              <a:rPr lang="ja-JP" altLang="en-US" sz="2000" b="1" dirty="0"/>
              <a:t>（取消し・無効）</a:t>
            </a:r>
          </a:p>
        </p:txBody>
      </p:sp>
      <p:sp>
        <p:nvSpPr>
          <p:cNvPr id="39" name="正方形/長方形 38">
            <a:extLst>
              <a:ext uri="{FF2B5EF4-FFF2-40B4-BE49-F238E27FC236}">
                <a16:creationId xmlns:a16="http://schemas.microsoft.com/office/drawing/2014/main" id="{64A7A40C-969C-423B-B649-5211B7CC448E}"/>
              </a:ext>
            </a:extLst>
          </p:cNvPr>
          <p:cNvSpPr/>
          <p:nvPr/>
        </p:nvSpPr>
        <p:spPr>
          <a:xfrm>
            <a:off x="2864801" y="2923141"/>
            <a:ext cx="1909392" cy="406265"/>
          </a:xfrm>
          <a:prstGeom prst="rect">
            <a:avLst/>
          </a:prstGeom>
        </p:spPr>
        <p:txBody>
          <a:bodyPr wrap="square">
            <a:spAutoFit/>
          </a:bodyPr>
          <a:lstStyle/>
          <a:p>
            <a:r>
              <a:rPr lang="en-US" altLang="ja-JP" sz="2000" b="1" dirty="0"/>
              <a:t>No</a:t>
            </a:r>
            <a:r>
              <a:rPr lang="ja-JP" altLang="en-US" sz="2000" b="1" dirty="0"/>
              <a:t>（条件・期限）</a:t>
            </a:r>
          </a:p>
        </p:txBody>
      </p:sp>
      <p:sp>
        <p:nvSpPr>
          <p:cNvPr id="40" name="テキスト ボックス 39">
            <a:extLst>
              <a:ext uri="{FF2B5EF4-FFF2-40B4-BE49-F238E27FC236}">
                <a16:creationId xmlns:a16="http://schemas.microsoft.com/office/drawing/2014/main" id="{9A2C13B5-6E0F-4B35-96CC-ACA430C5C32C}"/>
              </a:ext>
            </a:extLst>
          </p:cNvPr>
          <p:cNvSpPr txBox="1"/>
          <p:nvPr/>
        </p:nvSpPr>
        <p:spPr>
          <a:xfrm>
            <a:off x="6436917" y="2810565"/>
            <a:ext cx="679255" cy="400110"/>
          </a:xfrm>
          <a:prstGeom prst="rect">
            <a:avLst/>
          </a:prstGeom>
          <a:noFill/>
        </p:spPr>
        <p:txBody>
          <a:bodyPr wrap="square" rtlCol="0">
            <a:spAutoFit/>
          </a:bodyPr>
          <a:lstStyle/>
          <a:p>
            <a:r>
              <a:rPr kumimoji="1" lang="en-US" altLang="ja-JP" sz="2000" b="1" dirty="0"/>
              <a:t>Yes</a:t>
            </a:r>
            <a:endParaRPr kumimoji="1" lang="ja-JP" altLang="en-US" b="1" dirty="0"/>
          </a:p>
        </p:txBody>
      </p:sp>
      <p:sp>
        <p:nvSpPr>
          <p:cNvPr id="41" name="テキスト ボックス 40">
            <a:extLst>
              <a:ext uri="{FF2B5EF4-FFF2-40B4-BE49-F238E27FC236}">
                <a16:creationId xmlns:a16="http://schemas.microsoft.com/office/drawing/2014/main" id="{A5B4B51F-CC7F-432C-B186-7AACCBCD7909}"/>
              </a:ext>
            </a:extLst>
          </p:cNvPr>
          <p:cNvSpPr txBox="1"/>
          <p:nvPr/>
        </p:nvSpPr>
        <p:spPr>
          <a:xfrm>
            <a:off x="6536083" y="5023392"/>
            <a:ext cx="619842" cy="400110"/>
          </a:xfrm>
          <a:prstGeom prst="rect">
            <a:avLst/>
          </a:prstGeom>
          <a:noFill/>
        </p:spPr>
        <p:txBody>
          <a:bodyPr wrap="square" rtlCol="0">
            <a:spAutoFit/>
          </a:bodyPr>
          <a:lstStyle/>
          <a:p>
            <a:r>
              <a:rPr kumimoji="1" lang="en-US" altLang="ja-JP" sz="2000" b="1" dirty="0"/>
              <a:t>Yes</a:t>
            </a:r>
            <a:endParaRPr kumimoji="1" lang="ja-JP" altLang="en-US" sz="2000" b="1" dirty="0"/>
          </a:p>
        </p:txBody>
      </p:sp>
      <p:sp>
        <p:nvSpPr>
          <p:cNvPr id="42" name="正方形/長方形 41">
            <a:extLst>
              <a:ext uri="{FF2B5EF4-FFF2-40B4-BE49-F238E27FC236}">
                <a16:creationId xmlns:a16="http://schemas.microsoft.com/office/drawing/2014/main" id="{1C8708B9-99D5-4F75-BDDE-B8C4978A166F}"/>
              </a:ext>
            </a:extLst>
          </p:cNvPr>
          <p:cNvSpPr/>
          <p:nvPr/>
        </p:nvSpPr>
        <p:spPr>
          <a:xfrm>
            <a:off x="3688380" y="4192328"/>
            <a:ext cx="1906773" cy="400110"/>
          </a:xfrm>
          <a:prstGeom prst="rect">
            <a:avLst/>
          </a:prstGeom>
        </p:spPr>
        <p:txBody>
          <a:bodyPr wrap="square">
            <a:spAutoFit/>
          </a:bodyPr>
          <a:lstStyle/>
          <a:p>
            <a:r>
              <a:rPr lang="en-US" altLang="ja-JP" sz="2000" b="1" dirty="0"/>
              <a:t>No</a:t>
            </a:r>
            <a:r>
              <a:rPr lang="ja-JP" altLang="en-US" sz="2000" b="1" dirty="0"/>
              <a:t>（不履行）</a:t>
            </a:r>
          </a:p>
        </p:txBody>
      </p:sp>
      <p:sp>
        <p:nvSpPr>
          <p:cNvPr id="43" name="正方形/長方形 42">
            <a:extLst>
              <a:ext uri="{FF2B5EF4-FFF2-40B4-BE49-F238E27FC236}">
                <a16:creationId xmlns:a16="http://schemas.microsoft.com/office/drawing/2014/main" id="{AA64F35F-5188-46CC-B910-E09BB4089A63}"/>
              </a:ext>
            </a:extLst>
          </p:cNvPr>
          <p:cNvSpPr/>
          <p:nvPr/>
        </p:nvSpPr>
        <p:spPr>
          <a:xfrm>
            <a:off x="7896038" y="3592493"/>
            <a:ext cx="897155" cy="406265"/>
          </a:xfrm>
          <a:prstGeom prst="rect">
            <a:avLst/>
          </a:prstGeom>
        </p:spPr>
        <p:txBody>
          <a:bodyPr wrap="none">
            <a:spAutoFit/>
          </a:bodyPr>
          <a:lstStyle/>
          <a:p>
            <a:r>
              <a:rPr lang="en-US" altLang="ja-JP" b="1" dirty="0"/>
              <a:t>No</a:t>
            </a:r>
            <a:endParaRPr lang="ja-JP" altLang="en-US" b="1" dirty="0"/>
          </a:p>
        </p:txBody>
      </p:sp>
      <p:sp>
        <p:nvSpPr>
          <p:cNvPr id="44" name="テキスト ボックス 43">
            <a:extLst>
              <a:ext uri="{FF2B5EF4-FFF2-40B4-BE49-F238E27FC236}">
                <a16:creationId xmlns:a16="http://schemas.microsoft.com/office/drawing/2014/main" id="{7A4EFD61-C43A-495E-9CCF-461B4B197881}"/>
              </a:ext>
            </a:extLst>
          </p:cNvPr>
          <p:cNvSpPr txBox="1"/>
          <p:nvPr/>
        </p:nvSpPr>
        <p:spPr>
          <a:xfrm>
            <a:off x="2482195" y="520078"/>
            <a:ext cx="659127" cy="400110"/>
          </a:xfrm>
          <a:prstGeom prst="rect">
            <a:avLst/>
          </a:prstGeom>
          <a:noFill/>
        </p:spPr>
        <p:txBody>
          <a:bodyPr wrap="square" rtlCol="0">
            <a:spAutoFit/>
          </a:bodyPr>
          <a:lstStyle/>
          <a:p>
            <a:r>
              <a:rPr kumimoji="1" lang="en-US" altLang="ja-JP" sz="2000" b="1" dirty="0"/>
              <a:t>Yes</a:t>
            </a:r>
            <a:endParaRPr kumimoji="1" lang="ja-JP" altLang="en-US" sz="2000" b="1" dirty="0"/>
          </a:p>
        </p:txBody>
      </p:sp>
      <p:sp>
        <p:nvSpPr>
          <p:cNvPr id="45" name="正方形/長方形 44">
            <a:extLst>
              <a:ext uri="{FF2B5EF4-FFF2-40B4-BE49-F238E27FC236}">
                <a16:creationId xmlns:a16="http://schemas.microsoft.com/office/drawing/2014/main" id="{6BD24590-690B-4F8F-B88B-0ACB2FBFEC95}"/>
              </a:ext>
            </a:extLst>
          </p:cNvPr>
          <p:cNvSpPr/>
          <p:nvPr/>
        </p:nvSpPr>
        <p:spPr>
          <a:xfrm>
            <a:off x="7370881" y="4187924"/>
            <a:ext cx="1322622" cy="406265"/>
          </a:xfrm>
          <a:prstGeom prst="rect">
            <a:avLst/>
          </a:prstGeom>
        </p:spPr>
        <p:txBody>
          <a:bodyPr wrap="square">
            <a:spAutoFit/>
          </a:bodyPr>
          <a:lstStyle/>
          <a:p>
            <a:r>
              <a:rPr lang="en-US" altLang="ja-JP" sz="2000" b="1" dirty="0"/>
              <a:t>No</a:t>
            </a:r>
            <a:r>
              <a:rPr lang="ja-JP" altLang="en-US" sz="2000" b="1" dirty="0"/>
              <a:t>（救済）</a:t>
            </a:r>
          </a:p>
        </p:txBody>
      </p:sp>
      <p:sp>
        <p:nvSpPr>
          <p:cNvPr id="46" name="フローチャート : 端子 45">
            <a:extLst>
              <a:ext uri="{FF2B5EF4-FFF2-40B4-BE49-F238E27FC236}">
                <a16:creationId xmlns:a16="http://schemas.microsoft.com/office/drawing/2014/main" id="{D7496CD5-89B6-4208-A5CF-313C45F76308}"/>
              </a:ext>
            </a:extLst>
          </p:cNvPr>
          <p:cNvSpPr/>
          <p:nvPr/>
        </p:nvSpPr>
        <p:spPr>
          <a:xfrm>
            <a:off x="681029" y="183122"/>
            <a:ext cx="3486932" cy="384920"/>
          </a:xfrm>
          <a:prstGeom prst="flowChartTerminator">
            <a:avLst/>
          </a:prstGeom>
          <a:solidFill>
            <a:schemeClr val="accent2">
              <a:lumMod val="40000"/>
              <a:lumOff val="60000"/>
            </a:schemeClr>
          </a:solidFill>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2800" b="1" dirty="0">
                <a:solidFill>
                  <a:schemeClr val="tx1"/>
                </a:solidFill>
              </a:rPr>
              <a:t>Start</a:t>
            </a:r>
            <a:endParaRPr kumimoji="1" lang="ja-JP" altLang="en-US" sz="2800" b="1" dirty="0">
              <a:solidFill>
                <a:schemeClr val="tx1"/>
              </a:solidFill>
            </a:endParaRPr>
          </a:p>
        </p:txBody>
      </p:sp>
      <p:sp>
        <p:nvSpPr>
          <p:cNvPr id="47" name="テキスト ボックス 46">
            <a:extLst>
              <a:ext uri="{FF2B5EF4-FFF2-40B4-BE49-F238E27FC236}">
                <a16:creationId xmlns:a16="http://schemas.microsoft.com/office/drawing/2014/main" id="{206935C4-3191-470F-A9FA-C5EBC41D0661}"/>
              </a:ext>
            </a:extLst>
          </p:cNvPr>
          <p:cNvSpPr txBox="1"/>
          <p:nvPr/>
        </p:nvSpPr>
        <p:spPr>
          <a:xfrm>
            <a:off x="3645254" y="2439908"/>
            <a:ext cx="3169910" cy="400110"/>
          </a:xfrm>
          <a:prstGeom prst="rect">
            <a:avLst/>
          </a:prstGeom>
          <a:noFill/>
        </p:spPr>
        <p:txBody>
          <a:bodyPr wrap="square" rtlCol="0">
            <a:spAutoFit/>
          </a:bodyPr>
          <a:lstStyle/>
          <a:p>
            <a:pPr algn="ctr"/>
            <a:r>
              <a:rPr kumimoji="1" lang="ja-JP" altLang="en-US" sz="2000" b="1" dirty="0"/>
              <a:t>（停止条件・始期が未到来）</a:t>
            </a:r>
          </a:p>
        </p:txBody>
      </p:sp>
      <p:sp>
        <p:nvSpPr>
          <p:cNvPr id="48" name="テキスト ボックス 47">
            <a:extLst>
              <a:ext uri="{FF2B5EF4-FFF2-40B4-BE49-F238E27FC236}">
                <a16:creationId xmlns:a16="http://schemas.microsoft.com/office/drawing/2014/main" id="{53E0FA35-65AC-42D8-AC63-16E3D3873196}"/>
              </a:ext>
            </a:extLst>
          </p:cNvPr>
          <p:cNvSpPr txBox="1"/>
          <p:nvPr/>
        </p:nvSpPr>
        <p:spPr>
          <a:xfrm>
            <a:off x="7116173" y="2955854"/>
            <a:ext cx="3124120" cy="400110"/>
          </a:xfrm>
          <a:prstGeom prst="rect">
            <a:avLst/>
          </a:prstGeom>
          <a:noFill/>
        </p:spPr>
        <p:txBody>
          <a:bodyPr wrap="square" rtlCol="0">
            <a:spAutoFit/>
          </a:bodyPr>
          <a:lstStyle/>
          <a:p>
            <a:pPr algn="ctr"/>
            <a:r>
              <a:rPr kumimoji="1" lang="ja-JP" altLang="en-US" sz="2000" b="1" dirty="0"/>
              <a:t>（解除条件・終期が到来）</a:t>
            </a:r>
          </a:p>
        </p:txBody>
      </p:sp>
    </p:spTree>
    <p:extLst>
      <p:ext uri="{BB962C8B-B14F-4D97-AF65-F5344CB8AC3E}">
        <p14:creationId xmlns:p14="http://schemas.microsoft.com/office/powerpoint/2010/main" val="948536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par>
                                <p:cTn id="8" presetID="22" presetClass="entr" presetSubtype="1" fill="hold"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250"/>
                                        <p:tgtEl>
                                          <p:spTgt spid="7"/>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left)">
                                      <p:cBhvr>
                                        <p:cTn id="23" dur="1000"/>
                                        <p:tgtEl>
                                          <p:spTgt spid="37"/>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left)">
                                      <p:cBhvr>
                                        <p:cTn id="46" dur="1000"/>
                                        <p:tgtEl>
                                          <p:spTgt spid="38"/>
                                        </p:tgtEl>
                                      </p:cBhvr>
                                    </p:animEffect>
                                  </p:childTnLst>
                                </p:cTn>
                              </p:par>
                              <p:par>
                                <p:cTn id="47" presetID="22" presetClass="entr" presetSubtype="8"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250"/>
                                        <p:tgtEl>
                                          <p:spTgt spid="14"/>
                                        </p:tgtEl>
                                      </p:cBhvr>
                                    </p:animEffect>
                                  </p:childTnLst>
                                </p:cTn>
                              </p:par>
                            </p:childTnLst>
                          </p:cTn>
                        </p:par>
                        <p:par>
                          <p:cTn id="55" fill="hold">
                            <p:stCondLst>
                              <p:cond delay="250"/>
                            </p:stCondLst>
                            <p:childTnLst>
                              <p:par>
                                <p:cTn id="56" presetID="22" presetClass="entr" presetSubtype="8"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250"/>
                                        <p:tgtEl>
                                          <p:spTgt spid="15"/>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25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1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left)">
                                      <p:cBhvr>
                                        <p:cTn id="72" dur="1000"/>
                                        <p:tgtEl>
                                          <p:spTgt spid="39"/>
                                        </p:tgtEl>
                                      </p:cBhvr>
                                    </p:animEffect>
                                  </p:childTnLst>
                                </p:cTn>
                              </p:par>
                              <p:par>
                                <p:cTn id="73" presetID="22" presetClass="entr" presetSubtype="8" fill="hold"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10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10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10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right)">
                                      <p:cBhvr>
                                        <p:cTn id="90" dur="1000"/>
                                        <p:tgtEl>
                                          <p:spTgt spid="20"/>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right)">
                                      <p:cBhvr>
                                        <p:cTn id="93" dur="10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wipe(left)">
                                      <p:cBhvr>
                                        <p:cTn id="98" dur="1000"/>
                                        <p:tgtEl>
                                          <p:spTgt spid="43"/>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up)">
                                      <p:cBhvr>
                                        <p:cTn id="103" dur="1000"/>
                                        <p:tgtEl>
                                          <p:spTgt spid="3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wipe(up)">
                                      <p:cBhvr>
                                        <p:cTn id="108" dur="1000"/>
                                        <p:tgtEl>
                                          <p:spTgt spid="4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wipe(up)">
                                      <p:cBhvr>
                                        <p:cTn id="113" dur="250"/>
                                        <p:tgtEl>
                                          <p:spTgt spid="2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wipe(left)">
                                      <p:cBhvr>
                                        <p:cTn id="118" dur="1000"/>
                                        <p:tgtEl>
                                          <p:spTgt spid="22"/>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wipe(left)">
                                      <p:cBhvr>
                                        <p:cTn id="123" dur="1000"/>
                                        <p:tgtEl>
                                          <p:spTgt spid="4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wipe(left)">
                                      <p:cBhvr>
                                        <p:cTn id="128" dur="10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wipe(left)">
                                      <p:cBhvr>
                                        <p:cTn id="133" dur="1000"/>
                                        <p:tgtEl>
                                          <p:spTgt spid="2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1" fill="hold" nodeType="click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wipe(up)">
                                      <p:cBhvr>
                                        <p:cTn id="138" dur="250"/>
                                        <p:tgtEl>
                                          <p:spTgt spid="25"/>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26"/>
                                        </p:tgtEl>
                                        <p:attrNameLst>
                                          <p:attrName>style.visibility</p:attrName>
                                        </p:attrNameLst>
                                      </p:cBhvr>
                                      <p:to>
                                        <p:strVal val="visible"/>
                                      </p:to>
                                    </p:set>
                                    <p:animEffect transition="in" filter="wipe(left)">
                                      <p:cBhvr>
                                        <p:cTn id="143" dur="250"/>
                                        <p:tgtEl>
                                          <p:spTgt spid="26"/>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41"/>
                                        </p:tgtEl>
                                        <p:attrNameLst>
                                          <p:attrName>style.visibility</p:attrName>
                                        </p:attrNameLst>
                                      </p:cBhvr>
                                      <p:to>
                                        <p:strVal val="visible"/>
                                      </p:to>
                                    </p:set>
                                    <p:animEffect transition="in" filter="wipe(left)">
                                      <p:cBhvr>
                                        <p:cTn id="148" dur="500"/>
                                        <p:tgtEl>
                                          <p:spTgt spid="41"/>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nodeType="clickEffect">
                                  <p:stCondLst>
                                    <p:cond delay="0"/>
                                  </p:stCondLst>
                                  <p:childTnLst>
                                    <p:set>
                                      <p:cBhvr>
                                        <p:cTn id="152" dur="1" fill="hold">
                                          <p:stCondLst>
                                            <p:cond delay="0"/>
                                          </p:stCondLst>
                                        </p:cTn>
                                        <p:tgtEl>
                                          <p:spTgt spid="27"/>
                                        </p:tgtEl>
                                        <p:attrNameLst>
                                          <p:attrName>style.visibility</p:attrName>
                                        </p:attrNameLst>
                                      </p:cBhvr>
                                      <p:to>
                                        <p:strVal val="visible"/>
                                      </p:to>
                                    </p:set>
                                    <p:animEffect transition="in" filter="wipe(right)">
                                      <p:cBhvr>
                                        <p:cTn id="153" dur="500"/>
                                        <p:tgtEl>
                                          <p:spTgt spid="27"/>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grpId="0" nodeType="clickEffect">
                                  <p:stCondLst>
                                    <p:cond delay="0"/>
                                  </p:stCondLst>
                                  <p:childTnLst>
                                    <p:set>
                                      <p:cBhvr>
                                        <p:cTn id="157" dur="1" fill="hold">
                                          <p:stCondLst>
                                            <p:cond delay="0"/>
                                          </p:stCondLst>
                                        </p:cTn>
                                        <p:tgtEl>
                                          <p:spTgt spid="45"/>
                                        </p:tgtEl>
                                        <p:attrNameLst>
                                          <p:attrName>style.visibility</p:attrName>
                                        </p:attrNameLst>
                                      </p:cBhvr>
                                      <p:to>
                                        <p:strVal val="visible"/>
                                      </p:to>
                                    </p:set>
                                    <p:animEffect transition="in" filter="wipe(left)">
                                      <p:cBhvr>
                                        <p:cTn id="158" dur="1000"/>
                                        <p:tgtEl>
                                          <p:spTgt spid="45"/>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nodeType="clickEffect">
                                  <p:stCondLst>
                                    <p:cond delay="0"/>
                                  </p:stCondLst>
                                  <p:childTnLst>
                                    <p:set>
                                      <p:cBhvr>
                                        <p:cTn id="162" dur="1" fill="hold">
                                          <p:stCondLst>
                                            <p:cond delay="0"/>
                                          </p:stCondLst>
                                        </p:cTn>
                                        <p:tgtEl>
                                          <p:spTgt spid="28"/>
                                        </p:tgtEl>
                                        <p:attrNameLst>
                                          <p:attrName>style.visibility</p:attrName>
                                        </p:attrNameLst>
                                      </p:cBhvr>
                                      <p:to>
                                        <p:strVal val="visible"/>
                                      </p:to>
                                    </p:set>
                                    <p:animEffect transition="in" filter="wipe(left)">
                                      <p:cBhvr>
                                        <p:cTn id="163" dur="1000"/>
                                        <p:tgtEl>
                                          <p:spTgt spid="28"/>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29"/>
                                        </p:tgtEl>
                                        <p:attrNameLst>
                                          <p:attrName>style.visibility</p:attrName>
                                        </p:attrNameLst>
                                      </p:cBhvr>
                                      <p:to>
                                        <p:strVal val="visible"/>
                                      </p:to>
                                    </p:set>
                                    <p:animEffect transition="in" filter="wipe(left)">
                                      <p:cBhvr>
                                        <p:cTn id="168" dur="1000"/>
                                        <p:tgtEl>
                                          <p:spTgt spid="29"/>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nodeType="clickEffect">
                                  <p:stCondLst>
                                    <p:cond delay="0"/>
                                  </p:stCondLst>
                                  <p:childTnLst>
                                    <p:set>
                                      <p:cBhvr>
                                        <p:cTn id="172" dur="1" fill="hold">
                                          <p:stCondLst>
                                            <p:cond delay="0"/>
                                          </p:stCondLst>
                                        </p:cTn>
                                        <p:tgtEl>
                                          <p:spTgt spid="30"/>
                                        </p:tgtEl>
                                        <p:attrNameLst>
                                          <p:attrName>style.visibility</p:attrName>
                                        </p:attrNameLst>
                                      </p:cBhvr>
                                      <p:to>
                                        <p:strVal val="visible"/>
                                      </p:to>
                                    </p:set>
                                    <p:animEffect transition="in" filter="wipe(left)">
                                      <p:cBhvr>
                                        <p:cTn id="173" dur="500"/>
                                        <p:tgtEl>
                                          <p:spTgt spid="30"/>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31"/>
                                        </p:tgtEl>
                                        <p:attrNameLst>
                                          <p:attrName>style.visibility</p:attrName>
                                        </p:attrNameLst>
                                      </p:cBhvr>
                                      <p:to>
                                        <p:strVal val="visible"/>
                                      </p:to>
                                    </p:set>
                                    <p:animEffect transition="in" filter="wipe(left)">
                                      <p:cBhvr>
                                        <p:cTn id="178" dur="1000"/>
                                        <p:tgtEl>
                                          <p:spTgt spid="31"/>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nodeType="clickEffect">
                                  <p:stCondLst>
                                    <p:cond delay="0"/>
                                  </p:stCondLst>
                                  <p:childTnLst>
                                    <p:set>
                                      <p:cBhvr>
                                        <p:cTn id="182" dur="1" fill="hold">
                                          <p:stCondLst>
                                            <p:cond delay="0"/>
                                          </p:stCondLst>
                                        </p:cTn>
                                        <p:tgtEl>
                                          <p:spTgt spid="32"/>
                                        </p:tgtEl>
                                        <p:attrNameLst>
                                          <p:attrName>style.visibility</p:attrName>
                                        </p:attrNameLst>
                                      </p:cBhvr>
                                      <p:to>
                                        <p:strVal val="visible"/>
                                      </p:to>
                                    </p:set>
                                    <p:animEffect transition="in" filter="wipe(left)">
                                      <p:cBhvr>
                                        <p:cTn id="183" dur="500"/>
                                        <p:tgtEl>
                                          <p:spTgt spid="32"/>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grpId="0" nodeType="clickEffect">
                                  <p:stCondLst>
                                    <p:cond delay="0"/>
                                  </p:stCondLst>
                                  <p:childTnLst>
                                    <p:set>
                                      <p:cBhvr>
                                        <p:cTn id="187" dur="1" fill="hold">
                                          <p:stCondLst>
                                            <p:cond delay="0"/>
                                          </p:stCondLst>
                                        </p:cTn>
                                        <p:tgtEl>
                                          <p:spTgt spid="33"/>
                                        </p:tgtEl>
                                        <p:attrNameLst>
                                          <p:attrName>style.visibility</p:attrName>
                                        </p:attrNameLst>
                                      </p:cBhvr>
                                      <p:to>
                                        <p:strVal val="visible"/>
                                      </p:to>
                                    </p:set>
                                    <p:animEffect transition="in" filter="wipe(left)">
                                      <p:cBhvr>
                                        <p:cTn id="188" dur="1000"/>
                                        <p:tgtEl>
                                          <p:spTgt spid="33"/>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1" fill="hold" nodeType="click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up)">
                                      <p:cBhvr>
                                        <p:cTn id="193" dur="500"/>
                                        <p:tgtEl>
                                          <p:spTgt spid="34"/>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grpId="0" nodeType="clickEffect">
                                  <p:stCondLst>
                                    <p:cond delay="0"/>
                                  </p:stCondLst>
                                  <p:childTnLst>
                                    <p:set>
                                      <p:cBhvr>
                                        <p:cTn id="197" dur="1" fill="hold">
                                          <p:stCondLst>
                                            <p:cond delay="0"/>
                                          </p:stCondLst>
                                        </p:cTn>
                                        <p:tgtEl>
                                          <p:spTgt spid="35"/>
                                        </p:tgtEl>
                                        <p:attrNameLst>
                                          <p:attrName>style.visibility</p:attrName>
                                        </p:attrNameLst>
                                      </p:cBhvr>
                                      <p:to>
                                        <p:strVal val="visible"/>
                                      </p:to>
                                    </p:set>
                                    <p:animEffect transition="in" filter="wipe(left)">
                                      <p:cBhvr>
                                        <p:cTn id="19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5" grpId="0" animBg="1"/>
      <p:bldP spid="17" grpId="0" animBg="1"/>
      <p:bldP spid="19" grpId="0" animBg="1"/>
      <p:bldP spid="22" grpId="0" animBg="1"/>
      <p:bldP spid="24" grpId="0" animBg="1"/>
      <p:bldP spid="26" grpId="0" animBg="1"/>
      <p:bldP spid="29" grpId="0" animBg="1"/>
      <p:bldP spid="31" grpId="0" animBg="1"/>
      <p:bldP spid="33" grpId="0" animBg="1"/>
      <p:bldP spid="35" grpId="0" animBg="1"/>
      <p:bldP spid="37" grpId="0"/>
      <p:bldP spid="38" grpId="0"/>
      <p:bldP spid="39" grpId="0"/>
      <p:bldP spid="40" grpId="0"/>
      <p:bldP spid="41" grpId="0"/>
      <p:bldP spid="42" grpId="0"/>
      <p:bldP spid="43" grpId="0"/>
      <p:bldP spid="44" grpId="0"/>
      <p:bldP spid="45" grpId="0"/>
      <p:bldP spid="46" grpId="0" animBg="1"/>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4D34EAA3-88FF-49BF-B023-057E214FBFA8}"/>
              </a:ext>
            </a:extLst>
          </p:cNvPr>
          <p:cNvSpPr>
            <a:spLocks noGrp="1"/>
          </p:cNvSpPr>
          <p:nvPr>
            <p:ph type="title"/>
          </p:nvPr>
        </p:nvSpPr>
        <p:spPr>
          <a:xfrm>
            <a:off x="6253159" y="365125"/>
            <a:ext cx="5474254" cy="573037"/>
          </a:xfrm>
        </p:spPr>
        <p:txBody>
          <a:bodyPr>
            <a:normAutofit fontScale="90000"/>
          </a:bodyPr>
          <a:lstStyle/>
          <a:p>
            <a:r>
              <a:rPr lang="ja-JP" altLang="en-US" dirty="0"/>
              <a:t>法と道徳の融合（</a:t>
            </a:r>
            <a:r>
              <a:rPr lang="en-US" altLang="ja-JP" dirty="0"/>
              <a:t>5/</a:t>
            </a:r>
            <a:r>
              <a:rPr lang="en-US" altLang="ja-JP" dirty="0">
                <a:hlinkClick r:id="rId2" action="ppaction://hlinksldjump"/>
              </a:rPr>
              <a:t>5</a:t>
            </a:r>
            <a:r>
              <a:rPr lang="ja-JP" altLang="en-US" dirty="0"/>
              <a:t>）</a:t>
            </a:r>
            <a:endParaRPr kumimoji="1" lang="ja-JP" altLang="en-US" dirty="0"/>
          </a:p>
        </p:txBody>
      </p:sp>
      <p:sp>
        <p:nvSpPr>
          <p:cNvPr id="4" name="日付プレースホルダー 3">
            <a:extLst>
              <a:ext uri="{FF2B5EF4-FFF2-40B4-BE49-F238E27FC236}">
                <a16:creationId xmlns:a16="http://schemas.microsoft.com/office/drawing/2014/main" id="{AF655B51-CF45-4AAF-8525-0700264E9DA0}"/>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E8AE2FE6-6BB7-4905-9BEE-921B26295334}"/>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BF31C20A-31BA-4D3E-909C-FF1522CE78D3}"/>
              </a:ext>
            </a:extLst>
          </p:cNvPr>
          <p:cNvSpPr>
            <a:spLocks noGrp="1"/>
          </p:cNvSpPr>
          <p:nvPr>
            <p:ph type="sldNum" sz="quarter" idx="12"/>
          </p:nvPr>
        </p:nvSpPr>
        <p:spPr/>
        <p:txBody>
          <a:bodyPr/>
          <a:lstStyle/>
          <a:p>
            <a:fld id="{63BA93C4-2A5C-4B4B-B565-ADAA94AD8651}" type="slidenum">
              <a:rPr kumimoji="1" lang="ja-JP" altLang="en-US" smtClean="0"/>
              <a:t>22</a:t>
            </a:fld>
            <a:endParaRPr kumimoji="1" lang="ja-JP" altLang="en-US"/>
          </a:p>
        </p:txBody>
      </p:sp>
      <p:grpSp>
        <p:nvGrpSpPr>
          <p:cNvPr id="8" name="グループ化 7">
            <a:extLst>
              <a:ext uri="{FF2B5EF4-FFF2-40B4-BE49-F238E27FC236}">
                <a16:creationId xmlns:a16="http://schemas.microsoft.com/office/drawing/2014/main" id="{4C630679-8802-4FED-834E-458C35AA20ED}"/>
              </a:ext>
            </a:extLst>
          </p:cNvPr>
          <p:cNvGrpSpPr/>
          <p:nvPr/>
        </p:nvGrpSpPr>
        <p:grpSpPr>
          <a:xfrm>
            <a:off x="4100368" y="3849934"/>
            <a:ext cx="689258" cy="162302"/>
            <a:chOff x="2627784" y="3140968"/>
            <a:chExt cx="689258" cy="162302"/>
          </a:xfrm>
        </p:grpSpPr>
        <p:cxnSp>
          <p:nvCxnSpPr>
            <p:cNvPr id="9" name="直線コネクタ 8">
              <a:extLst>
                <a:ext uri="{FF2B5EF4-FFF2-40B4-BE49-F238E27FC236}">
                  <a16:creationId xmlns:a16="http://schemas.microsoft.com/office/drawing/2014/main" id="{53EB67B6-7EAC-4A25-97B7-255CC464D9A8}"/>
                </a:ext>
              </a:extLst>
            </p:cNvPr>
            <p:cNvCxnSpPr/>
            <p:nvPr/>
          </p:nvCxnSpPr>
          <p:spPr>
            <a:xfrm>
              <a:off x="2627784" y="3295893"/>
              <a:ext cx="689258" cy="0"/>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AC77115-82FE-44B9-9541-AF4C9E619038}"/>
                </a:ext>
              </a:extLst>
            </p:cNvPr>
            <p:cNvCxnSpPr/>
            <p:nvPr/>
          </p:nvCxnSpPr>
          <p:spPr>
            <a:xfrm>
              <a:off x="2972413" y="3140968"/>
              <a:ext cx="0" cy="162302"/>
            </a:xfrm>
            <a:prstGeom prst="line">
              <a:avLst/>
            </a:prstGeom>
            <a:ln w="571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grpSp>
      <p:sp>
        <p:nvSpPr>
          <p:cNvPr id="11" name="正方形/長方形 10">
            <a:extLst>
              <a:ext uri="{FF2B5EF4-FFF2-40B4-BE49-F238E27FC236}">
                <a16:creationId xmlns:a16="http://schemas.microsoft.com/office/drawing/2014/main" id="{3BB28F6C-D9CE-4D0C-A351-31EA85E7BFE7}"/>
              </a:ext>
            </a:extLst>
          </p:cNvPr>
          <p:cNvSpPr/>
          <p:nvPr/>
        </p:nvSpPr>
        <p:spPr>
          <a:xfrm rot="20106005" flipV="1">
            <a:off x="6722115" y="1117150"/>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12" name="正方形/長方形 11">
            <a:extLst>
              <a:ext uri="{FF2B5EF4-FFF2-40B4-BE49-F238E27FC236}">
                <a16:creationId xmlns:a16="http://schemas.microsoft.com/office/drawing/2014/main" id="{FF3384B5-8546-4EB5-928A-C4AEA4105F88}"/>
              </a:ext>
            </a:extLst>
          </p:cNvPr>
          <p:cNvSpPr/>
          <p:nvPr/>
        </p:nvSpPr>
        <p:spPr>
          <a:xfrm rot="20106005" flipV="1">
            <a:off x="4923487" y="1112388"/>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13" name="正方形/長方形 12">
            <a:extLst>
              <a:ext uri="{FF2B5EF4-FFF2-40B4-BE49-F238E27FC236}">
                <a16:creationId xmlns:a16="http://schemas.microsoft.com/office/drawing/2014/main" id="{CC07EF79-3111-4B0B-9230-06AC9C37A57E}"/>
              </a:ext>
            </a:extLst>
          </p:cNvPr>
          <p:cNvSpPr/>
          <p:nvPr/>
        </p:nvSpPr>
        <p:spPr>
          <a:xfrm rot="20106005" flipV="1">
            <a:off x="3122132" y="1112388"/>
            <a:ext cx="590121"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14" name="太陽 13">
            <a:extLst>
              <a:ext uri="{FF2B5EF4-FFF2-40B4-BE49-F238E27FC236}">
                <a16:creationId xmlns:a16="http://schemas.microsoft.com/office/drawing/2014/main" id="{04CF1C15-D8EE-4204-9ED5-7689212FE93D}"/>
              </a:ext>
            </a:extLst>
          </p:cNvPr>
          <p:cNvSpPr/>
          <p:nvPr/>
        </p:nvSpPr>
        <p:spPr>
          <a:xfrm>
            <a:off x="2621292" y="3475830"/>
            <a:ext cx="914400" cy="914400"/>
          </a:xfrm>
          <a:prstGeom prst="sun">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sp>
        <p:nvSpPr>
          <p:cNvPr id="15" name="テキスト ボックス 14">
            <a:extLst>
              <a:ext uri="{FF2B5EF4-FFF2-40B4-BE49-F238E27FC236}">
                <a16:creationId xmlns:a16="http://schemas.microsoft.com/office/drawing/2014/main" id="{68245D6B-E1C8-451F-A4B9-C83EBAB33813}"/>
              </a:ext>
            </a:extLst>
          </p:cNvPr>
          <p:cNvSpPr txBox="1"/>
          <p:nvPr/>
        </p:nvSpPr>
        <p:spPr>
          <a:xfrm>
            <a:off x="2284712" y="4384470"/>
            <a:ext cx="1620957" cy="523220"/>
          </a:xfrm>
          <a:prstGeom prst="rect">
            <a:avLst/>
          </a:prstGeom>
          <a:noFill/>
        </p:spPr>
        <p:txBody>
          <a:bodyPr wrap="none" rtlCol="0">
            <a:spAutoFit/>
          </a:bodyPr>
          <a:lstStyle/>
          <a:p>
            <a:r>
              <a:rPr lang="ja-JP" altLang="en-US" sz="2800" dirty="0"/>
              <a:t>損害賠償</a:t>
            </a:r>
          </a:p>
        </p:txBody>
      </p:sp>
      <p:grpSp>
        <p:nvGrpSpPr>
          <p:cNvPr id="16" name="グループ化 15">
            <a:extLst>
              <a:ext uri="{FF2B5EF4-FFF2-40B4-BE49-F238E27FC236}">
                <a16:creationId xmlns:a16="http://schemas.microsoft.com/office/drawing/2014/main" id="{A43B3845-0670-462B-A8EE-3B2C0117732F}"/>
              </a:ext>
            </a:extLst>
          </p:cNvPr>
          <p:cNvGrpSpPr/>
          <p:nvPr/>
        </p:nvGrpSpPr>
        <p:grpSpPr>
          <a:xfrm>
            <a:off x="2631232" y="1157290"/>
            <a:ext cx="1656184" cy="1495328"/>
            <a:chOff x="768824" y="1844824"/>
            <a:chExt cx="1656184" cy="1495328"/>
          </a:xfrm>
        </p:grpSpPr>
        <p:sp>
          <p:nvSpPr>
            <p:cNvPr id="17" name="フローチャート : 結合子 14">
              <a:extLst>
                <a:ext uri="{FF2B5EF4-FFF2-40B4-BE49-F238E27FC236}">
                  <a16:creationId xmlns:a16="http://schemas.microsoft.com/office/drawing/2014/main" id="{933F9DCC-C15B-478B-A05A-83292AE49BB0}"/>
                </a:ext>
              </a:extLst>
            </p:cNvPr>
            <p:cNvSpPr/>
            <p:nvPr/>
          </p:nvSpPr>
          <p:spPr>
            <a:xfrm>
              <a:off x="1187624"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sp>
          <p:nvSpPr>
            <p:cNvPr id="18" name="フローチャート : 結合子 15">
              <a:extLst>
                <a:ext uri="{FF2B5EF4-FFF2-40B4-BE49-F238E27FC236}">
                  <a16:creationId xmlns:a16="http://schemas.microsoft.com/office/drawing/2014/main" id="{4CCDDE64-9880-40C0-802C-B39441C7E347}"/>
                </a:ext>
              </a:extLst>
            </p:cNvPr>
            <p:cNvSpPr/>
            <p:nvPr/>
          </p:nvSpPr>
          <p:spPr>
            <a:xfrm>
              <a:off x="1691680"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cxnSp>
          <p:nvCxnSpPr>
            <p:cNvPr id="19" name="直線コネクタ 18">
              <a:extLst>
                <a:ext uri="{FF2B5EF4-FFF2-40B4-BE49-F238E27FC236}">
                  <a16:creationId xmlns:a16="http://schemas.microsoft.com/office/drawing/2014/main" id="{F1779878-E60E-48DF-AA3A-961BC9E46FAF}"/>
                </a:ext>
              </a:extLst>
            </p:cNvPr>
            <p:cNvCxnSpPr>
              <a:stCxn id="22" idx="6"/>
              <a:endCxn id="17"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3C622122-73F8-4F10-85E9-85ED160F4D0F}"/>
                </a:ext>
              </a:extLst>
            </p:cNvPr>
            <p:cNvCxnSpPr>
              <a:stCxn id="18" idx="6"/>
              <a:endCxn id="23"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E8D88A53-3B88-408C-B0B7-3DBE70102107}"/>
                </a:ext>
              </a:extLst>
            </p:cNvPr>
            <p:cNvSpPr txBox="1"/>
            <p:nvPr/>
          </p:nvSpPr>
          <p:spPr>
            <a:xfrm rot="16200000">
              <a:off x="1073696" y="1988840"/>
              <a:ext cx="1046440" cy="1656184"/>
            </a:xfrm>
            <a:prstGeom prst="rect">
              <a:avLst/>
            </a:prstGeom>
            <a:noFill/>
          </p:spPr>
          <p:txBody>
            <a:bodyPr vert="eaVert" wrap="square" rtlCol="0">
              <a:spAutoFit/>
            </a:bodyPr>
            <a:lstStyle/>
            <a:p>
              <a:pPr algn="ctr"/>
              <a:r>
                <a:rPr lang="ja-JP" altLang="en-US" sz="2800" dirty="0"/>
                <a:t>故意又は</a:t>
              </a:r>
              <a:endParaRPr lang="en-US" altLang="ja-JP" sz="2800" dirty="0"/>
            </a:p>
            <a:p>
              <a:pPr algn="ctr"/>
              <a:r>
                <a:rPr lang="ja-JP" altLang="en-US" sz="2800" dirty="0"/>
                <a:t>過失</a:t>
              </a:r>
            </a:p>
          </p:txBody>
        </p:sp>
        <p:sp>
          <p:nvSpPr>
            <p:cNvPr id="22" name="フローチャート : 結合子 19">
              <a:extLst>
                <a:ext uri="{FF2B5EF4-FFF2-40B4-BE49-F238E27FC236}">
                  <a16:creationId xmlns:a16="http://schemas.microsoft.com/office/drawing/2014/main" id="{833F0F14-5471-4B64-9F7F-42E55668D05B}"/>
                </a:ext>
              </a:extLst>
            </p:cNvPr>
            <p:cNvSpPr/>
            <p:nvPr/>
          </p:nvSpPr>
          <p:spPr>
            <a:xfrm>
              <a:off x="89959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sp>
          <p:nvSpPr>
            <p:cNvPr id="23" name="フローチャート : 結合子 20">
              <a:extLst>
                <a:ext uri="{FF2B5EF4-FFF2-40B4-BE49-F238E27FC236}">
                  <a16:creationId xmlns:a16="http://schemas.microsoft.com/office/drawing/2014/main" id="{C8ABFD54-4D9E-4493-95B0-3D3C8B12EEA5}"/>
                </a:ext>
              </a:extLst>
            </p:cNvPr>
            <p:cNvSpPr/>
            <p:nvPr/>
          </p:nvSpPr>
          <p:spPr>
            <a:xfrm>
              <a:off x="1979712" y="1844824"/>
              <a:ext cx="144016" cy="144016"/>
            </a:xfrm>
            <a:prstGeom prst="flowChartConnector">
              <a:avLst/>
            </a:prstGeom>
            <a:solidFill>
              <a:schemeClr val="bg1"/>
            </a:solidFill>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grpSp>
      <p:grpSp>
        <p:nvGrpSpPr>
          <p:cNvPr id="24" name="グループ化 23">
            <a:extLst>
              <a:ext uri="{FF2B5EF4-FFF2-40B4-BE49-F238E27FC236}">
                <a16:creationId xmlns:a16="http://schemas.microsoft.com/office/drawing/2014/main" id="{76210E7E-2D56-4B5E-AD1D-B69C4E04E3E0}"/>
              </a:ext>
            </a:extLst>
          </p:cNvPr>
          <p:cNvGrpSpPr/>
          <p:nvPr/>
        </p:nvGrpSpPr>
        <p:grpSpPr>
          <a:xfrm>
            <a:off x="6362400" y="1157290"/>
            <a:ext cx="1663068" cy="1279884"/>
            <a:chOff x="899592" y="1844824"/>
            <a:chExt cx="1663068" cy="1279884"/>
          </a:xfrm>
        </p:grpSpPr>
        <p:sp>
          <p:nvSpPr>
            <p:cNvPr id="25" name="フローチャート : 結合子 22">
              <a:extLst>
                <a:ext uri="{FF2B5EF4-FFF2-40B4-BE49-F238E27FC236}">
                  <a16:creationId xmlns:a16="http://schemas.microsoft.com/office/drawing/2014/main" id="{15CB7D75-7980-4C81-9D16-5F9107104B5A}"/>
                </a:ext>
              </a:extLst>
            </p:cNvPr>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sp>
          <p:nvSpPr>
            <p:cNvPr id="26" name="フローチャート : 結合子 23">
              <a:extLst>
                <a:ext uri="{FF2B5EF4-FFF2-40B4-BE49-F238E27FC236}">
                  <a16:creationId xmlns:a16="http://schemas.microsoft.com/office/drawing/2014/main" id="{C4B34653-8858-4CEC-9495-B7C30ED4637F}"/>
                </a:ext>
              </a:extLst>
            </p:cNvPr>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cxnSp>
          <p:nvCxnSpPr>
            <p:cNvPr id="27" name="直線コネクタ 26">
              <a:extLst>
                <a:ext uri="{FF2B5EF4-FFF2-40B4-BE49-F238E27FC236}">
                  <a16:creationId xmlns:a16="http://schemas.microsoft.com/office/drawing/2014/main" id="{99219367-8315-432E-BC11-8C7A5EC1DAA5}"/>
                </a:ext>
              </a:extLst>
            </p:cNvPr>
            <p:cNvCxnSpPr>
              <a:stCxn id="30" idx="6"/>
              <a:endCxn id="25"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2A9774B-10EF-48B6-A5F8-2E1C31599AB8}"/>
                </a:ext>
              </a:extLst>
            </p:cNvPr>
            <p:cNvCxnSpPr>
              <a:stCxn id="26" idx="6"/>
              <a:endCxn id="31"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A290AFE-A978-48EF-B96E-A19A90B770C0}"/>
                </a:ext>
              </a:extLst>
            </p:cNvPr>
            <p:cNvSpPr txBox="1"/>
            <p:nvPr/>
          </p:nvSpPr>
          <p:spPr>
            <a:xfrm rot="16200000">
              <a:off x="1426791" y="1988840"/>
              <a:ext cx="615553" cy="1656184"/>
            </a:xfrm>
            <a:prstGeom prst="rect">
              <a:avLst/>
            </a:prstGeom>
            <a:noFill/>
          </p:spPr>
          <p:txBody>
            <a:bodyPr vert="eaVert" wrap="square" rtlCol="0">
              <a:spAutoFit/>
            </a:bodyPr>
            <a:lstStyle/>
            <a:p>
              <a:pPr algn="ctr"/>
              <a:r>
                <a:rPr lang="ja-JP" altLang="en-US" sz="2800" dirty="0"/>
                <a:t>損害</a:t>
              </a:r>
            </a:p>
          </p:txBody>
        </p:sp>
        <p:sp>
          <p:nvSpPr>
            <p:cNvPr id="30" name="フローチャート : 結合子 27">
              <a:extLst>
                <a:ext uri="{FF2B5EF4-FFF2-40B4-BE49-F238E27FC236}">
                  <a16:creationId xmlns:a16="http://schemas.microsoft.com/office/drawing/2014/main" id="{DAC711D0-EB14-45C7-98D9-918D2FF44ACA}"/>
                </a:ext>
              </a:extLst>
            </p:cNvPr>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sp>
          <p:nvSpPr>
            <p:cNvPr id="31" name="フローチャート : 結合子 28">
              <a:extLst>
                <a:ext uri="{FF2B5EF4-FFF2-40B4-BE49-F238E27FC236}">
                  <a16:creationId xmlns:a16="http://schemas.microsoft.com/office/drawing/2014/main" id="{3258EB27-A1DA-4852-B10F-6AA3C75228B0}"/>
                </a:ext>
              </a:extLst>
            </p:cNvPr>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grpSp>
      <p:grpSp>
        <p:nvGrpSpPr>
          <p:cNvPr id="32" name="グループ化 31">
            <a:extLst>
              <a:ext uri="{FF2B5EF4-FFF2-40B4-BE49-F238E27FC236}">
                <a16:creationId xmlns:a16="http://schemas.microsoft.com/office/drawing/2014/main" id="{76AF6E89-1761-4608-935B-2732F71523BA}"/>
              </a:ext>
            </a:extLst>
          </p:cNvPr>
          <p:cNvGrpSpPr/>
          <p:nvPr/>
        </p:nvGrpSpPr>
        <p:grpSpPr>
          <a:xfrm>
            <a:off x="4552753" y="1157290"/>
            <a:ext cx="1656184" cy="1279884"/>
            <a:chOff x="890145" y="1844824"/>
            <a:chExt cx="1656184" cy="1279884"/>
          </a:xfrm>
        </p:grpSpPr>
        <p:sp>
          <p:nvSpPr>
            <p:cNvPr id="33" name="フローチャート : 結合子 30">
              <a:extLst>
                <a:ext uri="{FF2B5EF4-FFF2-40B4-BE49-F238E27FC236}">
                  <a16:creationId xmlns:a16="http://schemas.microsoft.com/office/drawing/2014/main" id="{DD9D4290-5109-412C-B1E0-2A9E54106EA2}"/>
                </a:ext>
              </a:extLst>
            </p:cNvPr>
            <p:cNvSpPr/>
            <p:nvPr/>
          </p:nvSpPr>
          <p:spPr>
            <a:xfrm>
              <a:off x="1187624"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sp>
          <p:nvSpPr>
            <p:cNvPr id="34" name="フローチャート : 結合子 31">
              <a:extLst>
                <a:ext uri="{FF2B5EF4-FFF2-40B4-BE49-F238E27FC236}">
                  <a16:creationId xmlns:a16="http://schemas.microsoft.com/office/drawing/2014/main" id="{E70884B4-0FB1-4328-A988-692EC8AE1350}"/>
                </a:ext>
              </a:extLst>
            </p:cNvPr>
            <p:cNvSpPr/>
            <p:nvPr/>
          </p:nvSpPr>
          <p:spPr>
            <a:xfrm>
              <a:off x="1691680"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cxnSp>
          <p:nvCxnSpPr>
            <p:cNvPr id="35" name="直線コネクタ 34">
              <a:extLst>
                <a:ext uri="{FF2B5EF4-FFF2-40B4-BE49-F238E27FC236}">
                  <a16:creationId xmlns:a16="http://schemas.microsoft.com/office/drawing/2014/main" id="{FB44656E-C749-4077-B8F2-7D5D2C78B72C}"/>
                </a:ext>
              </a:extLst>
            </p:cNvPr>
            <p:cNvCxnSpPr>
              <a:stCxn id="38" idx="6"/>
              <a:endCxn id="33" idx="2"/>
            </p:cNvCxnSpPr>
            <p:nvPr/>
          </p:nvCxnSpPr>
          <p:spPr>
            <a:xfrm>
              <a:off x="1043608"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EE6768BB-FC47-4CF6-968D-84349182B4E7}"/>
                </a:ext>
              </a:extLst>
            </p:cNvPr>
            <p:cNvCxnSpPr>
              <a:stCxn id="34" idx="6"/>
              <a:endCxn id="39" idx="2"/>
            </p:cNvCxnSpPr>
            <p:nvPr/>
          </p:nvCxnSpPr>
          <p:spPr>
            <a:xfrm>
              <a:off x="1835696" y="191683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043463EB-3CF6-42D4-9413-3C714606DE66}"/>
                </a:ext>
              </a:extLst>
            </p:cNvPr>
            <p:cNvSpPr txBox="1"/>
            <p:nvPr/>
          </p:nvSpPr>
          <p:spPr>
            <a:xfrm rot="16200000">
              <a:off x="1410460" y="1988840"/>
              <a:ext cx="615553" cy="1656184"/>
            </a:xfrm>
            <a:prstGeom prst="rect">
              <a:avLst/>
            </a:prstGeom>
            <a:noFill/>
          </p:spPr>
          <p:txBody>
            <a:bodyPr vert="eaVert" wrap="square" rtlCol="0">
              <a:spAutoFit/>
            </a:bodyPr>
            <a:lstStyle/>
            <a:p>
              <a:r>
                <a:rPr lang="ja-JP" altLang="en-US" sz="2800" dirty="0"/>
                <a:t>因果関係</a:t>
              </a:r>
            </a:p>
          </p:txBody>
        </p:sp>
        <p:sp>
          <p:nvSpPr>
            <p:cNvPr id="38" name="フローチャート : 結合子 35">
              <a:extLst>
                <a:ext uri="{FF2B5EF4-FFF2-40B4-BE49-F238E27FC236}">
                  <a16:creationId xmlns:a16="http://schemas.microsoft.com/office/drawing/2014/main" id="{AD98635D-E396-4A97-B97C-E92ED1688358}"/>
                </a:ext>
              </a:extLst>
            </p:cNvPr>
            <p:cNvSpPr/>
            <p:nvPr/>
          </p:nvSpPr>
          <p:spPr>
            <a:xfrm>
              <a:off x="89959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sp>
          <p:nvSpPr>
            <p:cNvPr id="39" name="フローチャート : 結合子 36">
              <a:extLst>
                <a:ext uri="{FF2B5EF4-FFF2-40B4-BE49-F238E27FC236}">
                  <a16:creationId xmlns:a16="http://schemas.microsoft.com/office/drawing/2014/main" id="{A0298415-E4B5-4C36-AF6D-101E19B0ACF8}"/>
                </a:ext>
              </a:extLst>
            </p:cNvPr>
            <p:cNvSpPr/>
            <p:nvPr/>
          </p:nvSpPr>
          <p:spPr>
            <a:xfrm>
              <a:off x="1979712" y="184482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400"/>
            </a:p>
          </p:txBody>
        </p:sp>
      </p:grpSp>
      <p:grpSp>
        <p:nvGrpSpPr>
          <p:cNvPr id="40" name="グループ化 39">
            <a:extLst>
              <a:ext uri="{FF2B5EF4-FFF2-40B4-BE49-F238E27FC236}">
                <a16:creationId xmlns:a16="http://schemas.microsoft.com/office/drawing/2014/main" id="{ABBF54E3-2767-4ABD-BDC1-7130C0C0A357}"/>
              </a:ext>
            </a:extLst>
          </p:cNvPr>
          <p:cNvGrpSpPr/>
          <p:nvPr/>
        </p:nvGrpSpPr>
        <p:grpSpPr>
          <a:xfrm>
            <a:off x="8414920" y="1786834"/>
            <a:ext cx="179728" cy="654618"/>
            <a:chOff x="6634568" y="2283718"/>
            <a:chExt cx="179728" cy="654618"/>
          </a:xfrm>
        </p:grpSpPr>
        <p:cxnSp>
          <p:nvCxnSpPr>
            <p:cNvPr id="41" name="直線コネクタ 40">
              <a:extLst>
                <a:ext uri="{FF2B5EF4-FFF2-40B4-BE49-F238E27FC236}">
                  <a16:creationId xmlns:a16="http://schemas.microsoft.com/office/drawing/2014/main" id="{10DDFD65-7CC7-4065-B6FC-AC173E915D37}"/>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4E33DE27-7FEA-4CFB-8B19-550ADBD08CD9}"/>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42">
            <a:extLst>
              <a:ext uri="{FF2B5EF4-FFF2-40B4-BE49-F238E27FC236}">
                <a16:creationId xmlns:a16="http://schemas.microsoft.com/office/drawing/2014/main" id="{F1ED6479-5F58-485A-81DC-B553B8900511}"/>
              </a:ext>
            </a:extLst>
          </p:cNvPr>
          <p:cNvGrpSpPr/>
          <p:nvPr/>
        </p:nvGrpSpPr>
        <p:grpSpPr>
          <a:xfrm>
            <a:off x="8432630" y="1524614"/>
            <a:ext cx="2368578" cy="1224136"/>
            <a:chOff x="7002270" y="1772816"/>
            <a:chExt cx="2368578" cy="1224136"/>
          </a:xfrm>
        </p:grpSpPr>
        <p:grpSp>
          <p:nvGrpSpPr>
            <p:cNvPr id="44" name="グループ化 43">
              <a:extLst>
                <a:ext uri="{FF2B5EF4-FFF2-40B4-BE49-F238E27FC236}">
                  <a16:creationId xmlns:a16="http://schemas.microsoft.com/office/drawing/2014/main" id="{65B28F47-ADDA-46FC-90AE-E03181EBB207}"/>
                </a:ext>
              </a:extLst>
            </p:cNvPr>
            <p:cNvGrpSpPr/>
            <p:nvPr/>
          </p:nvGrpSpPr>
          <p:grpSpPr>
            <a:xfrm rot="5400000">
              <a:off x="6462210" y="2312876"/>
              <a:ext cx="1224136" cy="144016"/>
              <a:chOff x="3059832" y="4005064"/>
              <a:chExt cx="1224136" cy="144016"/>
            </a:xfrm>
          </p:grpSpPr>
          <p:sp>
            <p:nvSpPr>
              <p:cNvPr id="46" name="フローチャート : 結合子 43">
                <a:extLst>
                  <a:ext uri="{FF2B5EF4-FFF2-40B4-BE49-F238E27FC236}">
                    <a16:creationId xmlns:a16="http://schemas.microsoft.com/office/drawing/2014/main" id="{A099E08C-A9F4-4F52-99E1-4C57C33C7773}"/>
                  </a:ext>
                </a:extLst>
              </p:cNvPr>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sp>
            <p:nvSpPr>
              <p:cNvPr id="47" name="フローチャート : 結合子 44">
                <a:extLst>
                  <a:ext uri="{FF2B5EF4-FFF2-40B4-BE49-F238E27FC236}">
                    <a16:creationId xmlns:a16="http://schemas.microsoft.com/office/drawing/2014/main" id="{DFB54B04-B070-460B-939C-F650D9E9E890}"/>
                  </a:ext>
                </a:extLst>
              </p:cNvPr>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cxnSp>
            <p:nvCxnSpPr>
              <p:cNvPr id="48" name="直線コネクタ 47">
                <a:extLst>
                  <a:ext uri="{FF2B5EF4-FFF2-40B4-BE49-F238E27FC236}">
                    <a16:creationId xmlns:a16="http://schemas.microsoft.com/office/drawing/2014/main" id="{469C93F4-7336-4CB7-931C-5B7E09D1547B}"/>
                  </a:ext>
                </a:extLst>
              </p:cNvPr>
              <p:cNvCxnSpPr>
                <a:stCxn id="50" idx="6"/>
                <a:endCxn id="46" idx="2"/>
              </p:cNvCxnSpPr>
              <p:nvPr/>
            </p:nvCxnSpPr>
            <p:spPr>
              <a:xfrm>
                <a:off x="3203848"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32EF2E65-073C-4AAE-9406-C24A2154CC1D}"/>
                  </a:ext>
                </a:extLst>
              </p:cNvPr>
              <p:cNvCxnSpPr>
                <a:stCxn id="47" idx="6"/>
                <a:endCxn id="51"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0" name="フローチャート : 結合子 47">
                <a:extLst>
                  <a:ext uri="{FF2B5EF4-FFF2-40B4-BE49-F238E27FC236}">
                    <a16:creationId xmlns:a16="http://schemas.microsoft.com/office/drawing/2014/main" id="{990056CB-F2AD-4FFD-B1F0-6666F238FF62}"/>
                  </a:ext>
                </a:extLst>
              </p:cNvPr>
              <p:cNvSpPr/>
              <p:nvPr/>
            </p:nvSpPr>
            <p:spPr>
              <a:xfrm>
                <a:off x="305983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sp>
            <p:nvSpPr>
              <p:cNvPr id="51" name="フローチャート : 結合子 48">
                <a:extLst>
                  <a:ext uri="{FF2B5EF4-FFF2-40B4-BE49-F238E27FC236}">
                    <a16:creationId xmlns:a16="http://schemas.microsoft.com/office/drawing/2014/main" id="{E9F4A2E9-D5BC-41C4-87A1-9B8176FD678D}"/>
                  </a:ext>
                </a:extLst>
              </p:cNvPr>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grpSp>
        <p:sp>
          <p:nvSpPr>
            <p:cNvPr id="45" name="テキスト ボックス 44">
              <a:extLst>
                <a:ext uri="{FF2B5EF4-FFF2-40B4-BE49-F238E27FC236}">
                  <a16:creationId xmlns:a16="http://schemas.microsoft.com/office/drawing/2014/main" id="{16784EC8-7B60-46F1-A860-ED01EBF742CB}"/>
                </a:ext>
              </a:extLst>
            </p:cNvPr>
            <p:cNvSpPr txBox="1"/>
            <p:nvPr/>
          </p:nvSpPr>
          <p:spPr>
            <a:xfrm>
              <a:off x="7164287" y="2204864"/>
              <a:ext cx="2206561" cy="523220"/>
            </a:xfrm>
            <a:prstGeom prst="rect">
              <a:avLst/>
            </a:prstGeom>
            <a:noFill/>
          </p:spPr>
          <p:txBody>
            <a:bodyPr wrap="square" rtlCol="0">
              <a:spAutoFit/>
            </a:bodyPr>
            <a:lstStyle/>
            <a:p>
              <a:r>
                <a:rPr lang="ja-JP" altLang="en-US" sz="2800" dirty="0"/>
                <a:t>責任無能力</a:t>
              </a:r>
            </a:p>
          </p:txBody>
        </p:sp>
      </p:grpSp>
      <p:grpSp>
        <p:nvGrpSpPr>
          <p:cNvPr id="52" name="グループ化 51">
            <a:extLst>
              <a:ext uri="{FF2B5EF4-FFF2-40B4-BE49-F238E27FC236}">
                <a16:creationId xmlns:a16="http://schemas.microsoft.com/office/drawing/2014/main" id="{4CB5BED0-9398-484F-A179-B9FB41303F3F}"/>
              </a:ext>
            </a:extLst>
          </p:cNvPr>
          <p:cNvGrpSpPr/>
          <p:nvPr/>
        </p:nvGrpSpPr>
        <p:grpSpPr>
          <a:xfrm>
            <a:off x="8414920" y="2866954"/>
            <a:ext cx="179728" cy="654618"/>
            <a:chOff x="6634568" y="2283718"/>
            <a:chExt cx="179728" cy="654618"/>
          </a:xfrm>
        </p:grpSpPr>
        <p:cxnSp>
          <p:nvCxnSpPr>
            <p:cNvPr id="53" name="直線コネクタ 52">
              <a:extLst>
                <a:ext uri="{FF2B5EF4-FFF2-40B4-BE49-F238E27FC236}">
                  <a16:creationId xmlns:a16="http://schemas.microsoft.com/office/drawing/2014/main" id="{A5CAC021-6549-465F-A0FF-BD74A21D9A4F}"/>
                </a:ext>
              </a:extLst>
            </p:cNvPr>
            <p:cNvCxnSpPr/>
            <p:nvPr/>
          </p:nvCxnSpPr>
          <p:spPr>
            <a:xfrm flipH="1">
              <a:off x="6635146" y="2283718"/>
              <a:ext cx="1" cy="654618"/>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4EB47C1-C4F3-4DE8-BD66-7E2CC20CA9A8}"/>
                </a:ext>
              </a:extLst>
            </p:cNvPr>
            <p:cNvCxnSpPr/>
            <p:nvPr/>
          </p:nvCxnSpPr>
          <p:spPr>
            <a:xfrm>
              <a:off x="6634568" y="2611027"/>
              <a:ext cx="17972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a:extLst>
              <a:ext uri="{FF2B5EF4-FFF2-40B4-BE49-F238E27FC236}">
                <a16:creationId xmlns:a16="http://schemas.microsoft.com/office/drawing/2014/main" id="{9592577E-48F9-4F8E-9640-EB866F37AAFA}"/>
              </a:ext>
            </a:extLst>
          </p:cNvPr>
          <p:cNvGrpSpPr/>
          <p:nvPr/>
        </p:nvGrpSpPr>
        <p:grpSpPr>
          <a:xfrm>
            <a:off x="8432632" y="2748750"/>
            <a:ext cx="1962215" cy="969089"/>
            <a:chOff x="6642233" y="2243889"/>
            <a:chExt cx="1962215" cy="969089"/>
          </a:xfrm>
        </p:grpSpPr>
        <p:grpSp>
          <p:nvGrpSpPr>
            <p:cNvPr id="56" name="グループ化 55">
              <a:extLst>
                <a:ext uri="{FF2B5EF4-FFF2-40B4-BE49-F238E27FC236}">
                  <a16:creationId xmlns:a16="http://schemas.microsoft.com/office/drawing/2014/main" id="{CB6FD6A9-D666-4BEC-B2F3-50A9AEE30046}"/>
                </a:ext>
              </a:extLst>
            </p:cNvPr>
            <p:cNvGrpSpPr/>
            <p:nvPr/>
          </p:nvGrpSpPr>
          <p:grpSpPr>
            <a:xfrm rot="5400000">
              <a:off x="6229696" y="2656426"/>
              <a:ext cx="969089" cy="144016"/>
              <a:chOff x="3314879" y="4005064"/>
              <a:chExt cx="969089" cy="144016"/>
            </a:xfrm>
          </p:grpSpPr>
          <p:sp>
            <p:nvSpPr>
              <p:cNvPr id="58" name="フローチャート : 結合子 55">
                <a:extLst>
                  <a:ext uri="{FF2B5EF4-FFF2-40B4-BE49-F238E27FC236}">
                    <a16:creationId xmlns:a16="http://schemas.microsoft.com/office/drawing/2014/main" id="{C8B0EEA3-EBCD-401E-80AB-758824B93BF4}"/>
                  </a:ext>
                </a:extLst>
              </p:cNvPr>
              <p:cNvSpPr/>
              <p:nvPr/>
            </p:nvSpPr>
            <p:spPr>
              <a:xfrm>
                <a:off x="3347864"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sp>
            <p:nvSpPr>
              <p:cNvPr id="59" name="フローチャート : 結合子 56">
                <a:extLst>
                  <a:ext uri="{FF2B5EF4-FFF2-40B4-BE49-F238E27FC236}">
                    <a16:creationId xmlns:a16="http://schemas.microsoft.com/office/drawing/2014/main" id="{5420AF17-5112-41CD-9881-14D6DCBF6A5C}"/>
                  </a:ext>
                </a:extLst>
              </p:cNvPr>
              <p:cNvSpPr/>
              <p:nvPr/>
            </p:nvSpPr>
            <p:spPr>
              <a:xfrm>
                <a:off x="3851920"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cxnSp>
            <p:nvCxnSpPr>
              <p:cNvPr id="60" name="直線コネクタ 59">
                <a:extLst>
                  <a:ext uri="{FF2B5EF4-FFF2-40B4-BE49-F238E27FC236}">
                    <a16:creationId xmlns:a16="http://schemas.microsoft.com/office/drawing/2014/main" id="{F235354E-2F1B-45D4-A55B-4225AEA2B22E}"/>
                  </a:ext>
                </a:extLst>
              </p:cNvPr>
              <p:cNvCxnSpPr>
                <a:stCxn id="51" idx="6"/>
                <a:endCxn id="58" idx="2"/>
              </p:cNvCxnSpPr>
              <p:nvPr/>
            </p:nvCxnSpPr>
            <p:spPr>
              <a:xfrm rot="16200000" flipH="1">
                <a:off x="3324116" y="4053323"/>
                <a:ext cx="14512" cy="32986"/>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4EE8E6AD-37AA-446D-845B-A4437EF0AE65}"/>
                  </a:ext>
                </a:extLst>
              </p:cNvPr>
              <p:cNvCxnSpPr>
                <a:stCxn id="59" idx="6"/>
                <a:endCxn id="62" idx="2"/>
              </p:cNvCxnSpPr>
              <p:nvPr/>
            </p:nvCxnSpPr>
            <p:spPr>
              <a:xfrm>
                <a:off x="3995936" y="4077072"/>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フローチャート : 結合子 59">
                <a:extLst>
                  <a:ext uri="{FF2B5EF4-FFF2-40B4-BE49-F238E27FC236}">
                    <a16:creationId xmlns:a16="http://schemas.microsoft.com/office/drawing/2014/main" id="{8C756FF8-3C18-41CB-A986-6637960B507F}"/>
                  </a:ext>
                </a:extLst>
              </p:cNvPr>
              <p:cNvSpPr/>
              <p:nvPr/>
            </p:nvSpPr>
            <p:spPr>
              <a:xfrm>
                <a:off x="4139952" y="4005064"/>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grpSp>
        <p:sp>
          <p:nvSpPr>
            <p:cNvPr id="57" name="テキスト ボックス 56">
              <a:extLst>
                <a:ext uri="{FF2B5EF4-FFF2-40B4-BE49-F238E27FC236}">
                  <a16:creationId xmlns:a16="http://schemas.microsoft.com/office/drawing/2014/main" id="{8BAB6E82-D5AD-45B1-85BE-7022D4C54F97}"/>
                </a:ext>
              </a:extLst>
            </p:cNvPr>
            <p:cNvSpPr txBox="1"/>
            <p:nvPr/>
          </p:nvSpPr>
          <p:spPr>
            <a:xfrm>
              <a:off x="6804248" y="2380818"/>
              <a:ext cx="1800200" cy="523220"/>
            </a:xfrm>
            <a:prstGeom prst="rect">
              <a:avLst/>
            </a:prstGeom>
            <a:noFill/>
          </p:spPr>
          <p:txBody>
            <a:bodyPr wrap="square" rtlCol="0">
              <a:spAutoFit/>
            </a:bodyPr>
            <a:lstStyle/>
            <a:p>
              <a:r>
                <a:rPr lang="ja-JP" altLang="en-US" sz="2800" dirty="0"/>
                <a:t>免責</a:t>
              </a:r>
            </a:p>
          </p:txBody>
        </p:sp>
      </p:grpSp>
      <p:sp>
        <p:nvSpPr>
          <p:cNvPr id="63" name="太陽 62">
            <a:extLst>
              <a:ext uri="{FF2B5EF4-FFF2-40B4-BE49-F238E27FC236}">
                <a16:creationId xmlns:a16="http://schemas.microsoft.com/office/drawing/2014/main" id="{5B1B0EC2-2AC0-484F-9DF0-94A80F891FAC}"/>
              </a:ext>
            </a:extLst>
          </p:cNvPr>
          <p:cNvSpPr/>
          <p:nvPr/>
        </p:nvSpPr>
        <p:spPr>
          <a:xfrm>
            <a:off x="2610202" y="3483875"/>
            <a:ext cx="914400" cy="914400"/>
          </a:xfrm>
          <a:prstGeom prst="sun">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grpSp>
        <p:nvGrpSpPr>
          <p:cNvPr id="64" name="グループ化 63">
            <a:extLst>
              <a:ext uri="{FF2B5EF4-FFF2-40B4-BE49-F238E27FC236}">
                <a16:creationId xmlns:a16="http://schemas.microsoft.com/office/drawing/2014/main" id="{009A4D2B-DFCC-42C3-BAB1-BE960942B0F1}"/>
              </a:ext>
            </a:extLst>
          </p:cNvPr>
          <p:cNvGrpSpPr/>
          <p:nvPr/>
        </p:nvGrpSpPr>
        <p:grpSpPr>
          <a:xfrm>
            <a:off x="4882272" y="3500983"/>
            <a:ext cx="1789758" cy="1137984"/>
            <a:chOff x="3595927" y="4050372"/>
            <a:chExt cx="1789758" cy="1137984"/>
          </a:xfrm>
        </p:grpSpPr>
        <p:sp>
          <p:nvSpPr>
            <p:cNvPr id="65" name="テキスト ボックス 64">
              <a:extLst>
                <a:ext uri="{FF2B5EF4-FFF2-40B4-BE49-F238E27FC236}">
                  <a16:creationId xmlns:a16="http://schemas.microsoft.com/office/drawing/2014/main" id="{660CADC8-7418-4B04-BE1A-6A69B238DD70}"/>
                </a:ext>
              </a:extLst>
            </p:cNvPr>
            <p:cNvSpPr txBox="1"/>
            <p:nvPr/>
          </p:nvSpPr>
          <p:spPr>
            <a:xfrm>
              <a:off x="3595927" y="4665136"/>
              <a:ext cx="1789758" cy="523220"/>
            </a:xfrm>
            <a:prstGeom prst="rect">
              <a:avLst/>
            </a:prstGeom>
            <a:noFill/>
            <a:ln>
              <a:noFill/>
            </a:ln>
          </p:spPr>
          <p:txBody>
            <a:bodyPr wrap="square" rtlCol="0">
              <a:spAutoFit/>
            </a:bodyPr>
            <a:lstStyle/>
            <a:p>
              <a:pPr algn="ctr"/>
              <a:r>
                <a:rPr lang="ja-JP" altLang="en-US" sz="2800" dirty="0"/>
                <a:t>過失相殺</a:t>
              </a:r>
              <a:endParaRPr lang="en-US" altLang="ja-JP" sz="2800" dirty="0"/>
            </a:p>
          </p:txBody>
        </p:sp>
        <p:sp>
          <p:nvSpPr>
            <p:cNvPr id="66" name="稲妻 65">
              <a:extLst>
                <a:ext uri="{FF2B5EF4-FFF2-40B4-BE49-F238E27FC236}">
                  <a16:creationId xmlns:a16="http://schemas.microsoft.com/office/drawing/2014/main" id="{C15DFC23-2458-48FC-8E56-89581AD777FF}"/>
                </a:ext>
              </a:extLst>
            </p:cNvPr>
            <p:cNvSpPr/>
            <p:nvPr/>
          </p:nvSpPr>
          <p:spPr>
            <a:xfrm rot="18944648">
              <a:off x="4044340" y="4050372"/>
              <a:ext cx="914400" cy="914400"/>
            </a:xfrm>
            <a:prstGeom prst="lightningBolt">
              <a:avLst/>
            </a:prstGeom>
            <a:solidFill>
              <a:schemeClr val="tx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grpSp>
      <p:grpSp>
        <p:nvGrpSpPr>
          <p:cNvPr id="67" name="グループ化 66">
            <a:extLst>
              <a:ext uri="{FF2B5EF4-FFF2-40B4-BE49-F238E27FC236}">
                <a16:creationId xmlns:a16="http://schemas.microsoft.com/office/drawing/2014/main" id="{3D497654-43FA-416B-B570-B83726DA7591}"/>
              </a:ext>
            </a:extLst>
          </p:cNvPr>
          <p:cNvGrpSpPr/>
          <p:nvPr/>
        </p:nvGrpSpPr>
        <p:grpSpPr>
          <a:xfrm>
            <a:off x="6866456" y="4642022"/>
            <a:ext cx="689258" cy="162302"/>
            <a:chOff x="5652120" y="3931305"/>
            <a:chExt cx="689258" cy="162302"/>
          </a:xfrm>
        </p:grpSpPr>
        <p:cxnSp>
          <p:nvCxnSpPr>
            <p:cNvPr id="68" name="直線コネクタ 67">
              <a:extLst>
                <a:ext uri="{FF2B5EF4-FFF2-40B4-BE49-F238E27FC236}">
                  <a16:creationId xmlns:a16="http://schemas.microsoft.com/office/drawing/2014/main" id="{4B914034-9A6E-4837-90CA-895F1E26D0C1}"/>
                </a:ext>
              </a:extLst>
            </p:cNvPr>
            <p:cNvCxnSpPr/>
            <p:nvPr/>
          </p:nvCxnSpPr>
          <p:spPr>
            <a:xfrm>
              <a:off x="5652120" y="408623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C662344B-4ECC-4602-AF81-31231533BE2E}"/>
                </a:ext>
              </a:extLst>
            </p:cNvPr>
            <p:cNvCxnSpPr/>
            <p:nvPr/>
          </p:nvCxnSpPr>
          <p:spPr>
            <a:xfrm>
              <a:off x="5996749" y="393130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86DA10A0-0DC8-4169-B61D-AF92A8943B35}"/>
              </a:ext>
            </a:extLst>
          </p:cNvPr>
          <p:cNvGrpSpPr/>
          <p:nvPr/>
        </p:nvGrpSpPr>
        <p:grpSpPr>
          <a:xfrm>
            <a:off x="5642320" y="4194882"/>
            <a:ext cx="3240360" cy="1956688"/>
            <a:chOff x="4211960" y="4403734"/>
            <a:chExt cx="3240360" cy="1956688"/>
          </a:xfrm>
        </p:grpSpPr>
        <p:grpSp>
          <p:nvGrpSpPr>
            <p:cNvPr id="71" name="グループ化 70">
              <a:extLst>
                <a:ext uri="{FF2B5EF4-FFF2-40B4-BE49-F238E27FC236}">
                  <a16:creationId xmlns:a16="http://schemas.microsoft.com/office/drawing/2014/main" id="{EE4B6904-A7AD-4E07-A843-F719C843B664}"/>
                </a:ext>
              </a:extLst>
            </p:cNvPr>
            <p:cNvGrpSpPr/>
            <p:nvPr/>
          </p:nvGrpSpPr>
          <p:grpSpPr>
            <a:xfrm>
              <a:off x="5436096" y="5426938"/>
              <a:ext cx="689258" cy="162302"/>
              <a:chOff x="5652120" y="4034225"/>
              <a:chExt cx="689258" cy="162302"/>
            </a:xfrm>
          </p:grpSpPr>
          <p:cxnSp>
            <p:nvCxnSpPr>
              <p:cNvPr id="95" name="直線コネクタ 94">
                <a:extLst>
                  <a:ext uri="{FF2B5EF4-FFF2-40B4-BE49-F238E27FC236}">
                    <a16:creationId xmlns:a16="http://schemas.microsoft.com/office/drawing/2014/main" id="{AC5ACF8F-F3BC-45E0-96E5-7ABC755C296F}"/>
                  </a:ext>
                </a:extLst>
              </p:cNvPr>
              <p:cNvCxnSpPr/>
              <p:nvPr/>
            </p:nvCxnSpPr>
            <p:spPr>
              <a:xfrm>
                <a:off x="5652120" y="4189150"/>
                <a:ext cx="68925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2AFCB561-09D4-4317-89F0-C2751B4AFA9C}"/>
                  </a:ext>
                </a:extLst>
              </p:cNvPr>
              <p:cNvCxnSpPr/>
              <p:nvPr/>
            </p:nvCxnSpPr>
            <p:spPr>
              <a:xfrm>
                <a:off x="5996749" y="4034225"/>
                <a:ext cx="0" cy="162302"/>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72" name="グループ化 71">
              <a:extLst>
                <a:ext uri="{FF2B5EF4-FFF2-40B4-BE49-F238E27FC236}">
                  <a16:creationId xmlns:a16="http://schemas.microsoft.com/office/drawing/2014/main" id="{59E433B4-FEDB-48F7-AE74-3C40FBC84D69}"/>
                </a:ext>
              </a:extLst>
            </p:cNvPr>
            <p:cNvGrpSpPr/>
            <p:nvPr/>
          </p:nvGrpSpPr>
          <p:grpSpPr>
            <a:xfrm>
              <a:off x="4211960" y="4403734"/>
              <a:ext cx="3240360" cy="1956688"/>
              <a:chOff x="4499992" y="4043694"/>
              <a:chExt cx="3240360" cy="1956688"/>
            </a:xfrm>
          </p:grpSpPr>
          <p:grpSp>
            <p:nvGrpSpPr>
              <p:cNvPr id="73" name="グループ化 72">
                <a:extLst>
                  <a:ext uri="{FF2B5EF4-FFF2-40B4-BE49-F238E27FC236}">
                    <a16:creationId xmlns:a16="http://schemas.microsoft.com/office/drawing/2014/main" id="{040D0073-F7C2-40B8-80AA-9AFC89D54BBE}"/>
                  </a:ext>
                </a:extLst>
              </p:cNvPr>
              <p:cNvGrpSpPr/>
              <p:nvPr/>
            </p:nvGrpSpPr>
            <p:grpSpPr>
              <a:xfrm>
                <a:off x="5436096" y="4725144"/>
                <a:ext cx="1224136" cy="144016"/>
                <a:chOff x="899592" y="1844824"/>
                <a:chExt cx="1224136" cy="144016"/>
              </a:xfrm>
            </p:grpSpPr>
            <p:sp>
              <p:nvSpPr>
                <p:cNvPr id="89" name="フローチャート : 結合子 86">
                  <a:extLst>
                    <a:ext uri="{FF2B5EF4-FFF2-40B4-BE49-F238E27FC236}">
                      <a16:creationId xmlns:a16="http://schemas.microsoft.com/office/drawing/2014/main" id="{EFCD2C52-5D52-466F-9275-2E914AA7B05A}"/>
                    </a:ext>
                  </a:extLst>
                </p:cNvPr>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sp>
              <p:nvSpPr>
                <p:cNvPr id="90" name="フローチャート : 結合子 87">
                  <a:extLst>
                    <a:ext uri="{FF2B5EF4-FFF2-40B4-BE49-F238E27FC236}">
                      <a16:creationId xmlns:a16="http://schemas.microsoft.com/office/drawing/2014/main" id="{DD2694B1-CBAE-4431-83B9-66C0F800DC96}"/>
                    </a:ext>
                  </a:extLst>
                </p:cNvPr>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cxnSp>
              <p:nvCxnSpPr>
                <p:cNvPr id="91" name="直線コネクタ 90">
                  <a:extLst>
                    <a:ext uri="{FF2B5EF4-FFF2-40B4-BE49-F238E27FC236}">
                      <a16:creationId xmlns:a16="http://schemas.microsoft.com/office/drawing/2014/main" id="{6BE8BA38-A26C-47D0-94E4-E18D18B12209}"/>
                    </a:ext>
                  </a:extLst>
                </p:cNvPr>
                <p:cNvCxnSpPr>
                  <a:stCxn id="93" idx="6"/>
                  <a:endCxn id="89"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40D8E06-7968-453F-969C-B20E4EB8EE5E}"/>
                    </a:ext>
                  </a:extLst>
                </p:cNvPr>
                <p:cNvCxnSpPr>
                  <a:stCxn id="90" idx="6"/>
                  <a:endCxn id="94"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3" name="フローチャート : 結合子 90">
                  <a:extLst>
                    <a:ext uri="{FF2B5EF4-FFF2-40B4-BE49-F238E27FC236}">
                      <a16:creationId xmlns:a16="http://schemas.microsoft.com/office/drawing/2014/main" id="{26681957-E357-4E71-B311-A612000BF70B}"/>
                    </a:ext>
                  </a:extLst>
                </p:cNvPr>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sp>
              <p:nvSpPr>
                <p:cNvPr id="94" name="フローチャート : 結合子 91">
                  <a:extLst>
                    <a:ext uri="{FF2B5EF4-FFF2-40B4-BE49-F238E27FC236}">
                      <a16:creationId xmlns:a16="http://schemas.microsoft.com/office/drawing/2014/main" id="{0498E1B3-81D6-453F-8136-34031220D3A1}"/>
                    </a:ext>
                  </a:extLst>
                </p:cNvPr>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grpSp>
          <p:grpSp>
            <p:nvGrpSpPr>
              <p:cNvPr id="74" name="グループ化 73">
                <a:extLst>
                  <a:ext uri="{FF2B5EF4-FFF2-40B4-BE49-F238E27FC236}">
                    <a16:creationId xmlns:a16="http://schemas.microsoft.com/office/drawing/2014/main" id="{F0C18F7B-EB0D-4BA7-AD66-62F7B8A455D3}"/>
                  </a:ext>
                </a:extLst>
              </p:cNvPr>
              <p:cNvGrpSpPr/>
              <p:nvPr/>
            </p:nvGrpSpPr>
            <p:grpSpPr>
              <a:xfrm>
                <a:off x="5436096" y="5319494"/>
                <a:ext cx="1224136" cy="144016"/>
                <a:chOff x="899592" y="1844824"/>
                <a:chExt cx="1224136" cy="144016"/>
              </a:xfrm>
            </p:grpSpPr>
            <p:sp>
              <p:nvSpPr>
                <p:cNvPr id="83" name="フローチャート : 結合子 80">
                  <a:extLst>
                    <a:ext uri="{FF2B5EF4-FFF2-40B4-BE49-F238E27FC236}">
                      <a16:creationId xmlns:a16="http://schemas.microsoft.com/office/drawing/2014/main" id="{4F83FD45-E26B-43FE-AAB8-94FC1073A551}"/>
                    </a:ext>
                  </a:extLst>
                </p:cNvPr>
                <p:cNvSpPr/>
                <p:nvPr/>
              </p:nvSpPr>
              <p:spPr>
                <a:xfrm>
                  <a:off x="1187624"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sp>
              <p:nvSpPr>
                <p:cNvPr id="84" name="フローチャート : 結合子 81">
                  <a:extLst>
                    <a:ext uri="{FF2B5EF4-FFF2-40B4-BE49-F238E27FC236}">
                      <a16:creationId xmlns:a16="http://schemas.microsoft.com/office/drawing/2014/main" id="{5B2DE6A6-8D09-45D0-815F-D723E321D5D5}"/>
                    </a:ext>
                  </a:extLst>
                </p:cNvPr>
                <p:cNvSpPr/>
                <p:nvPr/>
              </p:nvSpPr>
              <p:spPr>
                <a:xfrm>
                  <a:off x="1691680"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cxnSp>
              <p:nvCxnSpPr>
                <p:cNvPr id="85" name="直線コネクタ 84">
                  <a:extLst>
                    <a:ext uri="{FF2B5EF4-FFF2-40B4-BE49-F238E27FC236}">
                      <a16:creationId xmlns:a16="http://schemas.microsoft.com/office/drawing/2014/main" id="{59BE1F46-8145-4715-8E81-1786DC53E453}"/>
                    </a:ext>
                  </a:extLst>
                </p:cNvPr>
                <p:cNvCxnSpPr>
                  <a:stCxn id="87" idx="6"/>
                  <a:endCxn id="83" idx="2"/>
                </p:cNvCxnSpPr>
                <p:nvPr/>
              </p:nvCxnSpPr>
              <p:spPr>
                <a:xfrm>
                  <a:off x="1043608"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047BE868-8CFB-4934-9DE2-2E3FCAF25FEF}"/>
                    </a:ext>
                  </a:extLst>
                </p:cNvPr>
                <p:cNvCxnSpPr>
                  <a:stCxn id="84" idx="6"/>
                  <a:endCxn id="88" idx="2"/>
                </p:cNvCxnSpPr>
                <p:nvPr/>
              </p:nvCxnSpPr>
              <p:spPr>
                <a:xfrm>
                  <a:off x="1835696" y="1916832"/>
                  <a:ext cx="144016"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7" name="フローチャート : 結合子 84">
                  <a:extLst>
                    <a:ext uri="{FF2B5EF4-FFF2-40B4-BE49-F238E27FC236}">
                      <a16:creationId xmlns:a16="http://schemas.microsoft.com/office/drawing/2014/main" id="{1B2C940E-7026-4EA9-BAEE-A00249859E06}"/>
                    </a:ext>
                  </a:extLst>
                </p:cNvPr>
                <p:cNvSpPr/>
                <p:nvPr/>
              </p:nvSpPr>
              <p:spPr>
                <a:xfrm>
                  <a:off x="89959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sp>
              <p:nvSpPr>
                <p:cNvPr id="88" name="フローチャート : 結合子 85">
                  <a:extLst>
                    <a:ext uri="{FF2B5EF4-FFF2-40B4-BE49-F238E27FC236}">
                      <a16:creationId xmlns:a16="http://schemas.microsoft.com/office/drawing/2014/main" id="{460BAD5D-03E2-4DDF-86A1-5AE7EDAEC660}"/>
                    </a:ext>
                  </a:extLst>
                </p:cNvPr>
                <p:cNvSpPr/>
                <p:nvPr/>
              </p:nvSpPr>
              <p:spPr>
                <a:xfrm>
                  <a:off x="1979712" y="1844824"/>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grpSp>
          <p:cxnSp>
            <p:nvCxnSpPr>
              <p:cNvPr id="75" name="直線コネクタ 74">
                <a:extLst>
                  <a:ext uri="{FF2B5EF4-FFF2-40B4-BE49-F238E27FC236}">
                    <a16:creationId xmlns:a16="http://schemas.microsoft.com/office/drawing/2014/main" id="{7491739F-1F6E-44A8-BEBA-9B50CBF4862B}"/>
                  </a:ext>
                </a:extLst>
              </p:cNvPr>
              <p:cNvCxnSpPr>
                <a:stCxn id="94" idx="6"/>
                <a:endCxn id="76" idx="0"/>
              </p:cNvCxnSpPr>
              <p:nvPr/>
            </p:nvCxnSpPr>
            <p:spPr>
              <a:xfrm>
                <a:off x="6660232"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6" name="フローチャート : 結合子 73">
                <a:extLst>
                  <a:ext uri="{FF2B5EF4-FFF2-40B4-BE49-F238E27FC236}">
                    <a16:creationId xmlns:a16="http://schemas.microsoft.com/office/drawing/2014/main" id="{D5525111-6D8B-44AE-8D70-00B97C65437C}"/>
                  </a:ext>
                </a:extLst>
              </p:cNvPr>
              <p:cNvSpPr/>
              <p:nvPr/>
            </p:nvSpPr>
            <p:spPr>
              <a:xfrm>
                <a:off x="6840634"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cxnSp>
            <p:nvCxnSpPr>
              <p:cNvPr id="77" name="直線コネクタ 76">
                <a:extLst>
                  <a:ext uri="{FF2B5EF4-FFF2-40B4-BE49-F238E27FC236}">
                    <a16:creationId xmlns:a16="http://schemas.microsoft.com/office/drawing/2014/main" id="{79537968-719B-413B-9443-1189092D96E0}"/>
                  </a:ext>
                </a:extLst>
              </p:cNvPr>
              <p:cNvCxnSpPr>
                <a:stCxn id="76" idx="4"/>
                <a:endCxn id="88" idx="6"/>
              </p:cNvCxnSpPr>
              <p:nvPr/>
            </p:nvCxnSpPr>
            <p:spPr>
              <a:xfrm flipH="1">
                <a:off x="6660232"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71AE0E3-CB6B-4E0D-B513-464D665A5327}"/>
                  </a:ext>
                </a:extLst>
              </p:cNvPr>
              <p:cNvCxnSpPr>
                <a:stCxn id="93" idx="2"/>
                <a:endCxn id="79" idx="0"/>
              </p:cNvCxnSpPr>
              <p:nvPr/>
            </p:nvCxnSpPr>
            <p:spPr>
              <a:xfrm flipH="1">
                <a:off x="5183686" y="4797152"/>
                <a:ext cx="252410" cy="2160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9" name="フローチャート : 結合子 76">
                <a:extLst>
                  <a:ext uri="{FF2B5EF4-FFF2-40B4-BE49-F238E27FC236}">
                    <a16:creationId xmlns:a16="http://schemas.microsoft.com/office/drawing/2014/main" id="{F9156C91-1118-46BB-9430-AF1434B56237}"/>
                  </a:ext>
                </a:extLst>
              </p:cNvPr>
              <p:cNvSpPr/>
              <p:nvPr/>
            </p:nvSpPr>
            <p:spPr>
              <a:xfrm flipH="1">
                <a:off x="5111678" y="5013176"/>
                <a:ext cx="144016" cy="144016"/>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cxnSp>
            <p:nvCxnSpPr>
              <p:cNvPr id="80" name="直線コネクタ 79">
                <a:extLst>
                  <a:ext uri="{FF2B5EF4-FFF2-40B4-BE49-F238E27FC236}">
                    <a16:creationId xmlns:a16="http://schemas.microsoft.com/office/drawing/2014/main" id="{FBE9CB0E-C6B6-4623-A5F5-AA50911F9EFC}"/>
                  </a:ext>
                </a:extLst>
              </p:cNvPr>
              <p:cNvCxnSpPr>
                <a:stCxn id="79" idx="4"/>
                <a:endCxn id="87" idx="2"/>
              </p:cNvCxnSpPr>
              <p:nvPr/>
            </p:nvCxnSpPr>
            <p:spPr>
              <a:xfrm>
                <a:off x="5183686" y="5157192"/>
                <a:ext cx="252410" cy="23431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FDAA0B77-C964-455C-B5B5-E6E0FE77844E}"/>
                  </a:ext>
                </a:extLst>
              </p:cNvPr>
              <p:cNvSpPr txBox="1"/>
              <p:nvPr/>
            </p:nvSpPr>
            <p:spPr>
              <a:xfrm>
                <a:off x="5124661" y="4043694"/>
                <a:ext cx="1944598" cy="523220"/>
              </a:xfrm>
              <a:prstGeom prst="rect">
                <a:avLst/>
              </a:prstGeom>
              <a:noFill/>
            </p:spPr>
            <p:txBody>
              <a:bodyPr wrap="square" rtlCol="0">
                <a:spAutoFit/>
              </a:bodyPr>
              <a:lstStyle/>
              <a:p>
                <a:pPr algn="ctr"/>
                <a:r>
                  <a:rPr lang="en-US" altLang="ja-JP" sz="2800" dirty="0"/>
                  <a:t>3</a:t>
                </a:r>
                <a:r>
                  <a:rPr lang="ja-JP" altLang="en-US" sz="2800" dirty="0"/>
                  <a:t>年経過</a:t>
                </a:r>
              </a:p>
            </p:txBody>
          </p:sp>
          <p:sp>
            <p:nvSpPr>
              <p:cNvPr id="82" name="テキスト ボックス 81">
                <a:extLst>
                  <a:ext uri="{FF2B5EF4-FFF2-40B4-BE49-F238E27FC236}">
                    <a16:creationId xmlns:a16="http://schemas.microsoft.com/office/drawing/2014/main" id="{CC468271-C14B-4D8E-8F5C-03259EA8022B}"/>
                  </a:ext>
                </a:extLst>
              </p:cNvPr>
              <p:cNvSpPr txBox="1"/>
              <p:nvPr/>
            </p:nvSpPr>
            <p:spPr>
              <a:xfrm>
                <a:off x="4499992" y="5477162"/>
                <a:ext cx="3240360" cy="523220"/>
              </a:xfrm>
              <a:prstGeom prst="rect">
                <a:avLst/>
              </a:prstGeom>
              <a:noFill/>
            </p:spPr>
            <p:txBody>
              <a:bodyPr wrap="square" rtlCol="0">
                <a:spAutoFit/>
              </a:bodyPr>
              <a:lstStyle/>
              <a:p>
                <a:pPr algn="ctr"/>
                <a:r>
                  <a:rPr lang="en-US" altLang="ja-JP" sz="2800" dirty="0"/>
                  <a:t>20</a:t>
                </a:r>
                <a:r>
                  <a:rPr lang="ja-JP" altLang="en-US" sz="2800" dirty="0"/>
                  <a:t>年経過</a:t>
                </a:r>
              </a:p>
            </p:txBody>
          </p:sp>
        </p:grpSp>
      </p:grpSp>
      <p:grpSp>
        <p:nvGrpSpPr>
          <p:cNvPr id="97" name="グループ化 96">
            <a:extLst>
              <a:ext uri="{FF2B5EF4-FFF2-40B4-BE49-F238E27FC236}">
                <a16:creationId xmlns:a16="http://schemas.microsoft.com/office/drawing/2014/main" id="{FBEB844C-761B-49BA-8D83-F71F03E1DC2A}"/>
              </a:ext>
            </a:extLst>
          </p:cNvPr>
          <p:cNvGrpSpPr/>
          <p:nvPr/>
        </p:nvGrpSpPr>
        <p:grpSpPr>
          <a:xfrm>
            <a:off x="3842120" y="3861022"/>
            <a:ext cx="1224136" cy="144016"/>
            <a:chOff x="4716016" y="3717032"/>
            <a:chExt cx="1224136" cy="144016"/>
          </a:xfrm>
        </p:grpSpPr>
        <p:sp>
          <p:nvSpPr>
            <p:cNvPr id="98" name="フローチャート : 結合子 95">
              <a:extLst>
                <a:ext uri="{FF2B5EF4-FFF2-40B4-BE49-F238E27FC236}">
                  <a16:creationId xmlns:a16="http://schemas.microsoft.com/office/drawing/2014/main" id="{F977020C-1BCE-498C-9BD8-5F028A854817}"/>
                </a:ext>
              </a:extLst>
            </p:cNvPr>
            <p:cNvSpPr/>
            <p:nvPr/>
          </p:nvSpPr>
          <p:spPr>
            <a:xfrm>
              <a:off x="5004048"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sp>
          <p:nvSpPr>
            <p:cNvPr id="99" name="フローチャート : 結合子 96">
              <a:extLst>
                <a:ext uri="{FF2B5EF4-FFF2-40B4-BE49-F238E27FC236}">
                  <a16:creationId xmlns:a16="http://schemas.microsoft.com/office/drawing/2014/main" id="{3DBB5017-33BF-47A3-9B6D-6880F908B1CD}"/>
                </a:ext>
              </a:extLst>
            </p:cNvPr>
            <p:cNvSpPr/>
            <p:nvPr/>
          </p:nvSpPr>
          <p:spPr>
            <a:xfrm>
              <a:off x="5508104"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cxnSp>
          <p:nvCxnSpPr>
            <p:cNvPr id="100" name="直線コネクタ 99">
              <a:extLst>
                <a:ext uri="{FF2B5EF4-FFF2-40B4-BE49-F238E27FC236}">
                  <a16:creationId xmlns:a16="http://schemas.microsoft.com/office/drawing/2014/main" id="{516836B7-D6B4-4C96-95EA-DA66DDD4B4B0}"/>
                </a:ext>
              </a:extLst>
            </p:cNvPr>
            <p:cNvCxnSpPr>
              <a:stCxn id="102" idx="6"/>
              <a:endCxn id="98" idx="2"/>
            </p:cNvCxnSpPr>
            <p:nvPr/>
          </p:nvCxnSpPr>
          <p:spPr>
            <a:xfrm>
              <a:off x="4860032"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A85B544-8C54-40F1-9B92-C9F40EE0F95E}"/>
                </a:ext>
              </a:extLst>
            </p:cNvPr>
            <p:cNvCxnSpPr>
              <a:stCxn id="99" idx="6"/>
              <a:endCxn id="103" idx="2"/>
            </p:cNvCxnSpPr>
            <p:nvPr/>
          </p:nvCxnSpPr>
          <p:spPr>
            <a:xfrm>
              <a:off x="5652120" y="3789040"/>
              <a:ext cx="14401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2" name="フローチャート : 結合子 99">
              <a:extLst>
                <a:ext uri="{FF2B5EF4-FFF2-40B4-BE49-F238E27FC236}">
                  <a16:creationId xmlns:a16="http://schemas.microsoft.com/office/drawing/2014/main" id="{48AC1E1F-D156-46AB-9F0A-46A905FA9740}"/>
                </a:ext>
              </a:extLst>
            </p:cNvPr>
            <p:cNvSpPr/>
            <p:nvPr/>
          </p:nvSpPr>
          <p:spPr>
            <a:xfrm>
              <a:off x="471601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sp>
          <p:nvSpPr>
            <p:cNvPr id="103" name="フローチャート : 結合子 100">
              <a:extLst>
                <a:ext uri="{FF2B5EF4-FFF2-40B4-BE49-F238E27FC236}">
                  <a16:creationId xmlns:a16="http://schemas.microsoft.com/office/drawing/2014/main" id="{C8518D8B-DB84-4C3F-A026-A92863BE9246}"/>
                </a:ext>
              </a:extLst>
            </p:cNvPr>
            <p:cNvSpPr/>
            <p:nvPr/>
          </p:nvSpPr>
          <p:spPr>
            <a:xfrm>
              <a:off x="5796136" y="3717032"/>
              <a:ext cx="144016" cy="144016"/>
            </a:xfrm>
            <a:prstGeom prst="flowChartConnector">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sz="2000"/>
            </a:p>
          </p:txBody>
        </p:sp>
      </p:grpSp>
      <p:grpSp>
        <p:nvGrpSpPr>
          <p:cNvPr id="104" name="グループ化 103">
            <a:extLst>
              <a:ext uri="{FF2B5EF4-FFF2-40B4-BE49-F238E27FC236}">
                <a16:creationId xmlns:a16="http://schemas.microsoft.com/office/drawing/2014/main" id="{3015A84A-8893-4ED2-8F5D-192D9EDCADE0}"/>
              </a:ext>
            </a:extLst>
          </p:cNvPr>
          <p:cNvGrpSpPr/>
          <p:nvPr/>
        </p:nvGrpSpPr>
        <p:grpSpPr>
          <a:xfrm>
            <a:off x="3010962" y="4870161"/>
            <a:ext cx="2886452" cy="1249471"/>
            <a:chOff x="1508594" y="4964703"/>
            <a:chExt cx="2886452" cy="1249471"/>
          </a:xfrm>
        </p:grpSpPr>
        <p:grpSp>
          <p:nvGrpSpPr>
            <p:cNvPr id="105" name="グループ化 104">
              <a:extLst>
                <a:ext uri="{FF2B5EF4-FFF2-40B4-BE49-F238E27FC236}">
                  <a16:creationId xmlns:a16="http://schemas.microsoft.com/office/drawing/2014/main" id="{E91A5FF7-1514-4569-BB9E-6FB8561281E6}"/>
                </a:ext>
              </a:extLst>
            </p:cNvPr>
            <p:cNvGrpSpPr/>
            <p:nvPr/>
          </p:nvGrpSpPr>
          <p:grpSpPr>
            <a:xfrm>
              <a:off x="2512998" y="4964703"/>
              <a:ext cx="906874" cy="728483"/>
              <a:chOff x="2512998" y="4964703"/>
              <a:chExt cx="906874" cy="728483"/>
            </a:xfrm>
          </p:grpSpPr>
          <p:cxnSp>
            <p:nvCxnSpPr>
              <p:cNvPr id="107" name="直線コネクタ 106">
                <a:extLst>
                  <a:ext uri="{FF2B5EF4-FFF2-40B4-BE49-F238E27FC236}">
                    <a16:creationId xmlns:a16="http://schemas.microsoft.com/office/drawing/2014/main" id="{2A55B1FE-9AA5-472B-8928-7F2AB21C795B}"/>
                  </a:ext>
                </a:extLst>
              </p:cNvPr>
              <p:cNvCxnSpPr/>
              <p:nvPr/>
            </p:nvCxnSpPr>
            <p:spPr>
              <a:xfrm flipH="1">
                <a:off x="2555776" y="4964703"/>
                <a:ext cx="792088" cy="7284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8" name="正方形/長方形 107">
                <a:extLst>
                  <a:ext uri="{FF2B5EF4-FFF2-40B4-BE49-F238E27FC236}">
                    <a16:creationId xmlns:a16="http://schemas.microsoft.com/office/drawing/2014/main" id="{8142595A-6DC4-4AF5-99AE-B7F849FA57AF}"/>
                  </a:ext>
                </a:extLst>
              </p:cNvPr>
              <p:cNvSpPr/>
              <p:nvPr/>
            </p:nvSpPr>
            <p:spPr>
              <a:xfrm>
                <a:off x="2512998" y="5085184"/>
                <a:ext cx="906874" cy="488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grpSp>
        <p:sp>
          <p:nvSpPr>
            <p:cNvPr id="106" name="テキスト ボックス 105">
              <a:extLst>
                <a:ext uri="{FF2B5EF4-FFF2-40B4-BE49-F238E27FC236}">
                  <a16:creationId xmlns:a16="http://schemas.microsoft.com/office/drawing/2014/main" id="{2DE177E8-CF4A-4142-8E8D-ADD39F0C4372}"/>
                </a:ext>
              </a:extLst>
            </p:cNvPr>
            <p:cNvSpPr txBox="1"/>
            <p:nvPr/>
          </p:nvSpPr>
          <p:spPr>
            <a:xfrm>
              <a:off x="1508594" y="5690954"/>
              <a:ext cx="2886452" cy="523220"/>
            </a:xfrm>
            <a:prstGeom prst="rect">
              <a:avLst/>
            </a:prstGeom>
            <a:noFill/>
          </p:spPr>
          <p:txBody>
            <a:bodyPr wrap="square" rtlCol="0">
              <a:spAutoFit/>
            </a:bodyPr>
            <a:lstStyle/>
            <a:p>
              <a:pPr algn="ctr"/>
              <a:r>
                <a:rPr lang="ja-JP" altLang="en-US" sz="2800" dirty="0"/>
                <a:t>消滅時効</a:t>
              </a:r>
            </a:p>
          </p:txBody>
        </p:sp>
      </p:grpSp>
      <p:grpSp>
        <p:nvGrpSpPr>
          <p:cNvPr id="109" name="グループ化 108">
            <a:extLst>
              <a:ext uri="{FF2B5EF4-FFF2-40B4-BE49-F238E27FC236}">
                <a16:creationId xmlns:a16="http://schemas.microsoft.com/office/drawing/2014/main" id="{D2450EBA-07E9-4BE2-B3A7-65EBF21740D1}"/>
              </a:ext>
            </a:extLst>
          </p:cNvPr>
          <p:cNvGrpSpPr/>
          <p:nvPr/>
        </p:nvGrpSpPr>
        <p:grpSpPr>
          <a:xfrm>
            <a:off x="4099240" y="3849172"/>
            <a:ext cx="689258" cy="162302"/>
            <a:chOff x="2627784" y="3140968"/>
            <a:chExt cx="689258" cy="162302"/>
          </a:xfrm>
        </p:grpSpPr>
        <p:cxnSp>
          <p:nvCxnSpPr>
            <p:cNvPr id="110" name="直線コネクタ 109">
              <a:extLst>
                <a:ext uri="{FF2B5EF4-FFF2-40B4-BE49-F238E27FC236}">
                  <a16:creationId xmlns:a16="http://schemas.microsoft.com/office/drawing/2014/main" id="{7C45CAD8-985D-45EE-877E-1DED471F2AED}"/>
                </a:ext>
              </a:extLst>
            </p:cNvPr>
            <p:cNvCxnSpPr/>
            <p:nvPr/>
          </p:nvCxnSpPr>
          <p:spPr>
            <a:xfrm>
              <a:off x="2627784" y="3298274"/>
              <a:ext cx="689258"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DC4BCD6D-AB22-4F4D-B1E6-96CAFC50B478}"/>
                </a:ext>
              </a:extLst>
            </p:cNvPr>
            <p:cNvCxnSpPr/>
            <p:nvPr/>
          </p:nvCxnSpPr>
          <p:spPr>
            <a:xfrm>
              <a:off x="2973497" y="3140968"/>
              <a:ext cx="0" cy="16230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12" name="カギ線コネクタ 109">
            <a:extLst>
              <a:ext uri="{FF2B5EF4-FFF2-40B4-BE49-F238E27FC236}">
                <a16:creationId xmlns:a16="http://schemas.microsoft.com/office/drawing/2014/main" id="{D6A08871-F348-46BB-A9FD-A18564D29C26}"/>
              </a:ext>
            </a:extLst>
          </p:cNvPr>
          <p:cNvCxnSpPr>
            <a:endCxn id="22" idx="2"/>
          </p:cNvCxnSpPr>
          <p:nvPr/>
        </p:nvCxnSpPr>
        <p:spPr>
          <a:xfrm rot="5400000" flipH="1" flipV="1">
            <a:off x="1555479" y="1885940"/>
            <a:ext cx="1863164" cy="54987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a:extLst>
              <a:ext uri="{FF2B5EF4-FFF2-40B4-BE49-F238E27FC236}">
                <a16:creationId xmlns:a16="http://schemas.microsoft.com/office/drawing/2014/main" id="{E39468FA-0852-44D1-A381-F1A3D89FC397}"/>
              </a:ext>
            </a:extLst>
          </p:cNvPr>
          <p:cNvCxnSpPr>
            <a:stCxn id="23" idx="6"/>
            <a:endCxn id="38" idx="2"/>
          </p:cNvCxnSpPr>
          <p:nvPr/>
        </p:nvCxnSpPr>
        <p:spPr>
          <a:xfrm>
            <a:off x="3986136" y="122929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25FF2586-DECB-4F25-A7DF-1296AB34BB55}"/>
              </a:ext>
            </a:extLst>
          </p:cNvPr>
          <p:cNvCxnSpPr>
            <a:stCxn id="39" idx="6"/>
            <a:endCxn id="30" idx="2"/>
          </p:cNvCxnSpPr>
          <p:nvPr/>
        </p:nvCxnSpPr>
        <p:spPr>
          <a:xfrm>
            <a:off x="5786336" y="1229298"/>
            <a:ext cx="576064" cy="0"/>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5" name="カギ線コネクタ 112">
            <a:extLst>
              <a:ext uri="{FF2B5EF4-FFF2-40B4-BE49-F238E27FC236}">
                <a16:creationId xmlns:a16="http://schemas.microsoft.com/office/drawing/2014/main" id="{A5481DFB-BE03-488A-811C-CD0B7FBD1BD9}"/>
              </a:ext>
            </a:extLst>
          </p:cNvPr>
          <p:cNvCxnSpPr>
            <a:stCxn id="31" idx="6"/>
          </p:cNvCxnSpPr>
          <p:nvPr/>
        </p:nvCxnSpPr>
        <p:spPr>
          <a:xfrm>
            <a:off x="7586536" y="1229297"/>
            <a:ext cx="918102" cy="278988"/>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6" name="カギ線コネクタ 113">
            <a:extLst>
              <a:ext uri="{FF2B5EF4-FFF2-40B4-BE49-F238E27FC236}">
                <a16:creationId xmlns:a16="http://schemas.microsoft.com/office/drawing/2014/main" id="{39057DF9-8C9D-4893-8106-38C397C607EB}"/>
              </a:ext>
            </a:extLst>
          </p:cNvPr>
          <p:cNvCxnSpPr>
            <a:stCxn id="62" idx="6"/>
            <a:endCxn id="66" idx="4"/>
          </p:cNvCxnSpPr>
          <p:nvPr/>
        </p:nvCxnSpPr>
        <p:spPr>
          <a:xfrm rot="5400000">
            <a:off x="7384341" y="2846280"/>
            <a:ext cx="170367" cy="2070230"/>
          </a:xfrm>
          <a:prstGeom prst="bentConnector3">
            <a:avLst>
              <a:gd name="adj1" fmla="val 96545"/>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413EB5FE-89C9-4E20-92C3-943F8CF89291}"/>
              </a:ext>
            </a:extLst>
          </p:cNvPr>
          <p:cNvCxnSpPr>
            <a:endCxn id="103" idx="6"/>
          </p:cNvCxnSpPr>
          <p:nvPr/>
        </p:nvCxnSpPr>
        <p:spPr>
          <a:xfrm flipH="1">
            <a:off x="5066256" y="3930150"/>
            <a:ext cx="216024" cy="288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8AF50A93-443D-4B6A-B659-98A30572287F}"/>
              </a:ext>
            </a:extLst>
          </p:cNvPr>
          <p:cNvCxnSpPr>
            <a:stCxn id="102" idx="2"/>
            <a:endCxn id="14" idx="3"/>
          </p:cNvCxnSpPr>
          <p:nvPr/>
        </p:nvCxnSpPr>
        <p:spPr>
          <a:xfrm flipH="1">
            <a:off x="3535692" y="3933030"/>
            <a:ext cx="306428" cy="0"/>
          </a:xfrm>
          <a:prstGeom prst="straightConnector1">
            <a:avLst/>
          </a:prstGeom>
          <a:ln w="57150">
            <a:solidFill>
              <a:schemeClr val="accent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カギ線コネクタ 116">
            <a:extLst>
              <a:ext uri="{FF2B5EF4-FFF2-40B4-BE49-F238E27FC236}">
                <a16:creationId xmlns:a16="http://schemas.microsoft.com/office/drawing/2014/main" id="{C33CACAE-FBF1-4423-853D-097B14D27E8A}"/>
              </a:ext>
            </a:extLst>
          </p:cNvPr>
          <p:cNvCxnSpPr>
            <a:stCxn id="14" idx="1"/>
          </p:cNvCxnSpPr>
          <p:nvPr/>
        </p:nvCxnSpPr>
        <p:spPr>
          <a:xfrm rot="10800000">
            <a:off x="2212122" y="3207954"/>
            <a:ext cx="409170" cy="725076"/>
          </a:xfrm>
          <a:prstGeom prst="bentConnector2">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0" name="カギ線コネクタ 117">
            <a:extLst>
              <a:ext uri="{FF2B5EF4-FFF2-40B4-BE49-F238E27FC236}">
                <a16:creationId xmlns:a16="http://schemas.microsoft.com/office/drawing/2014/main" id="{A72D87FA-72F2-4067-B723-4A76E64B1854}"/>
              </a:ext>
            </a:extLst>
          </p:cNvPr>
          <p:cNvCxnSpPr>
            <a:endCxn id="76" idx="6"/>
          </p:cNvCxnSpPr>
          <p:nvPr/>
        </p:nvCxnSpPr>
        <p:spPr>
          <a:xfrm rot="5400000">
            <a:off x="7680912" y="4412646"/>
            <a:ext cx="1269794" cy="377661"/>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1" name="直線矢印コネクタ 120">
            <a:extLst>
              <a:ext uri="{FF2B5EF4-FFF2-40B4-BE49-F238E27FC236}">
                <a16:creationId xmlns:a16="http://schemas.microsoft.com/office/drawing/2014/main" id="{785B4628-28CA-4805-AE65-7281BC8471C4}"/>
              </a:ext>
            </a:extLst>
          </p:cNvPr>
          <p:cNvCxnSpPr>
            <a:stCxn id="79" idx="6"/>
            <a:endCxn id="108" idx="3"/>
          </p:cNvCxnSpPr>
          <p:nvPr/>
        </p:nvCxnSpPr>
        <p:spPr>
          <a:xfrm flipH="1" flipV="1">
            <a:off x="4922240" y="5234686"/>
            <a:ext cx="1331766" cy="168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2" name="カギ線コネクタ 119">
            <a:extLst>
              <a:ext uri="{FF2B5EF4-FFF2-40B4-BE49-F238E27FC236}">
                <a16:creationId xmlns:a16="http://schemas.microsoft.com/office/drawing/2014/main" id="{1C511840-A6D5-4C15-BAA8-AC6D1290F23E}"/>
              </a:ext>
            </a:extLst>
          </p:cNvPr>
          <p:cNvCxnSpPr>
            <a:stCxn id="108" idx="1"/>
          </p:cNvCxnSpPr>
          <p:nvPr/>
        </p:nvCxnSpPr>
        <p:spPr>
          <a:xfrm rot="10800000">
            <a:off x="2212120" y="3220148"/>
            <a:ext cx="1803246" cy="2014538"/>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23" name="グループ化 122">
            <a:extLst>
              <a:ext uri="{FF2B5EF4-FFF2-40B4-BE49-F238E27FC236}">
                <a16:creationId xmlns:a16="http://schemas.microsoft.com/office/drawing/2014/main" id="{0FE7C5A9-2871-4C3A-BC09-F5D1648908D9}"/>
              </a:ext>
            </a:extLst>
          </p:cNvPr>
          <p:cNvGrpSpPr/>
          <p:nvPr/>
        </p:nvGrpSpPr>
        <p:grpSpPr>
          <a:xfrm flipV="1">
            <a:off x="1929720" y="3076132"/>
            <a:ext cx="576064" cy="144016"/>
            <a:chOff x="1043608" y="3284984"/>
            <a:chExt cx="576064" cy="144016"/>
          </a:xfrm>
        </p:grpSpPr>
        <p:cxnSp>
          <p:nvCxnSpPr>
            <p:cNvPr id="124" name="直線コネクタ 123">
              <a:extLst>
                <a:ext uri="{FF2B5EF4-FFF2-40B4-BE49-F238E27FC236}">
                  <a16:creationId xmlns:a16="http://schemas.microsoft.com/office/drawing/2014/main" id="{B012ECF2-26A6-48FD-AB11-84FED6C7095F}"/>
                </a:ext>
              </a:extLst>
            </p:cNvPr>
            <p:cNvCxnSpPr/>
            <p:nvPr/>
          </p:nvCxnSpPr>
          <p:spPr>
            <a:xfrm>
              <a:off x="1043608" y="3429000"/>
              <a:ext cx="576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0149D9DD-EE81-4E6E-9080-054821102AFA}"/>
                </a:ext>
              </a:extLst>
            </p:cNvPr>
            <p:cNvCxnSpPr/>
            <p:nvPr/>
          </p:nvCxnSpPr>
          <p:spPr>
            <a:xfrm>
              <a:off x="1187624" y="3284984"/>
              <a:ext cx="28803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325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ipe(down)">
                                      <p:cBhvr>
                                        <p:cTn id="7" dur="500"/>
                                        <p:tgtEl>
                                          <p:spTgt spid="12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ipe(down)">
                                      <p:cBhvr>
                                        <p:cTn id="11" dur="500"/>
                                        <p:tgtEl>
                                          <p:spTgt spid="1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20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1000"/>
                                        <p:tgtEl>
                                          <p:spTgt spid="13"/>
                                        </p:tgtEl>
                                      </p:cBhvr>
                                    </p:animEffect>
                                  </p:childTnLst>
                                </p:cTn>
                              </p:par>
                            </p:childTnLst>
                          </p:cTn>
                        </p:par>
                        <p:par>
                          <p:cTn id="19" fill="hold">
                            <p:stCondLst>
                              <p:cond delay="3000"/>
                            </p:stCondLst>
                            <p:childTnLst>
                              <p:par>
                                <p:cTn id="20" presetID="8" presetClass="emph" presetSubtype="0" fill="hold" grpId="1" nodeType="afterEffect">
                                  <p:stCondLst>
                                    <p:cond delay="0"/>
                                  </p:stCondLst>
                                  <p:childTnLst>
                                    <p:animRot by="1200000">
                                      <p:cBhvr>
                                        <p:cTn id="21" dur="1000" fill="hold"/>
                                        <p:tgtEl>
                                          <p:spTgt spid="13"/>
                                        </p:tgtEl>
                                        <p:attrNameLst>
                                          <p:attrName>r</p:attrName>
                                        </p:attrNameLst>
                                      </p:cBhvr>
                                    </p:animRot>
                                  </p:childTnLst>
                                </p:cTn>
                              </p:par>
                            </p:childTnLst>
                          </p:cTn>
                        </p:par>
                        <p:par>
                          <p:cTn id="22" fill="hold">
                            <p:stCondLst>
                              <p:cond delay="4000"/>
                            </p:stCondLst>
                            <p:childTnLst>
                              <p:par>
                                <p:cTn id="23" presetID="22" presetClass="entr" presetSubtype="8" fill="hold"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wipe(left)">
                                      <p:cBhvr>
                                        <p:cTn id="25" dur="500"/>
                                        <p:tgtEl>
                                          <p:spTgt spid="113"/>
                                        </p:tgtEl>
                                      </p:cBhvr>
                                    </p:animEffect>
                                  </p:childTnLst>
                                </p:cTn>
                              </p:par>
                            </p:childTnLst>
                          </p:cTn>
                        </p:par>
                        <p:par>
                          <p:cTn id="26" fill="hold">
                            <p:stCondLst>
                              <p:cond delay="450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5000"/>
                            </p:stCondLst>
                            <p:childTnLst>
                              <p:par>
                                <p:cTn id="34" presetID="8" presetClass="emph" presetSubtype="0" fill="hold" grpId="1" nodeType="afterEffect">
                                  <p:stCondLst>
                                    <p:cond delay="0"/>
                                  </p:stCondLst>
                                  <p:childTnLst>
                                    <p:animRot by="1200000">
                                      <p:cBhvr>
                                        <p:cTn id="35" dur="1000" fill="hold"/>
                                        <p:tgtEl>
                                          <p:spTgt spid="12"/>
                                        </p:tgtEl>
                                        <p:attrNameLst>
                                          <p:attrName>r</p:attrName>
                                        </p:attrNameLst>
                                      </p:cBhvr>
                                    </p:animRo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500"/>
                                        <p:tgtEl>
                                          <p:spTgt spid="114"/>
                                        </p:tgtEl>
                                      </p:cBhvr>
                                    </p:animEffect>
                                  </p:childTnLst>
                                </p:cTn>
                              </p:par>
                            </p:childTnLst>
                          </p:cTn>
                        </p:par>
                        <p:par>
                          <p:cTn id="40" fill="hold">
                            <p:stCondLst>
                              <p:cond delay="6500"/>
                            </p:stCondLst>
                            <p:childTnLst>
                              <p:par>
                                <p:cTn id="41" presetID="22" presetClass="entr" presetSubtype="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1000"/>
                                        <p:tgtEl>
                                          <p:spTgt spid="11"/>
                                        </p:tgtEl>
                                      </p:cBhvr>
                                    </p:animEffect>
                                  </p:childTnLst>
                                </p:cTn>
                              </p:par>
                            </p:childTnLst>
                          </p:cTn>
                        </p:par>
                        <p:par>
                          <p:cTn id="47" fill="hold">
                            <p:stCondLst>
                              <p:cond delay="7500"/>
                            </p:stCondLst>
                            <p:childTnLst>
                              <p:par>
                                <p:cTn id="48" presetID="8" presetClass="emph" presetSubtype="0" fill="hold" grpId="1" nodeType="afterEffect">
                                  <p:stCondLst>
                                    <p:cond delay="0"/>
                                  </p:stCondLst>
                                  <p:childTnLst>
                                    <p:animRot by="1200000">
                                      <p:cBhvr>
                                        <p:cTn id="49" dur="1000" fill="hold"/>
                                        <p:tgtEl>
                                          <p:spTgt spid="11"/>
                                        </p:tgtEl>
                                        <p:attrNameLst>
                                          <p:attrName>r</p:attrName>
                                        </p:attrNameLst>
                                      </p:cBhvr>
                                    </p:animRo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15"/>
                                        </p:tgtEl>
                                        <p:attrNameLst>
                                          <p:attrName>style.visibility</p:attrName>
                                        </p:attrNameLst>
                                      </p:cBhvr>
                                      <p:to>
                                        <p:strVal val="visible"/>
                                      </p:to>
                                    </p:set>
                                    <p:animEffect transition="in" filter="wipe(left)">
                                      <p:cBhvr>
                                        <p:cTn id="53" dur="500"/>
                                        <p:tgtEl>
                                          <p:spTgt spid="115"/>
                                        </p:tgtEl>
                                      </p:cBhvr>
                                    </p:animEffect>
                                  </p:childTnLst>
                                </p:cTn>
                              </p:par>
                            </p:childTnLst>
                          </p:cTn>
                        </p:par>
                        <p:par>
                          <p:cTn id="54" fill="hold">
                            <p:stCondLst>
                              <p:cond delay="9000"/>
                            </p:stCondLst>
                            <p:childTnLst>
                              <p:par>
                                <p:cTn id="55" presetID="22" presetClass="entr" presetSubtype="1"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up)">
                                      <p:cBhvr>
                                        <p:cTn id="57" dur="500"/>
                                        <p:tgtEl>
                                          <p:spTgt spid="43"/>
                                        </p:tgtEl>
                                      </p:cBhvr>
                                    </p:animEffect>
                                  </p:childTnLst>
                                </p:cTn>
                              </p:par>
                              <p:par>
                                <p:cTn id="58" presetID="22" presetClass="entr" presetSubtype="1"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up)">
                                      <p:cBhvr>
                                        <p:cTn id="60" dur="500"/>
                                        <p:tgtEl>
                                          <p:spTgt spid="40"/>
                                        </p:tgtEl>
                                      </p:cBhvr>
                                    </p:animEffect>
                                  </p:childTnLst>
                                </p:cTn>
                              </p:par>
                            </p:childTnLst>
                          </p:cTn>
                        </p:par>
                        <p:par>
                          <p:cTn id="61" fill="hold">
                            <p:stCondLst>
                              <p:cond delay="9500"/>
                            </p:stCondLst>
                            <p:childTnLst>
                              <p:par>
                                <p:cTn id="62" presetID="22" presetClass="entr" presetSubtype="1"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up)">
                                      <p:cBhvr>
                                        <p:cTn id="64" dur="500"/>
                                        <p:tgtEl>
                                          <p:spTgt spid="55"/>
                                        </p:tgtEl>
                                      </p:cBhvr>
                                    </p:animEffect>
                                  </p:childTnLst>
                                </p:cTn>
                              </p:par>
                              <p:par>
                                <p:cTn id="65" presetID="22" presetClass="entr" presetSubtype="1"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10000"/>
                            </p:stCondLst>
                            <p:childTnLst>
                              <p:par>
                                <p:cTn id="69" presetID="22" presetClass="entr" presetSubtype="2" fill="hold" nodeType="afterEffect">
                                  <p:stCondLst>
                                    <p:cond delay="0"/>
                                  </p:stCondLst>
                                  <p:childTnLst>
                                    <p:set>
                                      <p:cBhvr>
                                        <p:cTn id="70" dur="1" fill="hold">
                                          <p:stCondLst>
                                            <p:cond delay="0"/>
                                          </p:stCondLst>
                                        </p:cTn>
                                        <p:tgtEl>
                                          <p:spTgt spid="116"/>
                                        </p:tgtEl>
                                        <p:attrNameLst>
                                          <p:attrName>style.visibility</p:attrName>
                                        </p:attrNameLst>
                                      </p:cBhvr>
                                      <p:to>
                                        <p:strVal val="visible"/>
                                      </p:to>
                                    </p:set>
                                    <p:animEffect transition="in" filter="wipe(right)">
                                      <p:cBhvr>
                                        <p:cTn id="71" dur="500"/>
                                        <p:tgtEl>
                                          <p:spTgt spid="116"/>
                                        </p:tgtEl>
                                      </p:cBhvr>
                                    </p:animEffect>
                                  </p:childTnLst>
                                </p:cTn>
                              </p:par>
                            </p:childTnLst>
                          </p:cTn>
                        </p:par>
                        <p:par>
                          <p:cTn id="72" fill="hold">
                            <p:stCondLst>
                              <p:cond delay="10500"/>
                            </p:stCondLst>
                            <p:childTnLst>
                              <p:par>
                                <p:cTn id="73" presetID="22" presetClass="entr" presetSubtype="2"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right)">
                                      <p:cBhvr>
                                        <p:cTn id="75" dur="500"/>
                                        <p:tgtEl>
                                          <p:spTgt spid="64"/>
                                        </p:tgtEl>
                                      </p:cBhvr>
                                    </p:animEffect>
                                  </p:childTnLst>
                                </p:cTn>
                              </p:par>
                            </p:childTnLst>
                          </p:cTn>
                        </p:par>
                        <p:par>
                          <p:cTn id="76" fill="hold">
                            <p:stCondLst>
                              <p:cond delay="11000"/>
                            </p:stCondLst>
                            <p:childTnLst>
                              <p:par>
                                <p:cTn id="77" presetID="22" presetClass="entr" presetSubtype="2" fill="hold" nodeType="after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wipe(right)">
                                      <p:cBhvr>
                                        <p:cTn id="79" dur="500"/>
                                        <p:tgtEl>
                                          <p:spTgt spid="117"/>
                                        </p:tgtEl>
                                      </p:cBhvr>
                                    </p:animEffect>
                                  </p:childTnLst>
                                </p:cTn>
                              </p:par>
                            </p:childTnLst>
                          </p:cTn>
                        </p:par>
                        <p:par>
                          <p:cTn id="80" fill="hold">
                            <p:stCondLst>
                              <p:cond delay="11500"/>
                            </p:stCondLst>
                            <p:childTnLst>
                              <p:par>
                                <p:cTn id="81" presetID="22" presetClass="entr" presetSubtype="2" fill="hold"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right)">
                                      <p:cBhvr>
                                        <p:cTn id="83" dur="500"/>
                                        <p:tgtEl>
                                          <p:spTgt spid="97"/>
                                        </p:tgtEl>
                                      </p:cBhvr>
                                    </p:animEffect>
                                  </p:childTnLst>
                                </p:cTn>
                              </p:par>
                              <p:par>
                                <p:cTn id="84" presetID="22" presetClass="entr" presetSubtype="2" fill="hold"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right)">
                                      <p:cBhvr>
                                        <p:cTn id="86" dur="500"/>
                                        <p:tgtEl>
                                          <p:spTgt spid="109"/>
                                        </p:tgtEl>
                                      </p:cBhvr>
                                    </p:animEffect>
                                  </p:childTnLst>
                                </p:cTn>
                              </p:par>
                            </p:childTnLst>
                          </p:cTn>
                        </p:par>
                        <p:par>
                          <p:cTn id="87" fill="hold">
                            <p:stCondLst>
                              <p:cond delay="12000"/>
                            </p:stCondLst>
                            <p:childTnLst>
                              <p:par>
                                <p:cTn id="88" presetID="22" presetClass="entr" presetSubtype="2" fill="hold" nodeType="after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wipe(right)">
                                      <p:cBhvr>
                                        <p:cTn id="90" dur="500"/>
                                        <p:tgtEl>
                                          <p:spTgt spid="118"/>
                                        </p:tgtEl>
                                      </p:cBhvr>
                                    </p:animEffect>
                                  </p:childTnLst>
                                </p:cTn>
                              </p:par>
                            </p:childTnLst>
                          </p:cTn>
                        </p:par>
                        <p:par>
                          <p:cTn id="91" fill="hold">
                            <p:stCondLst>
                              <p:cond delay="12500"/>
                            </p:stCondLst>
                            <p:childTnLst>
                              <p:par>
                                <p:cTn id="92" presetID="22" presetClass="entr" presetSubtype="2"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wipe(right)">
                                      <p:cBhvr>
                                        <p:cTn id="94" dur="500"/>
                                        <p:tgtEl>
                                          <p:spTgt spid="63"/>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right)">
                                      <p:cBhvr>
                                        <p:cTn id="97" dur="500"/>
                                        <p:tgtEl>
                                          <p:spTgt spid="15"/>
                                        </p:tgtEl>
                                      </p:cBhvr>
                                    </p:animEffect>
                                  </p:childTnLst>
                                </p:cTn>
                              </p:par>
                            </p:childTnLst>
                          </p:cTn>
                        </p:par>
                        <p:par>
                          <p:cTn id="98" fill="hold">
                            <p:stCondLst>
                              <p:cond delay="13000"/>
                            </p:stCondLst>
                            <p:childTnLst>
                              <p:par>
                                <p:cTn id="99" presetID="22" presetClass="entr" presetSubtype="2" fill="hold" nodeType="afterEffect">
                                  <p:stCondLst>
                                    <p:cond delay="0"/>
                                  </p:stCondLst>
                                  <p:childTnLst>
                                    <p:set>
                                      <p:cBhvr>
                                        <p:cTn id="100" dur="1" fill="hold">
                                          <p:stCondLst>
                                            <p:cond delay="0"/>
                                          </p:stCondLst>
                                        </p:cTn>
                                        <p:tgtEl>
                                          <p:spTgt spid="119"/>
                                        </p:tgtEl>
                                        <p:attrNameLst>
                                          <p:attrName>style.visibility</p:attrName>
                                        </p:attrNameLst>
                                      </p:cBhvr>
                                      <p:to>
                                        <p:strVal val="visible"/>
                                      </p:to>
                                    </p:set>
                                    <p:animEffect transition="in" filter="wipe(right)">
                                      <p:cBhvr>
                                        <p:cTn id="101" dur="500"/>
                                        <p:tgtEl>
                                          <p:spTgt spid="119"/>
                                        </p:tgtEl>
                                      </p:cBhvr>
                                    </p:animEffect>
                                  </p:childTnLst>
                                </p:cTn>
                              </p:par>
                            </p:childTnLst>
                          </p:cTn>
                        </p:par>
                        <p:par>
                          <p:cTn id="102" fill="hold">
                            <p:stCondLst>
                              <p:cond delay="13500"/>
                            </p:stCondLst>
                            <p:childTnLst>
                              <p:par>
                                <p:cTn id="103" presetID="10" presetClass="exit" presetSubtype="0" fill="hold" grpId="1" nodeType="afterEffect">
                                  <p:stCondLst>
                                    <p:cond delay="0"/>
                                  </p:stCondLst>
                                  <p:childTnLst>
                                    <p:animEffect transition="out" filter="fade">
                                      <p:cBhvr>
                                        <p:cTn id="104" dur="1000"/>
                                        <p:tgtEl>
                                          <p:spTgt spid="63"/>
                                        </p:tgtEl>
                                      </p:cBhvr>
                                    </p:animEffect>
                                    <p:set>
                                      <p:cBhvr>
                                        <p:cTn id="105" dur="1" fill="hold">
                                          <p:stCondLst>
                                            <p:cond delay="999"/>
                                          </p:stCondLst>
                                        </p:cTn>
                                        <p:tgtEl>
                                          <p:spTgt spid="63"/>
                                        </p:tgtEl>
                                        <p:attrNameLst>
                                          <p:attrName>style.visibility</p:attrName>
                                        </p:attrNameLst>
                                      </p:cBhvr>
                                      <p:to>
                                        <p:strVal val="hidden"/>
                                      </p:to>
                                    </p:set>
                                  </p:childTnLst>
                                </p:cTn>
                              </p:par>
                              <p:par>
                                <p:cTn id="106" presetID="22" presetClass="entr" presetSubtype="2" fill="hold" grpId="0" nodeType="withEffect">
                                  <p:stCondLst>
                                    <p:cond delay="250"/>
                                  </p:stCondLst>
                                  <p:childTnLst>
                                    <p:set>
                                      <p:cBhvr>
                                        <p:cTn id="107" dur="1" fill="hold">
                                          <p:stCondLst>
                                            <p:cond delay="0"/>
                                          </p:stCondLst>
                                        </p:cTn>
                                        <p:tgtEl>
                                          <p:spTgt spid="14"/>
                                        </p:tgtEl>
                                        <p:attrNameLst>
                                          <p:attrName>style.visibility</p:attrName>
                                        </p:attrNameLst>
                                      </p:cBhvr>
                                      <p:to>
                                        <p:strVal val="visible"/>
                                      </p:to>
                                    </p:set>
                                    <p:animEffect transition="in" filter="wipe(right)">
                                      <p:cBhvr>
                                        <p:cTn id="108" dur="1000"/>
                                        <p:tgtEl>
                                          <p:spTgt spid="14"/>
                                        </p:tgtEl>
                                      </p:cBhvr>
                                    </p:animEffect>
                                  </p:childTnLst>
                                </p:cTn>
                              </p:par>
                              <p:par>
                                <p:cTn id="109" presetID="8" presetClass="emph" presetSubtype="0" fill="hold" grpId="1" nodeType="withEffect">
                                  <p:stCondLst>
                                    <p:cond delay="500"/>
                                  </p:stCondLst>
                                  <p:childTnLst>
                                    <p:animRot by="21600000">
                                      <p:cBhvr>
                                        <p:cTn id="110" dur="2000" fill="hold"/>
                                        <p:tgtEl>
                                          <p:spTgt spid="14"/>
                                        </p:tgtEl>
                                        <p:attrNameLst>
                                          <p:attrName>r</p:attrName>
                                        </p:attrNameLst>
                                      </p:cBhvr>
                                    </p:animRo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nodeType="clickEffect">
                                  <p:stCondLst>
                                    <p:cond delay="0"/>
                                  </p:stCondLst>
                                  <p:childTnLst>
                                    <p:set>
                                      <p:cBhvr>
                                        <p:cTn id="114" dur="1" fill="hold">
                                          <p:stCondLst>
                                            <p:cond delay="0"/>
                                          </p:stCondLst>
                                        </p:cTn>
                                        <p:tgtEl>
                                          <p:spTgt spid="120"/>
                                        </p:tgtEl>
                                        <p:attrNameLst>
                                          <p:attrName>style.visibility</p:attrName>
                                        </p:attrNameLst>
                                      </p:cBhvr>
                                      <p:to>
                                        <p:strVal val="visible"/>
                                      </p:to>
                                    </p:set>
                                    <p:animEffect transition="in" filter="wipe(up)">
                                      <p:cBhvr>
                                        <p:cTn id="115" dur="500"/>
                                        <p:tgtEl>
                                          <p:spTgt spid="120"/>
                                        </p:tgtEl>
                                      </p:cBhvr>
                                    </p:animEffect>
                                  </p:childTnLst>
                                </p:cTn>
                              </p:par>
                            </p:childTnLst>
                          </p:cTn>
                        </p:par>
                        <p:par>
                          <p:cTn id="116" fill="hold">
                            <p:stCondLst>
                              <p:cond delay="500"/>
                            </p:stCondLst>
                            <p:childTnLst>
                              <p:par>
                                <p:cTn id="117" presetID="22" presetClass="entr" presetSubtype="2" fill="hold"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right)">
                                      <p:cBhvr>
                                        <p:cTn id="119" dur="3500"/>
                                        <p:tgtEl>
                                          <p:spTgt spid="70"/>
                                        </p:tgtEl>
                                      </p:cBhvr>
                                    </p:animEffect>
                                  </p:childTnLst>
                                </p:cTn>
                              </p:par>
                              <p:par>
                                <p:cTn id="120" presetID="22" presetClass="entr" presetSubtype="1" fill="hold" nodeType="withEffect">
                                  <p:stCondLst>
                                    <p:cond delay="500"/>
                                  </p:stCondLst>
                                  <p:childTnLst>
                                    <p:set>
                                      <p:cBhvr>
                                        <p:cTn id="121" dur="1" fill="hold">
                                          <p:stCondLst>
                                            <p:cond delay="0"/>
                                          </p:stCondLst>
                                        </p:cTn>
                                        <p:tgtEl>
                                          <p:spTgt spid="67"/>
                                        </p:tgtEl>
                                        <p:attrNameLst>
                                          <p:attrName>style.visibility</p:attrName>
                                        </p:attrNameLst>
                                      </p:cBhvr>
                                      <p:to>
                                        <p:strVal val="visible"/>
                                      </p:to>
                                    </p:set>
                                    <p:animEffect transition="in" filter="wipe(up)">
                                      <p:cBhvr>
                                        <p:cTn id="122" dur="1000"/>
                                        <p:tgtEl>
                                          <p:spTgt spid="67"/>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0.00156 2.59259E-6 L 3.75E-6 0.0118 " pathEditMode="relative" rAng="0" ptsTypes="AA">
                                      <p:cBhvr>
                                        <p:cTn id="126" dur="2000" fill="hold"/>
                                        <p:tgtEl>
                                          <p:spTgt spid="67"/>
                                        </p:tgtEl>
                                        <p:attrNameLst>
                                          <p:attrName>ppt_x</p:attrName>
                                          <p:attrName>ppt_y</p:attrName>
                                        </p:attrNameLst>
                                      </p:cBhvr>
                                      <p:rCtr x="-78" y="579"/>
                                    </p:animMotion>
                                  </p:childTnLst>
                                </p:cTn>
                              </p:par>
                            </p:childTnLst>
                          </p:cTn>
                        </p:par>
                        <p:par>
                          <p:cTn id="127" fill="hold">
                            <p:stCondLst>
                              <p:cond delay="2000"/>
                            </p:stCondLst>
                            <p:childTnLst>
                              <p:par>
                                <p:cTn id="128" presetID="22" presetClass="entr" presetSubtype="2" fill="hold" nodeType="afterEffect">
                                  <p:stCondLst>
                                    <p:cond delay="0"/>
                                  </p:stCondLst>
                                  <p:childTnLst>
                                    <p:set>
                                      <p:cBhvr>
                                        <p:cTn id="129" dur="1" fill="hold">
                                          <p:stCondLst>
                                            <p:cond delay="0"/>
                                          </p:stCondLst>
                                        </p:cTn>
                                        <p:tgtEl>
                                          <p:spTgt spid="121"/>
                                        </p:tgtEl>
                                        <p:attrNameLst>
                                          <p:attrName>style.visibility</p:attrName>
                                        </p:attrNameLst>
                                      </p:cBhvr>
                                      <p:to>
                                        <p:strVal val="visible"/>
                                      </p:to>
                                    </p:set>
                                    <p:animEffect transition="in" filter="wipe(right)">
                                      <p:cBhvr>
                                        <p:cTn id="130" dur="500"/>
                                        <p:tgtEl>
                                          <p:spTgt spid="121"/>
                                        </p:tgtEl>
                                      </p:cBhvr>
                                    </p:animEffect>
                                  </p:childTnLst>
                                </p:cTn>
                              </p:par>
                            </p:childTnLst>
                          </p:cTn>
                        </p:par>
                        <p:par>
                          <p:cTn id="131" fill="hold">
                            <p:stCondLst>
                              <p:cond delay="2500"/>
                            </p:stCondLst>
                            <p:childTnLst>
                              <p:par>
                                <p:cTn id="132" presetID="22" presetClass="entr" presetSubtype="2" fill="hold" nodeType="afterEffect">
                                  <p:stCondLst>
                                    <p:cond delay="0"/>
                                  </p:stCondLst>
                                  <p:childTnLst>
                                    <p:set>
                                      <p:cBhvr>
                                        <p:cTn id="133" dur="1" fill="hold">
                                          <p:stCondLst>
                                            <p:cond delay="0"/>
                                          </p:stCondLst>
                                        </p:cTn>
                                        <p:tgtEl>
                                          <p:spTgt spid="104"/>
                                        </p:tgtEl>
                                        <p:attrNameLst>
                                          <p:attrName>style.visibility</p:attrName>
                                        </p:attrNameLst>
                                      </p:cBhvr>
                                      <p:to>
                                        <p:strVal val="visible"/>
                                      </p:to>
                                    </p:set>
                                    <p:animEffect transition="in" filter="wipe(right)">
                                      <p:cBhvr>
                                        <p:cTn id="134" dur="1000"/>
                                        <p:tgtEl>
                                          <p:spTgt spid="104"/>
                                        </p:tgtEl>
                                      </p:cBhvr>
                                    </p:animEffect>
                                  </p:childTnLst>
                                </p:cTn>
                              </p:par>
                            </p:childTnLst>
                          </p:cTn>
                        </p:par>
                        <p:par>
                          <p:cTn id="135" fill="hold">
                            <p:stCondLst>
                              <p:cond delay="3500"/>
                            </p:stCondLst>
                            <p:childTnLst>
                              <p:par>
                                <p:cTn id="136" presetID="22" presetClass="entr" presetSubtype="2" fill="hold" nodeType="afterEffect">
                                  <p:stCondLst>
                                    <p:cond delay="0"/>
                                  </p:stCondLst>
                                  <p:childTnLst>
                                    <p:set>
                                      <p:cBhvr>
                                        <p:cTn id="137" dur="1" fill="hold">
                                          <p:stCondLst>
                                            <p:cond delay="0"/>
                                          </p:stCondLst>
                                        </p:cTn>
                                        <p:tgtEl>
                                          <p:spTgt spid="122"/>
                                        </p:tgtEl>
                                        <p:attrNameLst>
                                          <p:attrName>style.visibility</p:attrName>
                                        </p:attrNameLst>
                                      </p:cBhvr>
                                      <p:to>
                                        <p:strVal val="visible"/>
                                      </p:to>
                                    </p:set>
                                    <p:animEffect transition="in" filter="wipe(right)">
                                      <p:cBhvr>
                                        <p:cTn id="138" dur="500"/>
                                        <p:tgtEl>
                                          <p:spTgt spid="122"/>
                                        </p:tgtEl>
                                      </p:cBhvr>
                                    </p:animEffect>
                                  </p:childTnLst>
                                </p:cTn>
                              </p:par>
                            </p:childTnLst>
                          </p:cTn>
                        </p:par>
                        <p:par>
                          <p:cTn id="139" fill="hold">
                            <p:stCondLst>
                              <p:cond delay="4000"/>
                            </p:stCondLst>
                            <p:childTnLst>
                              <p:par>
                                <p:cTn id="140" presetID="42" presetClass="path" presetSubtype="0" accel="50000" decel="50000" fill="hold" nodeType="afterEffect">
                                  <p:stCondLst>
                                    <p:cond delay="0"/>
                                  </p:stCondLst>
                                  <p:childTnLst>
                                    <p:animMotion origin="layout" path="M -0.00013 0.01065 L -0.00273 0.13796 " pathEditMode="relative" rAng="0" ptsTypes="AA">
                                      <p:cBhvr>
                                        <p:cTn id="141" dur="2000" fill="hold"/>
                                        <p:tgtEl>
                                          <p:spTgt spid="109"/>
                                        </p:tgtEl>
                                        <p:attrNameLst>
                                          <p:attrName>ppt_x</p:attrName>
                                          <p:attrName>ppt_y</p:attrName>
                                        </p:attrNameLst>
                                      </p:cBhvr>
                                      <p:rCtr x="-130" y="6366"/>
                                    </p:animMotion>
                                  </p:childTnLst>
                                </p:cTn>
                              </p:par>
                            </p:childTnLst>
                          </p:cTn>
                        </p:par>
                        <p:par>
                          <p:cTn id="142" fill="hold">
                            <p:stCondLst>
                              <p:cond delay="6000"/>
                            </p:stCondLst>
                            <p:childTnLst>
                              <p:par>
                                <p:cTn id="143" presetID="10" presetClass="entr" presetSubtype="0" fill="hold" nodeType="after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fade">
                                      <p:cBhvr>
                                        <p:cTn id="145" dur="500"/>
                                        <p:tgtEl>
                                          <p:spTgt spid="8"/>
                                        </p:tgtEl>
                                      </p:cBhvr>
                                    </p:animEffect>
                                  </p:childTnLst>
                                </p:cTn>
                              </p:par>
                            </p:childTnLst>
                          </p:cTn>
                        </p:par>
                        <p:par>
                          <p:cTn id="146" fill="hold">
                            <p:stCondLst>
                              <p:cond delay="6500"/>
                            </p:stCondLst>
                            <p:childTnLst>
                              <p:par>
                                <p:cTn id="147" presetID="31" presetClass="exit" presetSubtype="0" fill="hold" grpId="2" nodeType="afterEffect">
                                  <p:stCondLst>
                                    <p:cond delay="0"/>
                                  </p:stCondLst>
                                  <p:childTnLst>
                                    <p:anim calcmode="lin" valueType="num">
                                      <p:cBhvr>
                                        <p:cTn id="148" dur="2000"/>
                                        <p:tgtEl>
                                          <p:spTgt spid="14"/>
                                        </p:tgtEl>
                                        <p:attrNameLst>
                                          <p:attrName>ppt_w</p:attrName>
                                        </p:attrNameLst>
                                      </p:cBhvr>
                                      <p:tavLst>
                                        <p:tav tm="0">
                                          <p:val>
                                            <p:strVal val="ppt_w"/>
                                          </p:val>
                                        </p:tav>
                                        <p:tav tm="100000">
                                          <p:val>
                                            <p:fltVal val="0"/>
                                          </p:val>
                                        </p:tav>
                                      </p:tavLst>
                                    </p:anim>
                                    <p:anim calcmode="lin" valueType="num">
                                      <p:cBhvr>
                                        <p:cTn id="149" dur="2000"/>
                                        <p:tgtEl>
                                          <p:spTgt spid="14"/>
                                        </p:tgtEl>
                                        <p:attrNameLst>
                                          <p:attrName>ppt_h</p:attrName>
                                        </p:attrNameLst>
                                      </p:cBhvr>
                                      <p:tavLst>
                                        <p:tav tm="0">
                                          <p:val>
                                            <p:strVal val="ppt_h"/>
                                          </p:val>
                                        </p:tav>
                                        <p:tav tm="100000">
                                          <p:val>
                                            <p:fltVal val="0"/>
                                          </p:val>
                                        </p:tav>
                                      </p:tavLst>
                                    </p:anim>
                                    <p:anim calcmode="lin" valueType="num">
                                      <p:cBhvr>
                                        <p:cTn id="150" dur="2000"/>
                                        <p:tgtEl>
                                          <p:spTgt spid="14"/>
                                        </p:tgtEl>
                                        <p:attrNameLst>
                                          <p:attrName>style.rotation</p:attrName>
                                        </p:attrNameLst>
                                      </p:cBhvr>
                                      <p:tavLst>
                                        <p:tav tm="0">
                                          <p:val>
                                            <p:fltVal val="0"/>
                                          </p:val>
                                        </p:tav>
                                        <p:tav tm="100000">
                                          <p:val>
                                            <p:fltVal val="90"/>
                                          </p:val>
                                        </p:tav>
                                      </p:tavLst>
                                    </p:anim>
                                    <p:animEffect transition="out" filter="fade">
                                      <p:cBhvr>
                                        <p:cTn id="151" dur="2000"/>
                                        <p:tgtEl>
                                          <p:spTgt spid="14"/>
                                        </p:tgtEl>
                                      </p:cBhvr>
                                    </p:animEffect>
                                    <p:set>
                                      <p:cBhvr>
                                        <p:cTn id="152" dur="1" fill="hold">
                                          <p:stCondLst>
                                            <p:cond delay="1999"/>
                                          </p:stCondLst>
                                        </p:cTn>
                                        <p:tgtEl>
                                          <p:spTgt spid="14"/>
                                        </p:tgtEl>
                                        <p:attrNameLst>
                                          <p:attrName>style.visibility</p:attrName>
                                        </p:attrNameLst>
                                      </p:cBhvr>
                                      <p:to>
                                        <p:strVal val="hidden"/>
                                      </p:to>
                                    </p:set>
                                  </p:childTnLst>
                                </p:cTn>
                              </p:par>
                              <p:par>
                                <p:cTn id="153" presetID="10" presetClass="entr" presetSubtype="0" fill="hold" grpId="2" nodeType="withEffect">
                                  <p:stCondLst>
                                    <p:cond delay="1000"/>
                                  </p:stCondLst>
                                  <p:childTnLst>
                                    <p:set>
                                      <p:cBhvr>
                                        <p:cTn id="154" dur="1" fill="hold">
                                          <p:stCondLst>
                                            <p:cond delay="0"/>
                                          </p:stCondLst>
                                        </p:cTn>
                                        <p:tgtEl>
                                          <p:spTgt spid="63"/>
                                        </p:tgtEl>
                                        <p:attrNameLst>
                                          <p:attrName>style.visibility</p:attrName>
                                        </p:attrNameLst>
                                      </p:cBhvr>
                                      <p:to>
                                        <p:strVal val="visible"/>
                                      </p:to>
                                    </p:set>
                                    <p:animEffect transition="in" filter="fade">
                                      <p:cBhvr>
                                        <p:cTn id="155"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4" grpId="2" animBg="1"/>
      <p:bldP spid="15" grpId="0"/>
      <p:bldP spid="63" grpId="0" animBg="1"/>
      <p:bldP spid="63" grpId="1" animBg="1"/>
      <p:bldP spid="63"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BC0F08B-8650-4D8A-B8E4-441235823845}"/>
              </a:ext>
            </a:extLst>
          </p:cNvPr>
          <p:cNvSpPr>
            <a:spLocks noGrp="1"/>
          </p:cNvSpPr>
          <p:nvPr>
            <p:ph type="title"/>
          </p:nvPr>
        </p:nvSpPr>
        <p:spPr>
          <a:xfrm>
            <a:off x="831850" y="1262744"/>
            <a:ext cx="10515600" cy="2202769"/>
          </a:xfrm>
        </p:spPr>
        <p:txBody>
          <a:bodyPr/>
          <a:lstStyle/>
          <a:p>
            <a:r>
              <a:rPr kumimoji="1" lang="ja-JP" altLang="en-US" dirty="0"/>
              <a:t>世界共通教育の到達目標</a:t>
            </a:r>
          </a:p>
        </p:txBody>
      </p:sp>
      <p:sp>
        <p:nvSpPr>
          <p:cNvPr id="6" name="テキスト プレースホルダー 5">
            <a:extLst>
              <a:ext uri="{FF2B5EF4-FFF2-40B4-BE49-F238E27FC236}">
                <a16:creationId xmlns:a16="http://schemas.microsoft.com/office/drawing/2014/main" id="{EE504597-0AFC-46FD-B31D-458E681DC1C9}"/>
              </a:ext>
            </a:extLst>
          </p:cNvPr>
          <p:cNvSpPr>
            <a:spLocks noGrp="1"/>
          </p:cNvSpPr>
          <p:nvPr>
            <p:ph type="body" idx="1"/>
          </p:nvPr>
        </p:nvSpPr>
        <p:spPr>
          <a:xfrm>
            <a:off x="831850" y="4224339"/>
            <a:ext cx="10515600" cy="1370917"/>
          </a:xfrm>
        </p:spPr>
        <p:txBody>
          <a:bodyPr>
            <a:normAutofit/>
          </a:bodyPr>
          <a:lstStyle/>
          <a:p>
            <a:r>
              <a:rPr kumimoji="1" lang="ja-JP" altLang="en-US" sz="2800" dirty="0">
                <a:solidFill>
                  <a:schemeClr val="tx1"/>
                </a:solidFill>
              </a:rPr>
              <a:t>個人の能力を引き出し，引き伸ばして，社会的な自立を促す。</a:t>
            </a:r>
            <a:endParaRPr kumimoji="1" lang="en-US" altLang="ja-JP" sz="2800" dirty="0">
              <a:solidFill>
                <a:schemeClr val="tx1"/>
              </a:solidFill>
            </a:endParaRPr>
          </a:p>
          <a:p>
            <a:r>
              <a:rPr lang="ja-JP" altLang="en-US" sz="2800" dirty="0">
                <a:solidFill>
                  <a:schemeClr val="tx1"/>
                </a:solidFill>
              </a:rPr>
              <a:t>そして，</a:t>
            </a:r>
            <a:r>
              <a:rPr kumimoji="1" lang="ja-JP" altLang="en-US" sz="2800" dirty="0">
                <a:solidFill>
                  <a:schemeClr val="tx1"/>
                </a:solidFill>
              </a:rPr>
              <a:t>社会に貢献・奉仕できる人材を育成する。</a:t>
            </a:r>
            <a:endParaRPr kumimoji="1" lang="en-US" altLang="ja-JP" sz="2800" dirty="0">
              <a:solidFill>
                <a:schemeClr val="tx1"/>
              </a:solidFill>
            </a:endParaRPr>
          </a:p>
          <a:p>
            <a:endParaRPr kumimoji="1" lang="ja-JP" altLang="en-US" sz="2800" dirty="0">
              <a:solidFill>
                <a:schemeClr val="tx1"/>
              </a:solidFill>
            </a:endParaRPr>
          </a:p>
        </p:txBody>
      </p:sp>
      <p:sp>
        <p:nvSpPr>
          <p:cNvPr id="2" name="日付プレースホルダー 1">
            <a:extLst>
              <a:ext uri="{FF2B5EF4-FFF2-40B4-BE49-F238E27FC236}">
                <a16:creationId xmlns:a16="http://schemas.microsoft.com/office/drawing/2014/main" id="{858D870D-BE6D-433C-9302-FD17E00EB6B6}"/>
              </a:ext>
            </a:extLst>
          </p:cNvPr>
          <p:cNvSpPr>
            <a:spLocks noGrp="1"/>
          </p:cNvSpPr>
          <p:nvPr>
            <p:ph type="dt" sz="half" idx="10"/>
          </p:nvPr>
        </p:nvSpPr>
        <p:spPr/>
        <p:txBody>
          <a:bodyPr/>
          <a:lstStyle/>
          <a:p>
            <a:fld id="{5F2B14E9-2979-48DD-99E5-9E99AA0F9067}" type="datetime1">
              <a:rPr kumimoji="1" lang="ja-JP" altLang="en-US" smtClean="0"/>
              <a:t>2020/6/23</a:t>
            </a:fld>
            <a:endParaRPr kumimoji="1" lang="ja-JP" altLang="en-US"/>
          </a:p>
        </p:txBody>
      </p:sp>
      <p:sp>
        <p:nvSpPr>
          <p:cNvPr id="3" name="フッター プレースホルダー 2">
            <a:extLst>
              <a:ext uri="{FF2B5EF4-FFF2-40B4-BE49-F238E27FC236}">
                <a16:creationId xmlns:a16="http://schemas.microsoft.com/office/drawing/2014/main" id="{C90A68DA-5205-45CB-A16C-90720420D8C8}"/>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4" name="スライド番号プレースホルダー 3">
            <a:extLst>
              <a:ext uri="{FF2B5EF4-FFF2-40B4-BE49-F238E27FC236}">
                <a16:creationId xmlns:a16="http://schemas.microsoft.com/office/drawing/2014/main" id="{231B920E-3D62-418C-A941-6A8CBC19BF03}"/>
              </a:ext>
            </a:extLst>
          </p:cNvPr>
          <p:cNvSpPr>
            <a:spLocks noGrp="1"/>
          </p:cNvSpPr>
          <p:nvPr>
            <p:ph type="sldNum" sz="quarter" idx="12"/>
          </p:nvPr>
        </p:nvSpPr>
        <p:spPr/>
        <p:txBody>
          <a:bodyPr/>
          <a:lstStyle/>
          <a:p>
            <a:fld id="{63BA93C4-2A5C-4B4B-B565-ADAA94AD8651}" type="slidenum">
              <a:rPr kumimoji="1" lang="ja-JP" altLang="en-US" smtClean="0"/>
              <a:t>23</a:t>
            </a:fld>
            <a:endParaRPr kumimoji="1" lang="ja-JP" altLang="en-US"/>
          </a:p>
        </p:txBody>
      </p:sp>
    </p:spTree>
    <p:extLst>
      <p:ext uri="{BB962C8B-B14F-4D97-AF65-F5344CB8AC3E}">
        <p14:creationId xmlns:p14="http://schemas.microsoft.com/office/powerpoint/2010/main" val="166635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38272-62FF-4C2E-A4DF-B6ACBEAD9CF1}"/>
              </a:ext>
            </a:extLst>
          </p:cNvPr>
          <p:cNvSpPr>
            <a:spLocks noGrp="1"/>
          </p:cNvSpPr>
          <p:nvPr>
            <p:ph type="title"/>
          </p:nvPr>
        </p:nvSpPr>
        <p:spPr>
          <a:xfrm>
            <a:off x="838200" y="365125"/>
            <a:ext cx="10515600" cy="622479"/>
          </a:xfrm>
        </p:spPr>
        <p:txBody>
          <a:bodyPr>
            <a:normAutofit fontScale="90000"/>
          </a:bodyPr>
          <a:lstStyle/>
          <a:p>
            <a:r>
              <a:rPr kumimoji="1" lang="ja-JP" altLang="en-US" dirty="0"/>
              <a:t>マズローの欲求</a:t>
            </a:r>
            <a:r>
              <a:rPr kumimoji="1" lang="en-US" altLang="ja-JP" dirty="0"/>
              <a:t>5</a:t>
            </a:r>
            <a:r>
              <a:rPr kumimoji="1" lang="ja-JP" altLang="en-US" dirty="0"/>
              <a:t>階層説</a:t>
            </a:r>
          </a:p>
        </p:txBody>
      </p:sp>
      <p:sp>
        <p:nvSpPr>
          <p:cNvPr id="3" name="日付プレースホルダー 2">
            <a:extLst>
              <a:ext uri="{FF2B5EF4-FFF2-40B4-BE49-F238E27FC236}">
                <a16:creationId xmlns:a16="http://schemas.microsoft.com/office/drawing/2014/main" id="{BF8BB254-615B-4235-85D3-14C14F5D5FC5}"/>
              </a:ext>
            </a:extLst>
          </p:cNvPr>
          <p:cNvSpPr>
            <a:spLocks noGrp="1"/>
          </p:cNvSpPr>
          <p:nvPr>
            <p:ph type="dt" sz="half" idx="10"/>
          </p:nvPr>
        </p:nvSpPr>
        <p:spPr/>
        <p:txBody>
          <a:bodyPr/>
          <a:lstStyle/>
          <a:p>
            <a:fld id="{6E3C3144-FD01-4741-8EC6-F94D33AE41B9}"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D58EBCF7-6D73-4816-8488-E707D2F7F2A1}"/>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0D322F14-A16A-4217-9B25-088FFAC013AE}"/>
              </a:ext>
            </a:extLst>
          </p:cNvPr>
          <p:cNvSpPr>
            <a:spLocks noGrp="1"/>
          </p:cNvSpPr>
          <p:nvPr>
            <p:ph type="sldNum" sz="quarter" idx="12"/>
          </p:nvPr>
        </p:nvSpPr>
        <p:spPr/>
        <p:txBody>
          <a:bodyPr/>
          <a:lstStyle/>
          <a:p>
            <a:fld id="{63BA93C4-2A5C-4B4B-B565-ADAA94AD8651}" type="slidenum">
              <a:rPr kumimoji="1" lang="ja-JP" altLang="en-US" smtClean="0"/>
              <a:t>24</a:t>
            </a:fld>
            <a:endParaRPr kumimoji="1" lang="ja-JP" altLang="en-US"/>
          </a:p>
        </p:txBody>
      </p:sp>
      <p:graphicFrame>
        <p:nvGraphicFramePr>
          <p:cNvPr id="6" name="図表 5">
            <a:extLst>
              <a:ext uri="{FF2B5EF4-FFF2-40B4-BE49-F238E27FC236}">
                <a16:creationId xmlns:a16="http://schemas.microsoft.com/office/drawing/2014/main" id="{DAA4E1E8-C24B-4160-A976-2BDA71F0ACA5}"/>
              </a:ext>
            </a:extLst>
          </p:cNvPr>
          <p:cNvGraphicFramePr/>
          <p:nvPr>
            <p:extLst>
              <p:ext uri="{D42A27DB-BD31-4B8C-83A1-F6EECF244321}">
                <p14:modId xmlns:p14="http://schemas.microsoft.com/office/powerpoint/2010/main" val="2505579320"/>
              </p:ext>
            </p:extLst>
          </p:nvPr>
        </p:nvGraphicFramePr>
        <p:xfrm>
          <a:off x="1577473" y="987604"/>
          <a:ext cx="9037053" cy="5256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930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47F52DEE-2E22-47D9-8022-367684AA4E7F}"/>
                                            </p:graphicEl>
                                          </p:spTgt>
                                        </p:tgtEl>
                                        <p:attrNameLst>
                                          <p:attrName>style.visibility</p:attrName>
                                        </p:attrNameLst>
                                      </p:cBhvr>
                                      <p:to>
                                        <p:strVal val="visible"/>
                                      </p:to>
                                    </p:set>
                                    <p:animEffect transition="in" filter="wipe(down)">
                                      <p:cBhvr>
                                        <p:cTn id="7" dur="500"/>
                                        <p:tgtEl>
                                          <p:spTgt spid="6">
                                            <p:graphicEl>
                                              <a:dgm id="{47F52DEE-2E22-47D9-8022-367684AA4E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FC5E55E5-CF3D-4BEC-BE2B-A9D00B1E28B0}"/>
                                            </p:graphicEl>
                                          </p:spTgt>
                                        </p:tgtEl>
                                        <p:attrNameLst>
                                          <p:attrName>style.visibility</p:attrName>
                                        </p:attrNameLst>
                                      </p:cBhvr>
                                      <p:to>
                                        <p:strVal val="visible"/>
                                      </p:to>
                                    </p:set>
                                    <p:animEffect transition="in" filter="wipe(down)">
                                      <p:cBhvr>
                                        <p:cTn id="12" dur="500"/>
                                        <p:tgtEl>
                                          <p:spTgt spid="6">
                                            <p:graphicEl>
                                              <a:dgm id="{FC5E55E5-CF3D-4BEC-BE2B-A9D00B1E28B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57AA368C-E308-4751-BDDB-C4743D6AFE7B}"/>
                                            </p:graphicEl>
                                          </p:spTgt>
                                        </p:tgtEl>
                                        <p:attrNameLst>
                                          <p:attrName>style.visibility</p:attrName>
                                        </p:attrNameLst>
                                      </p:cBhvr>
                                      <p:to>
                                        <p:strVal val="visible"/>
                                      </p:to>
                                    </p:set>
                                    <p:animEffect transition="in" filter="wipe(down)">
                                      <p:cBhvr>
                                        <p:cTn id="17" dur="500"/>
                                        <p:tgtEl>
                                          <p:spTgt spid="6">
                                            <p:graphicEl>
                                              <a:dgm id="{57AA368C-E308-4751-BDDB-C4743D6AFE7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1E55308E-5570-4563-814E-ABACE92F4A60}"/>
                                            </p:graphicEl>
                                          </p:spTgt>
                                        </p:tgtEl>
                                        <p:attrNameLst>
                                          <p:attrName>style.visibility</p:attrName>
                                        </p:attrNameLst>
                                      </p:cBhvr>
                                      <p:to>
                                        <p:strVal val="visible"/>
                                      </p:to>
                                    </p:set>
                                    <p:animEffect transition="in" filter="wipe(down)">
                                      <p:cBhvr>
                                        <p:cTn id="22" dur="500"/>
                                        <p:tgtEl>
                                          <p:spTgt spid="6">
                                            <p:graphicEl>
                                              <a:dgm id="{1E55308E-5570-4563-814E-ABACE92F4A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dgm id="{2AF9408F-3FA7-4363-85C7-B6C4B4FE9386}"/>
                                            </p:graphicEl>
                                          </p:spTgt>
                                        </p:tgtEl>
                                        <p:attrNameLst>
                                          <p:attrName>style.visibility</p:attrName>
                                        </p:attrNameLst>
                                      </p:cBhvr>
                                      <p:to>
                                        <p:strVal val="visible"/>
                                      </p:to>
                                    </p:set>
                                    <p:animEffect transition="in" filter="wipe(down)">
                                      <p:cBhvr>
                                        <p:cTn id="27" dur="500"/>
                                        <p:tgtEl>
                                          <p:spTgt spid="6">
                                            <p:graphicEl>
                                              <a:dgm id="{2AF9408F-3FA7-4363-85C7-B6C4B4FE93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rev="1"/>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8D4DAD7-D67D-4A5C-B06F-6733A4D5728B}"/>
              </a:ext>
            </a:extLst>
          </p:cNvPr>
          <p:cNvSpPr>
            <a:spLocks noGrp="1"/>
          </p:cNvSpPr>
          <p:nvPr>
            <p:ph type="title"/>
          </p:nvPr>
        </p:nvSpPr>
        <p:spPr/>
        <p:txBody>
          <a:bodyPr/>
          <a:lstStyle/>
          <a:p>
            <a:r>
              <a:rPr kumimoji="1" lang="ja-JP" altLang="en-US" dirty="0"/>
              <a:t>グローバル人材として必要な資質</a:t>
            </a:r>
          </a:p>
        </p:txBody>
      </p:sp>
      <p:sp>
        <p:nvSpPr>
          <p:cNvPr id="3" name="日付プレースホルダー 2">
            <a:extLst>
              <a:ext uri="{FF2B5EF4-FFF2-40B4-BE49-F238E27FC236}">
                <a16:creationId xmlns:a16="http://schemas.microsoft.com/office/drawing/2014/main" id="{53911B36-D4C7-42D5-BC8F-508B158854DC}"/>
              </a:ext>
            </a:extLst>
          </p:cNvPr>
          <p:cNvSpPr>
            <a:spLocks noGrp="1"/>
          </p:cNvSpPr>
          <p:nvPr>
            <p:ph type="dt" sz="half" idx="10"/>
          </p:nvPr>
        </p:nvSpPr>
        <p:spPr/>
        <p:txBody>
          <a:bodyPr/>
          <a:lstStyle/>
          <a:p>
            <a:fld id="{9C1E99C8-5156-4BBF-85A2-8B27EE09366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21C3FA38-FE1C-4644-8BFD-80379A6B5756}"/>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8A6D1A82-C560-4801-9136-44232A8291F6}"/>
              </a:ext>
            </a:extLst>
          </p:cNvPr>
          <p:cNvSpPr>
            <a:spLocks noGrp="1"/>
          </p:cNvSpPr>
          <p:nvPr>
            <p:ph type="sldNum" sz="quarter" idx="12"/>
          </p:nvPr>
        </p:nvSpPr>
        <p:spPr/>
        <p:txBody>
          <a:bodyPr/>
          <a:lstStyle/>
          <a:p>
            <a:fld id="{63BA93C4-2A5C-4B4B-B565-ADAA94AD8651}" type="slidenum">
              <a:rPr kumimoji="1" lang="ja-JP" altLang="en-US" smtClean="0"/>
              <a:t>25</a:t>
            </a:fld>
            <a:endParaRPr kumimoji="1" lang="ja-JP" altLang="en-US"/>
          </a:p>
        </p:txBody>
      </p:sp>
      <p:sp>
        <p:nvSpPr>
          <p:cNvPr id="9" name="コンテンツ プレースホルダー 2">
            <a:extLst>
              <a:ext uri="{FF2B5EF4-FFF2-40B4-BE49-F238E27FC236}">
                <a16:creationId xmlns:a16="http://schemas.microsoft.com/office/drawing/2014/main" id="{760ADE49-F96D-4A2E-ABE2-BE717EE43BFB}"/>
              </a:ext>
            </a:extLst>
          </p:cNvPr>
          <p:cNvSpPr txBox="1">
            <a:spLocks/>
          </p:cNvSpPr>
          <p:nvPr/>
        </p:nvSpPr>
        <p:spPr>
          <a:xfrm>
            <a:off x="420624" y="1825625"/>
            <a:ext cx="5599176" cy="4351338"/>
          </a:xfrm>
          <a:prstGeom prst="rect">
            <a:avLst/>
          </a:prstGeom>
        </p:spPr>
        <p:txBody>
          <a:bodyPr>
            <a:noAutofit/>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sz="2000" b="1" dirty="0"/>
              <a:t>１．自立力</a:t>
            </a:r>
            <a:endParaRPr lang="en-US" altLang="ja-JP" sz="2000" b="1" dirty="0"/>
          </a:p>
          <a:p>
            <a:pPr lvl="1">
              <a:lnSpc>
                <a:spcPct val="120000"/>
              </a:lnSpc>
            </a:pPr>
            <a:r>
              <a:rPr lang="ja-JP" altLang="en-US" sz="1600" dirty="0"/>
              <a:t>健康維持能力（栄養学・医学），家事能力（習慣化）</a:t>
            </a:r>
            <a:endParaRPr lang="en-US" altLang="ja-JP" sz="1600" dirty="0"/>
          </a:p>
          <a:p>
            <a:pPr lvl="1">
              <a:lnSpc>
                <a:spcPct val="120000"/>
              </a:lnSpc>
            </a:pPr>
            <a:r>
              <a:rPr lang="ja-JP" altLang="en-US" sz="1600" dirty="0"/>
              <a:t>生活設計能力（現金出納帳から始める）</a:t>
            </a:r>
            <a:endParaRPr lang="en-US" altLang="ja-JP" sz="1600" dirty="0"/>
          </a:p>
          <a:p>
            <a:pPr lvl="1">
              <a:lnSpc>
                <a:spcPct val="120000"/>
              </a:lnSpc>
            </a:pPr>
            <a:r>
              <a:rPr lang="ja-JP" altLang="en-US" sz="1600" dirty="0"/>
              <a:t>外国語能力（グローバルな視点からの自国語）</a:t>
            </a:r>
            <a:endParaRPr lang="en-US" altLang="ja-JP" sz="1600" dirty="0"/>
          </a:p>
          <a:p>
            <a:pPr lvl="1">
              <a:lnSpc>
                <a:spcPct val="120000"/>
              </a:lnSpc>
            </a:pPr>
            <a:r>
              <a:rPr lang="en-US" altLang="ja-JP" sz="1600" dirty="0"/>
              <a:t>AI</a:t>
            </a:r>
            <a:r>
              <a:rPr lang="ja-JP" altLang="en-US" sz="1600" dirty="0"/>
              <a:t>との共存能力</a:t>
            </a:r>
            <a:endParaRPr lang="en-US" altLang="ja-JP" sz="1600" dirty="0"/>
          </a:p>
          <a:p>
            <a:pPr lvl="1">
              <a:lnSpc>
                <a:spcPct val="120000"/>
              </a:lnSpc>
            </a:pPr>
            <a:r>
              <a:rPr lang="ja-JP" altLang="en-US" sz="1600" b="1" dirty="0"/>
              <a:t>個人としての起業力を獲得する（就活革命）</a:t>
            </a:r>
            <a:endParaRPr lang="en-US" altLang="ja-JP" sz="1600" b="1" dirty="0"/>
          </a:p>
          <a:p>
            <a:pPr>
              <a:lnSpc>
                <a:spcPct val="120000"/>
              </a:lnSpc>
            </a:pPr>
            <a:r>
              <a:rPr lang="ja-JP" altLang="en-US" sz="2000" b="1" dirty="0"/>
              <a:t>２．交渉力</a:t>
            </a:r>
            <a:endParaRPr lang="en-US" altLang="ja-JP" sz="2000" b="1" dirty="0"/>
          </a:p>
          <a:p>
            <a:pPr lvl="1">
              <a:lnSpc>
                <a:spcPct val="120000"/>
              </a:lnSpc>
            </a:pPr>
            <a:r>
              <a:rPr lang="ja-JP" altLang="en-US" sz="1600" dirty="0"/>
              <a:t>パートナー獲得・教育能力（フェミニズム革命）</a:t>
            </a:r>
            <a:endParaRPr lang="en-US" altLang="ja-JP" sz="1600" dirty="0"/>
          </a:p>
          <a:p>
            <a:pPr lvl="1">
              <a:lnSpc>
                <a:spcPct val="120000"/>
              </a:lnSpc>
            </a:pPr>
            <a:r>
              <a:rPr lang="ja-JP" altLang="en-US" sz="1600" dirty="0"/>
              <a:t>組織におけるフォロワー力（指導力革命）</a:t>
            </a:r>
            <a:endParaRPr lang="en-US" altLang="ja-JP" sz="1600" dirty="0"/>
          </a:p>
          <a:p>
            <a:pPr lvl="1">
              <a:lnSpc>
                <a:spcPct val="120000"/>
              </a:lnSpc>
            </a:pPr>
            <a:r>
              <a:rPr lang="ja-JP" altLang="en-US" sz="1600" dirty="0"/>
              <a:t>リーダー・トップとしての寄付獲得力</a:t>
            </a:r>
            <a:endParaRPr lang="en-US" altLang="ja-JP" sz="1600" dirty="0"/>
          </a:p>
          <a:p>
            <a:pPr lvl="1">
              <a:lnSpc>
                <a:spcPct val="120000"/>
              </a:lnSpc>
            </a:pPr>
            <a:r>
              <a:rPr lang="ja-JP" altLang="en-US" sz="1600" b="1" dirty="0"/>
              <a:t>空気に流されない，法の支配の実現（空気破壊革命）</a:t>
            </a:r>
            <a:endParaRPr lang="en-US" altLang="ja-JP" sz="1600" dirty="0"/>
          </a:p>
        </p:txBody>
      </p:sp>
      <p:sp>
        <p:nvSpPr>
          <p:cNvPr id="10" name="コンテンツ プレースホルダー 5">
            <a:extLst>
              <a:ext uri="{FF2B5EF4-FFF2-40B4-BE49-F238E27FC236}">
                <a16:creationId xmlns:a16="http://schemas.microsoft.com/office/drawing/2014/main" id="{E9709A25-A4B7-4E53-8370-96B070D70E38}"/>
              </a:ext>
            </a:extLst>
          </p:cNvPr>
          <p:cNvSpPr txBox="1">
            <a:spLocks/>
          </p:cNvSpPr>
          <p:nvPr/>
        </p:nvSpPr>
        <p:spPr>
          <a:xfrm>
            <a:off x="5779008" y="1825625"/>
            <a:ext cx="6071616" cy="4351338"/>
          </a:xfrm>
          <a:prstGeom prst="rect">
            <a:avLst/>
          </a:prstGeom>
        </p:spPr>
        <p:txBody>
          <a:bodyPr>
            <a:normAutofit fontScale="70000" lnSpcReduction="20000"/>
          </a:bodyPr>
          <a:lstStyle>
            <a:lvl1pPr marL="360363" indent="-360363"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20725" indent="-360363"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425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60475" indent="-27622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24000" indent="-263525"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20000"/>
              </a:lnSpc>
            </a:pPr>
            <a:r>
              <a:rPr lang="ja-JP" altLang="en-US" b="1" dirty="0"/>
              <a:t>３．紛争解決能力（利益相反の解消力）</a:t>
            </a:r>
            <a:endParaRPr lang="en-US" altLang="ja-JP" b="1" dirty="0"/>
          </a:p>
          <a:p>
            <a:pPr lvl="1">
              <a:lnSpc>
                <a:spcPct val="120000"/>
              </a:lnSpc>
            </a:pPr>
            <a:r>
              <a:rPr lang="ja-JP" altLang="en-US" dirty="0"/>
              <a:t>現状分析力（科学的方法論）</a:t>
            </a:r>
            <a:endParaRPr lang="en-US" altLang="ja-JP" dirty="0"/>
          </a:p>
          <a:p>
            <a:pPr lvl="2">
              <a:lnSpc>
                <a:spcPct val="120000"/>
              </a:lnSpc>
            </a:pPr>
            <a:r>
              <a:rPr lang="ja-JP" altLang="en-US" dirty="0"/>
              <a:t>定量分析力（</a:t>
            </a:r>
            <a:r>
              <a:rPr lang="en-US" altLang="ja-JP" dirty="0"/>
              <a:t>Excel</a:t>
            </a:r>
            <a:r>
              <a:rPr lang="ja-JP" altLang="en-US" dirty="0"/>
              <a:t>活用力，プログラミング力）</a:t>
            </a:r>
            <a:endParaRPr lang="en-US" altLang="ja-JP" dirty="0"/>
          </a:p>
          <a:p>
            <a:pPr lvl="2">
              <a:lnSpc>
                <a:spcPct val="120000"/>
              </a:lnSpc>
            </a:pPr>
            <a:r>
              <a:rPr lang="ja-JP" altLang="en-US" dirty="0"/>
              <a:t>定性分析力（論理力（文言，反対・類推・例文解釈力））</a:t>
            </a:r>
            <a:endParaRPr lang="en-US" altLang="ja-JP" dirty="0"/>
          </a:p>
          <a:p>
            <a:pPr lvl="2">
              <a:lnSpc>
                <a:spcPct val="120000"/>
              </a:lnSpc>
            </a:pPr>
            <a:r>
              <a:rPr lang="ja-JP" altLang="en-US" dirty="0"/>
              <a:t>歴史解釈力（二つの誤りを回避する）</a:t>
            </a:r>
            <a:endParaRPr lang="en-US" altLang="ja-JP" dirty="0"/>
          </a:p>
          <a:p>
            <a:pPr lvl="2">
              <a:lnSpc>
                <a:spcPct val="120000"/>
              </a:lnSpc>
            </a:pPr>
            <a:r>
              <a:rPr lang="ja-JP" altLang="en-US" dirty="0"/>
              <a:t>制度比較力（地政学，比較法）</a:t>
            </a:r>
            <a:endParaRPr lang="en-US" altLang="ja-JP" dirty="0"/>
          </a:p>
          <a:p>
            <a:pPr lvl="1">
              <a:lnSpc>
                <a:spcPct val="120000"/>
              </a:lnSpc>
            </a:pPr>
            <a:r>
              <a:rPr lang="ja-JP" altLang="en-US" b="1" dirty="0"/>
              <a:t>当事者も専門家も世論も納得する着地点があることについてのゆるぎない信念（着地点革命）</a:t>
            </a:r>
            <a:endParaRPr lang="en-US" altLang="ja-JP" dirty="0"/>
          </a:p>
          <a:p>
            <a:pPr>
              <a:lnSpc>
                <a:spcPct val="120000"/>
              </a:lnSpc>
            </a:pPr>
            <a:r>
              <a:rPr lang="ja-JP" altLang="en-US" b="1" dirty="0"/>
              <a:t>４．目標デザイン力</a:t>
            </a:r>
            <a:endParaRPr lang="en-US" altLang="ja-JP" b="1" dirty="0"/>
          </a:p>
          <a:p>
            <a:pPr lvl="1">
              <a:lnSpc>
                <a:spcPct val="120000"/>
              </a:lnSpc>
            </a:pPr>
            <a:r>
              <a:rPr lang="ja-JP" altLang="en-US" dirty="0"/>
              <a:t>自己，家族，帰属組織・社会，国家（憲法裁判，近隣外交，自衛力，治外法権撤廃，消費税の見直し），宇宙</a:t>
            </a:r>
            <a:endParaRPr lang="en-US" altLang="ja-JP" dirty="0"/>
          </a:p>
          <a:p>
            <a:pPr lvl="1">
              <a:lnSpc>
                <a:spcPct val="120000"/>
              </a:lnSpc>
            </a:pPr>
            <a:r>
              <a:rPr lang="ja-JP" altLang="en-US" b="1" dirty="0"/>
              <a:t>将来は予想できないが，あらゆる可能性を想定することを怠らない（ルール・デザイン革命）</a:t>
            </a:r>
            <a:endParaRPr lang="en-US" altLang="ja-JP" b="1" dirty="0"/>
          </a:p>
        </p:txBody>
      </p:sp>
    </p:spTree>
    <p:extLst>
      <p:ext uri="{BB962C8B-B14F-4D97-AF65-F5344CB8AC3E}">
        <p14:creationId xmlns:p14="http://schemas.microsoft.com/office/powerpoint/2010/main" val="56894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75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left)">
                                      <p:cBhvr>
                                        <p:cTn id="17" dur="1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left)">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1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wipe(left)">
                                      <p:cBhvr>
                                        <p:cTn id="32" dur="1000"/>
                                        <p:tgtEl>
                                          <p:spTgt spid="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Effect transition="in" filter="wipe(left)">
                                      <p:cBhvr>
                                        <p:cTn id="37" dur="750"/>
                                        <p:tgtEl>
                                          <p:spTgt spid="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xEl>
                                              <p:pRg st="9" end="9"/>
                                            </p:txEl>
                                          </p:spTgt>
                                        </p:tgtEl>
                                        <p:attrNameLst>
                                          <p:attrName>style.visibility</p:attrName>
                                        </p:attrNameLst>
                                      </p:cBhvr>
                                      <p:to>
                                        <p:strVal val="visible"/>
                                      </p:to>
                                    </p:set>
                                    <p:animEffect transition="in" filter="wipe(left)">
                                      <p:cBhvr>
                                        <p:cTn id="42" dur="750"/>
                                        <p:tgtEl>
                                          <p:spTgt spid="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Effect transition="in" filter="wipe(left)">
                                      <p:cBhvr>
                                        <p:cTn id="47" dur="1000"/>
                                        <p:tgtEl>
                                          <p:spTgt spid="9">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wipe(left)">
                                      <p:cBhvr>
                                        <p:cTn id="52" dur="75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xEl>
                                              <p:pRg st="2" end="2"/>
                                            </p:txEl>
                                          </p:spTgt>
                                        </p:tgtEl>
                                        <p:attrNameLst>
                                          <p:attrName>style.visibility</p:attrName>
                                        </p:attrNameLst>
                                      </p:cBhvr>
                                      <p:to>
                                        <p:strVal val="visible"/>
                                      </p:to>
                                    </p:set>
                                    <p:animEffect transition="in" filter="wipe(left)">
                                      <p:cBhvr>
                                        <p:cTn id="57" dur="500"/>
                                        <p:tgtEl>
                                          <p:spTgt spid="1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0">
                                            <p:txEl>
                                              <p:pRg st="3" end="3"/>
                                            </p:txEl>
                                          </p:spTgt>
                                        </p:tgtEl>
                                        <p:attrNameLst>
                                          <p:attrName>style.visibility</p:attrName>
                                        </p:attrNameLst>
                                      </p:cBhvr>
                                      <p:to>
                                        <p:strVal val="visible"/>
                                      </p:to>
                                    </p:set>
                                    <p:animEffect transition="in" filter="wipe(left)">
                                      <p:cBhvr>
                                        <p:cTn id="62" dur="500"/>
                                        <p:tgtEl>
                                          <p:spTgt spid="1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0">
                                            <p:txEl>
                                              <p:pRg st="4" end="4"/>
                                            </p:txEl>
                                          </p:spTgt>
                                        </p:tgtEl>
                                        <p:attrNameLst>
                                          <p:attrName>style.visibility</p:attrName>
                                        </p:attrNameLst>
                                      </p:cBhvr>
                                      <p:to>
                                        <p:strVal val="visible"/>
                                      </p:to>
                                    </p:set>
                                    <p:animEffect transition="in" filter="wipe(left)">
                                      <p:cBhvr>
                                        <p:cTn id="67" dur="500"/>
                                        <p:tgtEl>
                                          <p:spTgt spid="10">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0">
                                            <p:txEl>
                                              <p:pRg st="5" end="5"/>
                                            </p:txEl>
                                          </p:spTgt>
                                        </p:tgtEl>
                                        <p:attrNameLst>
                                          <p:attrName>style.visibility</p:attrName>
                                        </p:attrNameLst>
                                      </p:cBhvr>
                                      <p:to>
                                        <p:strVal val="visible"/>
                                      </p:to>
                                    </p:set>
                                    <p:animEffect transition="in" filter="wipe(left)">
                                      <p:cBhvr>
                                        <p:cTn id="72" dur="500"/>
                                        <p:tgtEl>
                                          <p:spTgt spid="10">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0">
                                            <p:txEl>
                                              <p:pRg st="6" end="6"/>
                                            </p:txEl>
                                          </p:spTgt>
                                        </p:tgtEl>
                                        <p:attrNameLst>
                                          <p:attrName>style.visibility</p:attrName>
                                        </p:attrNameLst>
                                      </p:cBhvr>
                                      <p:to>
                                        <p:strVal val="visible"/>
                                      </p:to>
                                    </p:set>
                                    <p:animEffect transition="in" filter="wipe(up)">
                                      <p:cBhvr>
                                        <p:cTn id="77" dur="1500"/>
                                        <p:tgtEl>
                                          <p:spTgt spid="10">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0">
                                            <p:txEl>
                                              <p:pRg st="8" end="8"/>
                                            </p:txEl>
                                          </p:spTgt>
                                        </p:tgtEl>
                                        <p:attrNameLst>
                                          <p:attrName>style.visibility</p:attrName>
                                        </p:attrNameLst>
                                      </p:cBhvr>
                                      <p:to>
                                        <p:strVal val="visible"/>
                                      </p:to>
                                    </p:set>
                                    <p:animEffect transition="in" filter="wipe(up)">
                                      <p:cBhvr>
                                        <p:cTn id="82" dur="2000"/>
                                        <p:tgtEl>
                                          <p:spTgt spid="10">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10">
                                            <p:txEl>
                                              <p:pRg st="9" end="9"/>
                                            </p:txEl>
                                          </p:spTgt>
                                        </p:tgtEl>
                                        <p:attrNameLst>
                                          <p:attrName>style.visibility</p:attrName>
                                        </p:attrNameLst>
                                      </p:cBhvr>
                                      <p:to>
                                        <p:strVal val="visible"/>
                                      </p:to>
                                    </p:set>
                                    <p:animEffect transition="in" filter="wipe(up)">
                                      <p:cBhvr>
                                        <p:cTn id="87" dur="1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19DE84-FC36-4EE1-80B8-631450B0CA72}"/>
              </a:ext>
            </a:extLst>
          </p:cNvPr>
          <p:cNvSpPr>
            <a:spLocks noGrp="1"/>
          </p:cNvSpPr>
          <p:nvPr>
            <p:ph type="title"/>
          </p:nvPr>
        </p:nvSpPr>
        <p:spPr>
          <a:xfrm>
            <a:off x="838200" y="365125"/>
            <a:ext cx="10515600" cy="951611"/>
          </a:xfrm>
        </p:spPr>
        <p:txBody>
          <a:bodyPr/>
          <a:lstStyle/>
          <a:p>
            <a:r>
              <a:rPr kumimoji="1" lang="ja-JP" altLang="en-US" dirty="0"/>
              <a:t>共通法教育の科目</a:t>
            </a:r>
          </a:p>
        </p:txBody>
      </p:sp>
      <p:sp>
        <p:nvSpPr>
          <p:cNvPr id="3" name="日付プレースホルダー 2">
            <a:extLst>
              <a:ext uri="{FF2B5EF4-FFF2-40B4-BE49-F238E27FC236}">
                <a16:creationId xmlns:a16="http://schemas.microsoft.com/office/drawing/2014/main" id="{7F1D671E-5DCF-4E9C-BE6F-E1ED9C7FC9F8}"/>
              </a:ext>
            </a:extLst>
          </p:cNvPr>
          <p:cNvSpPr>
            <a:spLocks noGrp="1"/>
          </p:cNvSpPr>
          <p:nvPr>
            <p:ph type="dt" sz="half" idx="10"/>
          </p:nvPr>
        </p:nvSpPr>
        <p:spPr/>
        <p:txBody>
          <a:bodyPr/>
          <a:lstStyle/>
          <a:p>
            <a:fld id="{D8DC78DF-2CEE-402A-8A52-7DB3CDF18D65}"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AAFF612F-4A0F-4657-8D52-82D0E0BB1F78}"/>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3C4DF716-5A73-46BC-820F-018CF6A6E3CA}"/>
              </a:ext>
            </a:extLst>
          </p:cNvPr>
          <p:cNvSpPr>
            <a:spLocks noGrp="1"/>
          </p:cNvSpPr>
          <p:nvPr>
            <p:ph type="sldNum" sz="quarter" idx="12"/>
          </p:nvPr>
        </p:nvSpPr>
        <p:spPr/>
        <p:txBody>
          <a:bodyPr/>
          <a:lstStyle/>
          <a:p>
            <a:fld id="{63BA93C4-2A5C-4B4B-B565-ADAA94AD8651}" type="slidenum">
              <a:rPr kumimoji="1" lang="ja-JP" altLang="en-US" smtClean="0"/>
              <a:t>26</a:t>
            </a:fld>
            <a:endParaRPr kumimoji="1" lang="ja-JP" altLang="en-US"/>
          </a:p>
        </p:txBody>
      </p:sp>
      <p:graphicFrame>
        <p:nvGraphicFramePr>
          <p:cNvPr id="6" name="図表 5">
            <a:extLst>
              <a:ext uri="{FF2B5EF4-FFF2-40B4-BE49-F238E27FC236}">
                <a16:creationId xmlns:a16="http://schemas.microsoft.com/office/drawing/2014/main" id="{05FDADB7-3FC4-406E-91BF-AC3D21535E02}"/>
              </a:ext>
            </a:extLst>
          </p:cNvPr>
          <p:cNvGraphicFramePr/>
          <p:nvPr>
            <p:extLst>
              <p:ext uri="{D42A27DB-BD31-4B8C-83A1-F6EECF244321}">
                <p14:modId xmlns:p14="http://schemas.microsoft.com/office/powerpoint/2010/main" val="877756502"/>
              </p:ext>
            </p:extLst>
          </p:nvPr>
        </p:nvGraphicFramePr>
        <p:xfrm>
          <a:off x="686816" y="1346716"/>
          <a:ext cx="10818368" cy="4821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51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1FE6204F-2D1B-4789-8ABC-3A20B550A5D8}"/>
                                            </p:graphicEl>
                                          </p:spTgt>
                                        </p:tgtEl>
                                        <p:attrNameLst>
                                          <p:attrName>style.visibility</p:attrName>
                                        </p:attrNameLst>
                                      </p:cBhvr>
                                      <p:to>
                                        <p:strVal val="visible"/>
                                      </p:to>
                                    </p:set>
                                    <p:animEffect transition="in" filter="wipe(up)">
                                      <p:cBhvr>
                                        <p:cTn id="7" dur="1500"/>
                                        <p:tgtEl>
                                          <p:spTgt spid="6">
                                            <p:graphicEl>
                                              <a:dgm id="{1FE6204F-2D1B-4789-8ABC-3A20B550A5D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76CD0A9B-9E71-43DA-898F-EB2ECB51FD7B}"/>
                                            </p:graphicEl>
                                          </p:spTgt>
                                        </p:tgtEl>
                                        <p:attrNameLst>
                                          <p:attrName>style.visibility</p:attrName>
                                        </p:attrNameLst>
                                      </p:cBhvr>
                                      <p:to>
                                        <p:strVal val="visible"/>
                                      </p:to>
                                    </p:set>
                                    <p:animEffect transition="in" filter="wipe(up)">
                                      <p:cBhvr>
                                        <p:cTn id="12" dur="1500"/>
                                        <p:tgtEl>
                                          <p:spTgt spid="6">
                                            <p:graphicEl>
                                              <a:dgm id="{76CD0A9B-9E71-43DA-898F-EB2ECB51FD7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670331E9-C223-4EDC-A4B8-9601103D808D}"/>
                                            </p:graphicEl>
                                          </p:spTgt>
                                        </p:tgtEl>
                                        <p:attrNameLst>
                                          <p:attrName>style.visibility</p:attrName>
                                        </p:attrNameLst>
                                      </p:cBhvr>
                                      <p:to>
                                        <p:strVal val="visible"/>
                                      </p:to>
                                    </p:set>
                                    <p:animEffect transition="in" filter="wipe(up)">
                                      <p:cBhvr>
                                        <p:cTn id="17" dur="1500"/>
                                        <p:tgtEl>
                                          <p:spTgt spid="6">
                                            <p:graphicEl>
                                              <a:dgm id="{670331E9-C223-4EDC-A4B8-9601103D80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783DB-0E1A-450F-B70C-639608859ACD}"/>
              </a:ext>
            </a:extLst>
          </p:cNvPr>
          <p:cNvSpPr>
            <a:spLocks noGrp="1"/>
          </p:cNvSpPr>
          <p:nvPr>
            <p:ph type="title"/>
          </p:nvPr>
        </p:nvSpPr>
        <p:spPr>
          <a:xfrm>
            <a:off x="838200" y="341281"/>
            <a:ext cx="10515600" cy="1160336"/>
          </a:xfrm>
        </p:spPr>
        <p:txBody>
          <a:bodyPr/>
          <a:lstStyle/>
          <a:p>
            <a:r>
              <a:rPr kumimoji="1" lang="ja-JP" altLang="en-US" dirty="0"/>
              <a:t>ジョハリの窓と教育の目標</a:t>
            </a:r>
          </a:p>
        </p:txBody>
      </p:sp>
      <p:sp>
        <p:nvSpPr>
          <p:cNvPr id="3" name="日付プレースホルダー 2">
            <a:extLst>
              <a:ext uri="{FF2B5EF4-FFF2-40B4-BE49-F238E27FC236}">
                <a16:creationId xmlns:a16="http://schemas.microsoft.com/office/drawing/2014/main" id="{463ED1AB-8B25-415A-B7D0-94ECCFEAFA6A}"/>
              </a:ext>
            </a:extLst>
          </p:cNvPr>
          <p:cNvSpPr>
            <a:spLocks noGrp="1"/>
          </p:cNvSpPr>
          <p:nvPr>
            <p:ph type="dt" sz="half" idx="10"/>
          </p:nvPr>
        </p:nvSpPr>
        <p:spPr/>
        <p:txBody>
          <a:bodyPr/>
          <a:lstStyle/>
          <a:p>
            <a:fld id="{9ABA75D5-9C98-48DC-BF5B-47B4B0FF87C9}"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5B5CE177-1FB7-43A9-AD33-A77485FED31A}"/>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9E331D99-08C0-4B77-83CC-2A2DD1EE0A3E}"/>
              </a:ext>
            </a:extLst>
          </p:cNvPr>
          <p:cNvSpPr>
            <a:spLocks noGrp="1"/>
          </p:cNvSpPr>
          <p:nvPr>
            <p:ph type="sldNum" sz="quarter" idx="12"/>
          </p:nvPr>
        </p:nvSpPr>
        <p:spPr/>
        <p:txBody>
          <a:bodyPr/>
          <a:lstStyle/>
          <a:p>
            <a:fld id="{63BA93C4-2A5C-4B4B-B565-ADAA94AD8651}" type="slidenum">
              <a:rPr kumimoji="1" lang="ja-JP" altLang="en-US" smtClean="0"/>
              <a:t>27</a:t>
            </a:fld>
            <a:endParaRPr kumimoji="1" lang="ja-JP" altLang="en-US"/>
          </a:p>
        </p:txBody>
      </p:sp>
      <p:graphicFrame>
        <p:nvGraphicFramePr>
          <p:cNvPr id="7" name="表 4">
            <a:extLst>
              <a:ext uri="{FF2B5EF4-FFF2-40B4-BE49-F238E27FC236}">
                <a16:creationId xmlns:a16="http://schemas.microsoft.com/office/drawing/2014/main" id="{85B4DB07-42A2-4843-BEE4-300DD1C217C2}"/>
              </a:ext>
            </a:extLst>
          </p:cNvPr>
          <p:cNvGraphicFramePr>
            <a:graphicFrameLocks/>
          </p:cNvGraphicFramePr>
          <p:nvPr>
            <p:extLst>
              <p:ext uri="{D42A27DB-BD31-4B8C-83A1-F6EECF244321}">
                <p14:modId xmlns:p14="http://schemas.microsoft.com/office/powerpoint/2010/main" val="931292968"/>
              </p:ext>
            </p:extLst>
          </p:nvPr>
        </p:nvGraphicFramePr>
        <p:xfrm>
          <a:off x="714375" y="1690688"/>
          <a:ext cx="10763250" cy="4476591"/>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664509212"/>
                    </a:ext>
                  </a:extLst>
                </a:gridCol>
                <a:gridCol w="3505199">
                  <a:extLst>
                    <a:ext uri="{9D8B030D-6E8A-4147-A177-3AD203B41FA5}">
                      <a16:colId xmlns:a16="http://schemas.microsoft.com/office/drawing/2014/main" val="3833562405"/>
                    </a:ext>
                  </a:extLst>
                </a:gridCol>
                <a:gridCol w="3752852">
                  <a:extLst>
                    <a:ext uri="{9D8B030D-6E8A-4147-A177-3AD203B41FA5}">
                      <a16:colId xmlns:a16="http://schemas.microsoft.com/office/drawing/2014/main" val="2017708490"/>
                    </a:ext>
                  </a:extLst>
                </a:gridCol>
              </a:tblGrid>
              <a:tr h="1131411">
                <a:tc>
                  <a:txBody>
                    <a:bodyPr/>
                    <a:lstStyle/>
                    <a:p>
                      <a:pPr algn="ctr"/>
                      <a:r>
                        <a:rPr kumimoji="1" lang="ja-JP" altLang="en-US" dirty="0">
                          <a:solidFill>
                            <a:schemeClr val="tx1"/>
                          </a:solidFill>
                        </a:rPr>
                        <a:t>　　　　</a:t>
                      </a:r>
                      <a:r>
                        <a:rPr kumimoji="1" lang="ja-JP" altLang="en-US" sz="1800" dirty="0">
                          <a:solidFill>
                            <a:schemeClr val="tx1"/>
                          </a:solidFill>
                        </a:rPr>
                        <a:t>　　　　　</a:t>
                      </a:r>
                      <a:r>
                        <a:rPr kumimoji="1" lang="ja-JP" altLang="en-US" sz="3200" dirty="0">
                          <a:solidFill>
                            <a:schemeClr val="tx1"/>
                          </a:solidFill>
                        </a:rPr>
                        <a:t>自分</a:t>
                      </a:r>
                      <a:endParaRPr kumimoji="1" lang="en-US" altLang="ja-JP" sz="3200" dirty="0">
                        <a:solidFill>
                          <a:schemeClr val="tx1"/>
                        </a:solidFill>
                      </a:endParaRPr>
                    </a:p>
                    <a:p>
                      <a:pPr algn="l"/>
                      <a:r>
                        <a:rPr kumimoji="1" lang="ja-JP" altLang="en-US" sz="3200" dirty="0">
                          <a:solidFill>
                            <a:schemeClr val="tx1"/>
                          </a:solidFill>
                        </a:rPr>
                        <a:t>　　他人</a:t>
                      </a:r>
                      <a:endParaRPr kumimoji="1" lang="en-US" altLang="ja-JP"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lang="ja-JP" altLang="en-US" sz="3200" dirty="0">
                          <a:solidFill>
                            <a:schemeClr val="tx1"/>
                          </a:solidFill>
                        </a:rPr>
                        <a:t> 自分は知っている</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3200" dirty="0">
                          <a:solidFill>
                            <a:schemeClr val="tx1"/>
                          </a:solidFill>
                        </a:rPr>
                        <a:t> 自分は知らない</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9077349"/>
                  </a:ext>
                </a:extLst>
              </a:tr>
              <a:tr h="1554480">
                <a:tc>
                  <a:txBody>
                    <a:bodyPr/>
                    <a:lstStyle/>
                    <a:p>
                      <a:pPr algn="ctr"/>
                      <a:r>
                        <a:rPr lang="ja-JP" altLang="en-US" sz="3200" b="1" dirty="0"/>
                        <a:t> 他人は知っている</a:t>
                      </a:r>
                      <a:endParaRPr kumimoji="1" lang="ja-JP" alt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4000" b="1" dirty="0">
                          <a:solidFill>
                            <a:srgbClr val="ECDFF5"/>
                          </a:solidFill>
                          <a:latin typeface="+mn-lt"/>
                        </a:rPr>
                        <a:t>Ⅰ</a:t>
                      </a:r>
                      <a:r>
                        <a:rPr lang="ja-JP" altLang="en-US" sz="4000" b="1" dirty="0">
                          <a:solidFill>
                            <a:srgbClr val="ECDFF5"/>
                          </a:solidFill>
                          <a:latin typeface="+mn-lt"/>
                        </a:rPr>
                        <a:t> 開放の窓</a:t>
                      </a:r>
                      <a:br>
                        <a:rPr lang="ja-JP" altLang="en-US" sz="4000" b="1" dirty="0">
                          <a:solidFill>
                            <a:srgbClr val="ECDFF5"/>
                          </a:solidFill>
                          <a:latin typeface="+mn-lt"/>
                        </a:rPr>
                      </a:br>
                      <a:r>
                        <a:rPr lang="ja-JP" altLang="en-US" sz="4000" b="1" dirty="0">
                          <a:solidFill>
                            <a:srgbClr val="ECDFF5"/>
                          </a:solidFill>
                          <a:latin typeface="+mn-lt"/>
                        </a:rPr>
                        <a:t>（</a:t>
                      </a:r>
                      <a:r>
                        <a:rPr lang="en-US" altLang="ja-JP" sz="4000" b="1" dirty="0">
                          <a:solidFill>
                            <a:srgbClr val="ECDFF5"/>
                          </a:solidFill>
                          <a:latin typeface="+mn-lt"/>
                        </a:rPr>
                        <a:t>open self</a:t>
                      </a:r>
                      <a:r>
                        <a:rPr lang="ja-JP" altLang="en-US" sz="4000" b="1" dirty="0">
                          <a:solidFill>
                            <a:srgbClr val="ECDFF5"/>
                          </a:solidFill>
                          <a:latin typeface="+mn-lt"/>
                        </a:rPr>
                        <a:t>）</a:t>
                      </a:r>
                      <a:endParaRPr kumimoji="1" lang="ja-JP" altLang="en-US" sz="4000" b="1" dirty="0">
                        <a:solidFill>
                          <a:srgbClr val="ECDFF5"/>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tc>
                  <a:txBody>
                    <a:bodyPr/>
                    <a:lstStyle/>
                    <a:p>
                      <a:pPr algn="ctr"/>
                      <a:r>
                        <a:rPr lang="en-US" altLang="ja-JP" sz="4000" b="1" dirty="0">
                          <a:ln>
                            <a:solidFill>
                              <a:schemeClr val="bg2"/>
                            </a:solidFill>
                          </a:ln>
                          <a:solidFill>
                            <a:schemeClr val="bg2"/>
                          </a:solidFill>
                        </a:rPr>
                        <a:t>Ⅱ</a:t>
                      </a:r>
                      <a:r>
                        <a:rPr lang="ja-JP" altLang="en-US" sz="4000" b="1" dirty="0">
                          <a:ln>
                            <a:solidFill>
                              <a:schemeClr val="bg2"/>
                            </a:solidFill>
                          </a:ln>
                          <a:solidFill>
                            <a:schemeClr val="bg2"/>
                          </a:solidFill>
                        </a:rPr>
                        <a:t> 盲点の窓</a:t>
                      </a:r>
                      <a:br>
                        <a:rPr lang="ja-JP" altLang="en-US" sz="4000" b="1" dirty="0">
                          <a:ln>
                            <a:solidFill>
                              <a:schemeClr val="bg2"/>
                            </a:solidFill>
                          </a:ln>
                          <a:solidFill>
                            <a:schemeClr val="bg2"/>
                          </a:solidFill>
                        </a:rPr>
                      </a:br>
                      <a:r>
                        <a:rPr lang="ja-JP" altLang="en-US" sz="4000" b="1" dirty="0">
                          <a:ln>
                            <a:solidFill>
                              <a:schemeClr val="bg2"/>
                            </a:solidFill>
                          </a:ln>
                          <a:solidFill>
                            <a:schemeClr val="bg2"/>
                          </a:solidFill>
                        </a:rPr>
                        <a:t>（</a:t>
                      </a:r>
                      <a:r>
                        <a:rPr lang="en-US" altLang="ja-JP" sz="4000" b="1" dirty="0">
                          <a:ln>
                            <a:solidFill>
                              <a:schemeClr val="bg2"/>
                            </a:solidFill>
                          </a:ln>
                          <a:solidFill>
                            <a:schemeClr val="bg2"/>
                          </a:solidFill>
                        </a:rPr>
                        <a:t>blind self</a:t>
                      </a:r>
                      <a:r>
                        <a:rPr lang="ja-JP" altLang="en-US" sz="4000" b="1" dirty="0">
                          <a:ln>
                            <a:solidFill>
                              <a:schemeClr val="bg2"/>
                            </a:solidFill>
                          </a:ln>
                          <a:solidFill>
                            <a:schemeClr val="bg2"/>
                          </a:solidFill>
                        </a:rPr>
                        <a:t>）</a:t>
                      </a:r>
                      <a:endParaRPr kumimoji="1" lang="ja-JP" altLang="en-US" sz="4000" b="1" dirty="0">
                        <a:ln>
                          <a:solidFill>
                            <a:schemeClr val="bg2"/>
                          </a:solidFill>
                        </a:ln>
                        <a:solidFill>
                          <a:schemeClr val="bg2"/>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20884639"/>
                  </a:ext>
                </a:extLst>
              </a:tr>
              <a:tr h="1790700">
                <a:tc>
                  <a:txBody>
                    <a:bodyPr/>
                    <a:lstStyle/>
                    <a:p>
                      <a:pPr algn="ctr"/>
                      <a:r>
                        <a:rPr kumimoji="1" lang="ja-JP" altLang="en-US" sz="3200" b="1" dirty="0"/>
                        <a:t>他人は知らない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4000" b="1" dirty="0">
                          <a:solidFill>
                            <a:schemeClr val="accent2">
                              <a:lumMod val="20000"/>
                              <a:lumOff val="80000"/>
                            </a:schemeClr>
                          </a:solidFill>
                        </a:rPr>
                        <a:t>Ⅲ</a:t>
                      </a:r>
                      <a:r>
                        <a:rPr lang="ja-JP" altLang="en-US" sz="4000" b="1" dirty="0">
                          <a:solidFill>
                            <a:schemeClr val="accent2">
                              <a:lumMod val="20000"/>
                              <a:lumOff val="80000"/>
                            </a:schemeClr>
                          </a:solidFill>
                        </a:rPr>
                        <a:t> 秘密の窓</a:t>
                      </a:r>
                      <a:br>
                        <a:rPr lang="ja-JP" altLang="en-US" sz="4000" b="1" dirty="0">
                          <a:solidFill>
                            <a:schemeClr val="accent2">
                              <a:lumMod val="20000"/>
                              <a:lumOff val="80000"/>
                            </a:schemeClr>
                          </a:solidFill>
                        </a:rPr>
                      </a:br>
                      <a:r>
                        <a:rPr lang="ja-JP" altLang="en-US" sz="4000" b="1" dirty="0">
                          <a:solidFill>
                            <a:schemeClr val="accent2">
                              <a:lumMod val="20000"/>
                              <a:lumOff val="80000"/>
                            </a:schemeClr>
                          </a:solidFill>
                        </a:rPr>
                        <a:t>（</a:t>
                      </a:r>
                      <a:r>
                        <a:rPr lang="en-US" altLang="ja-JP" sz="4000" b="1" dirty="0">
                          <a:solidFill>
                            <a:schemeClr val="accent2">
                              <a:lumMod val="20000"/>
                              <a:lumOff val="80000"/>
                            </a:schemeClr>
                          </a:solidFill>
                        </a:rPr>
                        <a:t>hidden self</a:t>
                      </a:r>
                      <a:r>
                        <a:rPr lang="ja-JP" altLang="en-US" sz="4000" b="1" dirty="0">
                          <a:solidFill>
                            <a:schemeClr val="accent2">
                              <a:lumMod val="20000"/>
                              <a:lumOff val="80000"/>
                            </a:schemeClr>
                          </a:solidFill>
                        </a:rPr>
                        <a:t>）</a:t>
                      </a:r>
                      <a:endParaRPr kumimoji="1" lang="ja-JP" altLang="en-US" sz="4000" b="1" dirty="0">
                        <a:solidFill>
                          <a:schemeClr val="accent2">
                            <a:lumMod val="20000"/>
                            <a:lumOff val="8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altLang="en-US" sz="4000" b="1" dirty="0">
                          <a:solidFill>
                            <a:schemeClr val="accent4">
                              <a:lumMod val="20000"/>
                              <a:lumOff val="80000"/>
                            </a:schemeClr>
                          </a:solidFill>
                        </a:rPr>
                        <a:t> </a:t>
                      </a:r>
                      <a:r>
                        <a:rPr lang="en-US" altLang="ja-JP" sz="4000" b="1" dirty="0">
                          <a:solidFill>
                            <a:schemeClr val="accent4">
                              <a:lumMod val="20000"/>
                              <a:lumOff val="80000"/>
                            </a:schemeClr>
                          </a:solidFill>
                        </a:rPr>
                        <a:t>Ⅳ</a:t>
                      </a:r>
                      <a:r>
                        <a:rPr lang="ja-JP" altLang="en-US" sz="4000" b="1" dirty="0">
                          <a:solidFill>
                            <a:schemeClr val="accent4">
                              <a:lumMod val="20000"/>
                              <a:lumOff val="80000"/>
                            </a:schemeClr>
                          </a:solidFill>
                        </a:rPr>
                        <a:t> 未知の窓</a:t>
                      </a:r>
                      <a:br>
                        <a:rPr lang="ja-JP" altLang="en-US" sz="4000" b="1" dirty="0">
                          <a:solidFill>
                            <a:schemeClr val="accent4">
                              <a:lumMod val="20000"/>
                              <a:lumOff val="80000"/>
                            </a:schemeClr>
                          </a:solidFill>
                        </a:rPr>
                      </a:br>
                      <a:r>
                        <a:rPr lang="ja-JP" altLang="en-US" sz="4000" b="1" dirty="0">
                          <a:solidFill>
                            <a:schemeClr val="accent4">
                              <a:lumMod val="20000"/>
                              <a:lumOff val="80000"/>
                            </a:schemeClr>
                          </a:solidFill>
                        </a:rPr>
                        <a:t>（</a:t>
                      </a:r>
                      <a:r>
                        <a:rPr lang="en-US" altLang="ja-JP" sz="4000" b="1" dirty="0">
                          <a:solidFill>
                            <a:schemeClr val="accent4">
                              <a:lumMod val="20000"/>
                              <a:lumOff val="80000"/>
                            </a:schemeClr>
                          </a:solidFill>
                        </a:rPr>
                        <a:t>unknown self</a:t>
                      </a:r>
                      <a:r>
                        <a:rPr lang="ja-JP" altLang="en-US" sz="4000" b="1" dirty="0">
                          <a:solidFill>
                            <a:schemeClr val="accent4">
                              <a:lumMod val="20000"/>
                              <a:lumOff val="80000"/>
                            </a:schemeClr>
                          </a:solidFill>
                        </a:rPr>
                        <a:t>）</a:t>
                      </a:r>
                      <a:endParaRPr kumimoji="1" lang="ja-JP" altLang="en-US" sz="4000" b="1" dirty="0">
                        <a:solidFill>
                          <a:schemeClr val="accent4">
                            <a:lumMod val="20000"/>
                            <a:lumOff val="8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89522801"/>
                  </a:ext>
                </a:extLst>
              </a:tr>
            </a:tbl>
          </a:graphicData>
        </a:graphic>
      </p:graphicFrame>
    </p:spTree>
    <p:extLst>
      <p:ext uri="{BB962C8B-B14F-4D97-AF65-F5344CB8AC3E}">
        <p14:creationId xmlns:p14="http://schemas.microsoft.com/office/powerpoint/2010/main" val="2341649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783DB-0E1A-450F-B70C-639608859ACD}"/>
              </a:ext>
            </a:extLst>
          </p:cNvPr>
          <p:cNvSpPr>
            <a:spLocks noGrp="1"/>
          </p:cNvSpPr>
          <p:nvPr>
            <p:ph type="title"/>
          </p:nvPr>
        </p:nvSpPr>
        <p:spPr>
          <a:xfrm>
            <a:off x="838200" y="341281"/>
            <a:ext cx="10515600" cy="1160336"/>
          </a:xfrm>
        </p:spPr>
        <p:txBody>
          <a:bodyPr/>
          <a:lstStyle/>
          <a:p>
            <a:r>
              <a:rPr kumimoji="1" lang="ja-JP" altLang="en-US" dirty="0"/>
              <a:t>ジョハリの窓と教育の目標</a:t>
            </a:r>
          </a:p>
        </p:txBody>
      </p:sp>
      <p:sp>
        <p:nvSpPr>
          <p:cNvPr id="3" name="日付プレースホルダー 2">
            <a:extLst>
              <a:ext uri="{FF2B5EF4-FFF2-40B4-BE49-F238E27FC236}">
                <a16:creationId xmlns:a16="http://schemas.microsoft.com/office/drawing/2014/main" id="{463ED1AB-8B25-415A-B7D0-94ECCFEAFA6A}"/>
              </a:ext>
            </a:extLst>
          </p:cNvPr>
          <p:cNvSpPr>
            <a:spLocks noGrp="1"/>
          </p:cNvSpPr>
          <p:nvPr>
            <p:ph type="dt" sz="half" idx="10"/>
          </p:nvPr>
        </p:nvSpPr>
        <p:spPr/>
        <p:txBody>
          <a:bodyPr/>
          <a:lstStyle/>
          <a:p>
            <a:fld id="{9ABA75D5-9C98-48DC-BF5B-47B4B0FF87C9}"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5B5CE177-1FB7-43A9-AD33-A77485FED31A}"/>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9E331D99-08C0-4B77-83CC-2A2DD1EE0A3E}"/>
              </a:ext>
            </a:extLst>
          </p:cNvPr>
          <p:cNvSpPr>
            <a:spLocks noGrp="1"/>
          </p:cNvSpPr>
          <p:nvPr>
            <p:ph type="sldNum" sz="quarter" idx="12"/>
          </p:nvPr>
        </p:nvSpPr>
        <p:spPr/>
        <p:txBody>
          <a:bodyPr/>
          <a:lstStyle/>
          <a:p>
            <a:fld id="{63BA93C4-2A5C-4B4B-B565-ADAA94AD8651}" type="slidenum">
              <a:rPr kumimoji="1" lang="ja-JP" altLang="en-US" smtClean="0"/>
              <a:t>28</a:t>
            </a:fld>
            <a:endParaRPr kumimoji="1" lang="ja-JP" altLang="en-US"/>
          </a:p>
        </p:txBody>
      </p:sp>
      <p:graphicFrame>
        <p:nvGraphicFramePr>
          <p:cNvPr id="7" name="表 4">
            <a:extLst>
              <a:ext uri="{FF2B5EF4-FFF2-40B4-BE49-F238E27FC236}">
                <a16:creationId xmlns:a16="http://schemas.microsoft.com/office/drawing/2014/main" id="{85B4DB07-42A2-4843-BEE4-300DD1C217C2}"/>
              </a:ext>
            </a:extLst>
          </p:cNvPr>
          <p:cNvGraphicFramePr>
            <a:graphicFrameLocks/>
          </p:cNvGraphicFramePr>
          <p:nvPr>
            <p:extLst>
              <p:ext uri="{D42A27DB-BD31-4B8C-83A1-F6EECF244321}">
                <p14:modId xmlns:p14="http://schemas.microsoft.com/office/powerpoint/2010/main" val="3870410799"/>
              </p:ext>
            </p:extLst>
          </p:nvPr>
        </p:nvGraphicFramePr>
        <p:xfrm>
          <a:off x="714375" y="1690688"/>
          <a:ext cx="10763250" cy="4476591"/>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664509212"/>
                    </a:ext>
                  </a:extLst>
                </a:gridCol>
                <a:gridCol w="3505199">
                  <a:extLst>
                    <a:ext uri="{9D8B030D-6E8A-4147-A177-3AD203B41FA5}">
                      <a16:colId xmlns:a16="http://schemas.microsoft.com/office/drawing/2014/main" val="3833562405"/>
                    </a:ext>
                  </a:extLst>
                </a:gridCol>
                <a:gridCol w="3752852">
                  <a:extLst>
                    <a:ext uri="{9D8B030D-6E8A-4147-A177-3AD203B41FA5}">
                      <a16:colId xmlns:a16="http://schemas.microsoft.com/office/drawing/2014/main" val="2017708490"/>
                    </a:ext>
                  </a:extLst>
                </a:gridCol>
              </a:tblGrid>
              <a:tr h="1131411">
                <a:tc>
                  <a:txBody>
                    <a:bodyPr/>
                    <a:lstStyle/>
                    <a:p>
                      <a:pPr algn="ctr"/>
                      <a:r>
                        <a:rPr kumimoji="1" lang="ja-JP" altLang="en-US" dirty="0">
                          <a:solidFill>
                            <a:schemeClr val="tx1"/>
                          </a:solidFill>
                        </a:rPr>
                        <a:t>　　　　</a:t>
                      </a:r>
                      <a:r>
                        <a:rPr kumimoji="1" lang="ja-JP" altLang="en-US" sz="1800" dirty="0">
                          <a:solidFill>
                            <a:schemeClr val="tx1"/>
                          </a:solidFill>
                        </a:rPr>
                        <a:t>　　　　　</a:t>
                      </a:r>
                      <a:r>
                        <a:rPr kumimoji="1" lang="ja-JP" altLang="en-US" sz="3200" dirty="0">
                          <a:solidFill>
                            <a:schemeClr val="tx1"/>
                          </a:solidFill>
                        </a:rPr>
                        <a:t>自分</a:t>
                      </a:r>
                      <a:endParaRPr kumimoji="1" lang="en-US" altLang="ja-JP" sz="3200" dirty="0">
                        <a:solidFill>
                          <a:schemeClr val="tx1"/>
                        </a:solidFill>
                      </a:endParaRPr>
                    </a:p>
                    <a:p>
                      <a:pPr algn="l"/>
                      <a:r>
                        <a:rPr kumimoji="1" lang="ja-JP" altLang="en-US" sz="3200" dirty="0">
                          <a:solidFill>
                            <a:schemeClr val="tx1"/>
                          </a:solidFill>
                        </a:rPr>
                        <a:t>　　他人</a:t>
                      </a:r>
                      <a:endParaRPr kumimoji="1" lang="en-US" altLang="ja-JP"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lang="ja-JP" altLang="en-US" sz="3200" dirty="0">
                          <a:solidFill>
                            <a:schemeClr val="tx1"/>
                          </a:solidFill>
                        </a:rPr>
                        <a:t> 自分は知っている</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3200" dirty="0">
                          <a:solidFill>
                            <a:schemeClr val="tx1"/>
                          </a:solidFill>
                        </a:rPr>
                        <a:t> 自分は知らない</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9077349"/>
                  </a:ext>
                </a:extLst>
              </a:tr>
              <a:tr h="1554480">
                <a:tc>
                  <a:txBody>
                    <a:bodyPr/>
                    <a:lstStyle/>
                    <a:p>
                      <a:pPr algn="ctr"/>
                      <a:r>
                        <a:rPr lang="ja-JP" altLang="en-US" sz="3200" b="1" dirty="0"/>
                        <a:t> 他人は知っている</a:t>
                      </a:r>
                      <a:endParaRPr kumimoji="1" lang="ja-JP" alt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4000" b="1" dirty="0">
                          <a:latin typeface="+mn-lt"/>
                        </a:rPr>
                        <a:t>Ⅰ</a:t>
                      </a:r>
                      <a:r>
                        <a:rPr lang="ja-JP" altLang="en-US" sz="4000" b="1" dirty="0">
                          <a:latin typeface="+mn-lt"/>
                        </a:rPr>
                        <a:t> 開放の窓</a:t>
                      </a:r>
                      <a:br>
                        <a:rPr lang="ja-JP" altLang="en-US" sz="4000" b="1" dirty="0">
                          <a:latin typeface="+mn-lt"/>
                        </a:rPr>
                      </a:br>
                      <a:r>
                        <a:rPr lang="ja-JP" altLang="en-US" sz="4000" b="1" dirty="0">
                          <a:latin typeface="+mn-lt"/>
                        </a:rPr>
                        <a:t>（</a:t>
                      </a:r>
                      <a:r>
                        <a:rPr lang="en-US" altLang="ja-JP" sz="4000" b="1" dirty="0">
                          <a:latin typeface="+mn-lt"/>
                        </a:rPr>
                        <a:t>open self</a:t>
                      </a:r>
                      <a:r>
                        <a:rPr lang="ja-JP" altLang="en-US" sz="4000" b="1" dirty="0">
                          <a:latin typeface="+mn-lt"/>
                        </a:rPr>
                        <a:t>）</a:t>
                      </a:r>
                      <a:endParaRPr kumimoji="1" lang="ja-JP" altLang="en-US" sz="4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tc>
                  <a:txBody>
                    <a:bodyPr/>
                    <a:lstStyle/>
                    <a:p>
                      <a:pPr algn="ctr"/>
                      <a:r>
                        <a:rPr lang="en-US" altLang="ja-JP" sz="4000" b="1" dirty="0">
                          <a:solidFill>
                            <a:schemeClr val="bg2"/>
                          </a:solidFill>
                        </a:rPr>
                        <a:t>Ⅱ</a:t>
                      </a:r>
                      <a:r>
                        <a:rPr lang="ja-JP" altLang="en-US" sz="4000" b="1" dirty="0">
                          <a:solidFill>
                            <a:schemeClr val="bg2"/>
                          </a:solidFill>
                        </a:rPr>
                        <a:t> 盲点の窓</a:t>
                      </a:r>
                      <a:br>
                        <a:rPr lang="ja-JP" altLang="en-US" sz="4000" b="1" dirty="0">
                          <a:solidFill>
                            <a:schemeClr val="bg2"/>
                          </a:solidFill>
                        </a:rPr>
                      </a:br>
                      <a:r>
                        <a:rPr lang="ja-JP" altLang="en-US" sz="4000" b="1" dirty="0">
                          <a:solidFill>
                            <a:schemeClr val="bg2"/>
                          </a:solidFill>
                        </a:rPr>
                        <a:t>（</a:t>
                      </a:r>
                      <a:r>
                        <a:rPr lang="en-US" altLang="ja-JP" sz="4000" b="1" dirty="0">
                          <a:solidFill>
                            <a:schemeClr val="bg2"/>
                          </a:solidFill>
                        </a:rPr>
                        <a:t>blind self</a:t>
                      </a:r>
                      <a:r>
                        <a:rPr lang="ja-JP" altLang="en-US" sz="4000" b="1" dirty="0">
                          <a:solidFill>
                            <a:schemeClr val="bg2"/>
                          </a:solidFill>
                        </a:rPr>
                        <a:t>）</a:t>
                      </a:r>
                      <a:endParaRPr kumimoji="1" lang="ja-JP" altLang="en-US" sz="4000" b="1" dirty="0">
                        <a:solidFill>
                          <a:schemeClr val="bg2"/>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20884639"/>
                  </a:ext>
                </a:extLst>
              </a:tr>
              <a:tr h="1790700">
                <a:tc>
                  <a:txBody>
                    <a:bodyPr/>
                    <a:lstStyle/>
                    <a:p>
                      <a:pPr algn="ctr"/>
                      <a:r>
                        <a:rPr kumimoji="1" lang="ja-JP" altLang="en-US" sz="3200" b="1" dirty="0"/>
                        <a:t>他人は知らない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4000" b="1" dirty="0">
                          <a:solidFill>
                            <a:schemeClr val="accent2">
                              <a:lumMod val="20000"/>
                              <a:lumOff val="80000"/>
                            </a:schemeClr>
                          </a:solidFill>
                        </a:rPr>
                        <a:t>Ⅲ</a:t>
                      </a:r>
                      <a:r>
                        <a:rPr lang="ja-JP" altLang="en-US" sz="4000" b="1" dirty="0">
                          <a:solidFill>
                            <a:schemeClr val="accent2">
                              <a:lumMod val="20000"/>
                              <a:lumOff val="80000"/>
                            </a:schemeClr>
                          </a:solidFill>
                        </a:rPr>
                        <a:t> 秘密の窓</a:t>
                      </a:r>
                      <a:br>
                        <a:rPr lang="ja-JP" altLang="en-US" sz="4000" b="1" dirty="0">
                          <a:solidFill>
                            <a:schemeClr val="accent2">
                              <a:lumMod val="20000"/>
                              <a:lumOff val="80000"/>
                            </a:schemeClr>
                          </a:solidFill>
                        </a:rPr>
                      </a:br>
                      <a:r>
                        <a:rPr lang="ja-JP" altLang="en-US" sz="4000" b="1" dirty="0">
                          <a:solidFill>
                            <a:schemeClr val="accent2">
                              <a:lumMod val="20000"/>
                              <a:lumOff val="80000"/>
                            </a:schemeClr>
                          </a:solidFill>
                        </a:rPr>
                        <a:t>（</a:t>
                      </a:r>
                      <a:r>
                        <a:rPr lang="en-US" altLang="ja-JP" sz="4000" b="1" dirty="0">
                          <a:solidFill>
                            <a:schemeClr val="accent2">
                              <a:lumMod val="20000"/>
                              <a:lumOff val="80000"/>
                            </a:schemeClr>
                          </a:solidFill>
                        </a:rPr>
                        <a:t>hidden self</a:t>
                      </a:r>
                      <a:r>
                        <a:rPr lang="ja-JP" altLang="en-US" sz="4000" b="1" dirty="0">
                          <a:solidFill>
                            <a:schemeClr val="accent2">
                              <a:lumMod val="20000"/>
                              <a:lumOff val="80000"/>
                            </a:schemeClr>
                          </a:solidFill>
                        </a:rPr>
                        <a:t>）</a:t>
                      </a:r>
                      <a:endParaRPr kumimoji="1" lang="ja-JP" altLang="en-US" sz="4000" b="1" dirty="0">
                        <a:solidFill>
                          <a:schemeClr val="accent2">
                            <a:lumMod val="20000"/>
                            <a:lumOff val="8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altLang="en-US" sz="4000" b="1" dirty="0"/>
                        <a:t> </a:t>
                      </a:r>
                      <a:r>
                        <a:rPr lang="en-US" altLang="ja-JP" sz="4000" b="1" dirty="0">
                          <a:solidFill>
                            <a:schemeClr val="accent4">
                              <a:lumMod val="20000"/>
                              <a:lumOff val="80000"/>
                            </a:schemeClr>
                          </a:solidFill>
                        </a:rPr>
                        <a:t>Ⅳ</a:t>
                      </a:r>
                      <a:r>
                        <a:rPr lang="ja-JP" altLang="en-US" sz="4000" b="1" dirty="0">
                          <a:solidFill>
                            <a:schemeClr val="accent4">
                              <a:lumMod val="20000"/>
                              <a:lumOff val="80000"/>
                            </a:schemeClr>
                          </a:solidFill>
                        </a:rPr>
                        <a:t> 未知の窓</a:t>
                      </a:r>
                      <a:br>
                        <a:rPr lang="ja-JP" altLang="en-US" sz="4000" b="1" dirty="0">
                          <a:solidFill>
                            <a:schemeClr val="accent4">
                              <a:lumMod val="20000"/>
                              <a:lumOff val="80000"/>
                            </a:schemeClr>
                          </a:solidFill>
                        </a:rPr>
                      </a:br>
                      <a:r>
                        <a:rPr lang="ja-JP" altLang="en-US" sz="4000" b="1" dirty="0">
                          <a:solidFill>
                            <a:schemeClr val="accent4">
                              <a:lumMod val="20000"/>
                              <a:lumOff val="80000"/>
                            </a:schemeClr>
                          </a:solidFill>
                        </a:rPr>
                        <a:t>（</a:t>
                      </a:r>
                      <a:r>
                        <a:rPr lang="en-US" altLang="ja-JP" sz="4000" b="1" dirty="0">
                          <a:solidFill>
                            <a:schemeClr val="accent4">
                              <a:lumMod val="20000"/>
                              <a:lumOff val="80000"/>
                            </a:schemeClr>
                          </a:solidFill>
                        </a:rPr>
                        <a:t>unknown self</a:t>
                      </a:r>
                      <a:r>
                        <a:rPr lang="ja-JP" altLang="en-US" sz="4000" b="1" dirty="0">
                          <a:solidFill>
                            <a:schemeClr val="accent4">
                              <a:lumMod val="20000"/>
                              <a:lumOff val="80000"/>
                            </a:schemeClr>
                          </a:solidFill>
                        </a:rPr>
                        <a:t>）</a:t>
                      </a:r>
                      <a:endParaRPr kumimoji="1" lang="ja-JP" altLang="en-US" sz="4000" b="1" dirty="0">
                        <a:solidFill>
                          <a:schemeClr val="accent4">
                            <a:lumMod val="20000"/>
                            <a:lumOff val="8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89522801"/>
                  </a:ext>
                </a:extLst>
              </a:tr>
            </a:tbl>
          </a:graphicData>
        </a:graphic>
      </p:graphicFrame>
    </p:spTree>
    <p:extLst>
      <p:ext uri="{BB962C8B-B14F-4D97-AF65-F5344CB8AC3E}">
        <p14:creationId xmlns:p14="http://schemas.microsoft.com/office/powerpoint/2010/main" val="1671266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783DB-0E1A-450F-B70C-639608859ACD}"/>
              </a:ext>
            </a:extLst>
          </p:cNvPr>
          <p:cNvSpPr>
            <a:spLocks noGrp="1"/>
          </p:cNvSpPr>
          <p:nvPr>
            <p:ph type="title"/>
          </p:nvPr>
        </p:nvSpPr>
        <p:spPr>
          <a:xfrm>
            <a:off x="838200" y="341281"/>
            <a:ext cx="10515600" cy="1160336"/>
          </a:xfrm>
        </p:spPr>
        <p:txBody>
          <a:bodyPr/>
          <a:lstStyle/>
          <a:p>
            <a:r>
              <a:rPr kumimoji="1" lang="ja-JP" altLang="en-US" dirty="0"/>
              <a:t>ジョハリの窓と教育の目標</a:t>
            </a:r>
          </a:p>
        </p:txBody>
      </p:sp>
      <p:sp>
        <p:nvSpPr>
          <p:cNvPr id="3" name="日付プレースホルダー 2">
            <a:extLst>
              <a:ext uri="{FF2B5EF4-FFF2-40B4-BE49-F238E27FC236}">
                <a16:creationId xmlns:a16="http://schemas.microsoft.com/office/drawing/2014/main" id="{463ED1AB-8B25-415A-B7D0-94ECCFEAFA6A}"/>
              </a:ext>
            </a:extLst>
          </p:cNvPr>
          <p:cNvSpPr>
            <a:spLocks noGrp="1"/>
          </p:cNvSpPr>
          <p:nvPr>
            <p:ph type="dt" sz="half" idx="10"/>
          </p:nvPr>
        </p:nvSpPr>
        <p:spPr/>
        <p:txBody>
          <a:bodyPr/>
          <a:lstStyle/>
          <a:p>
            <a:fld id="{9ABA75D5-9C98-48DC-BF5B-47B4B0FF87C9}"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5B5CE177-1FB7-43A9-AD33-A77485FED31A}"/>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9E331D99-08C0-4B77-83CC-2A2DD1EE0A3E}"/>
              </a:ext>
            </a:extLst>
          </p:cNvPr>
          <p:cNvSpPr>
            <a:spLocks noGrp="1"/>
          </p:cNvSpPr>
          <p:nvPr>
            <p:ph type="sldNum" sz="quarter" idx="12"/>
          </p:nvPr>
        </p:nvSpPr>
        <p:spPr/>
        <p:txBody>
          <a:bodyPr/>
          <a:lstStyle/>
          <a:p>
            <a:fld id="{63BA93C4-2A5C-4B4B-B565-ADAA94AD8651}" type="slidenum">
              <a:rPr kumimoji="1" lang="ja-JP" altLang="en-US" smtClean="0"/>
              <a:t>29</a:t>
            </a:fld>
            <a:endParaRPr kumimoji="1" lang="ja-JP" altLang="en-US"/>
          </a:p>
        </p:txBody>
      </p:sp>
      <p:graphicFrame>
        <p:nvGraphicFramePr>
          <p:cNvPr id="7" name="表 4">
            <a:extLst>
              <a:ext uri="{FF2B5EF4-FFF2-40B4-BE49-F238E27FC236}">
                <a16:creationId xmlns:a16="http://schemas.microsoft.com/office/drawing/2014/main" id="{85B4DB07-42A2-4843-BEE4-300DD1C217C2}"/>
              </a:ext>
            </a:extLst>
          </p:cNvPr>
          <p:cNvGraphicFramePr>
            <a:graphicFrameLocks/>
          </p:cNvGraphicFramePr>
          <p:nvPr>
            <p:extLst>
              <p:ext uri="{D42A27DB-BD31-4B8C-83A1-F6EECF244321}">
                <p14:modId xmlns:p14="http://schemas.microsoft.com/office/powerpoint/2010/main" val="2818850519"/>
              </p:ext>
            </p:extLst>
          </p:nvPr>
        </p:nvGraphicFramePr>
        <p:xfrm>
          <a:off x="714375" y="1690688"/>
          <a:ext cx="10763250" cy="4476591"/>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664509212"/>
                    </a:ext>
                  </a:extLst>
                </a:gridCol>
                <a:gridCol w="3505199">
                  <a:extLst>
                    <a:ext uri="{9D8B030D-6E8A-4147-A177-3AD203B41FA5}">
                      <a16:colId xmlns:a16="http://schemas.microsoft.com/office/drawing/2014/main" val="3833562405"/>
                    </a:ext>
                  </a:extLst>
                </a:gridCol>
                <a:gridCol w="3752852">
                  <a:extLst>
                    <a:ext uri="{9D8B030D-6E8A-4147-A177-3AD203B41FA5}">
                      <a16:colId xmlns:a16="http://schemas.microsoft.com/office/drawing/2014/main" val="2017708490"/>
                    </a:ext>
                  </a:extLst>
                </a:gridCol>
              </a:tblGrid>
              <a:tr h="1131411">
                <a:tc>
                  <a:txBody>
                    <a:bodyPr/>
                    <a:lstStyle/>
                    <a:p>
                      <a:pPr algn="ctr"/>
                      <a:r>
                        <a:rPr kumimoji="1" lang="ja-JP" altLang="en-US" dirty="0">
                          <a:solidFill>
                            <a:schemeClr val="tx1"/>
                          </a:solidFill>
                        </a:rPr>
                        <a:t>　　　　</a:t>
                      </a:r>
                      <a:r>
                        <a:rPr kumimoji="1" lang="ja-JP" altLang="en-US" sz="1800" dirty="0">
                          <a:solidFill>
                            <a:schemeClr val="tx1"/>
                          </a:solidFill>
                        </a:rPr>
                        <a:t>　　　　　</a:t>
                      </a:r>
                      <a:r>
                        <a:rPr kumimoji="1" lang="ja-JP" altLang="en-US" sz="3200" dirty="0">
                          <a:solidFill>
                            <a:schemeClr val="tx1"/>
                          </a:solidFill>
                        </a:rPr>
                        <a:t>自分</a:t>
                      </a:r>
                      <a:endParaRPr kumimoji="1" lang="en-US" altLang="ja-JP" sz="3200" dirty="0">
                        <a:solidFill>
                          <a:schemeClr val="tx1"/>
                        </a:solidFill>
                      </a:endParaRPr>
                    </a:p>
                    <a:p>
                      <a:pPr algn="l"/>
                      <a:r>
                        <a:rPr kumimoji="1" lang="ja-JP" altLang="en-US" sz="3200" dirty="0">
                          <a:solidFill>
                            <a:schemeClr val="tx1"/>
                          </a:solidFill>
                        </a:rPr>
                        <a:t>　　他人</a:t>
                      </a:r>
                      <a:endParaRPr kumimoji="1" lang="en-US" altLang="ja-JP"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lang="ja-JP" altLang="en-US" sz="3200" dirty="0">
                          <a:solidFill>
                            <a:schemeClr val="tx1"/>
                          </a:solidFill>
                        </a:rPr>
                        <a:t> 自分は知っている</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3200" dirty="0">
                          <a:solidFill>
                            <a:schemeClr val="tx1"/>
                          </a:solidFill>
                        </a:rPr>
                        <a:t> 自分は知らない</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9077349"/>
                  </a:ext>
                </a:extLst>
              </a:tr>
              <a:tr h="1554480">
                <a:tc>
                  <a:txBody>
                    <a:bodyPr/>
                    <a:lstStyle/>
                    <a:p>
                      <a:pPr algn="ctr"/>
                      <a:r>
                        <a:rPr lang="ja-JP" altLang="en-US" sz="3200" b="1" dirty="0"/>
                        <a:t> 他人は知っている</a:t>
                      </a:r>
                      <a:endParaRPr kumimoji="1" lang="ja-JP" alt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4000" b="1" dirty="0">
                          <a:latin typeface="+mn-lt"/>
                        </a:rPr>
                        <a:t>Ⅰ</a:t>
                      </a:r>
                      <a:r>
                        <a:rPr lang="ja-JP" altLang="en-US" sz="4000" b="1" dirty="0">
                          <a:latin typeface="+mn-lt"/>
                        </a:rPr>
                        <a:t> 開放の窓</a:t>
                      </a:r>
                      <a:br>
                        <a:rPr lang="ja-JP" altLang="en-US" sz="4000" b="1" dirty="0">
                          <a:latin typeface="+mn-lt"/>
                        </a:rPr>
                      </a:br>
                      <a:r>
                        <a:rPr lang="ja-JP" altLang="en-US" sz="4000" b="1" dirty="0">
                          <a:latin typeface="+mn-lt"/>
                        </a:rPr>
                        <a:t>（</a:t>
                      </a:r>
                      <a:r>
                        <a:rPr lang="en-US" altLang="ja-JP" sz="4000" b="1" dirty="0">
                          <a:latin typeface="+mn-lt"/>
                        </a:rPr>
                        <a:t>open self</a:t>
                      </a:r>
                      <a:r>
                        <a:rPr lang="ja-JP" altLang="en-US" sz="4000" b="1" dirty="0">
                          <a:latin typeface="+mn-lt"/>
                        </a:rPr>
                        <a:t>）</a:t>
                      </a:r>
                      <a:endParaRPr kumimoji="1" lang="ja-JP" altLang="en-US" sz="4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tc>
                  <a:txBody>
                    <a:bodyPr/>
                    <a:lstStyle/>
                    <a:p>
                      <a:pPr algn="ctr"/>
                      <a:r>
                        <a:rPr lang="en-US" altLang="ja-JP" sz="4000" b="1" dirty="0"/>
                        <a:t>Ⅱ</a:t>
                      </a:r>
                      <a:r>
                        <a:rPr lang="ja-JP" altLang="en-US" sz="4000" b="1" dirty="0"/>
                        <a:t> 盲点の窓</a:t>
                      </a:r>
                      <a:br>
                        <a:rPr lang="ja-JP" altLang="en-US" sz="4000" b="1" dirty="0"/>
                      </a:br>
                      <a:r>
                        <a:rPr lang="ja-JP" altLang="en-US" sz="4000" b="1" dirty="0"/>
                        <a:t>（</a:t>
                      </a:r>
                      <a:r>
                        <a:rPr lang="en-US" altLang="ja-JP" sz="4000" b="1" dirty="0"/>
                        <a:t>blind self</a:t>
                      </a:r>
                      <a:r>
                        <a:rPr lang="ja-JP" altLang="en-US" sz="4000" b="1" dirty="0"/>
                        <a:t>）</a:t>
                      </a:r>
                      <a:endParaRPr kumimoji="1" lang="ja-JP" altLang="en-US" sz="4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20884639"/>
                  </a:ext>
                </a:extLst>
              </a:tr>
              <a:tr h="1790700">
                <a:tc>
                  <a:txBody>
                    <a:bodyPr/>
                    <a:lstStyle/>
                    <a:p>
                      <a:pPr algn="ctr"/>
                      <a:r>
                        <a:rPr kumimoji="1" lang="ja-JP" altLang="en-US" sz="3200" b="1" dirty="0"/>
                        <a:t>他人は知らない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4000" b="1" dirty="0">
                          <a:solidFill>
                            <a:schemeClr val="accent2">
                              <a:lumMod val="20000"/>
                              <a:lumOff val="80000"/>
                            </a:schemeClr>
                          </a:solidFill>
                        </a:rPr>
                        <a:t>Ⅲ</a:t>
                      </a:r>
                      <a:r>
                        <a:rPr lang="ja-JP" altLang="en-US" sz="4000" b="1" dirty="0">
                          <a:solidFill>
                            <a:schemeClr val="accent2">
                              <a:lumMod val="20000"/>
                              <a:lumOff val="80000"/>
                            </a:schemeClr>
                          </a:solidFill>
                        </a:rPr>
                        <a:t> 秘密の窓</a:t>
                      </a:r>
                      <a:br>
                        <a:rPr lang="ja-JP" altLang="en-US" sz="4000" b="1" dirty="0">
                          <a:solidFill>
                            <a:schemeClr val="accent2">
                              <a:lumMod val="20000"/>
                              <a:lumOff val="80000"/>
                            </a:schemeClr>
                          </a:solidFill>
                        </a:rPr>
                      </a:br>
                      <a:r>
                        <a:rPr lang="ja-JP" altLang="en-US" sz="4000" b="1" dirty="0">
                          <a:solidFill>
                            <a:schemeClr val="accent2">
                              <a:lumMod val="20000"/>
                              <a:lumOff val="80000"/>
                            </a:schemeClr>
                          </a:solidFill>
                        </a:rPr>
                        <a:t>（</a:t>
                      </a:r>
                      <a:r>
                        <a:rPr lang="en-US" altLang="ja-JP" sz="4000" b="1" dirty="0">
                          <a:solidFill>
                            <a:schemeClr val="accent2">
                              <a:lumMod val="20000"/>
                              <a:lumOff val="80000"/>
                            </a:schemeClr>
                          </a:solidFill>
                        </a:rPr>
                        <a:t>hidden self</a:t>
                      </a:r>
                      <a:r>
                        <a:rPr lang="ja-JP" altLang="en-US" sz="4000" b="1" dirty="0">
                          <a:solidFill>
                            <a:schemeClr val="accent2">
                              <a:lumMod val="20000"/>
                              <a:lumOff val="80000"/>
                            </a:schemeClr>
                          </a:solidFill>
                        </a:rPr>
                        <a:t>）</a:t>
                      </a:r>
                      <a:endParaRPr kumimoji="1" lang="ja-JP" altLang="en-US" sz="4000" b="1" dirty="0">
                        <a:solidFill>
                          <a:schemeClr val="accent2">
                            <a:lumMod val="20000"/>
                            <a:lumOff val="8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altLang="en-US" sz="4000" b="1" dirty="0">
                          <a:solidFill>
                            <a:schemeClr val="accent4">
                              <a:lumMod val="20000"/>
                              <a:lumOff val="80000"/>
                            </a:schemeClr>
                          </a:solidFill>
                        </a:rPr>
                        <a:t> </a:t>
                      </a:r>
                      <a:r>
                        <a:rPr lang="en-US" altLang="ja-JP" sz="4000" b="1" dirty="0">
                          <a:solidFill>
                            <a:schemeClr val="accent4">
                              <a:lumMod val="20000"/>
                              <a:lumOff val="80000"/>
                            </a:schemeClr>
                          </a:solidFill>
                        </a:rPr>
                        <a:t>Ⅳ</a:t>
                      </a:r>
                      <a:r>
                        <a:rPr lang="ja-JP" altLang="en-US" sz="4000" b="1" dirty="0">
                          <a:solidFill>
                            <a:schemeClr val="accent4">
                              <a:lumMod val="20000"/>
                              <a:lumOff val="80000"/>
                            </a:schemeClr>
                          </a:solidFill>
                        </a:rPr>
                        <a:t> 未知の窓</a:t>
                      </a:r>
                      <a:br>
                        <a:rPr lang="ja-JP" altLang="en-US" sz="4000" b="1" dirty="0">
                          <a:solidFill>
                            <a:schemeClr val="accent4">
                              <a:lumMod val="20000"/>
                              <a:lumOff val="80000"/>
                            </a:schemeClr>
                          </a:solidFill>
                        </a:rPr>
                      </a:br>
                      <a:r>
                        <a:rPr lang="ja-JP" altLang="en-US" sz="4000" b="1" dirty="0">
                          <a:solidFill>
                            <a:schemeClr val="accent4">
                              <a:lumMod val="20000"/>
                              <a:lumOff val="80000"/>
                            </a:schemeClr>
                          </a:solidFill>
                        </a:rPr>
                        <a:t>（</a:t>
                      </a:r>
                      <a:r>
                        <a:rPr lang="en-US" altLang="ja-JP" sz="4000" b="1" dirty="0">
                          <a:solidFill>
                            <a:schemeClr val="accent4">
                              <a:lumMod val="20000"/>
                              <a:lumOff val="80000"/>
                            </a:schemeClr>
                          </a:solidFill>
                        </a:rPr>
                        <a:t>unknown self</a:t>
                      </a:r>
                      <a:r>
                        <a:rPr lang="ja-JP" altLang="en-US" sz="4000" b="1" dirty="0">
                          <a:solidFill>
                            <a:schemeClr val="accent4">
                              <a:lumMod val="20000"/>
                              <a:lumOff val="80000"/>
                            </a:schemeClr>
                          </a:solidFill>
                        </a:rPr>
                        <a:t>）</a:t>
                      </a:r>
                      <a:endParaRPr kumimoji="1" lang="ja-JP" altLang="en-US" sz="4000" b="1" dirty="0">
                        <a:solidFill>
                          <a:schemeClr val="accent4">
                            <a:lumMod val="20000"/>
                            <a:lumOff val="8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89522801"/>
                  </a:ext>
                </a:extLst>
              </a:tr>
            </a:tbl>
          </a:graphicData>
        </a:graphic>
      </p:graphicFrame>
    </p:spTree>
    <p:extLst>
      <p:ext uri="{BB962C8B-B14F-4D97-AF65-F5344CB8AC3E}">
        <p14:creationId xmlns:p14="http://schemas.microsoft.com/office/powerpoint/2010/main" val="81180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55FF08A8-96CA-4588-8C48-7CD99283423A}"/>
              </a:ext>
            </a:extLst>
          </p:cNvPr>
          <p:cNvSpPr>
            <a:spLocks noGrp="1"/>
          </p:cNvSpPr>
          <p:nvPr>
            <p:ph type="title"/>
          </p:nvPr>
        </p:nvSpPr>
        <p:spPr>
          <a:xfrm>
            <a:off x="831850" y="1291771"/>
            <a:ext cx="10515600" cy="1500187"/>
          </a:xfrm>
        </p:spPr>
        <p:txBody>
          <a:bodyPr/>
          <a:lstStyle/>
          <a:p>
            <a:r>
              <a:rPr kumimoji="1" lang="ja-JP" altLang="en-US" dirty="0"/>
              <a:t>自己紹介</a:t>
            </a:r>
          </a:p>
        </p:txBody>
      </p:sp>
      <p:sp>
        <p:nvSpPr>
          <p:cNvPr id="9" name="テキスト プレースホルダー 8">
            <a:extLst>
              <a:ext uri="{FF2B5EF4-FFF2-40B4-BE49-F238E27FC236}">
                <a16:creationId xmlns:a16="http://schemas.microsoft.com/office/drawing/2014/main" id="{53B3D2DB-18F4-4094-8A2F-BA7973EC63FD}"/>
              </a:ext>
            </a:extLst>
          </p:cNvPr>
          <p:cNvSpPr>
            <a:spLocks noGrp="1"/>
          </p:cNvSpPr>
          <p:nvPr>
            <p:ph type="body" idx="1"/>
          </p:nvPr>
        </p:nvSpPr>
        <p:spPr>
          <a:xfrm>
            <a:off x="831850" y="3625170"/>
            <a:ext cx="10707007" cy="2311173"/>
          </a:xfrm>
        </p:spPr>
        <p:txBody>
          <a:bodyPr>
            <a:normAutofit/>
          </a:bodyPr>
          <a:lstStyle/>
          <a:p>
            <a:r>
              <a:rPr kumimoji="1" lang="ja-JP" altLang="en-US" dirty="0">
                <a:solidFill>
                  <a:schemeClr val="tx1"/>
                </a:solidFill>
              </a:rPr>
              <a:t>愛媛県出身，大阪大学卒，国民生活センター職員を経て，</a:t>
            </a:r>
            <a:endParaRPr kumimoji="1" lang="en-US" altLang="ja-JP" dirty="0">
              <a:solidFill>
                <a:schemeClr val="tx1"/>
              </a:solidFill>
            </a:endParaRPr>
          </a:p>
          <a:p>
            <a:r>
              <a:rPr kumimoji="1" lang="ja-JP" altLang="en-US" dirty="0">
                <a:solidFill>
                  <a:schemeClr val="tx1"/>
                </a:solidFill>
              </a:rPr>
              <a:t>大阪大学教養部講師，大阪大学法学部助教授・教授，</a:t>
            </a:r>
            <a:r>
              <a:rPr lang="ja-JP" altLang="en-US" dirty="0">
                <a:solidFill>
                  <a:schemeClr val="tx1"/>
                </a:solidFill>
              </a:rPr>
              <a:t>名古屋大学法学部教授，</a:t>
            </a:r>
            <a:endParaRPr lang="en-US" altLang="ja-JP" dirty="0">
              <a:solidFill>
                <a:schemeClr val="tx1"/>
              </a:solidFill>
            </a:endParaRPr>
          </a:p>
          <a:p>
            <a:r>
              <a:rPr lang="ja-JP" altLang="en-US" dirty="0">
                <a:solidFill>
                  <a:schemeClr val="tx1"/>
                </a:solidFill>
              </a:rPr>
              <a:t>明治学院大学法科大学院教授，法と経営学研究科委員長，定年退職</a:t>
            </a:r>
            <a:endParaRPr lang="en-US" altLang="ja-JP" dirty="0">
              <a:solidFill>
                <a:schemeClr val="tx1"/>
              </a:solidFill>
            </a:endParaRPr>
          </a:p>
          <a:p>
            <a:r>
              <a:rPr kumimoji="1" lang="ja-JP" altLang="en-US" dirty="0">
                <a:solidFill>
                  <a:schemeClr val="tx1"/>
                </a:solidFill>
              </a:rPr>
              <a:t>専門：民法，消費者法，法情報学，法と経営学</a:t>
            </a:r>
          </a:p>
        </p:txBody>
      </p:sp>
      <p:sp>
        <p:nvSpPr>
          <p:cNvPr id="5" name="日付プレースホルダー 4">
            <a:extLst>
              <a:ext uri="{FF2B5EF4-FFF2-40B4-BE49-F238E27FC236}">
                <a16:creationId xmlns:a16="http://schemas.microsoft.com/office/drawing/2014/main" id="{6E7E4B3C-0F83-48FE-A9C5-98196B336A65}"/>
              </a:ext>
            </a:extLst>
          </p:cNvPr>
          <p:cNvSpPr>
            <a:spLocks noGrp="1"/>
          </p:cNvSpPr>
          <p:nvPr>
            <p:ph type="dt" sz="half" idx="10"/>
          </p:nvPr>
        </p:nvSpPr>
        <p:spPr/>
        <p:txBody>
          <a:bodyPr/>
          <a:lstStyle/>
          <a:p>
            <a:fld id="{2591083F-750F-446B-AC7E-3077343E6A05}" type="datetime1">
              <a:rPr kumimoji="1" lang="ja-JP" altLang="en-US" smtClean="0"/>
              <a:t>2020/6/23</a:t>
            </a:fld>
            <a:endParaRPr kumimoji="1" lang="ja-JP" altLang="en-US"/>
          </a:p>
        </p:txBody>
      </p:sp>
      <p:sp>
        <p:nvSpPr>
          <p:cNvPr id="6" name="フッター プレースホルダー 5">
            <a:extLst>
              <a:ext uri="{FF2B5EF4-FFF2-40B4-BE49-F238E27FC236}">
                <a16:creationId xmlns:a16="http://schemas.microsoft.com/office/drawing/2014/main" id="{D79857D8-6A71-4EC6-9459-6AB9908B8B1A}"/>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7" name="スライド番号プレースホルダー 6">
            <a:extLst>
              <a:ext uri="{FF2B5EF4-FFF2-40B4-BE49-F238E27FC236}">
                <a16:creationId xmlns:a16="http://schemas.microsoft.com/office/drawing/2014/main" id="{2CD894A8-FB33-4C42-95D0-7EE66D0BE7B2}"/>
              </a:ext>
            </a:extLst>
          </p:cNvPr>
          <p:cNvSpPr>
            <a:spLocks noGrp="1"/>
          </p:cNvSpPr>
          <p:nvPr>
            <p:ph type="sldNum" sz="quarter" idx="12"/>
          </p:nvPr>
        </p:nvSpPr>
        <p:spPr/>
        <p:txBody>
          <a:bodyPr/>
          <a:lstStyle/>
          <a:p>
            <a:fld id="{63BA93C4-2A5C-4B4B-B565-ADAA94AD8651}" type="slidenum">
              <a:rPr kumimoji="1" lang="ja-JP" altLang="en-US" smtClean="0"/>
              <a:t>3</a:t>
            </a:fld>
            <a:endParaRPr kumimoji="1" lang="ja-JP" altLang="en-US"/>
          </a:p>
        </p:txBody>
      </p:sp>
    </p:spTree>
    <p:extLst>
      <p:ext uri="{BB962C8B-B14F-4D97-AF65-F5344CB8AC3E}">
        <p14:creationId xmlns:p14="http://schemas.microsoft.com/office/powerpoint/2010/main" val="4234375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783DB-0E1A-450F-B70C-639608859ACD}"/>
              </a:ext>
            </a:extLst>
          </p:cNvPr>
          <p:cNvSpPr>
            <a:spLocks noGrp="1"/>
          </p:cNvSpPr>
          <p:nvPr>
            <p:ph type="title"/>
          </p:nvPr>
        </p:nvSpPr>
        <p:spPr>
          <a:xfrm>
            <a:off x="838200" y="341281"/>
            <a:ext cx="10515600" cy="1160336"/>
          </a:xfrm>
        </p:spPr>
        <p:txBody>
          <a:bodyPr/>
          <a:lstStyle/>
          <a:p>
            <a:r>
              <a:rPr kumimoji="1" lang="ja-JP" altLang="en-US" dirty="0"/>
              <a:t>ジョハリの窓と教育の目標</a:t>
            </a:r>
          </a:p>
        </p:txBody>
      </p:sp>
      <p:sp>
        <p:nvSpPr>
          <p:cNvPr id="3" name="日付プレースホルダー 2">
            <a:extLst>
              <a:ext uri="{FF2B5EF4-FFF2-40B4-BE49-F238E27FC236}">
                <a16:creationId xmlns:a16="http://schemas.microsoft.com/office/drawing/2014/main" id="{463ED1AB-8B25-415A-B7D0-94ECCFEAFA6A}"/>
              </a:ext>
            </a:extLst>
          </p:cNvPr>
          <p:cNvSpPr>
            <a:spLocks noGrp="1"/>
          </p:cNvSpPr>
          <p:nvPr>
            <p:ph type="dt" sz="half" idx="10"/>
          </p:nvPr>
        </p:nvSpPr>
        <p:spPr/>
        <p:txBody>
          <a:bodyPr/>
          <a:lstStyle/>
          <a:p>
            <a:fld id="{9ABA75D5-9C98-48DC-BF5B-47B4B0FF87C9}"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5B5CE177-1FB7-43A9-AD33-A77485FED31A}"/>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9E331D99-08C0-4B77-83CC-2A2DD1EE0A3E}"/>
              </a:ext>
            </a:extLst>
          </p:cNvPr>
          <p:cNvSpPr>
            <a:spLocks noGrp="1"/>
          </p:cNvSpPr>
          <p:nvPr>
            <p:ph type="sldNum" sz="quarter" idx="12"/>
          </p:nvPr>
        </p:nvSpPr>
        <p:spPr/>
        <p:txBody>
          <a:bodyPr/>
          <a:lstStyle/>
          <a:p>
            <a:fld id="{63BA93C4-2A5C-4B4B-B565-ADAA94AD8651}" type="slidenum">
              <a:rPr kumimoji="1" lang="ja-JP" altLang="en-US" smtClean="0"/>
              <a:t>30</a:t>
            </a:fld>
            <a:endParaRPr kumimoji="1" lang="ja-JP" altLang="en-US"/>
          </a:p>
        </p:txBody>
      </p:sp>
      <p:graphicFrame>
        <p:nvGraphicFramePr>
          <p:cNvPr id="7" name="表 4">
            <a:extLst>
              <a:ext uri="{FF2B5EF4-FFF2-40B4-BE49-F238E27FC236}">
                <a16:creationId xmlns:a16="http://schemas.microsoft.com/office/drawing/2014/main" id="{85B4DB07-42A2-4843-BEE4-300DD1C217C2}"/>
              </a:ext>
            </a:extLst>
          </p:cNvPr>
          <p:cNvGraphicFramePr>
            <a:graphicFrameLocks/>
          </p:cNvGraphicFramePr>
          <p:nvPr>
            <p:extLst>
              <p:ext uri="{D42A27DB-BD31-4B8C-83A1-F6EECF244321}">
                <p14:modId xmlns:p14="http://schemas.microsoft.com/office/powerpoint/2010/main" val="1979302811"/>
              </p:ext>
            </p:extLst>
          </p:nvPr>
        </p:nvGraphicFramePr>
        <p:xfrm>
          <a:off x="714375" y="1690688"/>
          <a:ext cx="10763250" cy="4476591"/>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664509212"/>
                    </a:ext>
                  </a:extLst>
                </a:gridCol>
                <a:gridCol w="3505199">
                  <a:extLst>
                    <a:ext uri="{9D8B030D-6E8A-4147-A177-3AD203B41FA5}">
                      <a16:colId xmlns:a16="http://schemas.microsoft.com/office/drawing/2014/main" val="3833562405"/>
                    </a:ext>
                  </a:extLst>
                </a:gridCol>
                <a:gridCol w="3752852">
                  <a:extLst>
                    <a:ext uri="{9D8B030D-6E8A-4147-A177-3AD203B41FA5}">
                      <a16:colId xmlns:a16="http://schemas.microsoft.com/office/drawing/2014/main" val="2017708490"/>
                    </a:ext>
                  </a:extLst>
                </a:gridCol>
              </a:tblGrid>
              <a:tr h="1131411">
                <a:tc>
                  <a:txBody>
                    <a:bodyPr/>
                    <a:lstStyle/>
                    <a:p>
                      <a:pPr algn="ctr"/>
                      <a:r>
                        <a:rPr kumimoji="1" lang="ja-JP" altLang="en-US" dirty="0">
                          <a:solidFill>
                            <a:schemeClr val="tx1"/>
                          </a:solidFill>
                        </a:rPr>
                        <a:t>　　　　</a:t>
                      </a:r>
                      <a:r>
                        <a:rPr kumimoji="1" lang="ja-JP" altLang="en-US" sz="1800" dirty="0">
                          <a:solidFill>
                            <a:schemeClr val="tx1"/>
                          </a:solidFill>
                        </a:rPr>
                        <a:t>　　　　　</a:t>
                      </a:r>
                      <a:r>
                        <a:rPr kumimoji="1" lang="ja-JP" altLang="en-US" sz="3200" dirty="0">
                          <a:solidFill>
                            <a:schemeClr val="tx1"/>
                          </a:solidFill>
                        </a:rPr>
                        <a:t>自分</a:t>
                      </a:r>
                      <a:endParaRPr kumimoji="1" lang="en-US" altLang="ja-JP" sz="3200" dirty="0">
                        <a:solidFill>
                          <a:schemeClr val="tx1"/>
                        </a:solidFill>
                      </a:endParaRPr>
                    </a:p>
                    <a:p>
                      <a:pPr algn="l"/>
                      <a:r>
                        <a:rPr kumimoji="1" lang="ja-JP" altLang="en-US" sz="3200" dirty="0">
                          <a:solidFill>
                            <a:schemeClr val="tx1"/>
                          </a:solidFill>
                        </a:rPr>
                        <a:t>　　他人</a:t>
                      </a:r>
                      <a:endParaRPr kumimoji="1" lang="en-US" altLang="ja-JP"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lang="ja-JP" altLang="en-US" sz="3200" dirty="0">
                          <a:solidFill>
                            <a:schemeClr val="tx1"/>
                          </a:solidFill>
                        </a:rPr>
                        <a:t> 自分は知っている</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3200" dirty="0">
                          <a:solidFill>
                            <a:schemeClr val="tx1"/>
                          </a:solidFill>
                        </a:rPr>
                        <a:t> 自分は知らない</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9077349"/>
                  </a:ext>
                </a:extLst>
              </a:tr>
              <a:tr h="1554480">
                <a:tc>
                  <a:txBody>
                    <a:bodyPr/>
                    <a:lstStyle/>
                    <a:p>
                      <a:pPr algn="ctr"/>
                      <a:r>
                        <a:rPr lang="ja-JP" altLang="en-US" sz="3200" b="1" dirty="0"/>
                        <a:t> 他人は知っている</a:t>
                      </a:r>
                      <a:endParaRPr kumimoji="1" lang="ja-JP" alt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4000" b="1" dirty="0">
                          <a:latin typeface="+mn-lt"/>
                        </a:rPr>
                        <a:t>Ⅰ</a:t>
                      </a:r>
                      <a:r>
                        <a:rPr lang="ja-JP" altLang="en-US" sz="4000" b="1" dirty="0">
                          <a:latin typeface="+mn-lt"/>
                        </a:rPr>
                        <a:t> 開放の窓</a:t>
                      </a:r>
                      <a:br>
                        <a:rPr lang="ja-JP" altLang="en-US" sz="4000" b="1" dirty="0">
                          <a:latin typeface="+mn-lt"/>
                        </a:rPr>
                      </a:br>
                      <a:r>
                        <a:rPr lang="ja-JP" altLang="en-US" sz="4000" b="1" dirty="0">
                          <a:latin typeface="+mn-lt"/>
                        </a:rPr>
                        <a:t>（</a:t>
                      </a:r>
                      <a:r>
                        <a:rPr lang="en-US" altLang="ja-JP" sz="4000" b="1" dirty="0">
                          <a:latin typeface="+mn-lt"/>
                        </a:rPr>
                        <a:t>open self</a:t>
                      </a:r>
                      <a:r>
                        <a:rPr lang="ja-JP" altLang="en-US" sz="4000" b="1" dirty="0">
                          <a:latin typeface="+mn-lt"/>
                        </a:rPr>
                        <a:t>）</a:t>
                      </a:r>
                      <a:endParaRPr kumimoji="1" lang="ja-JP" altLang="en-US" sz="4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tc>
                  <a:txBody>
                    <a:bodyPr/>
                    <a:lstStyle/>
                    <a:p>
                      <a:pPr algn="ctr"/>
                      <a:r>
                        <a:rPr lang="en-US" altLang="ja-JP" sz="4000" b="1" dirty="0"/>
                        <a:t>Ⅱ</a:t>
                      </a:r>
                      <a:r>
                        <a:rPr lang="ja-JP" altLang="en-US" sz="4000" b="1" dirty="0"/>
                        <a:t> 盲点の窓</a:t>
                      </a:r>
                      <a:br>
                        <a:rPr lang="ja-JP" altLang="en-US" sz="4000" b="1" dirty="0"/>
                      </a:br>
                      <a:r>
                        <a:rPr lang="ja-JP" altLang="en-US" sz="4000" b="1" dirty="0"/>
                        <a:t>（</a:t>
                      </a:r>
                      <a:r>
                        <a:rPr lang="en-US" altLang="ja-JP" sz="4000" b="1" dirty="0"/>
                        <a:t>blind self</a:t>
                      </a:r>
                      <a:r>
                        <a:rPr lang="ja-JP" altLang="en-US" sz="4000" b="1" dirty="0"/>
                        <a:t>）</a:t>
                      </a:r>
                      <a:endParaRPr kumimoji="1" lang="ja-JP" altLang="en-US" sz="4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20884639"/>
                  </a:ext>
                </a:extLst>
              </a:tr>
              <a:tr h="1790700">
                <a:tc>
                  <a:txBody>
                    <a:bodyPr/>
                    <a:lstStyle/>
                    <a:p>
                      <a:pPr algn="ctr"/>
                      <a:r>
                        <a:rPr kumimoji="1" lang="ja-JP" altLang="en-US" sz="3200" b="1" dirty="0"/>
                        <a:t>他人は知らない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4000" b="1" dirty="0"/>
                        <a:t>Ⅲ</a:t>
                      </a:r>
                      <a:r>
                        <a:rPr lang="ja-JP" altLang="en-US" sz="4000" b="1" dirty="0"/>
                        <a:t> 秘密の窓</a:t>
                      </a:r>
                      <a:br>
                        <a:rPr lang="ja-JP" altLang="en-US" sz="4000" b="1" dirty="0"/>
                      </a:br>
                      <a:r>
                        <a:rPr lang="ja-JP" altLang="en-US" sz="4000" b="1" dirty="0"/>
                        <a:t>（</a:t>
                      </a:r>
                      <a:r>
                        <a:rPr lang="en-US" altLang="ja-JP" sz="4000" b="1" dirty="0"/>
                        <a:t>hidden self</a:t>
                      </a:r>
                      <a:r>
                        <a:rPr lang="ja-JP" altLang="en-US" sz="4000" b="1" dirty="0"/>
                        <a:t>）</a:t>
                      </a:r>
                      <a:endParaRPr kumimoji="1" lang="ja-JP" altLang="en-US" sz="4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altLang="en-US" sz="4000" b="1" dirty="0">
                          <a:solidFill>
                            <a:schemeClr val="accent4">
                              <a:lumMod val="20000"/>
                              <a:lumOff val="80000"/>
                            </a:schemeClr>
                          </a:solidFill>
                        </a:rPr>
                        <a:t> </a:t>
                      </a:r>
                      <a:r>
                        <a:rPr lang="en-US" altLang="ja-JP" sz="4000" b="1" dirty="0">
                          <a:solidFill>
                            <a:schemeClr val="accent4">
                              <a:lumMod val="20000"/>
                              <a:lumOff val="80000"/>
                            </a:schemeClr>
                          </a:solidFill>
                        </a:rPr>
                        <a:t>Ⅳ</a:t>
                      </a:r>
                      <a:r>
                        <a:rPr lang="ja-JP" altLang="en-US" sz="4000" b="1" dirty="0">
                          <a:solidFill>
                            <a:schemeClr val="accent4">
                              <a:lumMod val="20000"/>
                              <a:lumOff val="80000"/>
                            </a:schemeClr>
                          </a:solidFill>
                        </a:rPr>
                        <a:t> 未知の窓</a:t>
                      </a:r>
                      <a:br>
                        <a:rPr lang="ja-JP" altLang="en-US" sz="4000" b="1" dirty="0">
                          <a:solidFill>
                            <a:schemeClr val="accent4">
                              <a:lumMod val="20000"/>
                              <a:lumOff val="80000"/>
                            </a:schemeClr>
                          </a:solidFill>
                        </a:rPr>
                      </a:br>
                      <a:r>
                        <a:rPr lang="ja-JP" altLang="en-US" sz="4000" b="1" dirty="0">
                          <a:solidFill>
                            <a:schemeClr val="accent4">
                              <a:lumMod val="20000"/>
                              <a:lumOff val="80000"/>
                            </a:schemeClr>
                          </a:solidFill>
                        </a:rPr>
                        <a:t>（</a:t>
                      </a:r>
                      <a:r>
                        <a:rPr lang="en-US" altLang="ja-JP" sz="4000" b="1" dirty="0">
                          <a:solidFill>
                            <a:schemeClr val="accent4">
                              <a:lumMod val="20000"/>
                              <a:lumOff val="80000"/>
                            </a:schemeClr>
                          </a:solidFill>
                        </a:rPr>
                        <a:t>unknown self</a:t>
                      </a:r>
                      <a:r>
                        <a:rPr lang="ja-JP" altLang="en-US" sz="4000" b="1" dirty="0">
                          <a:solidFill>
                            <a:schemeClr val="accent4">
                              <a:lumMod val="20000"/>
                              <a:lumOff val="80000"/>
                            </a:schemeClr>
                          </a:solidFill>
                        </a:rPr>
                        <a:t>）</a:t>
                      </a:r>
                      <a:endParaRPr kumimoji="1" lang="ja-JP" altLang="en-US" sz="4000" b="1" dirty="0">
                        <a:solidFill>
                          <a:schemeClr val="accent4">
                            <a:lumMod val="20000"/>
                            <a:lumOff val="80000"/>
                          </a:schemeClr>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89522801"/>
                  </a:ext>
                </a:extLst>
              </a:tr>
            </a:tbl>
          </a:graphicData>
        </a:graphic>
      </p:graphicFrame>
    </p:spTree>
    <p:extLst>
      <p:ext uri="{BB962C8B-B14F-4D97-AF65-F5344CB8AC3E}">
        <p14:creationId xmlns:p14="http://schemas.microsoft.com/office/powerpoint/2010/main" val="1433475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D783DB-0E1A-450F-B70C-639608859ACD}"/>
              </a:ext>
            </a:extLst>
          </p:cNvPr>
          <p:cNvSpPr>
            <a:spLocks noGrp="1"/>
          </p:cNvSpPr>
          <p:nvPr>
            <p:ph type="title"/>
          </p:nvPr>
        </p:nvSpPr>
        <p:spPr>
          <a:xfrm>
            <a:off x="838200" y="341281"/>
            <a:ext cx="10515600" cy="1160336"/>
          </a:xfrm>
        </p:spPr>
        <p:txBody>
          <a:bodyPr/>
          <a:lstStyle/>
          <a:p>
            <a:r>
              <a:rPr kumimoji="1" lang="ja-JP" altLang="en-US" dirty="0"/>
              <a:t>ジョハリの窓と教育の目標</a:t>
            </a:r>
          </a:p>
        </p:txBody>
      </p:sp>
      <p:sp>
        <p:nvSpPr>
          <p:cNvPr id="3" name="日付プレースホルダー 2">
            <a:extLst>
              <a:ext uri="{FF2B5EF4-FFF2-40B4-BE49-F238E27FC236}">
                <a16:creationId xmlns:a16="http://schemas.microsoft.com/office/drawing/2014/main" id="{463ED1AB-8B25-415A-B7D0-94ECCFEAFA6A}"/>
              </a:ext>
            </a:extLst>
          </p:cNvPr>
          <p:cNvSpPr>
            <a:spLocks noGrp="1"/>
          </p:cNvSpPr>
          <p:nvPr>
            <p:ph type="dt" sz="half" idx="10"/>
          </p:nvPr>
        </p:nvSpPr>
        <p:spPr/>
        <p:txBody>
          <a:bodyPr/>
          <a:lstStyle/>
          <a:p>
            <a:fld id="{9ABA75D5-9C98-48DC-BF5B-47B4B0FF87C9}"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5B5CE177-1FB7-43A9-AD33-A77485FED31A}"/>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9E331D99-08C0-4B77-83CC-2A2DD1EE0A3E}"/>
              </a:ext>
            </a:extLst>
          </p:cNvPr>
          <p:cNvSpPr>
            <a:spLocks noGrp="1"/>
          </p:cNvSpPr>
          <p:nvPr>
            <p:ph type="sldNum" sz="quarter" idx="12"/>
          </p:nvPr>
        </p:nvSpPr>
        <p:spPr/>
        <p:txBody>
          <a:bodyPr/>
          <a:lstStyle/>
          <a:p>
            <a:fld id="{63BA93C4-2A5C-4B4B-B565-ADAA94AD8651}" type="slidenum">
              <a:rPr kumimoji="1" lang="ja-JP" altLang="en-US" smtClean="0"/>
              <a:t>31</a:t>
            </a:fld>
            <a:endParaRPr kumimoji="1" lang="ja-JP" altLang="en-US"/>
          </a:p>
        </p:txBody>
      </p:sp>
      <p:graphicFrame>
        <p:nvGraphicFramePr>
          <p:cNvPr id="7" name="表 4">
            <a:extLst>
              <a:ext uri="{FF2B5EF4-FFF2-40B4-BE49-F238E27FC236}">
                <a16:creationId xmlns:a16="http://schemas.microsoft.com/office/drawing/2014/main" id="{85B4DB07-42A2-4843-BEE4-300DD1C217C2}"/>
              </a:ext>
            </a:extLst>
          </p:cNvPr>
          <p:cNvGraphicFramePr>
            <a:graphicFrameLocks/>
          </p:cNvGraphicFramePr>
          <p:nvPr/>
        </p:nvGraphicFramePr>
        <p:xfrm>
          <a:off x="714375" y="1690688"/>
          <a:ext cx="10763250" cy="4476591"/>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664509212"/>
                    </a:ext>
                  </a:extLst>
                </a:gridCol>
                <a:gridCol w="3505199">
                  <a:extLst>
                    <a:ext uri="{9D8B030D-6E8A-4147-A177-3AD203B41FA5}">
                      <a16:colId xmlns:a16="http://schemas.microsoft.com/office/drawing/2014/main" val="3833562405"/>
                    </a:ext>
                  </a:extLst>
                </a:gridCol>
                <a:gridCol w="3752852">
                  <a:extLst>
                    <a:ext uri="{9D8B030D-6E8A-4147-A177-3AD203B41FA5}">
                      <a16:colId xmlns:a16="http://schemas.microsoft.com/office/drawing/2014/main" val="2017708490"/>
                    </a:ext>
                  </a:extLst>
                </a:gridCol>
              </a:tblGrid>
              <a:tr h="1131411">
                <a:tc>
                  <a:txBody>
                    <a:bodyPr/>
                    <a:lstStyle/>
                    <a:p>
                      <a:pPr algn="ctr"/>
                      <a:r>
                        <a:rPr kumimoji="1" lang="ja-JP" altLang="en-US" dirty="0">
                          <a:solidFill>
                            <a:schemeClr val="tx1"/>
                          </a:solidFill>
                        </a:rPr>
                        <a:t>　　　　</a:t>
                      </a:r>
                      <a:r>
                        <a:rPr kumimoji="1" lang="ja-JP" altLang="en-US" sz="1800" dirty="0">
                          <a:solidFill>
                            <a:schemeClr val="tx1"/>
                          </a:solidFill>
                        </a:rPr>
                        <a:t>　　　　　</a:t>
                      </a:r>
                      <a:r>
                        <a:rPr kumimoji="1" lang="ja-JP" altLang="en-US" sz="3200" dirty="0">
                          <a:solidFill>
                            <a:schemeClr val="tx1"/>
                          </a:solidFill>
                        </a:rPr>
                        <a:t>自分</a:t>
                      </a:r>
                      <a:endParaRPr kumimoji="1" lang="en-US" altLang="ja-JP" sz="3200" dirty="0">
                        <a:solidFill>
                          <a:schemeClr val="tx1"/>
                        </a:solidFill>
                      </a:endParaRPr>
                    </a:p>
                    <a:p>
                      <a:pPr algn="l"/>
                      <a:r>
                        <a:rPr kumimoji="1" lang="ja-JP" altLang="en-US" sz="3200" dirty="0">
                          <a:solidFill>
                            <a:schemeClr val="tx1"/>
                          </a:solidFill>
                        </a:rPr>
                        <a:t>　　他人</a:t>
                      </a:r>
                      <a:endParaRPr kumimoji="1" lang="en-US" altLang="ja-JP"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a:txBody>
                    <a:bodyPr/>
                    <a:lstStyle/>
                    <a:p>
                      <a:pPr algn="ctr"/>
                      <a:r>
                        <a:rPr lang="ja-JP" altLang="en-US" sz="3200" dirty="0">
                          <a:solidFill>
                            <a:schemeClr val="tx1"/>
                          </a:solidFill>
                        </a:rPr>
                        <a:t> 自分は知っている</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ja-JP" altLang="en-US" sz="3200" dirty="0">
                          <a:solidFill>
                            <a:schemeClr val="tx1"/>
                          </a:solidFill>
                        </a:rPr>
                        <a:t> 自分は知らない</a:t>
                      </a:r>
                      <a:endParaRPr kumimoji="1" lang="ja-JP" altLang="en-US" sz="3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9077349"/>
                  </a:ext>
                </a:extLst>
              </a:tr>
              <a:tr h="1554480">
                <a:tc>
                  <a:txBody>
                    <a:bodyPr/>
                    <a:lstStyle/>
                    <a:p>
                      <a:pPr algn="ctr"/>
                      <a:r>
                        <a:rPr lang="ja-JP" altLang="en-US" sz="3200" b="1" dirty="0"/>
                        <a:t> 他人は知っている</a:t>
                      </a:r>
                      <a:endParaRPr kumimoji="1" lang="ja-JP" altLang="en-US" sz="3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4000" b="1" dirty="0">
                          <a:latin typeface="+mn-lt"/>
                        </a:rPr>
                        <a:t>Ⅰ</a:t>
                      </a:r>
                      <a:r>
                        <a:rPr lang="ja-JP" altLang="en-US" sz="4000" b="1" dirty="0">
                          <a:latin typeface="+mn-lt"/>
                        </a:rPr>
                        <a:t> 開放の窓</a:t>
                      </a:r>
                      <a:br>
                        <a:rPr lang="ja-JP" altLang="en-US" sz="4000" b="1" dirty="0">
                          <a:latin typeface="+mn-lt"/>
                        </a:rPr>
                      </a:br>
                      <a:r>
                        <a:rPr lang="ja-JP" altLang="en-US" sz="4000" b="1" dirty="0">
                          <a:latin typeface="+mn-lt"/>
                        </a:rPr>
                        <a:t>（</a:t>
                      </a:r>
                      <a:r>
                        <a:rPr lang="en-US" altLang="ja-JP" sz="4000" b="1" dirty="0">
                          <a:latin typeface="+mn-lt"/>
                        </a:rPr>
                        <a:t>open self</a:t>
                      </a:r>
                      <a:r>
                        <a:rPr lang="ja-JP" altLang="en-US" sz="4000" b="1" dirty="0">
                          <a:latin typeface="+mn-lt"/>
                        </a:rPr>
                        <a:t>）</a:t>
                      </a:r>
                      <a:endParaRPr kumimoji="1" lang="ja-JP" altLang="en-US" sz="4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FF5"/>
                    </a:solidFill>
                  </a:tcPr>
                </a:tc>
                <a:tc>
                  <a:txBody>
                    <a:bodyPr/>
                    <a:lstStyle/>
                    <a:p>
                      <a:pPr algn="ctr"/>
                      <a:r>
                        <a:rPr lang="en-US" altLang="ja-JP" sz="4000" b="1" dirty="0"/>
                        <a:t>Ⅱ</a:t>
                      </a:r>
                      <a:r>
                        <a:rPr lang="ja-JP" altLang="en-US" sz="4000" b="1" dirty="0"/>
                        <a:t> 盲点の窓</a:t>
                      </a:r>
                      <a:br>
                        <a:rPr lang="ja-JP" altLang="en-US" sz="4000" b="1" dirty="0"/>
                      </a:br>
                      <a:r>
                        <a:rPr lang="ja-JP" altLang="en-US" sz="4000" b="1" dirty="0"/>
                        <a:t>（</a:t>
                      </a:r>
                      <a:r>
                        <a:rPr lang="en-US" altLang="ja-JP" sz="4000" b="1" dirty="0"/>
                        <a:t>blind self</a:t>
                      </a:r>
                      <a:r>
                        <a:rPr lang="ja-JP" altLang="en-US" sz="4000" b="1" dirty="0"/>
                        <a:t>）</a:t>
                      </a:r>
                      <a:endParaRPr kumimoji="1" lang="ja-JP" altLang="en-US" sz="4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20884639"/>
                  </a:ext>
                </a:extLst>
              </a:tr>
              <a:tr h="1790700">
                <a:tc>
                  <a:txBody>
                    <a:bodyPr/>
                    <a:lstStyle/>
                    <a:p>
                      <a:pPr algn="ctr"/>
                      <a:r>
                        <a:rPr kumimoji="1" lang="ja-JP" altLang="en-US" sz="3200" b="1" dirty="0"/>
                        <a:t>他人は知らない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ja-JP" sz="4000" b="1" dirty="0"/>
                        <a:t>Ⅲ</a:t>
                      </a:r>
                      <a:r>
                        <a:rPr lang="ja-JP" altLang="en-US" sz="4000" b="1" dirty="0"/>
                        <a:t> 秘密の窓</a:t>
                      </a:r>
                      <a:br>
                        <a:rPr lang="ja-JP" altLang="en-US" sz="4000" b="1" dirty="0"/>
                      </a:br>
                      <a:r>
                        <a:rPr lang="ja-JP" altLang="en-US" sz="4000" b="1" dirty="0"/>
                        <a:t>（</a:t>
                      </a:r>
                      <a:r>
                        <a:rPr lang="en-US" altLang="ja-JP" sz="4000" b="1" dirty="0"/>
                        <a:t>hidden self</a:t>
                      </a:r>
                      <a:r>
                        <a:rPr lang="ja-JP" altLang="en-US" sz="4000" b="1" dirty="0"/>
                        <a:t>）</a:t>
                      </a:r>
                      <a:endParaRPr kumimoji="1" lang="ja-JP" altLang="en-US" sz="4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ja-JP" altLang="en-US" sz="4000" b="1" dirty="0"/>
                        <a:t> </a:t>
                      </a:r>
                      <a:r>
                        <a:rPr lang="en-US" altLang="ja-JP" sz="4000" b="1" dirty="0"/>
                        <a:t>Ⅳ</a:t>
                      </a:r>
                      <a:r>
                        <a:rPr lang="ja-JP" altLang="en-US" sz="4000" b="1" dirty="0"/>
                        <a:t> 未知の窓</a:t>
                      </a:r>
                      <a:br>
                        <a:rPr lang="ja-JP" altLang="en-US" sz="4000" b="1" dirty="0"/>
                      </a:br>
                      <a:r>
                        <a:rPr lang="ja-JP" altLang="en-US" sz="4000" b="1" dirty="0"/>
                        <a:t>（</a:t>
                      </a:r>
                      <a:r>
                        <a:rPr lang="en-US" altLang="ja-JP" sz="4000" b="1" dirty="0"/>
                        <a:t>unknown self</a:t>
                      </a:r>
                      <a:r>
                        <a:rPr lang="ja-JP" altLang="en-US" sz="4000" b="1" dirty="0"/>
                        <a:t>）</a:t>
                      </a:r>
                      <a:endParaRPr kumimoji="1" lang="ja-JP" altLang="en-US" sz="40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89522801"/>
                  </a:ext>
                </a:extLst>
              </a:tr>
            </a:tbl>
          </a:graphicData>
        </a:graphic>
      </p:graphicFrame>
    </p:spTree>
    <p:extLst>
      <p:ext uri="{BB962C8B-B14F-4D97-AF65-F5344CB8AC3E}">
        <p14:creationId xmlns:p14="http://schemas.microsoft.com/office/powerpoint/2010/main" val="387871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4F264A3-8F65-4440-9674-7120814C506D}"/>
              </a:ext>
            </a:extLst>
          </p:cNvPr>
          <p:cNvSpPr>
            <a:spLocks noGrp="1"/>
          </p:cNvSpPr>
          <p:nvPr>
            <p:ph type="title"/>
          </p:nvPr>
        </p:nvSpPr>
        <p:spPr>
          <a:xfrm>
            <a:off x="831850" y="1277258"/>
            <a:ext cx="10515600" cy="2188255"/>
          </a:xfrm>
        </p:spPr>
        <p:txBody>
          <a:bodyPr/>
          <a:lstStyle/>
          <a:p>
            <a:r>
              <a:rPr lang="ja-JP" altLang="en-US" dirty="0"/>
              <a:t>学校教育における</a:t>
            </a:r>
            <a:br>
              <a:rPr lang="en-US" altLang="ja-JP" dirty="0"/>
            </a:br>
            <a:r>
              <a:rPr lang="ja-JP" altLang="en-US" dirty="0"/>
              <a:t>法教育の実践例</a:t>
            </a:r>
            <a:endParaRPr kumimoji="1" lang="ja-JP" altLang="en-US" dirty="0"/>
          </a:p>
        </p:txBody>
      </p:sp>
      <p:sp>
        <p:nvSpPr>
          <p:cNvPr id="7" name="テキスト プレースホルダー 6">
            <a:extLst>
              <a:ext uri="{FF2B5EF4-FFF2-40B4-BE49-F238E27FC236}">
                <a16:creationId xmlns:a16="http://schemas.microsoft.com/office/drawing/2014/main" id="{58423DC8-9E16-4D08-B0C7-6C47C4077CDC}"/>
              </a:ext>
            </a:extLst>
          </p:cNvPr>
          <p:cNvSpPr>
            <a:spLocks noGrp="1"/>
          </p:cNvSpPr>
          <p:nvPr>
            <p:ph type="body" idx="1"/>
          </p:nvPr>
        </p:nvSpPr>
        <p:spPr>
          <a:xfrm>
            <a:off x="565785" y="4160838"/>
            <a:ext cx="11047730" cy="1500187"/>
          </a:xfrm>
        </p:spPr>
        <p:txBody>
          <a:bodyPr>
            <a:normAutofit/>
          </a:bodyPr>
          <a:lstStyle/>
          <a:p>
            <a:r>
              <a:rPr kumimoji="1" lang="ja-JP" altLang="en-US" dirty="0">
                <a:solidFill>
                  <a:schemeClr val="tx1"/>
                </a:solidFill>
              </a:rPr>
              <a:t>法教育は，小学校・中学校・高等学校でも可能である。</a:t>
            </a:r>
            <a:endParaRPr kumimoji="1" lang="en-US" altLang="ja-JP" dirty="0">
              <a:solidFill>
                <a:schemeClr val="tx1"/>
              </a:solidFill>
            </a:endParaRPr>
          </a:p>
          <a:p>
            <a:r>
              <a:rPr kumimoji="1" lang="ja-JP" altLang="en-US" dirty="0">
                <a:solidFill>
                  <a:schemeClr val="tx1"/>
                </a:solidFill>
              </a:rPr>
              <a:t>法を教えるのではなく，ルール・法律を作る作業を通じて，法の意味を理解させる。</a:t>
            </a:r>
            <a:endParaRPr kumimoji="1" lang="en-US" altLang="ja-JP" dirty="0">
              <a:solidFill>
                <a:schemeClr val="tx1"/>
              </a:solidFill>
            </a:endParaRPr>
          </a:p>
          <a:p>
            <a:r>
              <a:rPr lang="ja-JP" altLang="en-US" dirty="0">
                <a:solidFill>
                  <a:schemeClr val="tx1"/>
                </a:solidFill>
              </a:rPr>
              <a:t>その作業を通じて，子どもたちは，法の意味・機能・効用を理解できるようになる。</a:t>
            </a:r>
            <a:endParaRPr kumimoji="1" lang="ja-JP" altLang="en-US" dirty="0">
              <a:solidFill>
                <a:schemeClr val="tx1"/>
              </a:solidFill>
            </a:endParaRPr>
          </a:p>
        </p:txBody>
      </p:sp>
      <p:sp>
        <p:nvSpPr>
          <p:cNvPr id="3" name="日付プレースホルダー 2">
            <a:extLst>
              <a:ext uri="{FF2B5EF4-FFF2-40B4-BE49-F238E27FC236}">
                <a16:creationId xmlns:a16="http://schemas.microsoft.com/office/drawing/2014/main" id="{655B88BD-AB35-403B-B3D5-391EDBFFF3E4}"/>
              </a:ext>
            </a:extLst>
          </p:cNvPr>
          <p:cNvSpPr>
            <a:spLocks noGrp="1"/>
          </p:cNvSpPr>
          <p:nvPr>
            <p:ph type="dt" sz="half" idx="10"/>
          </p:nvPr>
        </p:nvSpPr>
        <p:spPr/>
        <p:txBody>
          <a:bodyPr/>
          <a:lstStyle/>
          <a:p>
            <a:fld id="{9C1E99C8-5156-4BBF-85A2-8B27EE09366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CBE5BEFE-7641-4074-8A40-31B97A8CC584}"/>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82BA0E78-7FA4-4223-B19B-45BC759BF701}"/>
              </a:ext>
            </a:extLst>
          </p:cNvPr>
          <p:cNvSpPr>
            <a:spLocks noGrp="1"/>
          </p:cNvSpPr>
          <p:nvPr>
            <p:ph type="sldNum" sz="quarter" idx="12"/>
          </p:nvPr>
        </p:nvSpPr>
        <p:spPr/>
        <p:txBody>
          <a:bodyPr/>
          <a:lstStyle/>
          <a:p>
            <a:fld id="{63BA93C4-2A5C-4B4B-B565-ADAA94AD8651}" type="slidenum">
              <a:rPr kumimoji="1" lang="ja-JP" altLang="en-US" smtClean="0"/>
              <a:t>32</a:t>
            </a:fld>
            <a:endParaRPr kumimoji="1" lang="ja-JP" altLang="en-US"/>
          </a:p>
        </p:txBody>
      </p:sp>
    </p:spTree>
    <p:extLst>
      <p:ext uri="{BB962C8B-B14F-4D97-AF65-F5344CB8AC3E}">
        <p14:creationId xmlns:p14="http://schemas.microsoft.com/office/powerpoint/2010/main" val="4194887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3CE8AE72-1520-4D8E-AC8D-D81B32DDBDA7}"/>
              </a:ext>
            </a:extLst>
          </p:cNvPr>
          <p:cNvSpPr>
            <a:spLocks noGrp="1"/>
          </p:cNvSpPr>
          <p:nvPr>
            <p:ph type="title"/>
          </p:nvPr>
        </p:nvSpPr>
        <p:spPr/>
        <p:txBody>
          <a:bodyPr>
            <a:noAutofit/>
          </a:bodyPr>
          <a:lstStyle/>
          <a:p>
            <a:r>
              <a:rPr lang="ja-JP" altLang="en-US" sz="3600" dirty="0"/>
              <a:t>黒崎洋介「ポスト・コロナショックにおける授業づくりの具体（高等学校）」東洋館出版社（</a:t>
            </a:r>
            <a:r>
              <a:rPr lang="en-US" altLang="ja-JP" sz="3600" dirty="0"/>
              <a:t>2020/6/10</a:t>
            </a:r>
            <a:r>
              <a:rPr lang="ja-JP" altLang="en-US" sz="3600" dirty="0"/>
              <a:t>）（</a:t>
            </a:r>
            <a:r>
              <a:rPr lang="en-US" altLang="ja-JP" sz="3600" dirty="0"/>
              <a:t>1/5</a:t>
            </a:r>
            <a:r>
              <a:rPr lang="ja-JP" altLang="en-US" sz="3600" dirty="0"/>
              <a:t>）</a:t>
            </a:r>
            <a:endParaRPr kumimoji="1" lang="ja-JP" altLang="en-US" sz="3600" dirty="0"/>
          </a:p>
        </p:txBody>
      </p:sp>
      <p:sp>
        <p:nvSpPr>
          <p:cNvPr id="8" name="コンテンツ プレースホルダー 7">
            <a:extLst>
              <a:ext uri="{FF2B5EF4-FFF2-40B4-BE49-F238E27FC236}">
                <a16:creationId xmlns:a16="http://schemas.microsoft.com/office/drawing/2014/main" id="{AF130B2E-D335-47E3-A533-DBF442849E56}"/>
              </a:ext>
            </a:extLst>
          </p:cNvPr>
          <p:cNvSpPr>
            <a:spLocks noGrp="1"/>
          </p:cNvSpPr>
          <p:nvPr>
            <p:ph idx="1"/>
          </p:nvPr>
        </p:nvSpPr>
        <p:spPr/>
        <p:txBody>
          <a:bodyPr>
            <a:normAutofit fontScale="92500" lnSpcReduction="20000"/>
          </a:bodyPr>
          <a:lstStyle/>
          <a:p>
            <a:pPr>
              <a:lnSpc>
                <a:spcPct val="110000"/>
              </a:lnSpc>
            </a:pPr>
            <a:r>
              <a:rPr lang="ja-JP" altLang="en-US" dirty="0"/>
              <a:t>「公共」を見据えて実践した授業</a:t>
            </a:r>
            <a:endParaRPr lang="en-US" altLang="ja-JP" dirty="0"/>
          </a:p>
          <a:p>
            <a:pPr lvl="1">
              <a:lnSpc>
                <a:spcPct val="110000"/>
              </a:lnSpc>
            </a:pPr>
            <a:r>
              <a:rPr lang="ja-JP" altLang="en-US" dirty="0"/>
              <a:t>法について学ぶ単元「法や規範の意義及び役割」において，近年社会問題となっているコンサートチケット高額転売を題材として，生徒が</a:t>
            </a:r>
            <a:r>
              <a:rPr lang="ja-JP" altLang="en-US" b="1" dirty="0"/>
              <a:t>チケット不正転売禁止法</a:t>
            </a:r>
            <a:r>
              <a:rPr lang="ja-JP" altLang="en-US" dirty="0"/>
              <a:t>を制定する</a:t>
            </a:r>
            <a:r>
              <a:rPr lang="ja-JP" altLang="en-US" b="1" dirty="0"/>
              <a:t>「ルールづくり」の授業</a:t>
            </a:r>
            <a:r>
              <a:rPr lang="ja-JP" altLang="en-US" dirty="0"/>
              <a:t>を行った。</a:t>
            </a:r>
            <a:endParaRPr lang="en-US" altLang="ja-JP" dirty="0"/>
          </a:p>
          <a:p>
            <a:pPr lvl="1">
              <a:lnSpc>
                <a:spcPct val="110000"/>
              </a:lnSpc>
            </a:pPr>
            <a:r>
              <a:rPr lang="ja-JP" altLang="en-US" dirty="0"/>
              <a:t>チケット不正転売禁止法は，議員立法により制定され，</a:t>
            </a:r>
            <a:r>
              <a:rPr lang="en-US" altLang="ja-JP" dirty="0"/>
              <a:t>2019</a:t>
            </a:r>
            <a:r>
              <a:rPr lang="ja-JP" altLang="en-US" dirty="0"/>
              <a:t>年より施行されている実際に存在する法律</a:t>
            </a:r>
            <a:r>
              <a:rPr lang="en-US" altLang="ja-JP" sz="2200" dirty="0"/>
              <a:t>〔</a:t>
            </a:r>
            <a:r>
              <a:rPr lang="ja-JP" altLang="en-US" sz="2200" dirty="0"/>
              <a:t>特定興行入場券の不正転売の禁止等による興行入場券の適正な流通の確保に関する法律</a:t>
            </a:r>
            <a:r>
              <a:rPr lang="en-US" altLang="ja-JP" sz="2200" dirty="0"/>
              <a:t>〕</a:t>
            </a:r>
            <a:r>
              <a:rPr lang="ja-JP" altLang="en-US" dirty="0"/>
              <a:t>であり，これを生徒が新たにつくってみる。</a:t>
            </a:r>
            <a:endParaRPr lang="en-US" altLang="ja-JP" dirty="0"/>
          </a:p>
          <a:p>
            <a:pPr lvl="1">
              <a:lnSpc>
                <a:spcPct val="110000"/>
              </a:lnSpc>
            </a:pPr>
            <a:r>
              <a:rPr lang="ja-JP" altLang="en-US" dirty="0"/>
              <a:t>コロナショックで</a:t>
            </a:r>
            <a:r>
              <a:rPr lang="ja-JP" altLang="en-US" b="1" dirty="0"/>
              <a:t>マスクの転売が問題となった</a:t>
            </a:r>
            <a:r>
              <a:rPr lang="ja-JP" altLang="en-US" dirty="0"/>
              <a:t>ように，コンサートなどのチケットを，業者や個人が買い占め，チケット転売サイトなどで定価を大幅に上回る価格で販売するチケット高額転売問題は，生徒にも馴染みがある。</a:t>
            </a:r>
          </a:p>
          <a:p>
            <a:pPr lvl="2">
              <a:lnSpc>
                <a:spcPct val="110000"/>
              </a:lnSpc>
            </a:pPr>
            <a:r>
              <a:rPr lang="ja-JP" altLang="en-US" dirty="0"/>
              <a:t>「好きなアイドルのライブのチケットが，定価</a:t>
            </a:r>
            <a:r>
              <a:rPr lang="en-US" altLang="ja-JP" dirty="0"/>
              <a:t>1</a:t>
            </a:r>
            <a:r>
              <a:rPr lang="ja-JP" altLang="en-US" dirty="0"/>
              <a:t>万円なのに</a:t>
            </a:r>
            <a:r>
              <a:rPr lang="en-US" altLang="ja-JP" dirty="0"/>
              <a:t>18</a:t>
            </a:r>
            <a:r>
              <a:rPr lang="ja-JP" altLang="en-US" dirty="0"/>
              <a:t>万円で転売されていたよ！」</a:t>
            </a:r>
            <a:endParaRPr lang="en-US" altLang="ja-JP" dirty="0"/>
          </a:p>
          <a:p>
            <a:pPr lvl="1">
              <a:lnSpc>
                <a:spcPct val="110000"/>
              </a:lnSpc>
            </a:pPr>
            <a:r>
              <a:rPr lang="ja-JP" altLang="en-US" dirty="0"/>
              <a:t>ここから生徒はグループに分かれ，利害関係者である消費者，アーティスト，転売屋の意見を考察していく。</a:t>
            </a:r>
          </a:p>
        </p:txBody>
      </p:sp>
      <p:sp>
        <p:nvSpPr>
          <p:cNvPr id="4" name="日付プレースホルダー 3">
            <a:extLst>
              <a:ext uri="{FF2B5EF4-FFF2-40B4-BE49-F238E27FC236}">
                <a16:creationId xmlns:a16="http://schemas.microsoft.com/office/drawing/2014/main" id="{2A8DD4C7-0BC8-43B8-9BA4-203FF3161061}"/>
              </a:ext>
            </a:extLst>
          </p:cNvPr>
          <p:cNvSpPr>
            <a:spLocks noGrp="1"/>
          </p:cNvSpPr>
          <p:nvPr>
            <p:ph type="dt" sz="half" idx="10"/>
          </p:nvPr>
        </p:nvSpPr>
        <p:spPr/>
        <p:txBody>
          <a:bodyPr/>
          <a:lstStyle/>
          <a:p>
            <a:fld id="{703AAA0C-15B7-48C2-8A48-67627804687F}"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C6D0365A-74E1-4CB1-9ADA-57D5AC37E599}"/>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C4D595D8-39FB-4B58-970B-50BD37AAA036}"/>
              </a:ext>
            </a:extLst>
          </p:cNvPr>
          <p:cNvSpPr>
            <a:spLocks noGrp="1"/>
          </p:cNvSpPr>
          <p:nvPr>
            <p:ph type="sldNum" sz="quarter" idx="12"/>
          </p:nvPr>
        </p:nvSpPr>
        <p:spPr/>
        <p:txBody>
          <a:bodyPr/>
          <a:lstStyle/>
          <a:p>
            <a:fld id="{63BA93C4-2A5C-4B4B-B565-ADAA94AD8651}" type="slidenum">
              <a:rPr kumimoji="1" lang="ja-JP" altLang="en-US" smtClean="0"/>
              <a:t>33</a:t>
            </a:fld>
            <a:endParaRPr kumimoji="1" lang="ja-JP" altLang="en-US"/>
          </a:p>
        </p:txBody>
      </p:sp>
    </p:spTree>
    <p:extLst>
      <p:ext uri="{BB962C8B-B14F-4D97-AF65-F5344CB8AC3E}">
        <p14:creationId xmlns:p14="http://schemas.microsoft.com/office/powerpoint/2010/main" val="85241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up)">
                                      <p:cBhvr>
                                        <p:cTn id="7" dur="1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up)">
                                      <p:cBhvr>
                                        <p:cTn id="12" dur="1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up)">
                                      <p:cBhvr>
                                        <p:cTn id="17" dur="1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10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up)">
                                      <p:cBhvr>
                                        <p:cTn id="27" dur="1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9B9BBB-457B-4860-BDA7-D0AAA94F6090}"/>
              </a:ext>
            </a:extLst>
          </p:cNvPr>
          <p:cNvSpPr>
            <a:spLocks noGrp="1"/>
          </p:cNvSpPr>
          <p:nvPr>
            <p:ph type="title"/>
          </p:nvPr>
        </p:nvSpPr>
        <p:spPr/>
        <p:txBody>
          <a:bodyPr>
            <a:noAutofit/>
          </a:bodyPr>
          <a:lstStyle/>
          <a:p>
            <a:r>
              <a:rPr lang="ja-JP" altLang="en-US" sz="3600" dirty="0"/>
              <a:t>黒崎洋介「ポスト・コロナショックにおける授業づくりの具体（高等学校）」東洋館出版（</a:t>
            </a:r>
            <a:r>
              <a:rPr lang="en-US" altLang="ja-JP" sz="3600" dirty="0"/>
              <a:t>2020/6/10</a:t>
            </a:r>
            <a:r>
              <a:rPr lang="ja-JP" altLang="en-US" sz="3600" dirty="0"/>
              <a:t>） （</a:t>
            </a:r>
            <a:r>
              <a:rPr lang="en-US" altLang="ja-JP" sz="3600" dirty="0"/>
              <a:t>2/5</a:t>
            </a:r>
            <a:r>
              <a:rPr lang="ja-JP" altLang="en-US" sz="3600" dirty="0"/>
              <a:t>）</a:t>
            </a:r>
            <a:endParaRPr kumimoji="1" lang="ja-JP" altLang="en-US" sz="3600" dirty="0"/>
          </a:p>
        </p:txBody>
      </p:sp>
      <p:sp>
        <p:nvSpPr>
          <p:cNvPr id="3" name="コンテンツ プレースホルダー 2">
            <a:extLst>
              <a:ext uri="{FF2B5EF4-FFF2-40B4-BE49-F238E27FC236}">
                <a16:creationId xmlns:a16="http://schemas.microsoft.com/office/drawing/2014/main" id="{5FC8CED9-DED7-48EC-9EB3-CE2DFDF0C0B6}"/>
              </a:ext>
            </a:extLst>
          </p:cNvPr>
          <p:cNvSpPr>
            <a:spLocks noGrp="1"/>
          </p:cNvSpPr>
          <p:nvPr>
            <p:ph idx="1"/>
          </p:nvPr>
        </p:nvSpPr>
        <p:spPr>
          <a:xfrm>
            <a:off x="312420" y="1825625"/>
            <a:ext cx="11567160" cy="4351338"/>
          </a:xfrm>
        </p:spPr>
        <p:txBody>
          <a:bodyPr>
            <a:normAutofit fontScale="85000" lnSpcReduction="20000"/>
          </a:bodyPr>
          <a:lstStyle/>
          <a:p>
            <a:pPr>
              <a:lnSpc>
                <a:spcPct val="120000"/>
              </a:lnSpc>
            </a:pPr>
            <a:r>
              <a:rPr lang="ja-JP" altLang="en-US" sz="3300" dirty="0"/>
              <a:t>全</a:t>
            </a:r>
            <a:r>
              <a:rPr lang="en-US" altLang="ja-JP" sz="3300" dirty="0"/>
              <a:t>3</a:t>
            </a:r>
            <a:r>
              <a:rPr lang="ja-JP" altLang="en-US" sz="3300" dirty="0"/>
              <a:t>条の法律を作成</a:t>
            </a:r>
            <a:endParaRPr lang="en-US" altLang="ja-JP" sz="3300" dirty="0"/>
          </a:p>
          <a:p>
            <a:pPr lvl="1">
              <a:lnSpc>
                <a:spcPct val="120000"/>
              </a:lnSpc>
            </a:pPr>
            <a:r>
              <a:rPr lang="ja-JP" altLang="en-US" dirty="0"/>
              <a:t>自己の幸福の追求は，ときとして他者や社会全体の幸福と対立や衝突する。そこで，このような対立や衝突を調整し，いかによりよい社会を形成すべきかについて公正に配慮しながら考察することが必要である。</a:t>
            </a:r>
          </a:p>
          <a:p>
            <a:pPr lvl="1">
              <a:lnSpc>
                <a:spcPct val="120000"/>
              </a:lnSpc>
            </a:pPr>
            <a:r>
              <a:rPr lang="ja-JP" altLang="en-US" dirty="0"/>
              <a:t>こうした見方・考え方をふまえて，高額転売問題の解決を目指して，生徒はチケット不正転売禁止法を制定していく。</a:t>
            </a:r>
            <a:endParaRPr lang="en-US" altLang="ja-JP" dirty="0"/>
          </a:p>
          <a:p>
            <a:pPr>
              <a:lnSpc>
                <a:spcPct val="120000"/>
              </a:lnSpc>
            </a:pPr>
            <a:r>
              <a:rPr lang="ja-JP" altLang="en-US" sz="2400" dirty="0"/>
              <a:t>法律は，全３条で構成し，</a:t>
            </a:r>
            <a:r>
              <a:rPr lang="ja-JP" altLang="en-US" sz="2400" b="1" dirty="0"/>
              <a:t>第１条</a:t>
            </a:r>
            <a:r>
              <a:rPr lang="ja-JP" altLang="en-US" sz="2400" dirty="0"/>
              <a:t>では法律の「目的」を，</a:t>
            </a:r>
            <a:r>
              <a:rPr lang="ja-JP" altLang="en-US" sz="2400" b="1" dirty="0"/>
              <a:t>第２条</a:t>
            </a:r>
            <a:r>
              <a:rPr lang="ja-JP" altLang="en-US" sz="2400" dirty="0"/>
              <a:t>では不正転売という「要件」を満たした場合の「効果」を，</a:t>
            </a:r>
            <a:r>
              <a:rPr lang="ja-JP" altLang="en-US" sz="2400" b="1" dirty="0"/>
              <a:t>第３条</a:t>
            </a:r>
            <a:r>
              <a:rPr lang="ja-JP" altLang="en-US" sz="2400" dirty="0"/>
              <a:t>では不正転売の「定義」をそれぞれ考察・構想する。</a:t>
            </a:r>
            <a:endParaRPr lang="en-US" altLang="ja-JP" sz="2400" dirty="0"/>
          </a:p>
          <a:p>
            <a:pPr lvl="1">
              <a:lnSpc>
                <a:spcPct val="120000"/>
              </a:lnSpc>
            </a:pPr>
            <a:r>
              <a:rPr lang="ja-JP" altLang="en-US" dirty="0"/>
              <a:t>あるグループは法律の目的を「消費者とアーティストの被害を減らし，高額転売をなくすこと」とした上で，チケット不正転売という要件を満たした場合，「</a:t>
            </a:r>
            <a:r>
              <a:rPr lang="ja-JP" altLang="en-US" b="1" dirty="0"/>
              <a:t>罰金</a:t>
            </a:r>
            <a:r>
              <a:rPr lang="en-US" altLang="ja-JP" b="1" dirty="0"/>
              <a:t>50</a:t>
            </a:r>
            <a:r>
              <a:rPr lang="ja-JP" altLang="en-US" b="1" dirty="0"/>
              <a:t>～</a:t>
            </a:r>
            <a:r>
              <a:rPr lang="en-US" altLang="ja-JP" b="1" dirty="0"/>
              <a:t>100</a:t>
            </a:r>
            <a:r>
              <a:rPr lang="ja-JP" altLang="en-US" b="1" dirty="0"/>
              <a:t>万円又は懲役</a:t>
            </a:r>
            <a:r>
              <a:rPr lang="en-US" altLang="ja-JP" b="1" dirty="0"/>
              <a:t>2</a:t>
            </a:r>
            <a:r>
              <a:rPr lang="ja-JP" altLang="en-US" b="1" dirty="0"/>
              <a:t>～</a:t>
            </a:r>
            <a:r>
              <a:rPr lang="en-US" altLang="ja-JP" b="1" dirty="0"/>
              <a:t>3</a:t>
            </a:r>
            <a:r>
              <a:rPr lang="ja-JP" altLang="en-US" b="1" dirty="0"/>
              <a:t>年とする</a:t>
            </a:r>
            <a:r>
              <a:rPr lang="ja-JP" altLang="en-US" dirty="0"/>
              <a:t>」と効果を定めた。そして，</a:t>
            </a:r>
            <a:r>
              <a:rPr lang="ja-JP" altLang="en-US" b="1" dirty="0"/>
              <a:t>不正転売の定義</a:t>
            </a:r>
            <a:r>
              <a:rPr lang="ja-JP" altLang="en-US" dirty="0"/>
              <a:t>を，「業者や個人が買い占め，定価を大幅に上回る価格で販売すること」と定めた。</a:t>
            </a:r>
            <a:endParaRPr kumimoji="1" lang="en-US" altLang="ja-JP" dirty="0"/>
          </a:p>
          <a:p>
            <a:pPr>
              <a:lnSpc>
                <a:spcPct val="120000"/>
              </a:lnSpc>
            </a:pPr>
            <a:endParaRPr kumimoji="1" lang="ja-JP" altLang="en-US" sz="2400" dirty="0"/>
          </a:p>
        </p:txBody>
      </p:sp>
      <p:sp>
        <p:nvSpPr>
          <p:cNvPr id="4" name="日付プレースホルダー 3">
            <a:extLst>
              <a:ext uri="{FF2B5EF4-FFF2-40B4-BE49-F238E27FC236}">
                <a16:creationId xmlns:a16="http://schemas.microsoft.com/office/drawing/2014/main" id="{7A22E227-FBBF-4211-948A-1953F8B16960}"/>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6EC39964-A2D6-4637-AE8F-F653E061CA4C}"/>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719B8820-C735-4E4B-B408-9ED716DD7D79}"/>
              </a:ext>
            </a:extLst>
          </p:cNvPr>
          <p:cNvSpPr>
            <a:spLocks noGrp="1"/>
          </p:cNvSpPr>
          <p:nvPr>
            <p:ph type="sldNum" sz="quarter" idx="12"/>
          </p:nvPr>
        </p:nvSpPr>
        <p:spPr/>
        <p:txBody>
          <a:bodyPr/>
          <a:lstStyle/>
          <a:p>
            <a:fld id="{63BA93C4-2A5C-4B4B-B565-ADAA94AD8651}" type="slidenum">
              <a:rPr kumimoji="1" lang="ja-JP" altLang="en-US" smtClean="0"/>
              <a:t>34</a:t>
            </a:fld>
            <a:endParaRPr kumimoji="1" lang="ja-JP" altLang="en-US"/>
          </a:p>
        </p:txBody>
      </p:sp>
    </p:spTree>
    <p:extLst>
      <p:ext uri="{BB962C8B-B14F-4D97-AF65-F5344CB8AC3E}">
        <p14:creationId xmlns:p14="http://schemas.microsoft.com/office/powerpoint/2010/main" val="29213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BF265E-F40A-424B-95F7-5367647708D2}"/>
              </a:ext>
            </a:extLst>
          </p:cNvPr>
          <p:cNvSpPr>
            <a:spLocks noGrp="1"/>
          </p:cNvSpPr>
          <p:nvPr>
            <p:ph type="title"/>
          </p:nvPr>
        </p:nvSpPr>
        <p:spPr/>
        <p:txBody>
          <a:bodyPr>
            <a:normAutofit/>
          </a:bodyPr>
          <a:lstStyle/>
          <a:p>
            <a:r>
              <a:rPr lang="ja-JP" altLang="en-US" sz="3600" dirty="0"/>
              <a:t>黒崎洋介「ポスト・コロナショックにおける授業づくりの具体（高等学校）」東洋館出版（</a:t>
            </a:r>
            <a:r>
              <a:rPr lang="en-US" altLang="ja-JP" sz="3600" dirty="0"/>
              <a:t>2020/6/10</a:t>
            </a:r>
            <a:r>
              <a:rPr lang="ja-JP" altLang="en-US" sz="3600" dirty="0"/>
              <a:t>） （</a:t>
            </a:r>
            <a:r>
              <a:rPr lang="en-US" altLang="ja-JP" sz="3600" dirty="0"/>
              <a:t>3/5</a:t>
            </a:r>
            <a:r>
              <a:rPr lang="ja-JP" altLang="en-US" sz="3600" dirty="0"/>
              <a:t>）</a:t>
            </a:r>
            <a:endParaRPr kumimoji="1" lang="ja-JP" altLang="en-US" sz="3600" dirty="0"/>
          </a:p>
        </p:txBody>
      </p:sp>
      <p:sp>
        <p:nvSpPr>
          <p:cNvPr id="3" name="コンテンツ プレースホルダー 2">
            <a:extLst>
              <a:ext uri="{FF2B5EF4-FFF2-40B4-BE49-F238E27FC236}">
                <a16:creationId xmlns:a16="http://schemas.microsoft.com/office/drawing/2014/main" id="{4E1D5767-7310-4596-A60E-A2CB782463A7}"/>
              </a:ext>
            </a:extLst>
          </p:cNvPr>
          <p:cNvSpPr>
            <a:spLocks noGrp="1"/>
          </p:cNvSpPr>
          <p:nvPr>
            <p:ph idx="1"/>
          </p:nvPr>
        </p:nvSpPr>
        <p:spPr/>
        <p:txBody>
          <a:bodyPr>
            <a:normAutofit fontScale="85000" lnSpcReduction="20000"/>
          </a:bodyPr>
          <a:lstStyle/>
          <a:p>
            <a:pPr>
              <a:lnSpc>
                <a:spcPct val="120000"/>
              </a:lnSpc>
            </a:pPr>
            <a:r>
              <a:rPr kumimoji="1" lang="ja-JP" altLang="en-US" dirty="0"/>
              <a:t>出来た法律を事例で検証する</a:t>
            </a:r>
            <a:endParaRPr kumimoji="1" lang="en-US" altLang="ja-JP" dirty="0"/>
          </a:p>
          <a:p>
            <a:pPr lvl="1">
              <a:lnSpc>
                <a:spcPct val="110000"/>
              </a:lnSpc>
            </a:pPr>
            <a:r>
              <a:rPr lang="ja-JP" altLang="en-US" dirty="0"/>
              <a:t>制定した法律を，実際によく起こりうる複数の事例に適用させて，効果が生じるか否か，その妥当性などについて考察を行う。</a:t>
            </a:r>
            <a:endParaRPr lang="en-US" altLang="ja-JP" dirty="0"/>
          </a:p>
          <a:p>
            <a:pPr lvl="1">
              <a:lnSpc>
                <a:spcPct val="110000"/>
              </a:lnSpc>
            </a:pPr>
            <a:r>
              <a:rPr lang="ja-JP" altLang="en-US" dirty="0"/>
              <a:t>例えば，「ある人は，子どもにプレゼントするために，定価</a:t>
            </a:r>
            <a:r>
              <a:rPr lang="en-US" altLang="ja-JP" dirty="0"/>
              <a:t>9,000</a:t>
            </a:r>
            <a:r>
              <a:rPr lang="ja-JP" altLang="en-US" dirty="0"/>
              <a:t>円のチケットを複数の名義で申し込んだところ複数枚当選したため，余った分を</a:t>
            </a:r>
            <a:r>
              <a:rPr lang="en-US" altLang="ja-JP" dirty="0"/>
              <a:t>1</a:t>
            </a:r>
            <a:r>
              <a:rPr lang="ja-JP" altLang="en-US" dirty="0"/>
              <a:t>万円で転売した。転売は今回だけであり，過去に同様の行為行為をしていない」という事例について，先ほどのグループは，次のように考えた。</a:t>
            </a:r>
            <a:endParaRPr lang="en-US" altLang="ja-JP" dirty="0"/>
          </a:p>
          <a:p>
            <a:pPr lvl="2">
              <a:lnSpc>
                <a:spcPct val="110000"/>
              </a:lnSpc>
            </a:pPr>
            <a:r>
              <a:rPr lang="ja-JP" altLang="en-US" sz="2100" dirty="0"/>
              <a:t>「これは，定価を超えているから，不正転売でしょ！」</a:t>
            </a:r>
            <a:endParaRPr lang="en-US" altLang="ja-JP" sz="2100" dirty="0"/>
          </a:p>
          <a:p>
            <a:pPr lvl="2">
              <a:lnSpc>
                <a:spcPct val="110000"/>
              </a:lnSpc>
            </a:pPr>
            <a:r>
              <a:rPr lang="ja-JP" altLang="en-US" sz="2100" dirty="0"/>
              <a:t>「でも，たった</a:t>
            </a:r>
            <a:r>
              <a:rPr lang="en-US" altLang="ja-JP" sz="2100" dirty="0"/>
              <a:t>1,000</a:t>
            </a:r>
            <a:r>
              <a:rPr lang="ja-JP" altLang="en-US" sz="2100" dirty="0"/>
              <a:t>円超えているだけだよ？　それにこの人，悪意はないんだよなぁ」</a:t>
            </a:r>
            <a:endParaRPr lang="en-US" altLang="ja-JP" sz="2100" dirty="0"/>
          </a:p>
          <a:p>
            <a:pPr lvl="2">
              <a:lnSpc>
                <a:spcPct val="110000"/>
              </a:lnSpc>
            </a:pPr>
            <a:r>
              <a:rPr lang="ja-JP" altLang="en-US" sz="2100" dirty="0"/>
              <a:t>「大幅に上回るって定義したのが曖昧だったね」</a:t>
            </a:r>
            <a:endParaRPr lang="en-US" altLang="ja-JP" sz="2100" dirty="0"/>
          </a:p>
          <a:p>
            <a:pPr lvl="1">
              <a:lnSpc>
                <a:spcPct val="110000"/>
              </a:lnSpc>
            </a:pPr>
            <a:r>
              <a:rPr lang="ja-JP" altLang="en-US" dirty="0"/>
              <a:t>法律に事実を当てはめた結果に妥当性がないと考えた場合は，定義を再度修正することも可能であるとした。そこで，このグループは，不正転売を「悪意をもって，定価の</a:t>
            </a:r>
            <a:r>
              <a:rPr lang="en-US" altLang="ja-JP" dirty="0"/>
              <a:t>2</a:t>
            </a:r>
            <a:r>
              <a:rPr lang="ja-JP" altLang="en-US" dirty="0"/>
              <a:t>倍以上で販売すること」と再定義し，この事例は不正転売転売に当てはまらないと結論付けた。</a:t>
            </a:r>
            <a:endParaRPr kumimoji="1" lang="ja-JP" altLang="en-US" dirty="0"/>
          </a:p>
        </p:txBody>
      </p:sp>
      <p:sp>
        <p:nvSpPr>
          <p:cNvPr id="4" name="日付プレースホルダー 3">
            <a:extLst>
              <a:ext uri="{FF2B5EF4-FFF2-40B4-BE49-F238E27FC236}">
                <a16:creationId xmlns:a16="http://schemas.microsoft.com/office/drawing/2014/main" id="{DA2697BA-752E-4428-B244-49D9EA38FB59}"/>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34D02BF0-CC3C-472D-9E35-3F14FBD9D018}"/>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DA551746-9E6B-4226-91AC-65907E644088}"/>
              </a:ext>
            </a:extLst>
          </p:cNvPr>
          <p:cNvSpPr>
            <a:spLocks noGrp="1"/>
          </p:cNvSpPr>
          <p:nvPr>
            <p:ph type="sldNum" sz="quarter" idx="12"/>
          </p:nvPr>
        </p:nvSpPr>
        <p:spPr/>
        <p:txBody>
          <a:bodyPr/>
          <a:lstStyle/>
          <a:p>
            <a:fld id="{63BA93C4-2A5C-4B4B-B565-ADAA94AD8651}" type="slidenum">
              <a:rPr kumimoji="1" lang="ja-JP" altLang="en-US" smtClean="0"/>
              <a:t>35</a:t>
            </a:fld>
            <a:endParaRPr kumimoji="1" lang="ja-JP" altLang="en-US"/>
          </a:p>
        </p:txBody>
      </p:sp>
    </p:spTree>
    <p:extLst>
      <p:ext uri="{BB962C8B-B14F-4D97-AF65-F5344CB8AC3E}">
        <p14:creationId xmlns:p14="http://schemas.microsoft.com/office/powerpoint/2010/main" val="103182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1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F1C5A7-F78B-4280-9CD0-BBB7CFA63021}"/>
              </a:ext>
            </a:extLst>
          </p:cNvPr>
          <p:cNvSpPr>
            <a:spLocks noGrp="1"/>
          </p:cNvSpPr>
          <p:nvPr>
            <p:ph type="title"/>
          </p:nvPr>
        </p:nvSpPr>
        <p:spPr/>
        <p:txBody>
          <a:bodyPr>
            <a:normAutofit/>
          </a:bodyPr>
          <a:lstStyle/>
          <a:p>
            <a:r>
              <a:rPr lang="ja-JP" altLang="en-US" sz="3600" dirty="0"/>
              <a:t>黒崎洋介「ポスト・コロナショックにおける授業づくりの具体（高等学校）」東洋館出版（</a:t>
            </a:r>
            <a:r>
              <a:rPr lang="en-US" altLang="ja-JP" sz="3600" dirty="0"/>
              <a:t>2020/6/10</a:t>
            </a:r>
            <a:r>
              <a:rPr lang="ja-JP" altLang="en-US" sz="3600" dirty="0"/>
              <a:t>） （</a:t>
            </a:r>
            <a:r>
              <a:rPr lang="en-US" altLang="ja-JP" sz="3600" dirty="0"/>
              <a:t>4/5</a:t>
            </a:r>
            <a:r>
              <a:rPr lang="ja-JP" altLang="en-US" sz="3600" dirty="0"/>
              <a:t>）</a:t>
            </a:r>
            <a:endParaRPr kumimoji="1" lang="ja-JP" altLang="en-US" sz="3600" dirty="0"/>
          </a:p>
        </p:txBody>
      </p:sp>
      <p:sp>
        <p:nvSpPr>
          <p:cNvPr id="3" name="コンテンツ プレースホルダー 2">
            <a:extLst>
              <a:ext uri="{FF2B5EF4-FFF2-40B4-BE49-F238E27FC236}">
                <a16:creationId xmlns:a16="http://schemas.microsoft.com/office/drawing/2014/main" id="{24FB4768-3335-480A-AEC9-2E8133524B53}"/>
              </a:ext>
            </a:extLst>
          </p:cNvPr>
          <p:cNvSpPr>
            <a:spLocks noGrp="1"/>
          </p:cNvSpPr>
          <p:nvPr>
            <p:ph idx="1"/>
          </p:nvPr>
        </p:nvSpPr>
        <p:spPr/>
        <p:txBody>
          <a:bodyPr/>
          <a:lstStyle/>
          <a:p>
            <a:pPr>
              <a:lnSpc>
                <a:spcPct val="100000"/>
              </a:lnSpc>
            </a:pPr>
            <a:r>
              <a:rPr kumimoji="1" lang="ja-JP" altLang="en-US" dirty="0"/>
              <a:t>学びの振り返り</a:t>
            </a:r>
            <a:endParaRPr kumimoji="1" lang="en-US" altLang="ja-JP" dirty="0"/>
          </a:p>
          <a:p>
            <a:pPr lvl="1"/>
            <a:r>
              <a:rPr lang="ja-JP" altLang="en-US" dirty="0"/>
              <a:t>実は，法律を制定し適用する段階で，生徒は，法律が「目的・手段」や「要件・効果」という構造をとっていることや，「法の明確性」という概念，「法的三段論法」という法的思考など，重要な法的な見方・考え方を自然と学んでいる。</a:t>
            </a:r>
            <a:endParaRPr lang="en-US" altLang="ja-JP" dirty="0"/>
          </a:p>
          <a:p>
            <a:pPr lvl="1"/>
            <a:r>
              <a:rPr lang="ja-JP" altLang="en-US" dirty="0"/>
              <a:t>最後に，学習の過程で考察したことを議論することで，「法や規範の意義及び役割」について，法は刑罰などによって国民の行為を規制し社会の秩序を維持するだけではなく，国民の活動を積極的に促進し，紛争を解決するなど，日常生活に密接に関連していることも学ぶ。</a:t>
            </a:r>
            <a:endParaRPr lang="en-US" altLang="ja-JP" dirty="0"/>
          </a:p>
          <a:p>
            <a:pPr lvl="1"/>
            <a:r>
              <a:rPr lang="ja-JP" altLang="en-US" dirty="0"/>
              <a:t>こうしたた生徒の学びを，法を学ぶ別の単元でもくり返し明示的に指導することで，学びは生きて働くものへと洗練されていく。</a:t>
            </a:r>
            <a:endParaRPr kumimoji="1" lang="ja-JP" altLang="en-US" dirty="0"/>
          </a:p>
        </p:txBody>
      </p:sp>
      <p:sp>
        <p:nvSpPr>
          <p:cNvPr id="4" name="日付プレースホルダー 3">
            <a:extLst>
              <a:ext uri="{FF2B5EF4-FFF2-40B4-BE49-F238E27FC236}">
                <a16:creationId xmlns:a16="http://schemas.microsoft.com/office/drawing/2014/main" id="{F7DDEB7A-F3FF-46C5-9CD4-63EAACD214D2}"/>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8CC007ED-2C0F-46FF-84A5-EF23C8AC513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1A282BFB-E256-4A49-8467-04D3E6ED292D}"/>
              </a:ext>
            </a:extLst>
          </p:cNvPr>
          <p:cNvSpPr>
            <a:spLocks noGrp="1"/>
          </p:cNvSpPr>
          <p:nvPr>
            <p:ph type="sldNum" sz="quarter" idx="12"/>
          </p:nvPr>
        </p:nvSpPr>
        <p:spPr/>
        <p:txBody>
          <a:bodyPr/>
          <a:lstStyle/>
          <a:p>
            <a:fld id="{63BA93C4-2A5C-4B4B-B565-ADAA94AD8651}" type="slidenum">
              <a:rPr kumimoji="1" lang="ja-JP" altLang="en-US" smtClean="0"/>
              <a:t>36</a:t>
            </a:fld>
            <a:endParaRPr kumimoji="1" lang="ja-JP" altLang="en-US"/>
          </a:p>
        </p:txBody>
      </p:sp>
    </p:spTree>
    <p:extLst>
      <p:ext uri="{BB962C8B-B14F-4D97-AF65-F5344CB8AC3E}">
        <p14:creationId xmlns:p14="http://schemas.microsoft.com/office/powerpoint/2010/main" val="417096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62B009-33ED-406A-A52B-A822125FDA54}"/>
              </a:ext>
            </a:extLst>
          </p:cNvPr>
          <p:cNvSpPr>
            <a:spLocks noGrp="1"/>
          </p:cNvSpPr>
          <p:nvPr>
            <p:ph type="title"/>
          </p:nvPr>
        </p:nvSpPr>
        <p:spPr/>
        <p:txBody>
          <a:bodyPr>
            <a:normAutofit/>
          </a:bodyPr>
          <a:lstStyle/>
          <a:p>
            <a:r>
              <a:rPr lang="ja-JP" altLang="en-US" sz="3600" dirty="0"/>
              <a:t>黒崎洋介「ポスト・コロナショックにおける授業づくりの具体（高等学校）」東洋館出版（</a:t>
            </a:r>
            <a:r>
              <a:rPr lang="en-US" altLang="ja-JP" sz="3600" dirty="0"/>
              <a:t>2020/6/10</a:t>
            </a:r>
            <a:r>
              <a:rPr lang="ja-JP" altLang="en-US" sz="3600" dirty="0"/>
              <a:t>） （</a:t>
            </a:r>
            <a:r>
              <a:rPr lang="en-US" altLang="ja-JP" sz="3600" dirty="0"/>
              <a:t>5/5</a:t>
            </a:r>
            <a:r>
              <a:rPr lang="ja-JP" altLang="en-US" sz="3600" dirty="0"/>
              <a:t>）</a:t>
            </a:r>
            <a:endParaRPr kumimoji="1" lang="ja-JP" altLang="en-US" sz="3600" dirty="0"/>
          </a:p>
        </p:txBody>
      </p:sp>
      <p:sp>
        <p:nvSpPr>
          <p:cNvPr id="3" name="コンテンツ プレースホルダー 2">
            <a:extLst>
              <a:ext uri="{FF2B5EF4-FFF2-40B4-BE49-F238E27FC236}">
                <a16:creationId xmlns:a16="http://schemas.microsoft.com/office/drawing/2014/main" id="{E3A23879-7A3B-4E9E-AAE8-4497122D9FB8}"/>
              </a:ext>
            </a:extLst>
          </p:cNvPr>
          <p:cNvSpPr>
            <a:spLocks noGrp="1"/>
          </p:cNvSpPr>
          <p:nvPr>
            <p:ph idx="1"/>
          </p:nvPr>
        </p:nvSpPr>
        <p:spPr/>
        <p:txBody>
          <a:bodyPr/>
          <a:lstStyle/>
          <a:p>
            <a:pPr>
              <a:lnSpc>
                <a:spcPct val="100000"/>
              </a:lnSpc>
            </a:pPr>
            <a:r>
              <a:rPr kumimoji="1" lang="ja-JP" altLang="en-US" dirty="0"/>
              <a:t>学校におけるリーガル・コード教育の可能性</a:t>
            </a:r>
            <a:endParaRPr kumimoji="1" lang="en-US" altLang="ja-JP" dirty="0"/>
          </a:p>
          <a:p>
            <a:pPr lvl="1">
              <a:lnSpc>
                <a:spcPct val="100000"/>
              </a:lnSpc>
            </a:pPr>
            <a:r>
              <a:rPr lang="ja-JP" altLang="en-US" dirty="0"/>
              <a:t>もしも仮に，教師が「法や規範の意義及び役割」について系統立てて教えた場合，果たして生徒は「学びの意味」を実感するだろうか。そこでの学びは，定期試験のためにだけ蓄積され，終わった後には忘れ去られてしまうだろう。</a:t>
            </a:r>
            <a:endParaRPr lang="en-US" altLang="ja-JP" dirty="0"/>
          </a:p>
          <a:p>
            <a:pPr lvl="1">
              <a:lnSpc>
                <a:spcPct val="100000"/>
              </a:lnSpc>
            </a:pPr>
            <a:r>
              <a:rPr lang="ja-JP" altLang="en-US" dirty="0"/>
              <a:t>学びは，ある状況や文脈から独立して存在するわけではない。具体的な状況や文脈の中に学びが存在しているのである。</a:t>
            </a:r>
            <a:endParaRPr lang="en-US" altLang="ja-JP" dirty="0"/>
          </a:p>
          <a:p>
            <a:pPr lvl="1">
              <a:lnSpc>
                <a:spcPct val="100000"/>
              </a:lnSpc>
            </a:pPr>
            <a:r>
              <a:rPr lang="ja-JP" altLang="en-US" dirty="0"/>
              <a:t>「ルール作り」を通して「法や規範の意義及び役割」について学ぶからこそ，学びの成果は未来において生きて働くものとして修得され，生徒は学校での「学びの意味」を実感することができるのである。</a:t>
            </a:r>
          </a:p>
        </p:txBody>
      </p:sp>
      <p:sp>
        <p:nvSpPr>
          <p:cNvPr id="4" name="日付プレースホルダー 3">
            <a:extLst>
              <a:ext uri="{FF2B5EF4-FFF2-40B4-BE49-F238E27FC236}">
                <a16:creationId xmlns:a16="http://schemas.microsoft.com/office/drawing/2014/main" id="{E5F4B236-86FB-4811-8549-318ED2EA7940}"/>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6B4EB03F-D706-416A-A6EC-A7C7394E077E}"/>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6C7EA28F-6C82-4215-93AB-5301CE491BCF}"/>
              </a:ext>
            </a:extLst>
          </p:cNvPr>
          <p:cNvSpPr>
            <a:spLocks noGrp="1"/>
          </p:cNvSpPr>
          <p:nvPr>
            <p:ph type="sldNum" sz="quarter" idx="12"/>
          </p:nvPr>
        </p:nvSpPr>
        <p:spPr/>
        <p:txBody>
          <a:bodyPr/>
          <a:lstStyle/>
          <a:p>
            <a:fld id="{63BA93C4-2A5C-4B4B-B565-ADAA94AD8651}" type="slidenum">
              <a:rPr kumimoji="1" lang="ja-JP" altLang="en-US" smtClean="0"/>
              <a:t>37</a:t>
            </a:fld>
            <a:endParaRPr kumimoji="1" lang="ja-JP" altLang="en-US"/>
          </a:p>
        </p:txBody>
      </p:sp>
    </p:spTree>
    <p:extLst>
      <p:ext uri="{BB962C8B-B14F-4D97-AF65-F5344CB8AC3E}">
        <p14:creationId xmlns:p14="http://schemas.microsoft.com/office/powerpoint/2010/main" val="421324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738D397-554B-40C6-8DD8-39FF2343BB21}"/>
              </a:ext>
            </a:extLst>
          </p:cNvPr>
          <p:cNvSpPr>
            <a:spLocks noGrp="1"/>
          </p:cNvSpPr>
          <p:nvPr>
            <p:ph type="title"/>
          </p:nvPr>
        </p:nvSpPr>
        <p:spPr>
          <a:xfrm>
            <a:off x="831850" y="1277258"/>
            <a:ext cx="10515600" cy="2188255"/>
          </a:xfrm>
        </p:spPr>
        <p:txBody>
          <a:bodyPr/>
          <a:lstStyle/>
          <a:p>
            <a:r>
              <a:rPr kumimoji="1" lang="ja-JP" altLang="en-US" dirty="0"/>
              <a:t>世界共通教育における</a:t>
            </a:r>
            <a:br>
              <a:rPr kumimoji="1" lang="en-US" altLang="ja-JP" sz="1600" dirty="0"/>
            </a:br>
            <a:br>
              <a:rPr kumimoji="1" lang="en-US" altLang="ja-JP" sz="1600" dirty="0"/>
            </a:br>
            <a:r>
              <a:rPr lang="ja-JP" altLang="en-US" dirty="0"/>
              <a:t>リーガルコードの</a:t>
            </a:r>
            <a:r>
              <a:rPr kumimoji="1" lang="ja-JP" altLang="en-US" dirty="0"/>
              <a:t>位置づけ</a:t>
            </a:r>
          </a:p>
        </p:txBody>
      </p:sp>
      <p:sp>
        <p:nvSpPr>
          <p:cNvPr id="7" name="テキスト プレースホルダー 6">
            <a:extLst>
              <a:ext uri="{FF2B5EF4-FFF2-40B4-BE49-F238E27FC236}">
                <a16:creationId xmlns:a16="http://schemas.microsoft.com/office/drawing/2014/main" id="{7A62D7A1-EE0C-4549-949F-69AB179DE813}"/>
              </a:ext>
            </a:extLst>
          </p:cNvPr>
          <p:cNvSpPr>
            <a:spLocks noGrp="1"/>
          </p:cNvSpPr>
          <p:nvPr>
            <p:ph type="body" idx="1"/>
          </p:nvPr>
        </p:nvSpPr>
        <p:spPr>
          <a:xfrm>
            <a:off x="1316182" y="4064001"/>
            <a:ext cx="9559636" cy="1770743"/>
          </a:xfrm>
        </p:spPr>
        <p:txBody>
          <a:bodyPr>
            <a:noAutofit/>
          </a:bodyPr>
          <a:lstStyle/>
          <a:p>
            <a:r>
              <a:rPr kumimoji="1" lang="ja-JP" altLang="en-US" dirty="0">
                <a:solidFill>
                  <a:schemeClr val="tx1"/>
                </a:solidFill>
              </a:rPr>
              <a:t>世界のリーダーには，法的思考を身につけた人が大半である。</a:t>
            </a:r>
            <a:endParaRPr kumimoji="1" lang="en-US" altLang="ja-JP" dirty="0">
              <a:solidFill>
                <a:schemeClr val="tx1"/>
              </a:solidFill>
            </a:endParaRPr>
          </a:p>
          <a:p>
            <a:r>
              <a:rPr kumimoji="1" lang="ja-JP" altLang="en-US" dirty="0">
                <a:solidFill>
                  <a:schemeClr val="tx1"/>
                </a:solidFill>
              </a:rPr>
              <a:t>法とは何か ←法の女神の像を見ればわかる</a:t>
            </a:r>
            <a:endParaRPr kumimoji="1" lang="en-US" altLang="ja-JP" dirty="0">
              <a:solidFill>
                <a:schemeClr val="tx1"/>
              </a:solidFill>
            </a:endParaRPr>
          </a:p>
          <a:p>
            <a:r>
              <a:rPr lang="ja-JP" altLang="en-US" dirty="0">
                <a:solidFill>
                  <a:schemeClr val="tx1"/>
                </a:solidFill>
              </a:rPr>
              <a:t>法の機能    ←条文の構造を知れば，よくわかる</a:t>
            </a:r>
            <a:endParaRPr lang="en-US" altLang="ja-JP" dirty="0">
              <a:solidFill>
                <a:schemeClr val="tx1"/>
              </a:solidFill>
            </a:endParaRPr>
          </a:p>
          <a:p>
            <a:r>
              <a:rPr lang="ja-JP" altLang="en-US" dirty="0">
                <a:solidFill>
                  <a:schemeClr val="tx1"/>
                </a:solidFill>
              </a:rPr>
              <a:t>法的思考とは何か ←アイラック（ＩＲＡＣ），トゥールミンの議論の図式。</a:t>
            </a:r>
            <a:endParaRPr lang="en-US" altLang="ja-JP" dirty="0">
              <a:solidFill>
                <a:schemeClr val="tx1"/>
              </a:solidFill>
            </a:endParaRPr>
          </a:p>
          <a:p>
            <a:endParaRPr kumimoji="1" lang="ja-JP" altLang="en-US" dirty="0">
              <a:solidFill>
                <a:schemeClr val="tx1"/>
              </a:solidFill>
            </a:endParaRPr>
          </a:p>
        </p:txBody>
      </p:sp>
      <p:sp>
        <p:nvSpPr>
          <p:cNvPr id="3" name="日付プレースホルダー 2">
            <a:extLst>
              <a:ext uri="{FF2B5EF4-FFF2-40B4-BE49-F238E27FC236}">
                <a16:creationId xmlns:a16="http://schemas.microsoft.com/office/drawing/2014/main" id="{D67DA226-7495-49AE-B12A-6F0B9623BF4C}"/>
              </a:ext>
            </a:extLst>
          </p:cNvPr>
          <p:cNvSpPr>
            <a:spLocks noGrp="1"/>
          </p:cNvSpPr>
          <p:nvPr>
            <p:ph type="dt" sz="half" idx="10"/>
          </p:nvPr>
        </p:nvSpPr>
        <p:spPr/>
        <p:txBody>
          <a:bodyPr/>
          <a:lstStyle/>
          <a:p>
            <a:fld id="{9C1E99C8-5156-4BBF-85A2-8B27EE09366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35CABD1F-E608-49CD-9003-CFB89F8CE5D5}"/>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8B918C46-A71F-4B72-B880-E1217B275C33}"/>
              </a:ext>
            </a:extLst>
          </p:cNvPr>
          <p:cNvSpPr>
            <a:spLocks noGrp="1"/>
          </p:cNvSpPr>
          <p:nvPr>
            <p:ph type="sldNum" sz="quarter" idx="12"/>
          </p:nvPr>
        </p:nvSpPr>
        <p:spPr/>
        <p:txBody>
          <a:bodyPr/>
          <a:lstStyle/>
          <a:p>
            <a:fld id="{63BA93C4-2A5C-4B4B-B565-ADAA94AD8651}" type="slidenum">
              <a:rPr kumimoji="1" lang="ja-JP" altLang="en-US" smtClean="0"/>
              <a:t>38</a:t>
            </a:fld>
            <a:endParaRPr kumimoji="1" lang="ja-JP" altLang="en-US"/>
          </a:p>
        </p:txBody>
      </p:sp>
    </p:spTree>
    <p:extLst>
      <p:ext uri="{BB962C8B-B14F-4D97-AF65-F5344CB8AC3E}">
        <p14:creationId xmlns:p14="http://schemas.microsoft.com/office/powerpoint/2010/main" val="1181036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976C76-B3CB-4B83-A6BA-B0E5282FE536}"/>
              </a:ext>
            </a:extLst>
          </p:cNvPr>
          <p:cNvSpPr>
            <a:spLocks noGrp="1"/>
          </p:cNvSpPr>
          <p:nvPr>
            <p:ph type="title"/>
          </p:nvPr>
        </p:nvSpPr>
        <p:spPr>
          <a:xfrm>
            <a:off x="838200" y="365125"/>
            <a:ext cx="10515600" cy="1178667"/>
          </a:xfrm>
        </p:spPr>
        <p:txBody>
          <a:bodyPr/>
          <a:lstStyle/>
          <a:p>
            <a:r>
              <a:rPr kumimoji="1" lang="ja-JP" altLang="en-US" dirty="0"/>
              <a:t>世界のリーダーは，法学部卒が多い</a:t>
            </a:r>
          </a:p>
        </p:txBody>
      </p:sp>
      <p:sp>
        <p:nvSpPr>
          <p:cNvPr id="3" name="日付プレースホルダー 2">
            <a:extLst>
              <a:ext uri="{FF2B5EF4-FFF2-40B4-BE49-F238E27FC236}">
                <a16:creationId xmlns:a16="http://schemas.microsoft.com/office/drawing/2014/main" id="{CB5827C9-8AAB-4734-8A5F-656CEC47DFF1}"/>
              </a:ext>
            </a:extLst>
          </p:cNvPr>
          <p:cNvSpPr>
            <a:spLocks noGrp="1"/>
          </p:cNvSpPr>
          <p:nvPr>
            <p:ph type="dt" sz="half" idx="10"/>
          </p:nvPr>
        </p:nvSpPr>
        <p:spPr/>
        <p:txBody>
          <a:bodyPr/>
          <a:lstStyle/>
          <a:p>
            <a:fld id="{9C1E99C8-5156-4BBF-85A2-8B27EE09366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4213346F-175B-4C31-B5DE-3853D8A0E381}"/>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FE093202-B1F3-4C5D-8ADA-EF3A72480FFD}"/>
              </a:ext>
            </a:extLst>
          </p:cNvPr>
          <p:cNvSpPr>
            <a:spLocks noGrp="1"/>
          </p:cNvSpPr>
          <p:nvPr>
            <p:ph type="sldNum" sz="quarter" idx="12"/>
          </p:nvPr>
        </p:nvSpPr>
        <p:spPr/>
        <p:txBody>
          <a:bodyPr/>
          <a:lstStyle/>
          <a:p>
            <a:fld id="{63BA93C4-2A5C-4B4B-B565-ADAA94AD8651}" type="slidenum">
              <a:rPr kumimoji="1" lang="ja-JP" altLang="en-US" smtClean="0"/>
              <a:t>39</a:t>
            </a:fld>
            <a:endParaRPr kumimoji="1" lang="ja-JP" altLang="en-US"/>
          </a:p>
        </p:txBody>
      </p:sp>
      <p:sp>
        <p:nvSpPr>
          <p:cNvPr id="8" name="コンテンツ プレースホルダー 7">
            <a:extLst>
              <a:ext uri="{FF2B5EF4-FFF2-40B4-BE49-F238E27FC236}">
                <a16:creationId xmlns:a16="http://schemas.microsoft.com/office/drawing/2014/main" id="{CEFA64E4-6110-4CB6-A30D-D180FE278D3C}"/>
              </a:ext>
            </a:extLst>
          </p:cNvPr>
          <p:cNvSpPr txBox="1">
            <a:spLocks/>
          </p:cNvSpPr>
          <p:nvPr/>
        </p:nvSpPr>
        <p:spPr>
          <a:xfrm>
            <a:off x="838200" y="1745669"/>
            <a:ext cx="10515600" cy="4381995"/>
          </a:xfrm>
          <a:prstGeom prst="rect">
            <a:avLst/>
          </a:prstGeom>
        </p:spPr>
        <p:txBody>
          <a:bodyPr>
            <a:normAutofit fontScale="85000" lnSpcReduction="20000"/>
          </a:bodyPr>
          <a:lst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アメリカの歴代大統領は，</a:t>
            </a:r>
            <a:r>
              <a:rPr lang="en-US" altLang="ja-JP" dirty="0"/>
              <a:t>44</a:t>
            </a:r>
            <a:r>
              <a:rPr lang="ja-JP" altLang="en-US" dirty="0"/>
              <a:t>人中</a:t>
            </a:r>
            <a:r>
              <a:rPr lang="en-US" altLang="ja-JP" dirty="0"/>
              <a:t>27</a:t>
            </a:r>
            <a:r>
              <a:rPr lang="ja-JP" altLang="en-US" dirty="0"/>
              <a:t>人（</a:t>
            </a:r>
            <a:r>
              <a:rPr lang="en-US" altLang="ja-JP" dirty="0"/>
              <a:t>61.3%</a:t>
            </a:r>
            <a:r>
              <a:rPr lang="ja-JP" altLang="en-US" dirty="0"/>
              <a:t>）が弁護士出身</a:t>
            </a:r>
          </a:p>
          <a:p>
            <a:pPr lvl="1"/>
            <a:r>
              <a:rPr lang="ja-JP" altLang="en-US" sz="2800" dirty="0"/>
              <a:t>ドナルド・トランプ	←ペンシルベニア・ビジネススクール</a:t>
            </a:r>
          </a:p>
          <a:p>
            <a:pPr lvl="1"/>
            <a:r>
              <a:rPr lang="ja-JP" altLang="en-US" sz="2800" dirty="0"/>
              <a:t>バラク・オバマ	</a:t>
            </a:r>
            <a:r>
              <a:rPr lang="en-US" altLang="ja-JP" sz="2800" dirty="0"/>
              <a:t>	</a:t>
            </a:r>
            <a:r>
              <a:rPr lang="ja-JP" altLang="en-US" sz="2800" dirty="0"/>
              <a:t>←ハーバード・ロースクール</a:t>
            </a:r>
            <a:endParaRPr lang="en-US" altLang="ja-JP" sz="2800" dirty="0"/>
          </a:p>
          <a:p>
            <a:r>
              <a:rPr lang="ja-JP" altLang="en-US" dirty="0"/>
              <a:t>習近平（</a:t>
            </a:r>
            <a:r>
              <a:rPr lang="en-US" altLang="ja-JP" dirty="0" err="1"/>
              <a:t>Xíjìnpíng</a:t>
            </a:r>
            <a:r>
              <a:rPr lang="ja-JP" altLang="en-US" dirty="0"/>
              <a:t>）	</a:t>
            </a:r>
            <a:r>
              <a:rPr lang="en-US" altLang="ja-JP" dirty="0"/>
              <a:t>	</a:t>
            </a:r>
            <a:r>
              <a:rPr lang="ja-JP" altLang="en-US" dirty="0"/>
              <a:t>←清華大学人文社会科学院大学院（法学博士）</a:t>
            </a:r>
          </a:p>
          <a:p>
            <a:r>
              <a:rPr lang="ja-JP" altLang="en-US" dirty="0"/>
              <a:t>プーチン	</a:t>
            </a:r>
            <a:r>
              <a:rPr lang="en-US" altLang="ja-JP" dirty="0"/>
              <a:t>		</a:t>
            </a:r>
            <a:r>
              <a:rPr lang="ja-JP" altLang="en-US" dirty="0"/>
              <a:t>←レニングラード大学法学部</a:t>
            </a:r>
          </a:p>
          <a:p>
            <a:r>
              <a:rPr lang="ja-JP" altLang="en-US" dirty="0"/>
              <a:t>マクロン	</a:t>
            </a:r>
            <a:r>
              <a:rPr lang="en-US" altLang="ja-JP" dirty="0"/>
              <a:t>		</a:t>
            </a:r>
            <a:r>
              <a:rPr lang="ja-JP" altLang="en-US" dirty="0"/>
              <a:t>←フランス国立行政学院（</a:t>
            </a:r>
            <a:r>
              <a:rPr lang="en-US" altLang="ja-JP" dirty="0"/>
              <a:t>ENA</a:t>
            </a:r>
            <a:r>
              <a:rPr lang="ja-JP" altLang="en-US" dirty="0"/>
              <a:t>）</a:t>
            </a:r>
            <a:endParaRPr lang="en-US" altLang="ja-JP" dirty="0"/>
          </a:p>
          <a:p>
            <a:r>
              <a:rPr lang="ja-JP" altLang="en-US" dirty="0"/>
              <a:t>ジュゼッペ・コンテ</a:t>
            </a:r>
            <a:r>
              <a:rPr lang="en-US" altLang="ja-JP" dirty="0"/>
              <a:t>		</a:t>
            </a:r>
            <a:r>
              <a:rPr lang="ja-JP" altLang="en-US" dirty="0"/>
              <a:t>←フィレンツェ大学法学部教授（民法）</a:t>
            </a:r>
          </a:p>
          <a:p>
            <a:r>
              <a:rPr lang="ja-JP" altLang="en-US" dirty="0"/>
              <a:t>文在寅（ムン・ジェイン）	←慶煕大学校法学部法律学科</a:t>
            </a:r>
          </a:p>
          <a:p>
            <a:r>
              <a:rPr lang="ja-JP" altLang="en-US" dirty="0"/>
              <a:t>安倍晋三	</a:t>
            </a:r>
            <a:r>
              <a:rPr lang="en-US" altLang="ja-JP" dirty="0"/>
              <a:t>		</a:t>
            </a:r>
            <a:r>
              <a:rPr lang="ja-JP" altLang="en-US" dirty="0"/>
              <a:t>←成蹊大学法学部政治学科</a:t>
            </a:r>
            <a:br>
              <a:rPr lang="en-US" altLang="ja-JP" dirty="0"/>
            </a:br>
            <a:endParaRPr lang="ja-JP" altLang="en-US" dirty="0"/>
          </a:p>
          <a:p>
            <a:r>
              <a:rPr lang="ja-JP" altLang="en-US" dirty="0"/>
              <a:t>メルケル	</a:t>
            </a:r>
            <a:r>
              <a:rPr lang="en-US" altLang="ja-JP" dirty="0"/>
              <a:t>		</a:t>
            </a:r>
            <a:r>
              <a:rPr lang="ja-JP" altLang="en-US" dirty="0"/>
              <a:t>←ライプツィヒ大学物理学</a:t>
            </a:r>
          </a:p>
          <a:p>
            <a:r>
              <a:rPr lang="ja-JP" altLang="en-US" dirty="0"/>
              <a:t>金正恩（キム・ジョンウン）	←金日成総合大学情報工学</a:t>
            </a:r>
          </a:p>
        </p:txBody>
      </p:sp>
    </p:spTree>
    <p:extLst>
      <p:ext uri="{BB962C8B-B14F-4D97-AF65-F5344CB8AC3E}">
        <p14:creationId xmlns:p14="http://schemas.microsoft.com/office/powerpoint/2010/main" val="403549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75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75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1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75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75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75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75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75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left)">
                                      <p:cBhvr>
                                        <p:cTn id="52" dur="75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wipe(left)">
                                      <p:cBhvr>
                                        <p:cTn id="57" dur="75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5299B8-F3CF-4D29-8DC6-DD44C17F8F9B}"/>
              </a:ext>
            </a:extLst>
          </p:cNvPr>
          <p:cNvSpPr>
            <a:spLocks noGrp="1"/>
          </p:cNvSpPr>
          <p:nvPr>
            <p:ph type="title"/>
          </p:nvPr>
        </p:nvSpPr>
        <p:spPr>
          <a:xfrm>
            <a:off x="838200" y="365126"/>
            <a:ext cx="10515600" cy="929892"/>
          </a:xfrm>
        </p:spPr>
        <p:txBody>
          <a:bodyPr/>
          <a:lstStyle/>
          <a:p>
            <a:r>
              <a:rPr kumimoji="1" lang="ja-JP" altLang="en-US" dirty="0"/>
              <a:t>自己紹介：加賀山 茂</a:t>
            </a:r>
          </a:p>
        </p:txBody>
      </p:sp>
      <p:sp>
        <p:nvSpPr>
          <p:cNvPr id="4" name="日付プレースホルダー 3">
            <a:extLst>
              <a:ext uri="{FF2B5EF4-FFF2-40B4-BE49-F238E27FC236}">
                <a16:creationId xmlns:a16="http://schemas.microsoft.com/office/drawing/2014/main" id="{46085E13-E885-463A-BF70-A3E653C5DCA7}"/>
              </a:ext>
            </a:extLst>
          </p:cNvPr>
          <p:cNvSpPr>
            <a:spLocks noGrp="1"/>
          </p:cNvSpPr>
          <p:nvPr>
            <p:ph type="dt" sz="half" idx="10"/>
          </p:nvPr>
        </p:nvSpPr>
        <p:spPr/>
        <p:txBody>
          <a:bodyPr/>
          <a:lstStyle/>
          <a:p>
            <a:fld id="{E2C7106B-0618-44BE-9667-CA4C5CA5C836}"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15F32043-DB22-43EC-8C4D-D89C7FF93F42}"/>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6B79575D-D97E-4D87-B04D-BF0E171B3153}"/>
              </a:ext>
            </a:extLst>
          </p:cNvPr>
          <p:cNvSpPr>
            <a:spLocks noGrp="1"/>
          </p:cNvSpPr>
          <p:nvPr>
            <p:ph type="sldNum" sz="quarter" idx="12"/>
          </p:nvPr>
        </p:nvSpPr>
        <p:spPr/>
        <p:txBody>
          <a:bodyPr/>
          <a:lstStyle/>
          <a:p>
            <a:fld id="{63BA93C4-2A5C-4B4B-B565-ADAA94AD8651}" type="slidenum">
              <a:rPr kumimoji="1" lang="ja-JP" altLang="en-US" smtClean="0"/>
              <a:t>4</a:t>
            </a:fld>
            <a:endParaRPr kumimoji="1" lang="ja-JP" altLang="en-US"/>
          </a:p>
        </p:txBody>
      </p:sp>
      <p:pic>
        <p:nvPicPr>
          <p:cNvPr id="7" name="図 6">
            <a:extLst>
              <a:ext uri="{FF2B5EF4-FFF2-40B4-BE49-F238E27FC236}">
                <a16:creationId xmlns:a16="http://schemas.microsoft.com/office/drawing/2014/main" id="{C69397BB-101A-4D1C-A17F-F1E449FD0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051" y="2682857"/>
            <a:ext cx="4614949" cy="3461212"/>
          </a:xfrm>
          <a:prstGeom prst="rect">
            <a:avLst/>
          </a:prstGeom>
          <a:effectLst>
            <a:outerShdw blurRad="50800" dist="50800" dir="5400000" algn="ctr" rotWithShape="0">
              <a:srgbClr val="000000"/>
            </a:outerShdw>
          </a:effectLst>
        </p:spPr>
      </p:pic>
      <p:pic>
        <p:nvPicPr>
          <p:cNvPr id="8" name="図 7">
            <a:extLst>
              <a:ext uri="{FF2B5EF4-FFF2-40B4-BE49-F238E27FC236}">
                <a16:creationId xmlns:a16="http://schemas.microsoft.com/office/drawing/2014/main" id="{A1C2D840-EE2F-4D14-B016-FC69217AB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723" y="1507298"/>
            <a:ext cx="3878580" cy="3406140"/>
          </a:xfrm>
          <a:prstGeom prst="rect">
            <a:avLst/>
          </a:prstGeom>
          <a:effectLst>
            <a:outerShdw blurRad="50800" dist="50800" dir="5400000" algn="ctr" rotWithShape="0">
              <a:srgbClr val="000000">
                <a:alpha val="0"/>
              </a:srgbClr>
            </a:outerShdw>
          </a:effectLst>
        </p:spPr>
      </p:pic>
      <p:sp>
        <p:nvSpPr>
          <p:cNvPr id="10" name="コンテンツ プレースホルダー 8">
            <a:extLst>
              <a:ext uri="{FF2B5EF4-FFF2-40B4-BE49-F238E27FC236}">
                <a16:creationId xmlns:a16="http://schemas.microsoft.com/office/drawing/2014/main" id="{960C63A2-5A88-4618-9B5A-3EA70F5536FA}"/>
              </a:ext>
            </a:extLst>
          </p:cNvPr>
          <p:cNvSpPr>
            <a:spLocks noGrp="1"/>
          </p:cNvSpPr>
          <p:nvPr>
            <p:ph idx="1"/>
          </p:nvPr>
        </p:nvSpPr>
        <p:spPr>
          <a:xfrm>
            <a:off x="838200" y="1507298"/>
            <a:ext cx="10515600" cy="4351338"/>
          </a:xfrm>
        </p:spPr>
        <p:txBody>
          <a:bodyPr>
            <a:normAutofit fontScale="92500" lnSpcReduction="20000"/>
          </a:bodyPr>
          <a:lstStyle/>
          <a:p>
            <a:r>
              <a:rPr kumimoji="1" lang="en-US" altLang="ja-JP" dirty="0"/>
              <a:t>1948</a:t>
            </a:r>
            <a:r>
              <a:rPr kumimoji="1" lang="ja-JP" altLang="en-US" dirty="0"/>
              <a:t>年 愛媛県宇和島生まれ（現在</a:t>
            </a:r>
            <a:r>
              <a:rPr kumimoji="1" lang="en-US" altLang="ja-JP" dirty="0"/>
              <a:t>72</a:t>
            </a:r>
            <a:r>
              <a:rPr kumimoji="1" lang="ja-JP" altLang="en-US" dirty="0"/>
              <a:t>歳）</a:t>
            </a:r>
            <a:endParaRPr kumimoji="1" lang="en-US" altLang="ja-JP" dirty="0"/>
          </a:p>
          <a:p>
            <a:r>
              <a:rPr kumimoji="1" lang="en-US" altLang="ja-JP" dirty="0"/>
              <a:t>1979</a:t>
            </a:r>
            <a:r>
              <a:rPr kumimoji="1" lang="ja-JP" altLang="en-US" dirty="0"/>
              <a:t>年 大阪大学法学部，大学院博士課程単位取得退学（</a:t>
            </a:r>
            <a:r>
              <a:rPr kumimoji="1" lang="en-US" altLang="ja-JP" dirty="0"/>
              <a:t>31</a:t>
            </a:r>
            <a:r>
              <a:rPr kumimoji="1" lang="ja-JP" altLang="en-US" dirty="0"/>
              <a:t>歳）</a:t>
            </a:r>
            <a:endParaRPr kumimoji="1" lang="en-US" altLang="ja-JP" dirty="0"/>
          </a:p>
          <a:p>
            <a:r>
              <a:rPr lang="en-US" altLang="ja-JP" dirty="0"/>
              <a:t>1979</a:t>
            </a:r>
            <a:r>
              <a:rPr lang="ja-JP" altLang="en-US" dirty="0"/>
              <a:t>年 国民生活センター研究部職員（</a:t>
            </a:r>
            <a:r>
              <a:rPr lang="en-US" altLang="ja-JP" dirty="0"/>
              <a:t>4</a:t>
            </a:r>
            <a:r>
              <a:rPr lang="ja-JP" altLang="en-US" dirty="0"/>
              <a:t>年半）消費者問題の実務</a:t>
            </a:r>
            <a:endParaRPr lang="en-US" altLang="ja-JP" dirty="0"/>
          </a:p>
          <a:p>
            <a:r>
              <a:rPr kumimoji="1" lang="en-US" altLang="ja-JP" dirty="0"/>
              <a:t>1984</a:t>
            </a:r>
            <a:r>
              <a:rPr kumimoji="1" lang="ja-JP" altLang="en-US" dirty="0"/>
              <a:t>年 大阪大学教養部講師（</a:t>
            </a:r>
            <a:r>
              <a:rPr kumimoji="1" lang="en-US" altLang="ja-JP" dirty="0"/>
              <a:t>3</a:t>
            </a:r>
            <a:r>
              <a:rPr kumimoji="1" lang="ja-JP" altLang="en-US" dirty="0"/>
              <a:t>年）民法，法律人工知能</a:t>
            </a:r>
            <a:endParaRPr kumimoji="1" lang="en-US" altLang="ja-JP" dirty="0"/>
          </a:p>
          <a:p>
            <a:r>
              <a:rPr lang="en-US" altLang="ja-JP" dirty="0"/>
              <a:t>1987</a:t>
            </a:r>
            <a:r>
              <a:rPr lang="ja-JP" altLang="en-US" dirty="0"/>
              <a:t>年 大阪大学法学部助教授，教授（</a:t>
            </a:r>
            <a:r>
              <a:rPr lang="en-US" altLang="ja-JP" dirty="0"/>
              <a:t>10</a:t>
            </a:r>
            <a:r>
              <a:rPr lang="ja-JP" altLang="en-US" dirty="0"/>
              <a:t>年）民法，法律人工知能</a:t>
            </a:r>
            <a:endParaRPr lang="en-US" altLang="ja-JP" dirty="0"/>
          </a:p>
          <a:p>
            <a:r>
              <a:rPr kumimoji="1" lang="en-US" altLang="ja-JP" dirty="0"/>
              <a:t>1997</a:t>
            </a:r>
            <a:r>
              <a:rPr kumimoji="1" lang="ja-JP" altLang="en-US" dirty="0"/>
              <a:t>年 名古屋大学法学部教授（</a:t>
            </a:r>
            <a:r>
              <a:rPr kumimoji="1" lang="en-US" altLang="ja-JP" dirty="0"/>
              <a:t>10</a:t>
            </a:r>
            <a:r>
              <a:rPr kumimoji="1" lang="ja-JP" altLang="en-US" dirty="0"/>
              <a:t>年）民法，アジア法整備支援</a:t>
            </a:r>
            <a:endParaRPr kumimoji="1" lang="en-US" altLang="ja-JP" dirty="0"/>
          </a:p>
          <a:p>
            <a:r>
              <a:rPr lang="en-US" altLang="ja-JP" dirty="0"/>
              <a:t>2005</a:t>
            </a:r>
            <a:r>
              <a:rPr lang="ja-JP" altLang="en-US" dirty="0"/>
              <a:t>年 明治学院大学法科大学院，法学部（</a:t>
            </a:r>
            <a:r>
              <a:rPr lang="en-US" altLang="ja-JP" dirty="0"/>
              <a:t>11</a:t>
            </a:r>
            <a:r>
              <a:rPr lang="ja-JP" altLang="en-US" dirty="0"/>
              <a:t>年）民法，消費者法</a:t>
            </a:r>
            <a:endParaRPr lang="en-US" altLang="ja-JP" dirty="0"/>
          </a:p>
          <a:p>
            <a:r>
              <a:rPr lang="en-US" altLang="ja-JP" dirty="0"/>
              <a:t>2015</a:t>
            </a:r>
            <a:r>
              <a:rPr lang="ja-JP" altLang="en-US" dirty="0"/>
              <a:t>年 </a:t>
            </a:r>
            <a:r>
              <a:rPr kumimoji="1" lang="ja-JP" altLang="en-US" dirty="0"/>
              <a:t>明治学院大学「法と経営学研究科」委員長（</a:t>
            </a:r>
            <a:r>
              <a:rPr kumimoji="1" lang="en-US" altLang="ja-JP" dirty="0"/>
              <a:t>2</a:t>
            </a:r>
            <a:r>
              <a:rPr kumimoji="1" lang="ja-JP" altLang="en-US" dirty="0"/>
              <a:t>年）退職</a:t>
            </a:r>
            <a:endParaRPr kumimoji="1" lang="en-US" altLang="ja-JP" dirty="0"/>
          </a:p>
          <a:p>
            <a:r>
              <a:rPr lang="en-US" altLang="ja-JP" dirty="0"/>
              <a:t>2017</a:t>
            </a:r>
            <a:r>
              <a:rPr lang="ja-JP" altLang="en-US" dirty="0"/>
              <a:t>年 名古屋大学・明治学院大学名誉教授</a:t>
            </a:r>
            <a:endParaRPr lang="en-US" altLang="ja-JP" dirty="0"/>
          </a:p>
          <a:p>
            <a:r>
              <a:rPr kumimoji="1" lang="en-US" altLang="ja-JP" dirty="0"/>
              <a:t>2018</a:t>
            </a:r>
            <a:r>
              <a:rPr kumimoji="1" lang="ja-JP" altLang="en-US" dirty="0"/>
              <a:t>年 吉備国際大学大学院（通信制）知的財産学研究科特任教授</a:t>
            </a:r>
          </a:p>
        </p:txBody>
      </p:sp>
    </p:spTree>
    <p:extLst>
      <p:ext uri="{BB962C8B-B14F-4D97-AF65-F5344CB8AC3E}">
        <p14:creationId xmlns:p14="http://schemas.microsoft.com/office/powerpoint/2010/main" val="115814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1000"/>
                                        <p:tgtEl>
                                          <p:spTgt spid="10">
                                            <p:txEl>
                                              <p:pRg st="1" end="1"/>
                                            </p:txEl>
                                          </p:spTgt>
                                        </p:tgtEl>
                                      </p:cBhvr>
                                    </p:animEffect>
                                  </p:childTnLst>
                                </p:cTn>
                              </p:par>
                              <p:par>
                                <p:cTn id="21" presetID="10" presetClass="exit" presetSubtype="0" fill="hold" nodeType="with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wipe(left)">
                                      <p:cBhvr>
                                        <p:cTn id="28" dur="1000"/>
                                        <p:tgtEl>
                                          <p:spTgt spid="1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wipe(left)">
                                      <p:cBhvr>
                                        <p:cTn id="33" dur="1000"/>
                                        <p:tgtEl>
                                          <p:spTgt spid="10">
                                            <p:txEl>
                                              <p:pRg st="3" end="3"/>
                                            </p:txEl>
                                          </p:spTgt>
                                        </p:tgtEl>
                                      </p:cBhvr>
                                    </p:animEffect>
                                  </p:childTnLst>
                                </p:cTn>
                              </p:par>
                              <p:par>
                                <p:cTn id="34" presetID="10" presetClass="exit" presetSubtype="0" fill="hold"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wipe(left)">
                                      <p:cBhvr>
                                        <p:cTn id="41" dur="10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wipe(left)">
                                      <p:cBhvr>
                                        <p:cTn id="46" dur="1000"/>
                                        <p:tgtEl>
                                          <p:spTgt spid="10">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xEl>
                                              <p:pRg st="6" end="6"/>
                                            </p:txEl>
                                          </p:spTgt>
                                        </p:tgtEl>
                                        <p:attrNameLst>
                                          <p:attrName>style.visibility</p:attrName>
                                        </p:attrNameLst>
                                      </p:cBhvr>
                                      <p:to>
                                        <p:strVal val="visible"/>
                                      </p:to>
                                    </p:set>
                                    <p:animEffect transition="in" filter="wipe(left)">
                                      <p:cBhvr>
                                        <p:cTn id="51" dur="1000"/>
                                        <p:tgtEl>
                                          <p:spTgt spid="1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wipe(left)">
                                      <p:cBhvr>
                                        <p:cTn id="56" dur="1000"/>
                                        <p:tgtEl>
                                          <p:spTgt spid="10">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
                                            <p:txEl>
                                              <p:pRg st="8" end="8"/>
                                            </p:txEl>
                                          </p:spTgt>
                                        </p:tgtEl>
                                        <p:attrNameLst>
                                          <p:attrName>style.visibility</p:attrName>
                                        </p:attrNameLst>
                                      </p:cBhvr>
                                      <p:to>
                                        <p:strVal val="visible"/>
                                      </p:to>
                                    </p:set>
                                    <p:animEffect transition="in" filter="wipe(left)">
                                      <p:cBhvr>
                                        <p:cTn id="61" dur="1000"/>
                                        <p:tgtEl>
                                          <p:spTgt spid="10">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animEffect transition="in" filter="wipe(left)">
                                      <p:cBhvr>
                                        <p:cTn id="66" dur="1000"/>
                                        <p:tgtEl>
                                          <p:spTgt spid="10">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xit" presetSubtype="1" fill="hold" grpId="1" nodeType="clickEffect">
                                  <p:stCondLst>
                                    <p:cond delay="0"/>
                                  </p:stCondLst>
                                  <p:childTnLst>
                                    <p:animEffect transition="out" filter="wipe(up)">
                                      <p:cBhvr>
                                        <p:cTn id="70" dur="500"/>
                                        <p:tgtEl>
                                          <p:spTgt spid="10">
                                            <p:txEl>
                                              <p:pRg st="0" end="0"/>
                                            </p:txEl>
                                          </p:spTgt>
                                        </p:tgtEl>
                                      </p:cBhvr>
                                    </p:animEffect>
                                    <p:set>
                                      <p:cBhvr>
                                        <p:cTn id="71" dur="1" fill="hold">
                                          <p:stCondLst>
                                            <p:cond delay="499"/>
                                          </p:stCondLst>
                                        </p:cTn>
                                        <p:tgtEl>
                                          <p:spTgt spid="10">
                                            <p:txEl>
                                              <p:pRg st="0" end="0"/>
                                            </p:txEl>
                                          </p:spTgt>
                                        </p:tgtEl>
                                        <p:attrNameLst>
                                          <p:attrName>style.visibility</p:attrName>
                                        </p:attrNameLst>
                                      </p:cBhvr>
                                      <p:to>
                                        <p:strVal val="hidden"/>
                                      </p:to>
                                    </p:set>
                                  </p:childTnLst>
                                </p:cTn>
                              </p:par>
                              <p:par>
                                <p:cTn id="72" presetID="22" presetClass="exit" presetSubtype="1" fill="hold" grpId="1" nodeType="withEffect">
                                  <p:stCondLst>
                                    <p:cond delay="0"/>
                                  </p:stCondLst>
                                  <p:childTnLst>
                                    <p:animEffect transition="out" filter="wipe(up)">
                                      <p:cBhvr>
                                        <p:cTn id="73" dur="500"/>
                                        <p:tgtEl>
                                          <p:spTgt spid="10">
                                            <p:txEl>
                                              <p:pRg st="1" end="1"/>
                                            </p:txEl>
                                          </p:spTgt>
                                        </p:tgtEl>
                                      </p:cBhvr>
                                    </p:animEffect>
                                    <p:set>
                                      <p:cBhvr>
                                        <p:cTn id="74" dur="1" fill="hold">
                                          <p:stCondLst>
                                            <p:cond delay="499"/>
                                          </p:stCondLst>
                                        </p:cTn>
                                        <p:tgtEl>
                                          <p:spTgt spid="10">
                                            <p:txEl>
                                              <p:pRg st="1" end="1"/>
                                            </p:txEl>
                                          </p:spTgt>
                                        </p:tgtEl>
                                        <p:attrNameLst>
                                          <p:attrName>style.visibility</p:attrName>
                                        </p:attrNameLst>
                                      </p:cBhvr>
                                      <p:to>
                                        <p:strVal val="hidden"/>
                                      </p:to>
                                    </p:set>
                                  </p:childTnLst>
                                </p:cTn>
                              </p:par>
                              <p:par>
                                <p:cTn id="75" presetID="22" presetClass="exit" presetSubtype="1" fill="hold" grpId="1" nodeType="withEffect">
                                  <p:stCondLst>
                                    <p:cond delay="0"/>
                                  </p:stCondLst>
                                  <p:childTnLst>
                                    <p:animEffect transition="out" filter="wipe(up)">
                                      <p:cBhvr>
                                        <p:cTn id="76" dur="500"/>
                                        <p:tgtEl>
                                          <p:spTgt spid="10">
                                            <p:txEl>
                                              <p:pRg st="2" end="2"/>
                                            </p:txEl>
                                          </p:spTgt>
                                        </p:tgtEl>
                                      </p:cBhvr>
                                    </p:animEffect>
                                    <p:set>
                                      <p:cBhvr>
                                        <p:cTn id="77" dur="1" fill="hold">
                                          <p:stCondLst>
                                            <p:cond delay="499"/>
                                          </p:stCondLst>
                                        </p:cTn>
                                        <p:tgtEl>
                                          <p:spTgt spid="10">
                                            <p:txEl>
                                              <p:pRg st="2" end="2"/>
                                            </p:txEl>
                                          </p:spTgt>
                                        </p:tgtEl>
                                        <p:attrNameLst>
                                          <p:attrName>style.visibility</p:attrName>
                                        </p:attrNameLst>
                                      </p:cBhvr>
                                      <p:to>
                                        <p:strVal val="hidden"/>
                                      </p:to>
                                    </p:set>
                                  </p:childTnLst>
                                </p:cTn>
                              </p:par>
                              <p:par>
                                <p:cTn id="78" presetID="22" presetClass="exit" presetSubtype="1" fill="hold" grpId="1" nodeType="withEffect">
                                  <p:stCondLst>
                                    <p:cond delay="0"/>
                                  </p:stCondLst>
                                  <p:childTnLst>
                                    <p:animEffect transition="out" filter="wipe(up)">
                                      <p:cBhvr>
                                        <p:cTn id="79" dur="500"/>
                                        <p:tgtEl>
                                          <p:spTgt spid="10">
                                            <p:txEl>
                                              <p:pRg st="3" end="3"/>
                                            </p:txEl>
                                          </p:spTgt>
                                        </p:tgtEl>
                                      </p:cBhvr>
                                    </p:animEffect>
                                    <p:set>
                                      <p:cBhvr>
                                        <p:cTn id="80" dur="1" fill="hold">
                                          <p:stCondLst>
                                            <p:cond delay="499"/>
                                          </p:stCondLst>
                                        </p:cTn>
                                        <p:tgtEl>
                                          <p:spTgt spid="10">
                                            <p:txEl>
                                              <p:pRg st="3" end="3"/>
                                            </p:txEl>
                                          </p:spTgt>
                                        </p:tgtEl>
                                        <p:attrNameLst>
                                          <p:attrName>style.visibility</p:attrName>
                                        </p:attrNameLst>
                                      </p:cBhvr>
                                      <p:to>
                                        <p:strVal val="hidden"/>
                                      </p:to>
                                    </p:set>
                                  </p:childTnLst>
                                </p:cTn>
                              </p:par>
                              <p:par>
                                <p:cTn id="81" presetID="22" presetClass="exit" presetSubtype="1" fill="hold" grpId="1" nodeType="withEffect">
                                  <p:stCondLst>
                                    <p:cond delay="0"/>
                                  </p:stCondLst>
                                  <p:childTnLst>
                                    <p:animEffect transition="out" filter="wipe(up)">
                                      <p:cBhvr>
                                        <p:cTn id="82" dur="500"/>
                                        <p:tgtEl>
                                          <p:spTgt spid="10">
                                            <p:txEl>
                                              <p:pRg st="4" end="4"/>
                                            </p:txEl>
                                          </p:spTgt>
                                        </p:tgtEl>
                                      </p:cBhvr>
                                    </p:animEffect>
                                    <p:set>
                                      <p:cBhvr>
                                        <p:cTn id="83" dur="1" fill="hold">
                                          <p:stCondLst>
                                            <p:cond delay="499"/>
                                          </p:stCondLst>
                                        </p:cTn>
                                        <p:tgtEl>
                                          <p:spTgt spid="10">
                                            <p:txEl>
                                              <p:pRg st="4" end="4"/>
                                            </p:txEl>
                                          </p:spTgt>
                                        </p:tgtEl>
                                        <p:attrNameLst>
                                          <p:attrName>style.visibility</p:attrName>
                                        </p:attrNameLst>
                                      </p:cBhvr>
                                      <p:to>
                                        <p:strVal val="hidden"/>
                                      </p:to>
                                    </p:set>
                                  </p:childTnLst>
                                </p:cTn>
                              </p:par>
                              <p:par>
                                <p:cTn id="84" presetID="22" presetClass="exit" presetSubtype="1" fill="hold" grpId="1" nodeType="withEffect">
                                  <p:stCondLst>
                                    <p:cond delay="0"/>
                                  </p:stCondLst>
                                  <p:childTnLst>
                                    <p:animEffect transition="out" filter="wipe(up)">
                                      <p:cBhvr>
                                        <p:cTn id="85" dur="500"/>
                                        <p:tgtEl>
                                          <p:spTgt spid="10">
                                            <p:txEl>
                                              <p:pRg st="5" end="5"/>
                                            </p:txEl>
                                          </p:spTgt>
                                        </p:tgtEl>
                                      </p:cBhvr>
                                    </p:animEffect>
                                    <p:set>
                                      <p:cBhvr>
                                        <p:cTn id="86" dur="1" fill="hold">
                                          <p:stCondLst>
                                            <p:cond delay="499"/>
                                          </p:stCondLst>
                                        </p:cTn>
                                        <p:tgtEl>
                                          <p:spTgt spid="10">
                                            <p:txEl>
                                              <p:pRg st="5" end="5"/>
                                            </p:txEl>
                                          </p:spTgt>
                                        </p:tgtEl>
                                        <p:attrNameLst>
                                          <p:attrName>style.visibility</p:attrName>
                                        </p:attrNameLst>
                                      </p:cBhvr>
                                      <p:to>
                                        <p:strVal val="hidden"/>
                                      </p:to>
                                    </p:set>
                                  </p:childTnLst>
                                </p:cTn>
                              </p:par>
                              <p:par>
                                <p:cTn id="87" presetID="22" presetClass="exit" presetSubtype="1" fill="hold" grpId="1" nodeType="withEffect">
                                  <p:stCondLst>
                                    <p:cond delay="0"/>
                                  </p:stCondLst>
                                  <p:childTnLst>
                                    <p:animEffect transition="out" filter="wipe(up)">
                                      <p:cBhvr>
                                        <p:cTn id="88" dur="500"/>
                                        <p:tgtEl>
                                          <p:spTgt spid="10">
                                            <p:txEl>
                                              <p:pRg st="6" end="6"/>
                                            </p:txEl>
                                          </p:spTgt>
                                        </p:tgtEl>
                                      </p:cBhvr>
                                    </p:animEffect>
                                    <p:set>
                                      <p:cBhvr>
                                        <p:cTn id="89" dur="1" fill="hold">
                                          <p:stCondLst>
                                            <p:cond delay="499"/>
                                          </p:stCondLst>
                                        </p:cTn>
                                        <p:tgtEl>
                                          <p:spTgt spid="10">
                                            <p:txEl>
                                              <p:pRg st="6" end="6"/>
                                            </p:txEl>
                                          </p:spTgt>
                                        </p:tgtEl>
                                        <p:attrNameLst>
                                          <p:attrName>style.visibility</p:attrName>
                                        </p:attrNameLst>
                                      </p:cBhvr>
                                      <p:to>
                                        <p:strVal val="hidden"/>
                                      </p:to>
                                    </p:set>
                                  </p:childTnLst>
                                </p:cTn>
                              </p:par>
                              <p:par>
                                <p:cTn id="90" presetID="22" presetClass="exit" presetSubtype="1" fill="hold" grpId="1" nodeType="withEffect">
                                  <p:stCondLst>
                                    <p:cond delay="0"/>
                                  </p:stCondLst>
                                  <p:childTnLst>
                                    <p:animEffect transition="out" filter="wipe(up)">
                                      <p:cBhvr>
                                        <p:cTn id="91" dur="500"/>
                                        <p:tgtEl>
                                          <p:spTgt spid="10">
                                            <p:txEl>
                                              <p:pRg st="7" end="7"/>
                                            </p:txEl>
                                          </p:spTgt>
                                        </p:tgtEl>
                                      </p:cBhvr>
                                    </p:animEffect>
                                    <p:set>
                                      <p:cBhvr>
                                        <p:cTn id="92" dur="1" fill="hold">
                                          <p:stCondLst>
                                            <p:cond delay="499"/>
                                          </p:stCondLst>
                                        </p:cTn>
                                        <p:tgtEl>
                                          <p:spTgt spid="10">
                                            <p:txEl>
                                              <p:pRg st="7" end="7"/>
                                            </p:txEl>
                                          </p:spTgt>
                                        </p:tgtEl>
                                        <p:attrNameLst>
                                          <p:attrName>style.visibility</p:attrName>
                                        </p:attrNameLst>
                                      </p:cBhvr>
                                      <p:to>
                                        <p:strVal val="hidden"/>
                                      </p:to>
                                    </p:set>
                                  </p:childTnLst>
                                </p:cTn>
                              </p:par>
                              <p:par>
                                <p:cTn id="93" presetID="22" presetClass="exit" presetSubtype="1" fill="hold" grpId="1" nodeType="withEffect">
                                  <p:stCondLst>
                                    <p:cond delay="0"/>
                                  </p:stCondLst>
                                  <p:childTnLst>
                                    <p:animEffect transition="out" filter="wipe(up)">
                                      <p:cBhvr>
                                        <p:cTn id="94" dur="500"/>
                                        <p:tgtEl>
                                          <p:spTgt spid="10">
                                            <p:txEl>
                                              <p:pRg st="8" end="8"/>
                                            </p:txEl>
                                          </p:spTgt>
                                        </p:tgtEl>
                                      </p:cBhvr>
                                    </p:animEffect>
                                    <p:set>
                                      <p:cBhvr>
                                        <p:cTn id="95" dur="1" fill="hold">
                                          <p:stCondLst>
                                            <p:cond delay="499"/>
                                          </p:stCondLst>
                                        </p:cTn>
                                        <p:tgtEl>
                                          <p:spTgt spid="10">
                                            <p:txEl>
                                              <p:pRg st="8" end="8"/>
                                            </p:txEl>
                                          </p:spTgt>
                                        </p:tgtEl>
                                        <p:attrNameLst>
                                          <p:attrName>style.visibility</p:attrName>
                                        </p:attrNameLst>
                                      </p:cBhvr>
                                      <p:to>
                                        <p:strVal val="hidden"/>
                                      </p:to>
                                    </p:set>
                                  </p:childTnLst>
                                </p:cTn>
                              </p:par>
                              <p:par>
                                <p:cTn id="96" presetID="22" presetClass="exit" presetSubtype="1" fill="hold" grpId="1" nodeType="withEffect">
                                  <p:stCondLst>
                                    <p:cond delay="0"/>
                                  </p:stCondLst>
                                  <p:childTnLst>
                                    <p:animEffect transition="out" filter="wipe(up)">
                                      <p:cBhvr>
                                        <p:cTn id="97" dur="500"/>
                                        <p:tgtEl>
                                          <p:spTgt spid="10">
                                            <p:txEl>
                                              <p:pRg st="9" end="9"/>
                                            </p:txEl>
                                          </p:spTgt>
                                        </p:tgtEl>
                                      </p:cBhvr>
                                    </p:animEffect>
                                    <p:set>
                                      <p:cBhvr>
                                        <p:cTn id="98" dur="1" fill="hold">
                                          <p:stCondLst>
                                            <p:cond delay="499"/>
                                          </p:stCondLst>
                                        </p:cTn>
                                        <p:tgtEl>
                                          <p:spTgt spid="10">
                                            <p:txEl>
                                              <p:pRg st="9" end="9"/>
                                            </p:txEl>
                                          </p:spTgt>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7"/>
                                        </p:tgtEl>
                                        <p:attrNameLst>
                                          <p:attrName>style.visibility</p:attrName>
                                        </p:attrNameLst>
                                      </p:cBhvr>
                                      <p:to>
                                        <p:strVal val="visible"/>
                                      </p:to>
                                    </p:set>
                                    <p:animEffect transition="in" filter="fade">
                                      <p:cBhvr>
                                        <p:cTn id="102" dur="500"/>
                                        <p:tgtEl>
                                          <p:spTgt spid="7"/>
                                        </p:tgtEl>
                                      </p:cBhvr>
                                    </p:animEffect>
                                  </p:childTnLst>
                                </p:cTn>
                              </p:par>
                              <p:par>
                                <p:cTn id="103" presetID="10" presetClass="entr" presetSubtype="0" fill="hold" nodeType="with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fade">
                                      <p:cBhvr>
                                        <p:cTn id="10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10" grpI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FD1C3C7-6F47-47C5-BCAE-E5DA24AEDAD7}"/>
              </a:ext>
            </a:extLst>
          </p:cNvPr>
          <p:cNvSpPr>
            <a:spLocks noGrp="1"/>
          </p:cNvSpPr>
          <p:nvPr>
            <p:ph type="title"/>
          </p:nvPr>
        </p:nvSpPr>
        <p:spPr/>
        <p:txBody>
          <a:bodyPr/>
          <a:lstStyle/>
          <a:p>
            <a:r>
              <a:rPr kumimoji="1" lang="ja-JP" altLang="en-US" dirty="0"/>
              <a:t>法とは何か：法の女神の像の持ち物</a:t>
            </a:r>
          </a:p>
        </p:txBody>
      </p:sp>
      <p:sp>
        <p:nvSpPr>
          <p:cNvPr id="7" name="コンテンツ プレースホルダー 6">
            <a:extLst>
              <a:ext uri="{FF2B5EF4-FFF2-40B4-BE49-F238E27FC236}">
                <a16:creationId xmlns:a16="http://schemas.microsoft.com/office/drawing/2014/main" id="{49B2B25D-286E-49EA-8CF4-7781987EC1AD}"/>
              </a:ext>
            </a:extLst>
          </p:cNvPr>
          <p:cNvSpPr>
            <a:spLocks noGrp="1"/>
          </p:cNvSpPr>
          <p:nvPr>
            <p:ph idx="1"/>
          </p:nvPr>
        </p:nvSpPr>
        <p:spPr>
          <a:xfrm>
            <a:off x="6096000" y="1825625"/>
            <a:ext cx="5257800" cy="4351338"/>
          </a:xfrm>
        </p:spPr>
        <p:txBody>
          <a:bodyPr/>
          <a:lstStyle/>
          <a:p>
            <a:r>
              <a:rPr kumimoji="1" lang="ja-JP" altLang="en-US" dirty="0"/>
              <a:t>目隠し</a:t>
            </a:r>
            <a:endParaRPr kumimoji="1" lang="en-US" altLang="ja-JP" dirty="0"/>
          </a:p>
          <a:p>
            <a:pPr lvl="1"/>
            <a:r>
              <a:rPr lang="ja-JP" altLang="en-US" dirty="0"/>
              <a:t>偏見からの自由，公平</a:t>
            </a:r>
            <a:endParaRPr lang="en-US" altLang="ja-JP" dirty="0"/>
          </a:p>
          <a:p>
            <a:pPr lvl="1"/>
            <a:r>
              <a:rPr kumimoji="1" lang="ja-JP" altLang="en-US" dirty="0"/>
              <a:t>弁論主義，カンニングの禁止</a:t>
            </a:r>
            <a:endParaRPr kumimoji="1" lang="en-US" altLang="ja-JP" dirty="0"/>
          </a:p>
          <a:p>
            <a:r>
              <a:rPr lang="ja-JP" altLang="en-US" dirty="0"/>
              <a:t>天秤</a:t>
            </a:r>
            <a:endParaRPr lang="en-US" altLang="ja-JP" dirty="0"/>
          </a:p>
          <a:p>
            <a:pPr lvl="1"/>
            <a:r>
              <a:rPr kumimoji="1" lang="ja-JP" altLang="en-US" dirty="0"/>
              <a:t>何を測るのか？</a:t>
            </a:r>
            <a:endParaRPr kumimoji="1" lang="en-US" altLang="ja-JP" dirty="0"/>
          </a:p>
          <a:p>
            <a:pPr lvl="1"/>
            <a:r>
              <a:rPr lang="ja-JP" altLang="en-US" dirty="0"/>
              <a:t>どこまで傾くと結論がでるのか？</a:t>
            </a:r>
            <a:endParaRPr lang="en-US" altLang="ja-JP" dirty="0"/>
          </a:p>
          <a:p>
            <a:pPr lvl="1"/>
            <a:r>
              <a:rPr kumimoji="1" lang="ja-JP" altLang="en-US" dirty="0"/>
              <a:t>結論が出た時の天秤の状態は？</a:t>
            </a:r>
            <a:endParaRPr kumimoji="1" lang="en-US" altLang="ja-JP" dirty="0"/>
          </a:p>
          <a:p>
            <a:r>
              <a:rPr lang="ja-JP" altLang="en-US" dirty="0"/>
              <a:t>剣</a:t>
            </a:r>
            <a:endParaRPr lang="en-US" altLang="ja-JP" dirty="0"/>
          </a:p>
          <a:p>
            <a:pPr lvl="1"/>
            <a:r>
              <a:rPr kumimoji="1" lang="ja-JP" altLang="en-US" dirty="0"/>
              <a:t>道徳と法との違い</a:t>
            </a:r>
            <a:endParaRPr kumimoji="1" lang="en-US" altLang="ja-JP" dirty="0"/>
          </a:p>
          <a:p>
            <a:pPr lvl="1"/>
            <a:r>
              <a:rPr lang="ja-JP" altLang="en-US" dirty="0"/>
              <a:t>権力は腐敗に向かう</a:t>
            </a:r>
            <a:endParaRPr kumimoji="1" lang="ja-JP" altLang="en-US" dirty="0"/>
          </a:p>
        </p:txBody>
      </p:sp>
      <p:sp>
        <p:nvSpPr>
          <p:cNvPr id="3" name="日付プレースホルダー 2">
            <a:extLst>
              <a:ext uri="{FF2B5EF4-FFF2-40B4-BE49-F238E27FC236}">
                <a16:creationId xmlns:a16="http://schemas.microsoft.com/office/drawing/2014/main" id="{578B4D2E-78AA-4985-B9E7-215DBD8B0F63}"/>
              </a:ext>
            </a:extLst>
          </p:cNvPr>
          <p:cNvSpPr>
            <a:spLocks noGrp="1"/>
          </p:cNvSpPr>
          <p:nvPr>
            <p:ph type="dt" sz="half" idx="10"/>
          </p:nvPr>
        </p:nvSpPr>
        <p:spPr/>
        <p:txBody>
          <a:bodyPr/>
          <a:lstStyle/>
          <a:p>
            <a:fld id="{35472593-2BA1-4F69-8078-92EC355E0DF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AEFC99A9-EF4E-4D11-AF07-1AC005E242C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9789DC56-6427-4CBB-B11A-F5921CD930BC}"/>
              </a:ext>
            </a:extLst>
          </p:cNvPr>
          <p:cNvSpPr>
            <a:spLocks noGrp="1"/>
          </p:cNvSpPr>
          <p:nvPr>
            <p:ph type="sldNum" sz="quarter" idx="12"/>
          </p:nvPr>
        </p:nvSpPr>
        <p:spPr/>
        <p:txBody>
          <a:bodyPr/>
          <a:lstStyle/>
          <a:p>
            <a:fld id="{63BA93C4-2A5C-4B4B-B565-ADAA94AD8651}" type="slidenum">
              <a:rPr kumimoji="1" lang="ja-JP" altLang="en-US" smtClean="0"/>
              <a:t>40</a:t>
            </a:fld>
            <a:endParaRPr kumimoji="1" lang="ja-JP" altLang="en-US"/>
          </a:p>
        </p:txBody>
      </p:sp>
      <p:pic>
        <p:nvPicPr>
          <p:cNvPr id="8" name="図 7">
            <a:extLst>
              <a:ext uri="{FF2B5EF4-FFF2-40B4-BE49-F238E27FC236}">
                <a16:creationId xmlns:a16="http://schemas.microsoft.com/office/drawing/2014/main" id="{02D576B7-33D2-400A-8AB0-2513A3C8C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160" y="1637475"/>
            <a:ext cx="3404616" cy="4539488"/>
          </a:xfrm>
          <a:prstGeom prst="rect">
            <a:avLst/>
          </a:prstGeom>
        </p:spPr>
      </p:pic>
    </p:spTree>
    <p:extLst>
      <p:ext uri="{BB962C8B-B14F-4D97-AF65-F5344CB8AC3E}">
        <p14:creationId xmlns:p14="http://schemas.microsoft.com/office/powerpoint/2010/main" val="401032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1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left)">
                                      <p:cBhvr>
                                        <p:cTn id="22" dur="10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left)">
                                      <p:cBhvr>
                                        <p:cTn id="27" dur="10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wipe(left)">
                                      <p:cBhvr>
                                        <p:cTn id="32" dur="10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wipe(left)">
                                      <p:cBhvr>
                                        <p:cTn id="37"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B71523E-7922-4AEE-89CF-69985D0E3952}"/>
              </a:ext>
            </a:extLst>
          </p:cNvPr>
          <p:cNvSpPr>
            <a:spLocks noGrp="1"/>
          </p:cNvSpPr>
          <p:nvPr>
            <p:ph type="title"/>
          </p:nvPr>
        </p:nvSpPr>
        <p:spPr>
          <a:xfrm>
            <a:off x="838200" y="365126"/>
            <a:ext cx="10515600" cy="845376"/>
          </a:xfrm>
        </p:spPr>
        <p:txBody>
          <a:bodyPr/>
          <a:lstStyle/>
          <a:p>
            <a:r>
              <a:rPr kumimoji="1" lang="ja-JP" altLang="en-US" dirty="0"/>
              <a:t>法は永遠のパブリック・ドメイン（共通財）</a:t>
            </a:r>
          </a:p>
        </p:txBody>
      </p:sp>
      <p:sp>
        <p:nvSpPr>
          <p:cNvPr id="8" name="コンテンツ プレースホルダー 7">
            <a:extLst>
              <a:ext uri="{FF2B5EF4-FFF2-40B4-BE49-F238E27FC236}">
                <a16:creationId xmlns:a16="http://schemas.microsoft.com/office/drawing/2014/main" id="{5B17FF76-A4CA-4388-9E51-D4D3FC2C6F6E}"/>
              </a:ext>
            </a:extLst>
          </p:cNvPr>
          <p:cNvSpPr>
            <a:spLocks noGrp="1"/>
          </p:cNvSpPr>
          <p:nvPr>
            <p:ph idx="1"/>
          </p:nvPr>
        </p:nvSpPr>
        <p:spPr>
          <a:xfrm>
            <a:off x="838200" y="1389888"/>
            <a:ext cx="10515600" cy="4787075"/>
          </a:xfrm>
        </p:spPr>
        <p:txBody>
          <a:bodyPr>
            <a:normAutofit/>
          </a:bodyPr>
          <a:lstStyle/>
          <a:p>
            <a:pPr>
              <a:lnSpc>
                <a:spcPct val="100000"/>
              </a:lnSpc>
            </a:pPr>
            <a:r>
              <a:rPr lang="ja-JP" altLang="en-US" sz="3200" dirty="0"/>
              <a:t>著作権法</a:t>
            </a:r>
          </a:p>
          <a:p>
            <a:pPr lvl="1">
              <a:lnSpc>
                <a:spcPct val="100000"/>
              </a:lnSpc>
            </a:pPr>
            <a:r>
              <a:rPr lang="ja-JP" altLang="en-US" sz="2800" b="1" dirty="0"/>
              <a:t>第</a:t>
            </a:r>
            <a:r>
              <a:rPr lang="en-US" altLang="ja-JP" sz="2800" b="1" dirty="0"/>
              <a:t>13</a:t>
            </a:r>
            <a:r>
              <a:rPr lang="ja-JP" altLang="en-US" sz="2800" b="1" dirty="0"/>
              <a:t>条（権利の目的とならない著作物）</a:t>
            </a:r>
          </a:p>
          <a:p>
            <a:pPr lvl="2">
              <a:lnSpc>
                <a:spcPct val="100000"/>
              </a:lnSpc>
            </a:pPr>
            <a:r>
              <a:rPr lang="ja-JP" altLang="en-US" sz="2400" dirty="0"/>
              <a:t>次の各号のいずれかに該当する著作物は，この章の規定による</a:t>
            </a:r>
            <a:r>
              <a:rPr lang="ja-JP" altLang="en-US" sz="2400" b="1" dirty="0"/>
              <a:t>権利の目的となることができない。</a:t>
            </a:r>
          </a:p>
          <a:p>
            <a:pPr lvl="2">
              <a:lnSpc>
                <a:spcPct val="100000"/>
              </a:lnSpc>
            </a:pPr>
            <a:r>
              <a:rPr lang="ja-JP" altLang="en-US" sz="2400" dirty="0"/>
              <a:t>　一　憲法その他の</a:t>
            </a:r>
            <a:r>
              <a:rPr lang="ja-JP" altLang="en-US" sz="2400" b="1" dirty="0"/>
              <a:t>法令</a:t>
            </a:r>
          </a:p>
          <a:p>
            <a:pPr lvl="2">
              <a:lnSpc>
                <a:spcPct val="100000"/>
              </a:lnSpc>
            </a:pPr>
            <a:r>
              <a:rPr lang="ja-JP" altLang="en-US" sz="2400" dirty="0"/>
              <a:t>　二　国若しくは地方公共団体の機関，独立行政法人又は地方独立行政法人が発する</a:t>
            </a:r>
            <a:r>
              <a:rPr lang="ja-JP" altLang="en-US" sz="2400" b="1" dirty="0"/>
              <a:t>告示，訓令，通達その他これらに類するもの</a:t>
            </a:r>
          </a:p>
          <a:p>
            <a:pPr lvl="2">
              <a:lnSpc>
                <a:spcPct val="100000"/>
              </a:lnSpc>
            </a:pPr>
            <a:r>
              <a:rPr lang="ja-JP" altLang="en-US" sz="2400" dirty="0"/>
              <a:t>　三　裁判所の</a:t>
            </a:r>
            <a:r>
              <a:rPr lang="ja-JP" altLang="en-US" sz="2400" b="1" dirty="0"/>
              <a:t>判決，決定，命令及び審判</a:t>
            </a:r>
            <a:r>
              <a:rPr lang="ja-JP" altLang="en-US" sz="2400" dirty="0"/>
              <a:t>並びに行政庁の</a:t>
            </a:r>
            <a:r>
              <a:rPr lang="ja-JP" altLang="en-US" sz="2400" b="1" dirty="0"/>
              <a:t>裁決及び決定</a:t>
            </a:r>
            <a:r>
              <a:rPr lang="ja-JP" altLang="en-US" sz="2400" dirty="0"/>
              <a:t>で裁判に準ずる手続により行われるもの</a:t>
            </a:r>
          </a:p>
          <a:p>
            <a:pPr lvl="2">
              <a:lnSpc>
                <a:spcPct val="100000"/>
              </a:lnSpc>
            </a:pPr>
            <a:r>
              <a:rPr lang="ja-JP" altLang="en-US" sz="2400" dirty="0"/>
              <a:t>　四　前三号に掲げるものの</a:t>
            </a:r>
            <a:r>
              <a:rPr lang="ja-JP" altLang="en-US" sz="2400" b="1" dirty="0"/>
              <a:t>翻訳物及び編集物</a:t>
            </a:r>
            <a:r>
              <a:rPr lang="ja-JP" altLang="en-US" sz="2400" dirty="0"/>
              <a:t>で，国若しくは地方公共団体の機関，独立行政法人又は地方独立行政法人が作成するもの</a:t>
            </a:r>
            <a:endParaRPr kumimoji="1" lang="ja-JP" altLang="en-US" sz="2400" dirty="0"/>
          </a:p>
        </p:txBody>
      </p:sp>
      <p:sp>
        <p:nvSpPr>
          <p:cNvPr id="4" name="日付プレースホルダー 3">
            <a:extLst>
              <a:ext uri="{FF2B5EF4-FFF2-40B4-BE49-F238E27FC236}">
                <a16:creationId xmlns:a16="http://schemas.microsoft.com/office/drawing/2014/main" id="{E9137FAB-2BEC-46BD-81AF-72A393E7D9AB}"/>
              </a:ext>
            </a:extLst>
          </p:cNvPr>
          <p:cNvSpPr>
            <a:spLocks noGrp="1"/>
          </p:cNvSpPr>
          <p:nvPr>
            <p:ph type="dt" sz="half" idx="10"/>
          </p:nvPr>
        </p:nvSpPr>
        <p:spPr/>
        <p:txBody>
          <a:bodyPr/>
          <a:lstStyle/>
          <a:p>
            <a:fld id="{636897FE-8C39-4448-8CD6-95BF77F9C2FA}"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D9BA20A5-F23D-4B4E-841C-4B0B49AF3182}"/>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C556A52B-A12A-4A6F-BF22-43F940195D29}"/>
              </a:ext>
            </a:extLst>
          </p:cNvPr>
          <p:cNvSpPr>
            <a:spLocks noGrp="1"/>
          </p:cNvSpPr>
          <p:nvPr>
            <p:ph type="sldNum" sz="quarter" idx="12"/>
          </p:nvPr>
        </p:nvSpPr>
        <p:spPr/>
        <p:txBody>
          <a:bodyPr/>
          <a:lstStyle/>
          <a:p>
            <a:fld id="{63BA93C4-2A5C-4B4B-B565-ADAA94AD8651}" type="slidenum">
              <a:rPr kumimoji="1" lang="ja-JP" altLang="en-US" smtClean="0"/>
              <a:t>41</a:t>
            </a:fld>
            <a:endParaRPr kumimoji="1" lang="ja-JP" altLang="en-US"/>
          </a:p>
        </p:txBody>
      </p:sp>
    </p:spTree>
    <p:extLst>
      <p:ext uri="{BB962C8B-B14F-4D97-AF65-F5344CB8AC3E}">
        <p14:creationId xmlns:p14="http://schemas.microsoft.com/office/powerpoint/2010/main" val="185279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up)">
                                      <p:cBhvr>
                                        <p:cTn id="7" dur="1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75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up)">
                                      <p:cBhvr>
                                        <p:cTn id="17" dur="175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up)">
                                      <p:cBhvr>
                                        <p:cTn id="22" dur="175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up)">
                                      <p:cBhvr>
                                        <p:cTn id="27"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94EAB-BB87-41A0-A0D7-EA256596F6C9}"/>
              </a:ext>
            </a:extLst>
          </p:cNvPr>
          <p:cNvSpPr>
            <a:spLocks noGrp="1"/>
          </p:cNvSpPr>
          <p:nvPr>
            <p:ph type="title"/>
          </p:nvPr>
        </p:nvSpPr>
        <p:spPr>
          <a:xfrm>
            <a:off x="838200" y="365125"/>
            <a:ext cx="10515600" cy="1207644"/>
          </a:xfrm>
        </p:spPr>
        <p:txBody>
          <a:bodyPr>
            <a:normAutofit/>
          </a:bodyPr>
          <a:lstStyle/>
          <a:p>
            <a:r>
              <a:rPr kumimoji="1" lang="ja-JP" altLang="en-US" dirty="0"/>
              <a:t>多様性と共通性の融合</a:t>
            </a:r>
            <a:br>
              <a:rPr kumimoji="1" lang="en-US" altLang="ja-JP" dirty="0"/>
            </a:br>
            <a:r>
              <a:rPr kumimoji="1" lang="ja-JP" altLang="en-US" sz="3200" dirty="0"/>
              <a:t>－</a:t>
            </a:r>
            <a:r>
              <a:rPr lang="ja-JP" altLang="en-US" sz="3200" dirty="0"/>
              <a:t>法はすべてを飲み込む－</a:t>
            </a:r>
            <a:endParaRPr kumimoji="1" lang="ja-JP" altLang="en-US" dirty="0"/>
          </a:p>
        </p:txBody>
      </p:sp>
      <p:sp>
        <p:nvSpPr>
          <p:cNvPr id="3" name="コンテンツ プレースホルダー 2">
            <a:extLst>
              <a:ext uri="{FF2B5EF4-FFF2-40B4-BE49-F238E27FC236}">
                <a16:creationId xmlns:a16="http://schemas.microsoft.com/office/drawing/2014/main" id="{6F1842B3-A720-4B86-A0E7-AF9AAE50BF29}"/>
              </a:ext>
            </a:extLst>
          </p:cNvPr>
          <p:cNvSpPr>
            <a:spLocks noGrp="1"/>
          </p:cNvSpPr>
          <p:nvPr>
            <p:ph idx="1"/>
          </p:nvPr>
        </p:nvSpPr>
        <p:spPr>
          <a:xfrm>
            <a:off x="838200" y="1572769"/>
            <a:ext cx="10515600" cy="4608576"/>
          </a:xfrm>
        </p:spPr>
        <p:txBody>
          <a:bodyPr>
            <a:normAutofit lnSpcReduction="10000"/>
          </a:bodyPr>
          <a:lstStyle/>
          <a:p>
            <a:pPr>
              <a:lnSpc>
                <a:spcPct val="110000"/>
              </a:lnSpc>
            </a:pPr>
            <a:r>
              <a:rPr kumimoji="1" lang="ja-JP" altLang="en-US" sz="3200" dirty="0"/>
              <a:t>法による，個々の信条の制度化</a:t>
            </a:r>
            <a:endParaRPr kumimoji="1" lang="en-US" altLang="ja-JP" sz="3200" dirty="0"/>
          </a:p>
          <a:p>
            <a:pPr lvl="1"/>
            <a:r>
              <a:rPr lang="ja-JP" altLang="en-US" sz="2800" dirty="0"/>
              <a:t>憲法</a:t>
            </a:r>
            <a:r>
              <a:rPr lang="en-US" altLang="ja-JP" sz="2800" dirty="0"/>
              <a:t>20</a:t>
            </a:r>
            <a:r>
              <a:rPr lang="ja-JP" altLang="en-US" sz="2800" dirty="0"/>
              <a:t>条</a:t>
            </a:r>
            <a:endParaRPr lang="en-US" altLang="ja-JP" sz="2800" dirty="0"/>
          </a:p>
          <a:p>
            <a:pPr lvl="2"/>
            <a:r>
              <a:rPr lang="ja-JP" altLang="en-US" sz="2400" dirty="0"/>
              <a:t>①信教の自由は，何人に対してもこれを保障する。</a:t>
            </a:r>
            <a:r>
              <a:rPr lang="en-US" altLang="ja-JP" sz="2400" dirty="0"/>
              <a:t>…</a:t>
            </a:r>
          </a:p>
          <a:p>
            <a:r>
              <a:rPr lang="ja-JP" altLang="en-US" sz="3200" dirty="0"/>
              <a:t>法による，個々の約束・契約の法律化</a:t>
            </a:r>
            <a:endParaRPr lang="en-US" altLang="ja-JP" sz="3200" dirty="0"/>
          </a:p>
          <a:p>
            <a:pPr lvl="1"/>
            <a:r>
              <a:rPr lang="ja-JP" altLang="en-US" sz="2800" dirty="0">
                <a:hlinkClick r:id="rId3" action="ppaction://hlinksldjump"/>
              </a:rPr>
              <a:t>民法</a:t>
            </a:r>
            <a:r>
              <a:rPr lang="en-US" altLang="ja-JP" sz="2800" dirty="0">
                <a:hlinkClick r:id="rId3" action="ppaction://hlinksldjump"/>
              </a:rPr>
              <a:t>91</a:t>
            </a:r>
            <a:r>
              <a:rPr lang="ja-JP" altLang="en-US" sz="2800" dirty="0">
                <a:hlinkClick r:id="rId3" action="ppaction://hlinksldjump"/>
              </a:rPr>
              <a:t>条</a:t>
            </a:r>
            <a:endParaRPr lang="en-US" altLang="ja-JP" sz="2800" dirty="0"/>
          </a:p>
          <a:p>
            <a:pPr lvl="2"/>
            <a:r>
              <a:rPr lang="ja-JP" altLang="en-US" sz="2400" dirty="0"/>
              <a:t>法律行為</a:t>
            </a:r>
            <a:r>
              <a:rPr lang="en-US" altLang="ja-JP" sz="2400" dirty="0"/>
              <a:t>〔</a:t>
            </a:r>
            <a:r>
              <a:rPr lang="ja-JP" altLang="en-US" sz="2400" dirty="0"/>
              <a:t>典型例は契約</a:t>
            </a:r>
            <a:r>
              <a:rPr lang="en-US" altLang="ja-JP" sz="2400" dirty="0"/>
              <a:t>〕</a:t>
            </a:r>
            <a:r>
              <a:rPr lang="ja-JP" altLang="en-US" sz="2400" dirty="0"/>
              <a:t>の当事者が法令中の公の秩序に関しない規定</a:t>
            </a:r>
            <a:r>
              <a:rPr lang="en-US" altLang="ja-JP" sz="2400" dirty="0"/>
              <a:t>〔</a:t>
            </a:r>
            <a:r>
              <a:rPr lang="ja-JP" altLang="en-US" sz="2400" dirty="0"/>
              <a:t>任意規定</a:t>
            </a:r>
            <a:r>
              <a:rPr lang="en-US" altLang="ja-JP" sz="2400" dirty="0"/>
              <a:t>〕</a:t>
            </a:r>
            <a:r>
              <a:rPr lang="ja-JP" altLang="en-US" sz="2400" dirty="0"/>
              <a:t>と異なる意思を表示したときは，その意思に従う</a:t>
            </a:r>
            <a:endParaRPr lang="en-US" altLang="ja-JP" sz="2400" dirty="0"/>
          </a:p>
          <a:p>
            <a:pPr lvl="1"/>
            <a:r>
              <a:rPr lang="ja-JP" altLang="en-US" sz="2800" dirty="0"/>
              <a:t>フランス民法典</a:t>
            </a:r>
            <a:endParaRPr lang="en-US" altLang="ja-JP" sz="2800" dirty="0"/>
          </a:p>
          <a:p>
            <a:pPr lvl="2"/>
            <a:r>
              <a:rPr lang="ja-JP" altLang="en-US" sz="2400" b="1" dirty="0">
                <a:hlinkClick r:id="rId3" action="ppaction://hlinksldjump"/>
              </a:rPr>
              <a:t>フランス民法典第</a:t>
            </a:r>
            <a:r>
              <a:rPr lang="en-US" altLang="ja-JP" sz="2400" b="1" dirty="0">
                <a:hlinkClick r:id="rId3" action="ppaction://hlinksldjump"/>
              </a:rPr>
              <a:t>1103</a:t>
            </a:r>
            <a:r>
              <a:rPr lang="ja-JP" altLang="en-US" sz="2400" b="1" dirty="0">
                <a:hlinkClick r:id="rId3" action="ppaction://hlinksldjump"/>
              </a:rPr>
              <a:t>条</a:t>
            </a:r>
            <a:r>
              <a:rPr lang="ja-JP" altLang="en-US" sz="2400" dirty="0"/>
              <a:t>（改正前は，第</a:t>
            </a:r>
            <a:r>
              <a:rPr lang="en-US" altLang="ja-JP" sz="2400" dirty="0"/>
              <a:t>1134</a:t>
            </a:r>
            <a:r>
              <a:rPr lang="ja-JP" altLang="en-US" sz="2400" dirty="0"/>
              <a:t>条）</a:t>
            </a:r>
            <a:endParaRPr lang="en-US" altLang="ja-JP" sz="2400" dirty="0"/>
          </a:p>
          <a:p>
            <a:pPr lvl="3"/>
            <a:r>
              <a:rPr lang="ja-JP" altLang="en-US" sz="2000" dirty="0"/>
              <a:t>「</a:t>
            </a:r>
            <a:r>
              <a:rPr lang="ja-JP" altLang="en-US" sz="2000" b="1" dirty="0"/>
              <a:t>適法に締結された契約は，これを締結した当事者間では，法律に代わる効力を有する」</a:t>
            </a:r>
            <a:endParaRPr lang="en-US" altLang="ja-JP" sz="2000" b="1" dirty="0"/>
          </a:p>
          <a:p>
            <a:pPr lvl="3"/>
            <a:r>
              <a:rPr lang="ja-JP" altLang="en-US" sz="2000" b="1" dirty="0"/>
              <a:t>（</a:t>
            </a:r>
            <a:r>
              <a:rPr lang="en-US" altLang="ja-JP" sz="2000" b="1" dirty="0"/>
              <a:t>Les </a:t>
            </a:r>
            <a:r>
              <a:rPr lang="en-US" altLang="ja-JP" sz="2000" b="1" dirty="0" err="1"/>
              <a:t>contrats</a:t>
            </a:r>
            <a:r>
              <a:rPr lang="en-US" altLang="ja-JP" sz="2000" b="1" dirty="0"/>
              <a:t> </a:t>
            </a:r>
            <a:r>
              <a:rPr lang="en-US" altLang="ja-JP" sz="2000" b="1" dirty="0" err="1"/>
              <a:t>légalement</a:t>
            </a:r>
            <a:r>
              <a:rPr lang="en-US" altLang="ja-JP" sz="2000" b="1" dirty="0"/>
              <a:t> </a:t>
            </a:r>
            <a:r>
              <a:rPr lang="en-US" altLang="ja-JP" sz="2000" b="1" dirty="0" err="1"/>
              <a:t>formés</a:t>
            </a:r>
            <a:r>
              <a:rPr lang="en-US" altLang="ja-JP" sz="2000" b="1" dirty="0"/>
              <a:t> </a:t>
            </a:r>
            <a:r>
              <a:rPr lang="en-US" altLang="ja-JP" sz="2000" b="1" dirty="0" err="1"/>
              <a:t>tiennent</a:t>
            </a:r>
            <a:r>
              <a:rPr lang="en-US" altLang="ja-JP" sz="2000" b="1" dirty="0"/>
              <a:t> lieu de </a:t>
            </a:r>
            <a:r>
              <a:rPr lang="en-US" altLang="ja-JP" sz="2000" b="1" dirty="0" err="1"/>
              <a:t>loi</a:t>
            </a:r>
            <a:r>
              <a:rPr lang="en-US" altLang="ja-JP" sz="2000" b="1" dirty="0"/>
              <a:t> à </a:t>
            </a:r>
            <a:r>
              <a:rPr lang="en-US" altLang="ja-JP" sz="2000" b="1" dirty="0" err="1"/>
              <a:t>ceux</a:t>
            </a:r>
            <a:r>
              <a:rPr lang="en-US" altLang="ja-JP" sz="2000" b="1" dirty="0"/>
              <a:t> qui les </a:t>
            </a:r>
            <a:r>
              <a:rPr lang="en-US" altLang="ja-JP" sz="2000" b="1" dirty="0" err="1"/>
              <a:t>ont</a:t>
            </a:r>
            <a:r>
              <a:rPr lang="ja-JP" altLang="en-US" sz="2000" b="1" dirty="0"/>
              <a:t> </a:t>
            </a:r>
            <a:r>
              <a:rPr lang="en-US" altLang="ja-JP" sz="2000" b="1" dirty="0" err="1"/>
              <a:t>faits</a:t>
            </a:r>
            <a:r>
              <a:rPr lang="ja-JP" altLang="en-US" sz="2000" dirty="0"/>
              <a:t>）</a:t>
            </a:r>
            <a:endParaRPr lang="en-US" altLang="ja-JP" sz="2000" dirty="0"/>
          </a:p>
        </p:txBody>
      </p:sp>
      <p:sp>
        <p:nvSpPr>
          <p:cNvPr id="4" name="日付プレースホルダー 3">
            <a:extLst>
              <a:ext uri="{FF2B5EF4-FFF2-40B4-BE49-F238E27FC236}">
                <a16:creationId xmlns:a16="http://schemas.microsoft.com/office/drawing/2014/main" id="{F5BC8C74-AFD8-4EDB-A8F4-E205ABBD7240}"/>
              </a:ext>
            </a:extLst>
          </p:cNvPr>
          <p:cNvSpPr>
            <a:spLocks noGrp="1"/>
          </p:cNvSpPr>
          <p:nvPr>
            <p:ph type="dt" sz="half" idx="10"/>
          </p:nvPr>
        </p:nvSpPr>
        <p:spPr/>
        <p:txBody>
          <a:bodyPr/>
          <a:lstStyle/>
          <a:p>
            <a:fld id="{C7C06CE2-BD4C-4C96-B415-BAE33768160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E11EE2A3-0784-468A-8B31-AD6F069AA4F6}"/>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94B495F2-7F43-4F0C-BA0E-184856F715EC}"/>
              </a:ext>
            </a:extLst>
          </p:cNvPr>
          <p:cNvSpPr>
            <a:spLocks noGrp="1"/>
          </p:cNvSpPr>
          <p:nvPr>
            <p:ph type="sldNum" sz="quarter" idx="12"/>
          </p:nvPr>
        </p:nvSpPr>
        <p:spPr/>
        <p:txBody>
          <a:bodyPr/>
          <a:lstStyle/>
          <a:p>
            <a:fld id="{63BA93C4-2A5C-4B4B-B565-ADAA94AD8651}" type="slidenum">
              <a:rPr kumimoji="1" lang="ja-JP" altLang="en-US" smtClean="0"/>
              <a:t>42</a:t>
            </a:fld>
            <a:endParaRPr kumimoji="1" lang="ja-JP" altLang="en-US"/>
          </a:p>
        </p:txBody>
      </p:sp>
    </p:spTree>
    <p:extLst>
      <p:ext uri="{BB962C8B-B14F-4D97-AF65-F5344CB8AC3E}">
        <p14:creationId xmlns:p14="http://schemas.microsoft.com/office/powerpoint/2010/main" val="20950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up)">
                                      <p:cBhvr>
                                        <p:cTn id="12" dur="2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up)">
                                      <p:cBhvr>
                                        <p:cTn id="17" dur="125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wipe(left)">
                                      <p:cBhvr>
                                        <p:cTn id="2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69A5E6C-2DCD-4849-BBFE-87DE1ECF93EE}"/>
              </a:ext>
            </a:extLst>
          </p:cNvPr>
          <p:cNvSpPr>
            <a:spLocks noGrp="1"/>
          </p:cNvSpPr>
          <p:nvPr>
            <p:ph type="title"/>
          </p:nvPr>
        </p:nvSpPr>
        <p:spPr/>
        <p:txBody>
          <a:bodyPr/>
          <a:lstStyle/>
          <a:p>
            <a:r>
              <a:rPr lang="ja-JP" altLang="en-US" dirty="0"/>
              <a:t>すべての法律の条文の構造</a:t>
            </a:r>
            <a:endParaRPr kumimoji="1" lang="ja-JP" altLang="en-US" dirty="0"/>
          </a:p>
        </p:txBody>
      </p:sp>
      <p:sp>
        <p:nvSpPr>
          <p:cNvPr id="8" name="テキスト プレースホルダー 7">
            <a:extLst>
              <a:ext uri="{FF2B5EF4-FFF2-40B4-BE49-F238E27FC236}">
                <a16:creationId xmlns:a16="http://schemas.microsoft.com/office/drawing/2014/main" id="{38FEDBBF-6B70-4E91-9E85-B03BD375BD31}"/>
              </a:ext>
            </a:extLst>
          </p:cNvPr>
          <p:cNvSpPr>
            <a:spLocks noGrp="1"/>
          </p:cNvSpPr>
          <p:nvPr>
            <p:ph type="body" idx="1"/>
          </p:nvPr>
        </p:nvSpPr>
        <p:spPr>
          <a:xfrm>
            <a:off x="839788" y="1681163"/>
            <a:ext cx="3940759" cy="823912"/>
          </a:xfrm>
        </p:spPr>
        <p:txBody>
          <a:bodyPr/>
          <a:lstStyle/>
          <a:p>
            <a:r>
              <a:rPr lang="ja-JP" altLang="en-US" dirty="0"/>
              <a:t>単純な条文構造</a:t>
            </a:r>
          </a:p>
        </p:txBody>
      </p:sp>
      <p:sp>
        <p:nvSpPr>
          <p:cNvPr id="9" name="コンテンツ プレースホルダー 8">
            <a:extLst>
              <a:ext uri="{FF2B5EF4-FFF2-40B4-BE49-F238E27FC236}">
                <a16:creationId xmlns:a16="http://schemas.microsoft.com/office/drawing/2014/main" id="{F717C257-9EDD-4448-A1E3-14BFA0C10A11}"/>
              </a:ext>
            </a:extLst>
          </p:cNvPr>
          <p:cNvSpPr>
            <a:spLocks noGrp="1"/>
          </p:cNvSpPr>
          <p:nvPr>
            <p:ph sz="half" idx="2"/>
          </p:nvPr>
        </p:nvSpPr>
        <p:spPr>
          <a:xfrm>
            <a:off x="839788" y="2505075"/>
            <a:ext cx="3940759" cy="3684588"/>
          </a:xfrm>
        </p:spPr>
        <p:txBody>
          <a:bodyPr>
            <a:normAutofit fontScale="70000" lnSpcReduction="20000"/>
          </a:bodyPr>
          <a:lstStyle/>
          <a:p>
            <a:pPr>
              <a:lnSpc>
                <a:spcPct val="120000"/>
              </a:lnSpc>
            </a:pPr>
            <a:r>
              <a:rPr lang="ja-JP" altLang="en-US" dirty="0"/>
              <a:t>宣言（定義）型</a:t>
            </a:r>
            <a:endParaRPr lang="en-US" altLang="ja-JP" dirty="0"/>
          </a:p>
          <a:p>
            <a:pPr lvl="1">
              <a:lnSpc>
                <a:spcPct val="120000"/>
              </a:lnSpc>
            </a:pPr>
            <a:r>
              <a:rPr lang="en-US" altLang="ja-JP" dirty="0"/>
              <a:t>A</a:t>
            </a:r>
            <a:r>
              <a:rPr lang="ja-JP" altLang="en-US" dirty="0"/>
              <a:t> ≡ </a:t>
            </a:r>
            <a:r>
              <a:rPr lang="en-US" altLang="ja-JP" dirty="0"/>
              <a:t>B</a:t>
            </a:r>
            <a:r>
              <a:rPr lang="ja-JP" altLang="en-US" dirty="0"/>
              <a:t>（</a:t>
            </a:r>
            <a:r>
              <a:rPr lang="en-US" altLang="ja-JP" dirty="0"/>
              <a:t>A</a:t>
            </a:r>
            <a:r>
              <a:rPr lang="ja-JP" altLang="en-US" dirty="0"/>
              <a:t>とは</a:t>
            </a:r>
            <a:r>
              <a:rPr lang="en-US" altLang="ja-JP" dirty="0"/>
              <a:t>B</a:t>
            </a:r>
            <a:r>
              <a:rPr lang="ja-JP" altLang="en-US" dirty="0"/>
              <a:t>のことをいう）</a:t>
            </a:r>
            <a:endParaRPr lang="en-US" altLang="ja-JP" dirty="0"/>
          </a:p>
          <a:p>
            <a:pPr lvl="2">
              <a:lnSpc>
                <a:spcPct val="120000"/>
              </a:lnSpc>
            </a:pPr>
            <a:r>
              <a:rPr lang="ja-JP" altLang="en-US" dirty="0"/>
              <a:t>「物とは有体物をいう」（民法</a:t>
            </a:r>
            <a:r>
              <a:rPr lang="en-US" altLang="ja-JP" dirty="0"/>
              <a:t>85</a:t>
            </a:r>
            <a:r>
              <a:rPr lang="ja-JP" altLang="en-US" dirty="0"/>
              <a:t>条）</a:t>
            </a:r>
            <a:endParaRPr lang="en-US" altLang="ja-JP" dirty="0"/>
          </a:p>
          <a:p>
            <a:pPr lvl="2">
              <a:lnSpc>
                <a:spcPct val="120000"/>
              </a:lnSpc>
            </a:pPr>
            <a:r>
              <a:rPr lang="ja-JP" altLang="en-US" dirty="0"/>
              <a:t>著作物とは，「思想又は感情を創作的に表現したものであつて，文芸，学術，美術又は音楽の範囲に属するものをいう。」（著作権法</a:t>
            </a:r>
            <a:r>
              <a:rPr lang="en-US" altLang="ja-JP" dirty="0"/>
              <a:t>2</a:t>
            </a:r>
            <a:r>
              <a:rPr lang="ja-JP" altLang="en-US" dirty="0"/>
              <a:t>条</a:t>
            </a:r>
            <a:r>
              <a:rPr lang="en-US" altLang="ja-JP" dirty="0"/>
              <a:t>1</a:t>
            </a:r>
            <a:r>
              <a:rPr lang="ja-JP" altLang="en-US" dirty="0"/>
              <a:t>項</a:t>
            </a:r>
            <a:r>
              <a:rPr lang="en-US" altLang="ja-JP" dirty="0"/>
              <a:t>1</a:t>
            </a:r>
            <a:r>
              <a:rPr lang="ja-JP" altLang="en-US" dirty="0"/>
              <a:t>号）</a:t>
            </a:r>
            <a:endParaRPr lang="en-US" altLang="ja-JP" dirty="0"/>
          </a:p>
          <a:p>
            <a:pPr>
              <a:lnSpc>
                <a:spcPct val="120000"/>
              </a:lnSpc>
            </a:pPr>
            <a:r>
              <a:rPr lang="ja-JP" altLang="en-US" dirty="0"/>
              <a:t>条件型</a:t>
            </a:r>
            <a:endParaRPr lang="en-US" altLang="ja-JP" dirty="0"/>
          </a:p>
          <a:p>
            <a:pPr lvl="1">
              <a:lnSpc>
                <a:spcPct val="120000"/>
              </a:lnSpc>
            </a:pPr>
            <a:r>
              <a:rPr lang="en-US" altLang="ja-JP" dirty="0"/>
              <a:t>A</a:t>
            </a:r>
            <a:r>
              <a:rPr lang="ja-JP" altLang="en-US" dirty="0"/>
              <a:t> ⇒ </a:t>
            </a:r>
            <a:r>
              <a:rPr lang="en-US" altLang="ja-JP" dirty="0"/>
              <a:t>B</a:t>
            </a:r>
            <a:r>
              <a:rPr lang="ja-JP" altLang="en-US" dirty="0"/>
              <a:t>（</a:t>
            </a:r>
            <a:r>
              <a:rPr lang="en-US" altLang="ja-JP" dirty="0"/>
              <a:t>A</a:t>
            </a:r>
            <a:r>
              <a:rPr lang="ja-JP" altLang="en-US" dirty="0"/>
              <a:t>（要件）ならば</a:t>
            </a:r>
            <a:r>
              <a:rPr lang="en-US" altLang="ja-JP" dirty="0"/>
              <a:t>B</a:t>
            </a:r>
            <a:r>
              <a:rPr lang="ja-JP" altLang="en-US" dirty="0"/>
              <a:t>（効果）である）</a:t>
            </a:r>
            <a:endParaRPr lang="en-US" altLang="ja-JP" dirty="0"/>
          </a:p>
          <a:p>
            <a:pPr lvl="2">
              <a:lnSpc>
                <a:spcPct val="120000"/>
              </a:lnSpc>
            </a:pPr>
            <a:r>
              <a:rPr lang="ja-JP" altLang="en-US" dirty="0"/>
              <a:t>「人を殺した者は，死刑又は無期若しくは</a:t>
            </a:r>
            <a:r>
              <a:rPr lang="en-US" altLang="ja-JP" dirty="0"/>
              <a:t>5</a:t>
            </a:r>
            <a:r>
              <a:rPr lang="ja-JP" altLang="en-US" dirty="0"/>
              <a:t>年以上の懲役に処する」（刑法</a:t>
            </a:r>
            <a:r>
              <a:rPr lang="en-US" altLang="ja-JP" dirty="0"/>
              <a:t>199</a:t>
            </a:r>
            <a:r>
              <a:rPr lang="ja-JP" altLang="en-US" dirty="0"/>
              <a:t>条）</a:t>
            </a:r>
          </a:p>
        </p:txBody>
      </p:sp>
      <p:sp>
        <p:nvSpPr>
          <p:cNvPr id="10" name="テキスト プレースホルダー 9">
            <a:extLst>
              <a:ext uri="{FF2B5EF4-FFF2-40B4-BE49-F238E27FC236}">
                <a16:creationId xmlns:a16="http://schemas.microsoft.com/office/drawing/2014/main" id="{894872E7-67E0-4226-8443-E97EB4D02283}"/>
              </a:ext>
            </a:extLst>
          </p:cNvPr>
          <p:cNvSpPr>
            <a:spLocks noGrp="1"/>
          </p:cNvSpPr>
          <p:nvPr>
            <p:ph type="body" sz="quarter" idx="3"/>
          </p:nvPr>
        </p:nvSpPr>
        <p:spPr>
          <a:xfrm>
            <a:off x="5133474" y="1681163"/>
            <a:ext cx="6221914" cy="823912"/>
          </a:xfrm>
        </p:spPr>
        <p:txBody>
          <a:bodyPr/>
          <a:lstStyle/>
          <a:p>
            <a:r>
              <a:rPr lang="ja-JP" altLang="en-US" dirty="0"/>
              <a:t>複雑な条文構造</a:t>
            </a:r>
          </a:p>
        </p:txBody>
      </p:sp>
      <p:sp>
        <p:nvSpPr>
          <p:cNvPr id="11" name="コンテンツ プレースホルダー 10">
            <a:extLst>
              <a:ext uri="{FF2B5EF4-FFF2-40B4-BE49-F238E27FC236}">
                <a16:creationId xmlns:a16="http://schemas.microsoft.com/office/drawing/2014/main" id="{7DCBF9F8-A01B-4781-85A6-4636D2A4AAED}"/>
              </a:ext>
            </a:extLst>
          </p:cNvPr>
          <p:cNvSpPr>
            <a:spLocks noGrp="1"/>
          </p:cNvSpPr>
          <p:nvPr>
            <p:ph sz="quarter" idx="4"/>
          </p:nvPr>
        </p:nvSpPr>
        <p:spPr>
          <a:xfrm>
            <a:off x="5133474" y="2505075"/>
            <a:ext cx="6221914" cy="3684588"/>
          </a:xfrm>
        </p:spPr>
        <p:txBody>
          <a:bodyPr>
            <a:noAutofit/>
          </a:bodyPr>
          <a:lstStyle/>
          <a:p>
            <a:pPr>
              <a:lnSpc>
                <a:spcPct val="120000"/>
              </a:lnSpc>
            </a:pPr>
            <a:r>
              <a:rPr lang="ja-JP" altLang="en-US" sz="1600" dirty="0"/>
              <a:t>理想的な条文の構造（法原理・ルールと事実との統合）</a:t>
            </a:r>
            <a:endParaRPr lang="en-US" altLang="ja-JP" sz="1600" dirty="0"/>
          </a:p>
          <a:p>
            <a:pPr lvl="1"/>
            <a:r>
              <a:rPr lang="ja-JP" altLang="en-US" sz="1600" dirty="0"/>
              <a:t>法原理</a:t>
            </a:r>
            <a:endParaRPr lang="en-US" altLang="ja-JP" sz="1600" dirty="0"/>
          </a:p>
          <a:p>
            <a:pPr lvl="2"/>
            <a:r>
              <a:rPr lang="ja-JP" altLang="en-US" sz="1400" dirty="0"/>
              <a:t>法原理の要件を推定する具体的事実</a:t>
            </a:r>
            <a:endParaRPr lang="en-US" altLang="ja-JP" sz="1400" dirty="0"/>
          </a:p>
          <a:p>
            <a:r>
              <a:rPr lang="ja-JP" altLang="en-US" sz="1600" dirty="0"/>
              <a:t>（例）民法</a:t>
            </a:r>
            <a:r>
              <a:rPr lang="en-US" altLang="ja-JP" sz="1600" dirty="0"/>
              <a:t>770</a:t>
            </a:r>
            <a:r>
              <a:rPr lang="ja-JP" altLang="en-US" sz="1600" dirty="0"/>
              <a:t>条の改正案</a:t>
            </a:r>
          </a:p>
          <a:p>
            <a:pPr lvl="1"/>
            <a:r>
              <a:rPr lang="ja-JP" altLang="en-US" sz="1400" dirty="0"/>
              <a:t>①夫婦の一方は，婚姻を継続し難い重大な事由があるときに限り，離婚の訴えを提起することができる。</a:t>
            </a:r>
          </a:p>
          <a:p>
            <a:pPr lvl="1"/>
            <a:r>
              <a:rPr lang="ja-JP" altLang="en-US" sz="1400" dirty="0"/>
              <a:t>②以下の各号に該当する場合には，婚姻を継続し難い重大な事由があるものと推定する。</a:t>
            </a:r>
          </a:p>
          <a:p>
            <a:pPr lvl="2"/>
            <a:r>
              <a:rPr lang="ja-JP" altLang="en-US" sz="1400" dirty="0"/>
              <a:t>一　配偶者に不貞な行為があつたとき。</a:t>
            </a:r>
          </a:p>
          <a:p>
            <a:pPr lvl="2"/>
            <a:r>
              <a:rPr lang="ja-JP" altLang="en-US" sz="1400" dirty="0"/>
              <a:t>一の二　配偶者から虐待を受けたとき。</a:t>
            </a:r>
          </a:p>
          <a:p>
            <a:pPr lvl="2"/>
            <a:r>
              <a:rPr lang="ja-JP" altLang="en-US" sz="1400" dirty="0"/>
              <a:t>二　配偶者から悪意で遺棄されたとき。</a:t>
            </a:r>
          </a:p>
          <a:p>
            <a:pPr lvl="2"/>
            <a:r>
              <a:rPr lang="ja-JP" altLang="en-US" sz="1400" dirty="0"/>
              <a:t>三　配偶者の生死が</a:t>
            </a:r>
            <a:r>
              <a:rPr lang="en-US" altLang="ja-JP" sz="1400" dirty="0"/>
              <a:t>3</a:t>
            </a:r>
            <a:r>
              <a:rPr lang="ja-JP" altLang="en-US" sz="1400" dirty="0"/>
              <a:t>年以上明かでないとき。</a:t>
            </a:r>
          </a:p>
          <a:p>
            <a:pPr lvl="2"/>
            <a:r>
              <a:rPr lang="ja-JP" altLang="en-US" sz="1400" dirty="0"/>
              <a:t>三の二　夫婦が</a:t>
            </a:r>
            <a:r>
              <a:rPr lang="en-US" altLang="ja-JP" sz="1400" dirty="0"/>
              <a:t>5</a:t>
            </a:r>
            <a:r>
              <a:rPr lang="ja-JP" altLang="en-US" sz="1400" dirty="0"/>
              <a:t>年以上別居しているとき。</a:t>
            </a:r>
          </a:p>
          <a:p>
            <a:pPr lvl="2"/>
            <a:r>
              <a:rPr lang="ja-JP" altLang="en-US" sz="1400" dirty="0"/>
              <a:t>四　配偶者が強度の精神病にかかり，回復の見込がないとき。</a:t>
            </a:r>
          </a:p>
        </p:txBody>
      </p:sp>
      <p:sp>
        <p:nvSpPr>
          <p:cNvPr id="4" name="日付プレースホルダー 3">
            <a:extLst>
              <a:ext uri="{FF2B5EF4-FFF2-40B4-BE49-F238E27FC236}">
                <a16:creationId xmlns:a16="http://schemas.microsoft.com/office/drawing/2014/main" id="{21035285-115A-4AB4-931A-1DFA65DB5385}"/>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79789670-B582-432A-8ADC-2557FE09E95B}"/>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BA1116CD-8EB9-415D-A236-AC7F560A14FA}"/>
              </a:ext>
            </a:extLst>
          </p:cNvPr>
          <p:cNvSpPr>
            <a:spLocks noGrp="1"/>
          </p:cNvSpPr>
          <p:nvPr>
            <p:ph type="sldNum" sz="quarter" idx="12"/>
          </p:nvPr>
        </p:nvSpPr>
        <p:spPr/>
        <p:txBody>
          <a:bodyPr/>
          <a:lstStyle/>
          <a:p>
            <a:fld id="{63BA93C4-2A5C-4B4B-B565-ADAA94AD8651}" type="slidenum">
              <a:rPr kumimoji="1" lang="ja-JP" altLang="en-US" smtClean="0"/>
              <a:t>43</a:t>
            </a:fld>
            <a:endParaRPr kumimoji="1" lang="ja-JP" altLang="en-US"/>
          </a:p>
        </p:txBody>
      </p:sp>
    </p:spTree>
    <p:extLst>
      <p:ext uri="{BB962C8B-B14F-4D97-AF65-F5344CB8AC3E}">
        <p14:creationId xmlns:p14="http://schemas.microsoft.com/office/powerpoint/2010/main" val="119470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75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left)">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up)">
                                      <p:cBhvr>
                                        <p:cTn id="17" dur="2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wipe(up)">
                                      <p:cBhvr>
                                        <p:cTn id="22" dur="125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wipe(up)">
                                      <p:cBhvr>
                                        <p:cTn id="27" dur="175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left)">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left)">
                                      <p:cBhvr>
                                        <p:cTn id="37" dur="75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up)">
                                      <p:cBhvr>
                                        <p:cTn id="42" dur="75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wipe(up)">
                                      <p:cBhvr>
                                        <p:cTn id="47" dur="1500"/>
                                        <p:tgtEl>
                                          <p:spTgt spid="1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
                                            <p:txEl>
                                              <p:pRg st="5" end="5"/>
                                            </p:txEl>
                                          </p:spTgt>
                                        </p:tgtEl>
                                        <p:attrNameLst>
                                          <p:attrName>style.visibility</p:attrName>
                                        </p:attrNameLst>
                                      </p:cBhvr>
                                      <p:to>
                                        <p:strVal val="visible"/>
                                      </p:to>
                                    </p:set>
                                    <p:animEffect transition="in" filter="wipe(up)">
                                      <p:cBhvr>
                                        <p:cTn id="52" dur="1250"/>
                                        <p:tgtEl>
                                          <p:spTgt spid="11">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6" end="6"/>
                                            </p:txEl>
                                          </p:spTgt>
                                        </p:tgtEl>
                                        <p:attrNameLst>
                                          <p:attrName>style.visibility</p:attrName>
                                        </p:attrNameLst>
                                      </p:cBhvr>
                                      <p:to>
                                        <p:strVal val="visible"/>
                                      </p:to>
                                    </p:set>
                                    <p:animEffect transition="in" filter="wipe(left)">
                                      <p:cBhvr>
                                        <p:cTn id="57" dur="750"/>
                                        <p:tgtEl>
                                          <p:spTgt spid="11">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xEl>
                                              <p:pRg st="7" end="7"/>
                                            </p:txEl>
                                          </p:spTgt>
                                        </p:tgtEl>
                                        <p:attrNameLst>
                                          <p:attrName>style.visibility</p:attrName>
                                        </p:attrNameLst>
                                      </p:cBhvr>
                                      <p:to>
                                        <p:strVal val="visible"/>
                                      </p:to>
                                    </p:set>
                                    <p:animEffect transition="in" filter="wipe(left)">
                                      <p:cBhvr>
                                        <p:cTn id="62" dur="750"/>
                                        <p:tgtEl>
                                          <p:spTgt spid="11">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Effect transition="in" filter="wipe(left)">
                                      <p:cBhvr>
                                        <p:cTn id="67" dur="750"/>
                                        <p:tgtEl>
                                          <p:spTgt spid="11">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xEl>
                                              <p:pRg st="9" end="9"/>
                                            </p:txEl>
                                          </p:spTgt>
                                        </p:tgtEl>
                                        <p:attrNameLst>
                                          <p:attrName>style.visibility</p:attrName>
                                        </p:attrNameLst>
                                      </p:cBhvr>
                                      <p:to>
                                        <p:strVal val="visible"/>
                                      </p:to>
                                    </p:set>
                                    <p:animEffect transition="in" filter="wipe(left)">
                                      <p:cBhvr>
                                        <p:cTn id="72" dur="750"/>
                                        <p:tgtEl>
                                          <p:spTgt spid="11">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1">
                                            <p:txEl>
                                              <p:pRg st="10" end="10"/>
                                            </p:txEl>
                                          </p:spTgt>
                                        </p:tgtEl>
                                        <p:attrNameLst>
                                          <p:attrName>style.visibility</p:attrName>
                                        </p:attrNameLst>
                                      </p:cBhvr>
                                      <p:to>
                                        <p:strVal val="visible"/>
                                      </p:to>
                                    </p:set>
                                    <p:animEffect transition="in" filter="wipe(left)">
                                      <p:cBhvr>
                                        <p:cTn id="77" dur="750"/>
                                        <p:tgtEl>
                                          <p:spTgt spid="11">
                                            <p:txEl>
                                              <p:pRg st="10" end="1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1">
                                            <p:txEl>
                                              <p:pRg st="11" end="11"/>
                                            </p:txEl>
                                          </p:spTgt>
                                        </p:tgtEl>
                                        <p:attrNameLst>
                                          <p:attrName>style.visibility</p:attrName>
                                        </p:attrNameLst>
                                      </p:cBhvr>
                                      <p:to>
                                        <p:strVal val="visible"/>
                                      </p:to>
                                    </p:set>
                                    <p:animEffect transition="in" filter="wipe(left)">
                                      <p:cBhvr>
                                        <p:cTn id="82" dur="10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A69A5E6C-2DCD-4849-BBFE-87DE1ECF93EE}"/>
              </a:ext>
            </a:extLst>
          </p:cNvPr>
          <p:cNvSpPr>
            <a:spLocks noGrp="1"/>
          </p:cNvSpPr>
          <p:nvPr>
            <p:ph type="title"/>
          </p:nvPr>
        </p:nvSpPr>
        <p:spPr/>
        <p:txBody>
          <a:bodyPr/>
          <a:lstStyle/>
          <a:p>
            <a:r>
              <a:rPr lang="ja-JP" altLang="en-US" dirty="0"/>
              <a:t>すべての法律の条文の内容</a:t>
            </a:r>
            <a:endParaRPr kumimoji="1" lang="ja-JP" altLang="en-US" dirty="0"/>
          </a:p>
        </p:txBody>
      </p:sp>
      <p:sp>
        <p:nvSpPr>
          <p:cNvPr id="8" name="テキスト プレースホルダー 7">
            <a:extLst>
              <a:ext uri="{FF2B5EF4-FFF2-40B4-BE49-F238E27FC236}">
                <a16:creationId xmlns:a16="http://schemas.microsoft.com/office/drawing/2014/main" id="{38FEDBBF-6B70-4E91-9E85-B03BD375BD31}"/>
              </a:ext>
            </a:extLst>
          </p:cNvPr>
          <p:cNvSpPr>
            <a:spLocks noGrp="1"/>
          </p:cNvSpPr>
          <p:nvPr>
            <p:ph type="body" idx="1"/>
          </p:nvPr>
        </p:nvSpPr>
        <p:spPr>
          <a:xfrm>
            <a:off x="839788" y="1681163"/>
            <a:ext cx="3940759" cy="823912"/>
          </a:xfrm>
        </p:spPr>
        <p:txBody>
          <a:bodyPr/>
          <a:lstStyle/>
          <a:p>
            <a:r>
              <a:rPr lang="ja-JP" altLang="en-US" dirty="0"/>
              <a:t>条文の内容の構造</a:t>
            </a:r>
          </a:p>
        </p:txBody>
      </p:sp>
      <p:sp>
        <p:nvSpPr>
          <p:cNvPr id="9" name="コンテンツ プレースホルダー 8">
            <a:extLst>
              <a:ext uri="{FF2B5EF4-FFF2-40B4-BE49-F238E27FC236}">
                <a16:creationId xmlns:a16="http://schemas.microsoft.com/office/drawing/2014/main" id="{F717C257-9EDD-4448-A1E3-14BFA0C10A11}"/>
              </a:ext>
            </a:extLst>
          </p:cNvPr>
          <p:cNvSpPr>
            <a:spLocks noGrp="1"/>
          </p:cNvSpPr>
          <p:nvPr>
            <p:ph sz="half" idx="2"/>
          </p:nvPr>
        </p:nvSpPr>
        <p:spPr>
          <a:xfrm>
            <a:off x="839788" y="2505075"/>
            <a:ext cx="5604555" cy="3684588"/>
          </a:xfrm>
        </p:spPr>
        <p:txBody>
          <a:bodyPr>
            <a:normAutofit fontScale="70000" lnSpcReduction="20000"/>
          </a:bodyPr>
          <a:lstStyle/>
          <a:p>
            <a:pPr>
              <a:lnSpc>
                <a:spcPct val="120000"/>
              </a:lnSpc>
            </a:pPr>
            <a:r>
              <a:rPr lang="ja-JP" altLang="en-US" sz="3400" dirty="0"/>
              <a:t>条文の目的</a:t>
            </a:r>
            <a:endParaRPr lang="en-US" altLang="ja-JP" sz="3400" dirty="0"/>
          </a:p>
          <a:p>
            <a:pPr lvl="1">
              <a:lnSpc>
                <a:spcPct val="120000"/>
              </a:lnSpc>
            </a:pPr>
            <a:r>
              <a:rPr lang="ja-JP" altLang="en-US" sz="2900" dirty="0"/>
              <a:t>第</a:t>
            </a:r>
            <a:r>
              <a:rPr lang="en-US" altLang="ja-JP" sz="2900" dirty="0"/>
              <a:t>1</a:t>
            </a:r>
            <a:r>
              <a:rPr lang="ja-JP" altLang="en-US" sz="2900" dirty="0"/>
              <a:t>条</a:t>
            </a:r>
            <a:endParaRPr lang="en-US" altLang="ja-JP" sz="2900" dirty="0"/>
          </a:p>
          <a:p>
            <a:pPr>
              <a:lnSpc>
                <a:spcPct val="120000"/>
              </a:lnSpc>
            </a:pPr>
            <a:r>
              <a:rPr lang="ja-JP" altLang="en-US" sz="3400" dirty="0"/>
              <a:t>用語の定義</a:t>
            </a:r>
            <a:endParaRPr lang="en-US" altLang="ja-JP" sz="3400" dirty="0"/>
          </a:p>
          <a:p>
            <a:pPr lvl="1">
              <a:lnSpc>
                <a:spcPct val="120000"/>
              </a:lnSpc>
            </a:pPr>
            <a:r>
              <a:rPr lang="ja-JP" altLang="en-US" sz="2900" dirty="0"/>
              <a:t>第</a:t>
            </a:r>
            <a:r>
              <a:rPr lang="en-US" altLang="ja-JP" sz="2900" dirty="0"/>
              <a:t>2</a:t>
            </a:r>
            <a:r>
              <a:rPr lang="ja-JP" altLang="en-US" sz="2900" dirty="0"/>
              <a:t>条</a:t>
            </a:r>
            <a:endParaRPr lang="en-US" altLang="ja-JP" sz="2900" dirty="0"/>
          </a:p>
          <a:p>
            <a:pPr>
              <a:lnSpc>
                <a:spcPct val="120000"/>
              </a:lnSpc>
            </a:pPr>
            <a:r>
              <a:rPr lang="ja-JP" altLang="en-US" sz="3400" dirty="0"/>
              <a:t>要件と効果</a:t>
            </a:r>
            <a:endParaRPr lang="en-US" altLang="ja-JP" sz="3400" dirty="0"/>
          </a:p>
          <a:p>
            <a:pPr lvl="1">
              <a:lnSpc>
                <a:spcPct val="120000"/>
              </a:lnSpc>
            </a:pPr>
            <a:r>
              <a:rPr lang="ja-JP" altLang="en-US" sz="2900" dirty="0"/>
              <a:t>第</a:t>
            </a:r>
            <a:r>
              <a:rPr lang="en-US" altLang="ja-JP" sz="2900" dirty="0"/>
              <a:t>3</a:t>
            </a:r>
            <a:r>
              <a:rPr lang="ja-JP" altLang="en-US" sz="2900" dirty="0"/>
              <a:t>条以下</a:t>
            </a:r>
            <a:endParaRPr lang="en-US" altLang="ja-JP" sz="2900" dirty="0"/>
          </a:p>
          <a:p>
            <a:pPr lvl="2">
              <a:lnSpc>
                <a:spcPct val="120000"/>
              </a:lnSpc>
            </a:pPr>
            <a:r>
              <a:rPr lang="en-US" altLang="ja-JP" sz="2900" dirty="0"/>
              <a:t>A</a:t>
            </a:r>
            <a:r>
              <a:rPr lang="ja-JP" altLang="en-US" sz="2900" dirty="0"/>
              <a:t> ⇒ </a:t>
            </a:r>
            <a:r>
              <a:rPr lang="en-US" altLang="ja-JP" sz="2900" dirty="0"/>
              <a:t>B</a:t>
            </a:r>
            <a:r>
              <a:rPr lang="ja-JP" altLang="en-US" sz="2900" dirty="0"/>
              <a:t>（</a:t>
            </a:r>
            <a:r>
              <a:rPr lang="en-US" altLang="ja-JP" sz="2900" dirty="0"/>
              <a:t>A</a:t>
            </a:r>
            <a:r>
              <a:rPr lang="ja-JP" altLang="en-US" sz="2900" dirty="0"/>
              <a:t>（要件）ならば</a:t>
            </a:r>
            <a:r>
              <a:rPr lang="en-US" altLang="ja-JP" sz="2900" dirty="0"/>
              <a:t>B</a:t>
            </a:r>
            <a:r>
              <a:rPr lang="ja-JP" altLang="en-US" sz="2900" dirty="0"/>
              <a:t>（効果）である）</a:t>
            </a:r>
            <a:endParaRPr lang="en-US" altLang="ja-JP" sz="2900" dirty="0"/>
          </a:p>
          <a:p>
            <a:pPr lvl="1">
              <a:lnSpc>
                <a:spcPct val="120000"/>
              </a:lnSpc>
            </a:pPr>
            <a:r>
              <a:rPr lang="ja-JP" altLang="en-US" sz="2600" dirty="0"/>
              <a:t>「人を殺した者は，死刑又は無期若しくは</a:t>
            </a:r>
            <a:r>
              <a:rPr lang="en-US" altLang="ja-JP" sz="2600" dirty="0"/>
              <a:t>5</a:t>
            </a:r>
            <a:r>
              <a:rPr lang="ja-JP" altLang="en-US" sz="2600" dirty="0"/>
              <a:t>年以上の懲役に処する」（刑法</a:t>
            </a:r>
            <a:r>
              <a:rPr lang="en-US" altLang="ja-JP" sz="2600" dirty="0"/>
              <a:t>199</a:t>
            </a:r>
            <a:r>
              <a:rPr lang="ja-JP" altLang="en-US" sz="2600" dirty="0"/>
              <a:t>条）</a:t>
            </a:r>
          </a:p>
        </p:txBody>
      </p:sp>
      <p:sp>
        <p:nvSpPr>
          <p:cNvPr id="10" name="テキスト プレースホルダー 9">
            <a:extLst>
              <a:ext uri="{FF2B5EF4-FFF2-40B4-BE49-F238E27FC236}">
                <a16:creationId xmlns:a16="http://schemas.microsoft.com/office/drawing/2014/main" id="{894872E7-67E0-4226-8443-E97EB4D02283}"/>
              </a:ext>
            </a:extLst>
          </p:cNvPr>
          <p:cNvSpPr>
            <a:spLocks noGrp="1"/>
          </p:cNvSpPr>
          <p:nvPr>
            <p:ph type="body" sz="quarter" idx="3"/>
          </p:nvPr>
        </p:nvSpPr>
        <p:spPr>
          <a:xfrm>
            <a:off x="5133474" y="1681163"/>
            <a:ext cx="6221914" cy="823912"/>
          </a:xfrm>
        </p:spPr>
        <p:txBody>
          <a:bodyPr/>
          <a:lstStyle/>
          <a:p>
            <a:r>
              <a:rPr lang="ja-JP" altLang="en-US" dirty="0"/>
              <a:t>権利義務の存在</a:t>
            </a:r>
          </a:p>
        </p:txBody>
      </p:sp>
      <p:sp>
        <p:nvSpPr>
          <p:cNvPr id="11" name="コンテンツ プレースホルダー 10">
            <a:extLst>
              <a:ext uri="{FF2B5EF4-FFF2-40B4-BE49-F238E27FC236}">
                <a16:creationId xmlns:a16="http://schemas.microsoft.com/office/drawing/2014/main" id="{7DCBF9F8-A01B-4781-85A6-4636D2A4AAED}"/>
              </a:ext>
            </a:extLst>
          </p:cNvPr>
          <p:cNvSpPr>
            <a:spLocks noGrp="1"/>
          </p:cNvSpPr>
          <p:nvPr>
            <p:ph sz="quarter" idx="4"/>
          </p:nvPr>
        </p:nvSpPr>
        <p:spPr>
          <a:xfrm>
            <a:off x="6797270" y="2505075"/>
            <a:ext cx="4558117" cy="3581400"/>
          </a:xfrm>
        </p:spPr>
        <p:txBody>
          <a:bodyPr>
            <a:noAutofit/>
          </a:bodyPr>
          <a:lstStyle/>
          <a:p>
            <a:pPr>
              <a:lnSpc>
                <a:spcPct val="120000"/>
              </a:lnSpc>
            </a:pPr>
            <a:r>
              <a:rPr lang="ja-JP" altLang="en-US" sz="2400" dirty="0"/>
              <a:t>条文の目的</a:t>
            </a:r>
            <a:r>
              <a:rPr lang="en-US" altLang="ja-JP" sz="2400" dirty="0"/>
              <a:t>…</a:t>
            </a:r>
            <a:r>
              <a:rPr lang="ja-JP" altLang="en-US" sz="2400" dirty="0"/>
              <a:t>権利義務の存在</a:t>
            </a:r>
            <a:endParaRPr lang="en-US" altLang="ja-JP" sz="2400" dirty="0"/>
          </a:p>
          <a:p>
            <a:pPr lvl="1"/>
            <a:r>
              <a:rPr lang="ja-JP" altLang="en-US" sz="2200" dirty="0"/>
              <a:t>権利・義務の発生　∧</a:t>
            </a:r>
            <a:endParaRPr lang="en-US" altLang="ja-JP" sz="2200" dirty="0"/>
          </a:p>
          <a:p>
            <a:pPr lvl="1"/>
            <a:r>
              <a:rPr lang="ja-JP" altLang="en-US" sz="2200" dirty="0"/>
              <a:t>権利・義務の不消滅</a:t>
            </a:r>
            <a:endParaRPr lang="en-US" altLang="ja-JP" sz="2200" dirty="0"/>
          </a:p>
          <a:p>
            <a:pPr lvl="1"/>
            <a:r>
              <a:rPr lang="ja-JP" altLang="en-US" sz="2200" dirty="0"/>
              <a:t>∴ 権利・義務の存在</a:t>
            </a:r>
            <a:endParaRPr lang="en-US" altLang="ja-JP" sz="2200" dirty="0"/>
          </a:p>
          <a:p>
            <a:r>
              <a:rPr lang="ja-JP" altLang="en-US" sz="2400" dirty="0"/>
              <a:t>条文の構造</a:t>
            </a:r>
            <a:endParaRPr lang="en-US" altLang="ja-JP" sz="2400" dirty="0"/>
          </a:p>
          <a:p>
            <a:pPr lvl="1"/>
            <a:r>
              <a:rPr lang="ja-JP" altLang="en-US" sz="2000" dirty="0"/>
              <a:t>権利・義務の発生</a:t>
            </a:r>
            <a:endParaRPr lang="en-US" altLang="ja-JP" sz="2000" dirty="0"/>
          </a:p>
          <a:p>
            <a:pPr lvl="1"/>
            <a:r>
              <a:rPr lang="ja-JP" altLang="en-US" sz="2000" dirty="0"/>
              <a:t>権利・義務の変更</a:t>
            </a:r>
            <a:endParaRPr lang="en-US" altLang="ja-JP" sz="2000" dirty="0"/>
          </a:p>
          <a:p>
            <a:pPr lvl="1"/>
            <a:r>
              <a:rPr lang="ja-JP" altLang="en-US" sz="2000" dirty="0"/>
              <a:t>権利・義務の消滅</a:t>
            </a:r>
          </a:p>
        </p:txBody>
      </p:sp>
      <p:sp>
        <p:nvSpPr>
          <p:cNvPr id="4" name="日付プレースホルダー 3">
            <a:extLst>
              <a:ext uri="{FF2B5EF4-FFF2-40B4-BE49-F238E27FC236}">
                <a16:creationId xmlns:a16="http://schemas.microsoft.com/office/drawing/2014/main" id="{21035285-115A-4AB4-931A-1DFA65DB5385}"/>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79789670-B582-432A-8ADC-2557FE09E95B}"/>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BA1116CD-8EB9-415D-A236-AC7F560A14FA}"/>
              </a:ext>
            </a:extLst>
          </p:cNvPr>
          <p:cNvSpPr>
            <a:spLocks noGrp="1"/>
          </p:cNvSpPr>
          <p:nvPr>
            <p:ph type="sldNum" sz="quarter" idx="12"/>
          </p:nvPr>
        </p:nvSpPr>
        <p:spPr/>
        <p:txBody>
          <a:bodyPr/>
          <a:lstStyle/>
          <a:p>
            <a:fld id="{63BA93C4-2A5C-4B4B-B565-ADAA94AD8651}" type="slidenum">
              <a:rPr kumimoji="1" lang="ja-JP" altLang="en-US" smtClean="0"/>
              <a:t>44</a:t>
            </a:fld>
            <a:endParaRPr kumimoji="1" lang="ja-JP" altLang="en-US"/>
          </a:p>
        </p:txBody>
      </p:sp>
    </p:spTree>
    <p:extLst>
      <p:ext uri="{BB962C8B-B14F-4D97-AF65-F5344CB8AC3E}">
        <p14:creationId xmlns:p14="http://schemas.microsoft.com/office/powerpoint/2010/main" val="230921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ipe(left)">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wipe(left)">
                                      <p:cBhvr>
                                        <p:cTn id="17" dur="500"/>
                                        <p:tgtEl>
                                          <p:spTgt spid="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wipe(left)">
                                      <p:cBhvr>
                                        <p:cTn id="22" dur="10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wipe(up)">
                                      <p:cBhvr>
                                        <p:cTn id="27" dur="1750"/>
                                        <p:tgtEl>
                                          <p:spTgt spid="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left)">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left)">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left)">
                                      <p:cBhvr>
                                        <p:cTn id="42" dur="5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wipe(left)">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wipe(left)">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wipe(left)">
                                      <p:cBhvr>
                                        <p:cTn id="57"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7943910-DEF0-425D-8844-80220E21D6D1}"/>
              </a:ext>
            </a:extLst>
          </p:cNvPr>
          <p:cNvSpPr>
            <a:spLocks noGrp="1"/>
          </p:cNvSpPr>
          <p:nvPr>
            <p:ph type="title"/>
          </p:nvPr>
        </p:nvSpPr>
        <p:spPr/>
        <p:txBody>
          <a:bodyPr/>
          <a:lstStyle/>
          <a:p>
            <a:r>
              <a:rPr kumimoji="1" lang="ja-JP" altLang="en-US" dirty="0"/>
              <a:t>世界共通教育における</a:t>
            </a:r>
            <a:br>
              <a:rPr kumimoji="1" lang="en-US" altLang="ja-JP" sz="1600" dirty="0"/>
            </a:br>
            <a:br>
              <a:rPr kumimoji="1" lang="en-US" altLang="ja-JP" sz="1600" dirty="0"/>
            </a:br>
            <a:r>
              <a:rPr kumimoji="1" lang="ja-JP" altLang="en-US" dirty="0"/>
              <a:t>リーガル部分の具体的内容</a:t>
            </a:r>
          </a:p>
        </p:txBody>
      </p:sp>
      <p:sp>
        <p:nvSpPr>
          <p:cNvPr id="8" name="テキスト プレースホルダー 7">
            <a:extLst>
              <a:ext uri="{FF2B5EF4-FFF2-40B4-BE49-F238E27FC236}">
                <a16:creationId xmlns:a16="http://schemas.microsoft.com/office/drawing/2014/main" id="{ED0413ED-4FE8-4CD9-8BAE-A354F4C3CCB4}"/>
              </a:ext>
            </a:extLst>
          </p:cNvPr>
          <p:cNvSpPr>
            <a:spLocks noGrp="1"/>
          </p:cNvSpPr>
          <p:nvPr>
            <p:ph type="body" idx="1"/>
          </p:nvPr>
        </p:nvSpPr>
        <p:spPr>
          <a:xfrm>
            <a:off x="831850" y="4589463"/>
            <a:ext cx="4726268" cy="1500187"/>
          </a:xfrm>
        </p:spPr>
        <p:txBody>
          <a:bodyPr/>
          <a:lstStyle/>
          <a:p>
            <a:r>
              <a:rPr kumimoji="1" lang="ja-JP" altLang="en-US" dirty="0">
                <a:solidFill>
                  <a:schemeClr val="tx1"/>
                </a:solidFill>
              </a:rPr>
              <a:t>教育内容</a:t>
            </a:r>
            <a:endParaRPr kumimoji="1" lang="en-US" altLang="ja-JP" dirty="0">
              <a:solidFill>
                <a:schemeClr val="tx1"/>
              </a:solidFill>
            </a:endParaRPr>
          </a:p>
          <a:p>
            <a:pPr marL="800100" lvl="1" indent="-342900">
              <a:buFont typeface="Wingdings" panose="05000000000000000000" pitchFamily="2" charset="2"/>
              <a:buChar char="n"/>
            </a:pPr>
            <a:r>
              <a:rPr kumimoji="1" lang="ja-JP" altLang="en-US" dirty="0">
                <a:solidFill>
                  <a:schemeClr val="tx1"/>
                </a:solidFill>
              </a:rPr>
              <a:t>アイラック（</a:t>
            </a:r>
            <a:r>
              <a:rPr kumimoji="1" lang="en-US" altLang="ja-JP" dirty="0">
                <a:solidFill>
                  <a:schemeClr val="tx1"/>
                </a:solidFill>
              </a:rPr>
              <a:t>IRAC</a:t>
            </a:r>
            <a:r>
              <a:rPr kumimoji="1" lang="ja-JP" altLang="en-US" dirty="0">
                <a:solidFill>
                  <a:schemeClr val="tx1"/>
                </a:solidFill>
              </a:rPr>
              <a:t>）</a:t>
            </a:r>
            <a:endParaRPr kumimoji="1" lang="en-US" altLang="ja-JP" dirty="0">
              <a:solidFill>
                <a:schemeClr val="tx1"/>
              </a:solidFill>
            </a:endParaRPr>
          </a:p>
          <a:p>
            <a:pPr marL="800100" lvl="1" indent="-342900">
              <a:buFont typeface="Wingdings" panose="05000000000000000000" pitchFamily="2" charset="2"/>
              <a:buChar char="n"/>
            </a:pPr>
            <a:r>
              <a:rPr lang="ja-JP" altLang="en-US" dirty="0">
                <a:solidFill>
                  <a:schemeClr val="tx1"/>
                </a:solidFill>
              </a:rPr>
              <a:t>トゥールミンの議論の図式</a:t>
            </a:r>
            <a:endParaRPr kumimoji="1" lang="ja-JP" altLang="en-US" dirty="0">
              <a:solidFill>
                <a:schemeClr val="tx1"/>
              </a:solidFill>
            </a:endParaRPr>
          </a:p>
        </p:txBody>
      </p:sp>
      <p:sp>
        <p:nvSpPr>
          <p:cNvPr id="4" name="日付プレースホルダー 3">
            <a:extLst>
              <a:ext uri="{FF2B5EF4-FFF2-40B4-BE49-F238E27FC236}">
                <a16:creationId xmlns:a16="http://schemas.microsoft.com/office/drawing/2014/main" id="{6200D523-50F4-4EF6-A713-E3C2564BD2D1}"/>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CD6F886B-FE94-4076-98F4-10B800B22464}"/>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E9305B2C-B7C2-4377-B6F6-6B929E33BD0D}"/>
              </a:ext>
            </a:extLst>
          </p:cNvPr>
          <p:cNvSpPr>
            <a:spLocks noGrp="1"/>
          </p:cNvSpPr>
          <p:nvPr>
            <p:ph type="sldNum" sz="quarter" idx="12"/>
          </p:nvPr>
        </p:nvSpPr>
        <p:spPr/>
        <p:txBody>
          <a:bodyPr/>
          <a:lstStyle/>
          <a:p>
            <a:fld id="{63BA93C4-2A5C-4B4B-B565-ADAA94AD8651}" type="slidenum">
              <a:rPr kumimoji="1" lang="ja-JP" altLang="en-US" smtClean="0"/>
              <a:t>45</a:t>
            </a:fld>
            <a:endParaRPr kumimoji="1" lang="ja-JP" altLang="en-US"/>
          </a:p>
        </p:txBody>
      </p:sp>
      <p:sp>
        <p:nvSpPr>
          <p:cNvPr id="9" name="テキスト プレースホルダー 7">
            <a:extLst>
              <a:ext uri="{FF2B5EF4-FFF2-40B4-BE49-F238E27FC236}">
                <a16:creationId xmlns:a16="http://schemas.microsoft.com/office/drawing/2014/main" id="{4DC9D0A6-E58C-44E7-B2B5-F13824D0B5B6}"/>
              </a:ext>
            </a:extLst>
          </p:cNvPr>
          <p:cNvSpPr txBox="1">
            <a:spLocks/>
          </p:cNvSpPr>
          <p:nvPr/>
        </p:nvSpPr>
        <p:spPr>
          <a:xfrm>
            <a:off x="6488580" y="4589463"/>
            <a:ext cx="4726268" cy="1500187"/>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002060"/>
              </a:buClr>
              <a:buFont typeface="Wingdings" panose="05000000000000000000" pitchFamily="2" charset="2"/>
              <a:buChar char="n"/>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Clr>
                <a:srgbClr val="FF0000"/>
              </a:buClr>
              <a:buFont typeface="Wingdings" panose="05000000000000000000" pitchFamily="2" charset="2"/>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002060"/>
              </a:buClr>
              <a:buFont typeface="Wingdings" panose="05000000000000000000" pitchFamily="2" charset="2"/>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FF0000"/>
              </a:buClr>
              <a:buFont typeface="Wingdings" panose="05000000000000000000" pitchFamily="2" charset="2"/>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002060"/>
              </a:buClr>
              <a:buFont typeface="Wingdings" panose="05000000000000000000" pitchFamily="2" charset="2"/>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r>
              <a:rPr lang="ja-JP" altLang="en-US" dirty="0">
                <a:solidFill>
                  <a:schemeClr val="tx1"/>
                </a:solidFill>
              </a:rPr>
              <a:t>教育方法</a:t>
            </a:r>
            <a:endParaRPr lang="en-US" altLang="ja-JP" dirty="0">
              <a:solidFill>
                <a:schemeClr val="tx1"/>
              </a:solidFill>
            </a:endParaRPr>
          </a:p>
          <a:p>
            <a:pPr marL="800100" lvl="1" indent="-342900">
              <a:buFont typeface="Wingdings" panose="05000000000000000000" pitchFamily="2" charset="2"/>
              <a:buChar char="n"/>
            </a:pPr>
            <a:r>
              <a:rPr lang="ja-JP" altLang="en-US" dirty="0">
                <a:solidFill>
                  <a:schemeClr val="tx1"/>
                </a:solidFill>
              </a:rPr>
              <a:t>条文から事例へ（従来方式）</a:t>
            </a:r>
            <a:endParaRPr lang="en-US" altLang="ja-JP" dirty="0">
              <a:solidFill>
                <a:schemeClr val="tx1"/>
              </a:solidFill>
            </a:endParaRPr>
          </a:p>
          <a:p>
            <a:pPr marL="800100" lvl="1" indent="-342900">
              <a:buFont typeface="Wingdings" panose="05000000000000000000" pitchFamily="2" charset="2"/>
              <a:buChar char="n"/>
            </a:pPr>
            <a:r>
              <a:rPr lang="ja-JP" altLang="en-US" dirty="0">
                <a:solidFill>
                  <a:schemeClr val="tx1"/>
                </a:solidFill>
              </a:rPr>
              <a:t>事例から条文へ（新方式）</a:t>
            </a:r>
          </a:p>
        </p:txBody>
      </p:sp>
    </p:spTree>
    <p:extLst>
      <p:ext uri="{BB962C8B-B14F-4D97-AF65-F5344CB8AC3E}">
        <p14:creationId xmlns:p14="http://schemas.microsoft.com/office/powerpoint/2010/main" val="3374235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0ECB6B2-F2E8-4536-AC1F-B83823E9E8FE}"/>
              </a:ext>
            </a:extLst>
          </p:cNvPr>
          <p:cNvSpPr>
            <a:spLocks noGrp="1"/>
          </p:cNvSpPr>
          <p:nvPr>
            <p:ph type="dt" sz="half" idx="10"/>
          </p:nvPr>
        </p:nvSpPr>
        <p:spPr/>
        <p:txBody>
          <a:bodyPr/>
          <a:lstStyle/>
          <a:p>
            <a:fld id="{784993CD-95BC-422D-8DC3-E7A77DBC7DF5}"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3E6A6D77-79E4-4CBD-B1A4-87304F73FB3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7A83E101-98E3-4D12-8CAB-1F79BCCAF2B2}"/>
              </a:ext>
            </a:extLst>
          </p:cNvPr>
          <p:cNvSpPr>
            <a:spLocks noGrp="1"/>
          </p:cNvSpPr>
          <p:nvPr>
            <p:ph type="sldNum" sz="quarter" idx="12"/>
          </p:nvPr>
        </p:nvSpPr>
        <p:spPr/>
        <p:txBody>
          <a:bodyPr/>
          <a:lstStyle/>
          <a:p>
            <a:fld id="{63BA93C4-2A5C-4B4B-B565-ADAA94AD8651}" type="slidenum">
              <a:rPr kumimoji="1" lang="ja-JP" altLang="en-US" smtClean="0"/>
              <a:t>46</a:t>
            </a:fld>
            <a:endParaRPr kumimoji="1" lang="ja-JP" altLang="en-US"/>
          </a:p>
        </p:txBody>
      </p:sp>
      <p:graphicFrame>
        <p:nvGraphicFramePr>
          <p:cNvPr id="8" name="Group 58">
            <a:extLst>
              <a:ext uri="{FF2B5EF4-FFF2-40B4-BE49-F238E27FC236}">
                <a16:creationId xmlns:a16="http://schemas.microsoft.com/office/drawing/2014/main" id="{C47E964E-7B43-40A1-A722-B7115191E462}"/>
              </a:ext>
            </a:extLst>
          </p:cNvPr>
          <p:cNvGraphicFramePr>
            <a:graphicFrameLocks/>
          </p:cNvGraphicFramePr>
          <p:nvPr>
            <p:extLst>
              <p:ext uri="{D42A27DB-BD31-4B8C-83A1-F6EECF244321}">
                <p14:modId xmlns:p14="http://schemas.microsoft.com/office/powerpoint/2010/main" val="3772923792"/>
              </p:ext>
            </p:extLst>
          </p:nvPr>
        </p:nvGraphicFramePr>
        <p:xfrm>
          <a:off x="890953" y="910057"/>
          <a:ext cx="10433540" cy="4991976"/>
        </p:xfrm>
        <a:graphic>
          <a:graphicData uri="http://schemas.openxmlformats.org/drawingml/2006/table">
            <a:tbl>
              <a:tblPr/>
              <a:tblGrid>
                <a:gridCol w="2756526">
                  <a:extLst>
                    <a:ext uri="{9D8B030D-6E8A-4147-A177-3AD203B41FA5}">
                      <a16:colId xmlns:a16="http://schemas.microsoft.com/office/drawing/2014/main" val="20000"/>
                    </a:ext>
                  </a:extLst>
                </a:gridCol>
                <a:gridCol w="693478">
                  <a:extLst>
                    <a:ext uri="{9D8B030D-6E8A-4147-A177-3AD203B41FA5}">
                      <a16:colId xmlns:a16="http://schemas.microsoft.com/office/drawing/2014/main" val="20001"/>
                    </a:ext>
                  </a:extLst>
                </a:gridCol>
                <a:gridCol w="2860874">
                  <a:extLst>
                    <a:ext uri="{9D8B030D-6E8A-4147-A177-3AD203B41FA5}">
                      <a16:colId xmlns:a16="http://schemas.microsoft.com/office/drawing/2014/main" val="20002"/>
                    </a:ext>
                  </a:extLst>
                </a:gridCol>
                <a:gridCol w="4122662">
                  <a:extLst>
                    <a:ext uri="{9D8B030D-6E8A-4147-A177-3AD203B41FA5}">
                      <a16:colId xmlns:a16="http://schemas.microsoft.com/office/drawing/2014/main" val="20003"/>
                    </a:ext>
                  </a:extLst>
                </a:gridCol>
              </a:tblGrid>
              <a:tr h="852081">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800" b="1" i="0" u="none" strike="noStrike" cap="none" normalizeH="0" baseline="0" dirty="0">
                          <a:ln>
                            <a:noFill/>
                          </a:ln>
                          <a:solidFill>
                            <a:schemeClr val="tx1"/>
                          </a:solidFill>
                          <a:effectLst/>
                          <a:latin typeface="Times New Roman" charset="0"/>
                          <a:ea typeface="ＭＳ Ｐゴシック" charset="-128"/>
                        </a:rPr>
                        <a:t>法律家の思考方法</a:t>
                      </a:r>
                      <a:r>
                        <a:rPr kumimoji="1" lang="en-US" altLang="ja-JP" sz="4800" b="1" i="0" u="none" strike="noStrike" cap="none" normalizeH="0" baseline="0" dirty="0">
                          <a:ln>
                            <a:noFill/>
                          </a:ln>
                          <a:solidFill>
                            <a:schemeClr val="tx1"/>
                          </a:solidFill>
                          <a:effectLst/>
                          <a:latin typeface="Times New Roman" charset="0"/>
                          <a:ea typeface="ＭＳ Ｐゴシック" charset="-128"/>
                        </a:rPr>
                        <a:t>IRAC</a:t>
                      </a:r>
                      <a:r>
                        <a:rPr kumimoji="1" lang="ja-JP" altLang="en-US" sz="4800" b="0" i="0" u="none" strike="noStrike" cap="none" normalizeH="0" baseline="0" dirty="0">
                          <a:ln>
                            <a:noFill/>
                          </a:ln>
                          <a:solidFill>
                            <a:schemeClr val="tx1"/>
                          </a:solidFill>
                          <a:effectLst/>
                          <a:latin typeface="Tahoma" charset="0"/>
                          <a:ea typeface="ＭＳ Ｐゴシック" charset="-128"/>
                        </a:rPr>
                        <a:t>（アイラック）</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59207">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dirty="0">
                          <a:ln>
                            <a:noFill/>
                          </a:ln>
                          <a:solidFill>
                            <a:schemeClr val="tx2"/>
                          </a:solidFill>
                          <a:effectLst/>
                          <a:latin typeface="Tahoma" charset="0"/>
                          <a:ea typeface="ＭＳ Ｐゴシック" charset="-128"/>
                        </a:rPr>
                        <a:t>法的分析</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論点・事実の発見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9207">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ルールの発見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073">
                <a:tc v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a:ln>
                            <a:noFill/>
                          </a:ln>
                          <a:solidFill>
                            <a:schemeClr val="bg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Application</a:t>
                      </a:r>
                      <a:endParaRPr kumimoji="1" lang="ja-JP" altLang="en-US" sz="4000" b="1" i="0" u="none" strike="noStrike" cap="none" normalizeH="0" baseline="0" dirty="0">
                        <a:ln>
                          <a:noFill/>
                        </a:ln>
                        <a:solidFill>
                          <a:schemeClr val="bg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ルールの適用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920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a:ln>
                            <a:noFill/>
                          </a:ln>
                          <a:solidFill>
                            <a:schemeClr val="tx2"/>
                          </a:solidFill>
                          <a:effectLst/>
                          <a:latin typeface="Tahoma" charset="0"/>
                          <a:ea typeface="ＭＳ Ｐゴシック" charset="-128"/>
                        </a:rPr>
                        <a:t>法的議論</a:t>
                      </a:r>
                      <a:endParaRPr kumimoji="1" lang="ja-JP" altLang="en-US" sz="4400" b="0" i="0" u="none" strike="noStrike" cap="none" normalizeH="0" baseline="0" dirty="0">
                        <a:ln>
                          <a:noFill/>
                        </a:ln>
                        <a:solidFill>
                          <a:schemeClr val="tx2"/>
                        </a:solidFill>
                        <a:effectLst/>
                        <a:latin typeface="Tahoma"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Argument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原告・被告の議論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50201">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具体的な結論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39544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0ECB6B2-F2E8-4536-AC1F-B83823E9E8FE}"/>
              </a:ext>
            </a:extLst>
          </p:cNvPr>
          <p:cNvSpPr>
            <a:spLocks noGrp="1"/>
          </p:cNvSpPr>
          <p:nvPr>
            <p:ph type="dt" sz="half" idx="10"/>
          </p:nvPr>
        </p:nvSpPr>
        <p:spPr/>
        <p:txBody>
          <a:bodyPr/>
          <a:lstStyle/>
          <a:p>
            <a:fld id="{784993CD-95BC-422D-8DC3-E7A77DBC7DF5}"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3E6A6D77-79E4-4CBD-B1A4-87304F73FB3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7A83E101-98E3-4D12-8CAB-1F79BCCAF2B2}"/>
              </a:ext>
            </a:extLst>
          </p:cNvPr>
          <p:cNvSpPr>
            <a:spLocks noGrp="1"/>
          </p:cNvSpPr>
          <p:nvPr>
            <p:ph type="sldNum" sz="quarter" idx="12"/>
          </p:nvPr>
        </p:nvSpPr>
        <p:spPr/>
        <p:txBody>
          <a:bodyPr/>
          <a:lstStyle/>
          <a:p>
            <a:fld id="{63BA93C4-2A5C-4B4B-B565-ADAA94AD8651}" type="slidenum">
              <a:rPr kumimoji="1" lang="ja-JP" altLang="en-US" smtClean="0"/>
              <a:t>47</a:t>
            </a:fld>
            <a:endParaRPr kumimoji="1" lang="ja-JP" altLang="en-US"/>
          </a:p>
        </p:txBody>
      </p:sp>
      <p:graphicFrame>
        <p:nvGraphicFramePr>
          <p:cNvPr id="8" name="Group 58">
            <a:extLst>
              <a:ext uri="{FF2B5EF4-FFF2-40B4-BE49-F238E27FC236}">
                <a16:creationId xmlns:a16="http://schemas.microsoft.com/office/drawing/2014/main" id="{C47E964E-7B43-40A1-A722-B7115191E462}"/>
              </a:ext>
            </a:extLst>
          </p:cNvPr>
          <p:cNvGraphicFramePr>
            <a:graphicFrameLocks/>
          </p:cNvGraphicFramePr>
          <p:nvPr>
            <p:extLst>
              <p:ext uri="{D42A27DB-BD31-4B8C-83A1-F6EECF244321}">
                <p14:modId xmlns:p14="http://schemas.microsoft.com/office/powerpoint/2010/main" val="2228709632"/>
              </p:ext>
            </p:extLst>
          </p:nvPr>
        </p:nvGraphicFramePr>
        <p:xfrm>
          <a:off x="890953" y="910057"/>
          <a:ext cx="10433540" cy="4991976"/>
        </p:xfrm>
        <a:graphic>
          <a:graphicData uri="http://schemas.openxmlformats.org/drawingml/2006/table">
            <a:tbl>
              <a:tblPr/>
              <a:tblGrid>
                <a:gridCol w="2756526">
                  <a:extLst>
                    <a:ext uri="{9D8B030D-6E8A-4147-A177-3AD203B41FA5}">
                      <a16:colId xmlns:a16="http://schemas.microsoft.com/office/drawing/2014/main" val="20000"/>
                    </a:ext>
                  </a:extLst>
                </a:gridCol>
                <a:gridCol w="693478">
                  <a:extLst>
                    <a:ext uri="{9D8B030D-6E8A-4147-A177-3AD203B41FA5}">
                      <a16:colId xmlns:a16="http://schemas.microsoft.com/office/drawing/2014/main" val="20001"/>
                    </a:ext>
                  </a:extLst>
                </a:gridCol>
                <a:gridCol w="2860874">
                  <a:extLst>
                    <a:ext uri="{9D8B030D-6E8A-4147-A177-3AD203B41FA5}">
                      <a16:colId xmlns:a16="http://schemas.microsoft.com/office/drawing/2014/main" val="20002"/>
                    </a:ext>
                  </a:extLst>
                </a:gridCol>
                <a:gridCol w="4122662">
                  <a:extLst>
                    <a:ext uri="{9D8B030D-6E8A-4147-A177-3AD203B41FA5}">
                      <a16:colId xmlns:a16="http://schemas.microsoft.com/office/drawing/2014/main" val="20003"/>
                    </a:ext>
                  </a:extLst>
                </a:gridCol>
              </a:tblGrid>
              <a:tr h="852081">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800" b="1" i="0" u="none" strike="noStrike" cap="none" normalizeH="0" baseline="0" dirty="0">
                          <a:ln>
                            <a:noFill/>
                          </a:ln>
                          <a:solidFill>
                            <a:schemeClr val="tx1"/>
                          </a:solidFill>
                          <a:effectLst/>
                          <a:latin typeface="Times New Roman" charset="0"/>
                          <a:ea typeface="ＭＳ Ｐゴシック" charset="-128"/>
                        </a:rPr>
                        <a:t>法律家の思考方法</a:t>
                      </a:r>
                      <a:r>
                        <a:rPr kumimoji="1" lang="en-US" altLang="ja-JP" sz="4800" b="1" i="0" u="none" strike="noStrike" cap="none" normalizeH="0" baseline="0" dirty="0">
                          <a:ln>
                            <a:noFill/>
                          </a:ln>
                          <a:solidFill>
                            <a:schemeClr val="tx1"/>
                          </a:solidFill>
                          <a:effectLst/>
                          <a:latin typeface="Times New Roman" charset="0"/>
                          <a:ea typeface="ＭＳ Ｐゴシック" charset="-128"/>
                        </a:rPr>
                        <a:t>IRAC</a:t>
                      </a:r>
                      <a:r>
                        <a:rPr kumimoji="1" lang="ja-JP" altLang="en-US" sz="4800" b="0" i="0" u="none" strike="noStrike" cap="none" normalizeH="0" baseline="0" dirty="0">
                          <a:ln>
                            <a:noFill/>
                          </a:ln>
                          <a:solidFill>
                            <a:schemeClr val="tx1"/>
                          </a:solidFill>
                          <a:effectLst/>
                          <a:latin typeface="Tahoma" charset="0"/>
                          <a:ea typeface="ＭＳ Ｐゴシック" charset="-128"/>
                        </a:rPr>
                        <a:t>（アイラック）</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59207">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dirty="0">
                          <a:ln>
                            <a:noFill/>
                          </a:ln>
                          <a:solidFill>
                            <a:schemeClr val="tx2"/>
                          </a:solidFill>
                          <a:effectLst/>
                          <a:latin typeface="Tahoma" charset="0"/>
                          <a:ea typeface="ＭＳ Ｐゴシック" charset="-128"/>
                        </a:rPr>
                        <a:t>法的分析</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論点・事実の発見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9207">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ルールの発見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073">
                <a:tc v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Application</a:t>
                      </a:r>
                      <a:endParaRPr kumimoji="1" lang="ja-JP" altLang="en-US" sz="4000" b="1" i="0" u="none" strike="noStrike" cap="none" normalizeH="0" baseline="0" dirty="0">
                        <a:ln>
                          <a:noFill/>
                        </a:ln>
                        <a:solidFill>
                          <a:schemeClr val="bg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ルールの適用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920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a:ln>
                            <a:noFill/>
                          </a:ln>
                          <a:solidFill>
                            <a:schemeClr val="tx2"/>
                          </a:solidFill>
                          <a:effectLst/>
                          <a:latin typeface="Tahoma" charset="0"/>
                          <a:ea typeface="ＭＳ Ｐゴシック" charset="-128"/>
                        </a:rPr>
                        <a:t>法的議論</a:t>
                      </a:r>
                      <a:endParaRPr kumimoji="1" lang="ja-JP" altLang="en-US" sz="4400" b="0" i="0" u="none" strike="noStrike" cap="none" normalizeH="0" baseline="0" dirty="0">
                        <a:ln>
                          <a:noFill/>
                        </a:ln>
                        <a:solidFill>
                          <a:schemeClr val="tx2"/>
                        </a:solidFill>
                        <a:effectLst/>
                        <a:latin typeface="Tahoma"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Argument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原告・被告の議論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50201">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具体的な結論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46336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0ECB6B2-F2E8-4536-AC1F-B83823E9E8FE}"/>
              </a:ext>
            </a:extLst>
          </p:cNvPr>
          <p:cNvSpPr>
            <a:spLocks noGrp="1"/>
          </p:cNvSpPr>
          <p:nvPr>
            <p:ph type="dt" sz="half" idx="10"/>
          </p:nvPr>
        </p:nvSpPr>
        <p:spPr/>
        <p:txBody>
          <a:bodyPr/>
          <a:lstStyle/>
          <a:p>
            <a:fld id="{784993CD-95BC-422D-8DC3-E7A77DBC7DF5}"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3E6A6D77-79E4-4CBD-B1A4-87304F73FB3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7A83E101-98E3-4D12-8CAB-1F79BCCAF2B2}"/>
              </a:ext>
            </a:extLst>
          </p:cNvPr>
          <p:cNvSpPr>
            <a:spLocks noGrp="1"/>
          </p:cNvSpPr>
          <p:nvPr>
            <p:ph type="sldNum" sz="quarter" idx="12"/>
          </p:nvPr>
        </p:nvSpPr>
        <p:spPr/>
        <p:txBody>
          <a:bodyPr/>
          <a:lstStyle/>
          <a:p>
            <a:fld id="{63BA93C4-2A5C-4B4B-B565-ADAA94AD8651}" type="slidenum">
              <a:rPr kumimoji="1" lang="ja-JP" altLang="en-US" smtClean="0"/>
              <a:t>48</a:t>
            </a:fld>
            <a:endParaRPr kumimoji="1" lang="ja-JP" altLang="en-US"/>
          </a:p>
        </p:txBody>
      </p:sp>
      <p:graphicFrame>
        <p:nvGraphicFramePr>
          <p:cNvPr id="8" name="Group 58">
            <a:extLst>
              <a:ext uri="{FF2B5EF4-FFF2-40B4-BE49-F238E27FC236}">
                <a16:creationId xmlns:a16="http://schemas.microsoft.com/office/drawing/2014/main" id="{C47E964E-7B43-40A1-A722-B7115191E462}"/>
              </a:ext>
            </a:extLst>
          </p:cNvPr>
          <p:cNvGraphicFramePr>
            <a:graphicFrameLocks/>
          </p:cNvGraphicFramePr>
          <p:nvPr>
            <p:extLst>
              <p:ext uri="{D42A27DB-BD31-4B8C-83A1-F6EECF244321}">
                <p14:modId xmlns:p14="http://schemas.microsoft.com/office/powerpoint/2010/main" val="3776643119"/>
              </p:ext>
            </p:extLst>
          </p:nvPr>
        </p:nvGraphicFramePr>
        <p:xfrm>
          <a:off x="890953" y="910057"/>
          <a:ext cx="10433540" cy="4991976"/>
        </p:xfrm>
        <a:graphic>
          <a:graphicData uri="http://schemas.openxmlformats.org/drawingml/2006/table">
            <a:tbl>
              <a:tblPr/>
              <a:tblGrid>
                <a:gridCol w="2756526">
                  <a:extLst>
                    <a:ext uri="{9D8B030D-6E8A-4147-A177-3AD203B41FA5}">
                      <a16:colId xmlns:a16="http://schemas.microsoft.com/office/drawing/2014/main" val="20000"/>
                    </a:ext>
                  </a:extLst>
                </a:gridCol>
                <a:gridCol w="693478">
                  <a:extLst>
                    <a:ext uri="{9D8B030D-6E8A-4147-A177-3AD203B41FA5}">
                      <a16:colId xmlns:a16="http://schemas.microsoft.com/office/drawing/2014/main" val="20001"/>
                    </a:ext>
                  </a:extLst>
                </a:gridCol>
                <a:gridCol w="2860874">
                  <a:extLst>
                    <a:ext uri="{9D8B030D-6E8A-4147-A177-3AD203B41FA5}">
                      <a16:colId xmlns:a16="http://schemas.microsoft.com/office/drawing/2014/main" val="20002"/>
                    </a:ext>
                  </a:extLst>
                </a:gridCol>
                <a:gridCol w="4122662">
                  <a:extLst>
                    <a:ext uri="{9D8B030D-6E8A-4147-A177-3AD203B41FA5}">
                      <a16:colId xmlns:a16="http://schemas.microsoft.com/office/drawing/2014/main" val="20003"/>
                    </a:ext>
                  </a:extLst>
                </a:gridCol>
              </a:tblGrid>
              <a:tr h="852081">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800" b="1" i="0" u="none" strike="noStrike" cap="none" normalizeH="0" baseline="0" dirty="0">
                          <a:ln>
                            <a:noFill/>
                          </a:ln>
                          <a:solidFill>
                            <a:schemeClr val="tx1"/>
                          </a:solidFill>
                          <a:effectLst/>
                          <a:latin typeface="Times New Roman" charset="0"/>
                          <a:ea typeface="ＭＳ Ｐゴシック" charset="-128"/>
                        </a:rPr>
                        <a:t>法律家の思考方法</a:t>
                      </a:r>
                      <a:r>
                        <a:rPr kumimoji="1" lang="en-US" altLang="ja-JP" sz="4800" b="1" i="0" u="none" strike="noStrike" cap="none" normalizeH="0" baseline="0" dirty="0">
                          <a:ln>
                            <a:noFill/>
                          </a:ln>
                          <a:solidFill>
                            <a:schemeClr val="tx1"/>
                          </a:solidFill>
                          <a:effectLst/>
                          <a:latin typeface="Times New Roman" charset="0"/>
                          <a:ea typeface="ＭＳ Ｐゴシック" charset="-128"/>
                        </a:rPr>
                        <a:t>IRAC</a:t>
                      </a:r>
                      <a:r>
                        <a:rPr kumimoji="1" lang="ja-JP" altLang="en-US" sz="4800" b="0" i="0" u="none" strike="noStrike" cap="none" normalizeH="0" baseline="0" dirty="0">
                          <a:ln>
                            <a:noFill/>
                          </a:ln>
                          <a:solidFill>
                            <a:schemeClr val="tx1"/>
                          </a:solidFill>
                          <a:effectLst/>
                          <a:latin typeface="Tahoma" charset="0"/>
                          <a:ea typeface="ＭＳ Ｐゴシック" charset="-128"/>
                        </a:rPr>
                        <a:t>（アイラック）</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59207">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dirty="0">
                          <a:ln>
                            <a:noFill/>
                          </a:ln>
                          <a:solidFill>
                            <a:schemeClr val="tx2"/>
                          </a:solidFill>
                          <a:effectLst/>
                          <a:latin typeface="Tahoma" charset="0"/>
                          <a:ea typeface="ＭＳ Ｐゴシック" charset="-128"/>
                        </a:rPr>
                        <a:t>法的分析</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論点・事実の発見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9207">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ルールの発見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073">
                <a:tc v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Application</a:t>
                      </a:r>
                      <a:endParaRPr kumimoji="1" lang="ja-JP" altLang="en-US" sz="4000" b="1" i="0" u="none" strike="noStrike" cap="none" normalizeH="0" baseline="0" dirty="0">
                        <a:ln>
                          <a:noFill/>
                        </a:ln>
                        <a:solidFill>
                          <a:schemeClr val="bg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ルールの適用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920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a:ln>
                            <a:noFill/>
                          </a:ln>
                          <a:solidFill>
                            <a:schemeClr val="tx2"/>
                          </a:solidFill>
                          <a:effectLst/>
                          <a:latin typeface="Tahoma" charset="0"/>
                          <a:ea typeface="ＭＳ Ｐゴシック" charset="-128"/>
                        </a:rPr>
                        <a:t>法的議論</a:t>
                      </a:r>
                      <a:endParaRPr kumimoji="1" lang="ja-JP" altLang="en-US" sz="4400" b="0" i="0" u="none" strike="noStrike" cap="none" normalizeH="0" baseline="0" dirty="0">
                        <a:ln>
                          <a:noFill/>
                        </a:ln>
                        <a:solidFill>
                          <a:schemeClr val="tx2"/>
                        </a:solidFill>
                        <a:effectLst/>
                        <a:latin typeface="Tahoma"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Argument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原告・被告の議論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50201">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具体的な結論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33970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0ECB6B2-F2E8-4536-AC1F-B83823E9E8FE}"/>
              </a:ext>
            </a:extLst>
          </p:cNvPr>
          <p:cNvSpPr>
            <a:spLocks noGrp="1"/>
          </p:cNvSpPr>
          <p:nvPr>
            <p:ph type="dt" sz="half" idx="10"/>
          </p:nvPr>
        </p:nvSpPr>
        <p:spPr/>
        <p:txBody>
          <a:bodyPr/>
          <a:lstStyle/>
          <a:p>
            <a:fld id="{784993CD-95BC-422D-8DC3-E7A77DBC7DF5}"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3E6A6D77-79E4-4CBD-B1A4-87304F73FB3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7A83E101-98E3-4D12-8CAB-1F79BCCAF2B2}"/>
              </a:ext>
            </a:extLst>
          </p:cNvPr>
          <p:cNvSpPr>
            <a:spLocks noGrp="1"/>
          </p:cNvSpPr>
          <p:nvPr>
            <p:ph type="sldNum" sz="quarter" idx="12"/>
          </p:nvPr>
        </p:nvSpPr>
        <p:spPr/>
        <p:txBody>
          <a:bodyPr/>
          <a:lstStyle/>
          <a:p>
            <a:fld id="{63BA93C4-2A5C-4B4B-B565-ADAA94AD8651}" type="slidenum">
              <a:rPr kumimoji="1" lang="ja-JP" altLang="en-US" smtClean="0"/>
              <a:t>49</a:t>
            </a:fld>
            <a:endParaRPr kumimoji="1" lang="ja-JP" altLang="en-US"/>
          </a:p>
        </p:txBody>
      </p:sp>
      <p:graphicFrame>
        <p:nvGraphicFramePr>
          <p:cNvPr id="8" name="Group 58">
            <a:extLst>
              <a:ext uri="{FF2B5EF4-FFF2-40B4-BE49-F238E27FC236}">
                <a16:creationId xmlns:a16="http://schemas.microsoft.com/office/drawing/2014/main" id="{C47E964E-7B43-40A1-A722-B7115191E462}"/>
              </a:ext>
            </a:extLst>
          </p:cNvPr>
          <p:cNvGraphicFramePr>
            <a:graphicFrameLocks/>
          </p:cNvGraphicFramePr>
          <p:nvPr>
            <p:extLst>
              <p:ext uri="{D42A27DB-BD31-4B8C-83A1-F6EECF244321}">
                <p14:modId xmlns:p14="http://schemas.microsoft.com/office/powerpoint/2010/main" val="1420000567"/>
              </p:ext>
            </p:extLst>
          </p:nvPr>
        </p:nvGraphicFramePr>
        <p:xfrm>
          <a:off x="890953" y="910057"/>
          <a:ext cx="10433540" cy="4991976"/>
        </p:xfrm>
        <a:graphic>
          <a:graphicData uri="http://schemas.openxmlformats.org/drawingml/2006/table">
            <a:tbl>
              <a:tblPr/>
              <a:tblGrid>
                <a:gridCol w="2756526">
                  <a:extLst>
                    <a:ext uri="{9D8B030D-6E8A-4147-A177-3AD203B41FA5}">
                      <a16:colId xmlns:a16="http://schemas.microsoft.com/office/drawing/2014/main" val="20000"/>
                    </a:ext>
                  </a:extLst>
                </a:gridCol>
                <a:gridCol w="693478">
                  <a:extLst>
                    <a:ext uri="{9D8B030D-6E8A-4147-A177-3AD203B41FA5}">
                      <a16:colId xmlns:a16="http://schemas.microsoft.com/office/drawing/2014/main" val="20001"/>
                    </a:ext>
                  </a:extLst>
                </a:gridCol>
                <a:gridCol w="2860874">
                  <a:extLst>
                    <a:ext uri="{9D8B030D-6E8A-4147-A177-3AD203B41FA5}">
                      <a16:colId xmlns:a16="http://schemas.microsoft.com/office/drawing/2014/main" val="20002"/>
                    </a:ext>
                  </a:extLst>
                </a:gridCol>
                <a:gridCol w="4122662">
                  <a:extLst>
                    <a:ext uri="{9D8B030D-6E8A-4147-A177-3AD203B41FA5}">
                      <a16:colId xmlns:a16="http://schemas.microsoft.com/office/drawing/2014/main" val="20003"/>
                    </a:ext>
                  </a:extLst>
                </a:gridCol>
              </a:tblGrid>
              <a:tr h="852081">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800" b="1" i="0" u="none" strike="noStrike" cap="none" normalizeH="0" baseline="0" dirty="0">
                          <a:ln>
                            <a:noFill/>
                          </a:ln>
                          <a:solidFill>
                            <a:schemeClr val="tx1"/>
                          </a:solidFill>
                          <a:effectLst/>
                          <a:latin typeface="Times New Roman" charset="0"/>
                          <a:ea typeface="ＭＳ Ｐゴシック" charset="-128"/>
                        </a:rPr>
                        <a:t>法律家の思考方法</a:t>
                      </a:r>
                      <a:r>
                        <a:rPr kumimoji="1" lang="en-US" altLang="ja-JP" sz="4800" b="1" i="0" u="none" strike="noStrike" cap="none" normalizeH="0" baseline="0" dirty="0">
                          <a:ln>
                            <a:noFill/>
                          </a:ln>
                          <a:solidFill>
                            <a:schemeClr val="tx1"/>
                          </a:solidFill>
                          <a:effectLst/>
                          <a:latin typeface="Times New Roman" charset="0"/>
                          <a:ea typeface="ＭＳ Ｐゴシック" charset="-128"/>
                        </a:rPr>
                        <a:t>IRAC</a:t>
                      </a:r>
                      <a:r>
                        <a:rPr kumimoji="1" lang="ja-JP" altLang="en-US" sz="4800" b="0" i="0" u="none" strike="noStrike" cap="none" normalizeH="0" baseline="0" dirty="0">
                          <a:ln>
                            <a:noFill/>
                          </a:ln>
                          <a:solidFill>
                            <a:schemeClr val="tx1"/>
                          </a:solidFill>
                          <a:effectLst/>
                          <a:latin typeface="Tahoma" charset="0"/>
                          <a:ea typeface="ＭＳ Ｐゴシック" charset="-128"/>
                        </a:rPr>
                        <a:t>（アイラック）</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59207">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dirty="0">
                          <a:ln>
                            <a:noFill/>
                          </a:ln>
                          <a:solidFill>
                            <a:schemeClr val="tx2"/>
                          </a:solidFill>
                          <a:effectLst/>
                          <a:latin typeface="Tahoma" charset="0"/>
                          <a:ea typeface="ＭＳ Ｐゴシック" charset="-128"/>
                        </a:rPr>
                        <a:t>法的分析</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論点・事実の発見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9207">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ルールの発見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073">
                <a:tc v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Application</a:t>
                      </a:r>
                      <a:endParaRPr kumimoji="1" lang="ja-JP" altLang="en-US" sz="4000" b="1" i="0" u="none" strike="noStrike" cap="none" normalizeH="0" baseline="0" dirty="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ルールの適用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920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a:ln>
                            <a:noFill/>
                          </a:ln>
                          <a:solidFill>
                            <a:schemeClr val="tx2"/>
                          </a:solidFill>
                          <a:effectLst/>
                          <a:latin typeface="Tahoma" charset="0"/>
                          <a:ea typeface="ＭＳ Ｐゴシック" charset="-128"/>
                        </a:rPr>
                        <a:t>法的議論</a:t>
                      </a:r>
                      <a:endParaRPr kumimoji="1" lang="ja-JP" altLang="en-US" sz="4400" b="0" i="0" u="none" strike="noStrike" cap="none" normalizeH="0" baseline="0" dirty="0">
                        <a:ln>
                          <a:noFill/>
                        </a:ln>
                        <a:solidFill>
                          <a:schemeClr val="tx2"/>
                        </a:solidFill>
                        <a:effectLst/>
                        <a:latin typeface="Tahoma"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Argument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原告・被告の議論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50201">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具体的な結論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7735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0D6D322-AF22-4874-9B48-7BF2D5C7A9E1}"/>
              </a:ext>
            </a:extLst>
          </p:cNvPr>
          <p:cNvSpPr>
            <a:spLocks noGrp="1"/>
          </p:cNvSpPr>
          <p:nvPr>
            <p:ph type="title"/>
          </p:nvPr>
        </p:nvSpPr>
        <p:spPr>
          <a:xfrm>
            <a:off x="831850" y="1709738"/>
            <a:ext cx="10515600" cy="1755775"/>
          </a:xfrm>
        </p:spPr>
        <p:txBody>
          <a:bodyPr>
            <a:normAutofit fontScale="90000"/>
          </a:bodyPr>
          <a:lstStyle/>
          <a:p>
            <a:r>
              <a:rPr lang="en-US" altLang="ja-JP" dirty="0">
                <a:latin typeface="Times New Roman" panose="02020603050405020304" pitchFamily="18" charset="0"/>
                <a:cs typeface="Times New Roman" panose="02020603050405020304" pitchFamily="18" charset="0"/>
              </a:rPr>
              <a:t>Google</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Map</a:t>
            </a:r>
            <a:r>
              <a:rPr lang="ja-JP" altLang="en-US" dirty="0"/>
              <a:t>に学ぶ</a:t>
            </a:r>
            <a:br>
              <a:rPr lang="en-US" altLang="ja-JP" sz="1600" dirty="0"/>
            </a:br>
            <a:br>
              <a:rPr lang="en-US" altLang="ja-JP" sz="1600" dirty="0"/>
            </a:br>
            <a:r>
              <a:rPr lang="ja-JP" altLang="en-US" sz="4800" dirty="0"/>
              <a:t>「部分⇔全体」間のシームレスな移動</a:t>
            </a:r>
            <a:endParaRPr kumimoji="1" lang="ja-JP" altLang="en-US" dirty="0"/>
          </a:p>
        </p:txBody>
      </p:sp>
      <p:sp>
        <p:nvSpPr>
          <p:cNvPr id="8" name="テキスト プレースホルダー 7">
            <a:extLst>
              <a:ext uri="{FF2B5EF4-FFF2-40B4-BE49-F238E27FC236}">
                <a16:creationId xmlns:a16="http://schemas.microsoft.com/office/drawing/2014/main" id="{FFB71CD3-AD73-4D7E-BFB5-94D3855216C8}"/>
              </a:ext>
            </a:extLst>
          </p:cNvPr>
          <p:cNvSpPr>
            <a:spLocks noGrp="1"/>
          </p:cNvSpPr>
          <p:nvPr>
            <p:ph type="body" idx="1"/>
          </p:nvPr>
        </p:nvSpPr>
        <p:spPr>
          <a:xfrm>
            <a:off x="838200" y="4081464"/>
            <a:ext cx="10515600" cy="1500187"/>
          </a:xfrm>
        </p:spPr>
        <p:txBody>
          <a:bodyPr>
            <a:normAutofit/>
          </a:bodyPr>
          <a:lstStyle/>
          <a:p>
            <a:r>
              <a:rPr kumimoji="1" lang="ja-JP" altLang="en-US" dirty="0">
                <a:solidFill>
                  <a:schemeClr val="tx1"/>
                </a:solidFill>
              </a:rPr>
              <a:t>部分は，全体との関係においてのみ，意味を持つ。</a:t>
            </a:r>
            <a:endParaRPr kumimoji="1" lang="en-US" altLang="ja-JP" dirty="0">
              <a:solidFill>
                <a:schemeClr val="tx1"/>
              </a:solidFill>
            </a:endParaRPr>
          </a:p>
          <a:p>
            <a:r>
              <a:rPr lang="ja-JP" altLang="en-US" dirty="0">
                <a:solidFill>
                  <a:schemeClr val="tx1"/>
                </a:solidFill>
              </a:rPr>
              <a:t>全体は，部分の積み上げによってしか理解されない。</a:t>
            </a:r>
            <a:endParaRPr lang="en-US" altLang="ja-JP" dirty="0">
              <a:solidFill>
                <a:schemeClr val="tx1"/>
              </a:solidFill>
            </a:endParaRPr>
          </a:p>
          <a:p>
            <a:r>
              <a:rPr kumimoji="1" lang="ja-JP" altLang="en-US" dirty="0">
                <a:solidFill>
                  <a:schemeClr val="tx1"/>
                </a:solidFill>
              </a:rPr>
              <a:t>部分と全体とを常に行き来できる道具こそが，知識の修得に不可欠である。</a:t>
            </a:r>
          </a:p>
        </p:txBody>
      </p:sp>
      <p:sp>
        <p:nvSpPr>
          <p:cNvPr id="4" name="日付プレースホルダー 3">
            <a:extLst>
              <a:ext uri="{FF2B5EF4-FFF2-40B4-BE49-F238E27FC236}">
                <a16:creationId xmlns:a16="http://schemas.microsoft.com/office/drawing/2014/main" id="{17F05D1E-5A21-4932-8747-CD3AC32B0C24}"/>
              </a:ext>
            </a:extLst>
          </p:cNvPr>
          <p:cNvSpPr>
            <a:spLocks noGrp="1"/>
          </p:cNvSpPr>
          <p:nvPr>
            <p:ph type="dt" sz="half" idx="10"/>
          </p:nvPr>
        </p:nvSpPr>
        <p:spPr/>
        <p:txBody>
          <a:bodyPr/>
          <a:lstStyle/>
          <a:p>
            <a:fld id="{0244EC23-FFBD-4A73-9C4D-6BDD72E6EC12}"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DB16AF6F-9F07-4317-B255-95941F0F98A1}"/>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F3D512C6-29EE-4CD7-9ABC-A0017818B92C}"/>
              </a:ext>
            </a:extLst>
          </p:cNvPr>
          <p:cNvSpPr>
            <a:spLocks noGrp="1"/>
          </p:cNvSpPr>
          <p:nvPr>
            <p:ph type="sldNum" sz="quarter" idx="12"/>
          </p:nvPr>
        </p:nvSpPr>
        <p:spPr/>
        <p:txBody>
          <a:bodyPr/>
          <a:lstStyle/>
          <a:p>
            <a:fld id="{63BA93C4-2A5C-4B4B-B565-ADAA94AD8651}" type="slidenum">
              <a:rPr kumimoji="1" lang="ja-JP" altLang="en-US" smtClean="0"/>
              <a:t>5</a:t>
            </a:fld>
            <a:endParaRPr kumimoji="1" lang="ja-JP" altLang="en-US"/>
          </a:p>
        </p:txBody>
      </p:sp>
    </p:spTree>
    <p:extLst>
      <p:ext uri="{BB962C8B-B14F-4D97-AF65-F5344CB8AC3E}">
        <p14:creationId xmlns:p14="http://schemas.microsoft.com/office/powerpoint/2010/main" val="4214222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0ECB6B2-F2E8-4536-AC1F-B83823E9E8FE}"/>
              </a:ext>
            </a:extLst>
          </p:cNvPr>
          <p:cNvSpPr>
            <a:spLocks noGrp="1"/>
          </p:cNvSpPr>
          <p:nvPr>
            <p:ph type="dt" sz="half" idx="10"/>
          </p:nvPr>
        </p:nvSpPr>
        <p:spPr/>
        <p:txBody>
          <a:bodyPr/>
          <a:lstStyle/>
          <a:p>
            <a:fld id="{784993CD-95BC-422D-8DC3-E7A77DBC7DF5}"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3E6A6D77-79E4-4CBD-B1A4-87304F73FB3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7A83E101-98E3-4D12-8CAB-1F79BCCAF2B2}"/>
              </a:ext>
            </a:extLst>
          </p:cNvPr>
          <p:cNvSpPr>
            <a:spLocks noGrp="1"/>
          </p:cNvSpPr>
          <p:nvPr>
            <p:ph type="sldNum" sz="quarter" idx="12"/>
          </p:nvPr>
        </p:nvSpPr>
        <p:spPr/>
        <p:txBody>
          <a:bodyPr/>
          <a:lstStyle/>
          <a:p>
            <a:fld id="{63BA93C4-2A5C-4B4B-B565-ADAA94AD8651}" type="slidenum">
              <a:rPr kumimoji="1" lang="ja-JP" altLang="en-US" smtClean="0"/>
              <a:t>50</a:t>
            </a:fld>
            <a:endParaRPr kumimoji="1" lang="ja-JP" altLang="en-US"/>
          </a:p>
        </p:txBody>
      </p:sp>
      <p:graphicFrame>
        <p:nvGraphicFramePr>
          <p:cNvPr id="8" name="Group 58">
            <a:extLst>
              <a:ext uri="{FF2B5EF4-FFF2-40B4-BE49-F238E27FC236}">
                <a16:creationId xmlns:a16="http://schemas.microsoft.com/office/drawing/2014/main" id="{C47E964E-7B43-40A1-A722-B7115191E462}"/>
              </a:ext>
            </a:extLst>
          </p:cNvPr>
          <p:cNvGraphicFramePr>
            <a:graphicFrameLocks/>
          </p:cNvGraphicFramePr>
          <p:nvPr>
            <p:extLst>
              <p:ext uri="{D42A27DB-BD31-4B8C-83A1-F6EECF244321}">
                <p14:modId xmlns:p14="http://schemas.microsoft.com/office/powerpoint/2010/main" val="1153200412"/>
              </p:ext>
            </p:extLst>
          </p:nvPr>
        </p:nvGraphicFramePr>
        <p:xfrm>
          <a:off x="890953" y="910057"/>
          <a:ext cx="10433540" cy="4991976"/>
        </p:xfrm>
        <a:graphic>
          <a:graphicData uri="http://schemas.openxmlformats.org/drawingml/2006/table">
            <a:tbl>
              <a:tblPr/>
              <a:tblGrid>
                <a:gridCol w="2756526">
                  <a:extLst>
                    <a:ext uri="{9D8B030D-6E8A-4147-A177-3AD203B41FA5}">
                      <a16:colId xmlns:a16="http://schemas.microsoft.com/office/drawing/2014/main" val="20000"/>
                    </a:ext>
                  </a:extLst>
                </a:gridCol>
                <a:gridCol w="693478">
                  <a:extLst>
                    <a:ext uri="{9D8B030D-6E8A-4147-A177-3AD203B41FA5}">
                      <a16:colId xmlns:a16="http://schemas.microsoft.com/office/drawing/2014/main" val="20001"/>
                    </a:ext>
                  </a:extLst>
                </a:gridCol>
                <a:gridCol w="2860874">
                  <a:extLst>
                    <a:ext uri="{9D8B030D-6E8A-4147-A177-3AD203B41FA5}">
                      <a16:colId xmlns:a16="http://schemas.microsoft.com/office/drawing/2014/main" val="20002"/>
                    </a:ext>
                  </a:extLst>
                </a:gridCol>
                <a:gridCol w="4122662">
                  <a:extLst>
                    <a:ext uri="{9D8B030D-6E8A-4147-A177-3AD203B41FA5}">
                      <a16:colId xmlns:a16="http://schemas.microsoft.com/office/drawing/2014/main" val="20003"/>
                    </a:ext>
                  </a:extLst>
                </a:gridCol>
              </a:tblGrid>
              <a:tr h="852081">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800" b="1" i="0" u="none" strike="noStrike" cap="none" normalizeH="0" baseline="0" dirty="0">
                          <a:ln>
                            <a:noFill/>
                          </a:ln>
                          <a:solidFill>
                            <a:schemeClr val="tx1"/>
                          </a:solidFill>
                          <a:effectLst/>
                          <a:latin typeface="Times New Roman" charset="0"/>
                          <a:ea typeface="ＭＳ Ｐゴシック" charset="-128"/>
                        </a:rPr>
                        <a:t>法律家の思考方法</a:t>
                      </a:r>
                      <a:r>
                        <a:rPr kumimoji="1" lang="en-US" altLang="ja-JP" sz="4800" b="1" i="0" u="none" strike="noStrike" cap="none" normalizeH="0" baseline="0" dirty="0">
                          <a:ln>
                            <a:noFill/>
                          </a:ln>
                          <a:solidFill>
                            <a:schemeClr val="tx1"/>
                          </a:solidFill>
                          <a:effectLst/>
                          <a:latin typeface="Times New Roman" charset="0"/>
                          <a:ea typeface="ＭＳ Ｐゴシック" charset="-128"/>
                        </a:rPr>
                        <a:t>IRAC</a:t>
                      </a:r>
                      <a:r>
                        <a:rPr kumimoji="1" lang="ja-JP" altLang="en-US" sz="4800" b="0" i="0" u="none" strike="noStrike" cap="none" normalizeH="0" baseline="0" dirty="0">
                          <a:ln>
                            <a:noFill/>
                          </a:ln>
                          <a:solidFill>
                            <a:schemeClr val="tx1"/>
                          </a:solidFill>
                          <a:effectLst/>
                          <a:latin typeface="Tahoma" charset="0"/>
                          <a:ea typeface="ＭＳ Ｐゴシック" charset="-128"/>
                        </a:rPr>
                        <a:t>（アイラック）</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59207">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dirty="0">
                          <a:ln>
                            <a:noFill/>
                          </a:ln>
                          <a:solidFill>
                            <a:schemeClr val="tx2"/>
                          </a:solidFill>
                          <a:effectLst/>
                          <a:latin typeface="Tahoma" charset="0"/>
                          <a:ea typeface="ＭＳ Ｐゴシック" charset="-128"/>
                        </a:rPr>
                        <a:t>法的分析</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論点・事実の発見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9207">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ルールの発見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073">
                <a:tc v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Application</a:t>
                      </a:r>
                      <a:endParaRPr kumimoji="1" lang="ja-JP" altLang="en-US" sz="4000" b="1" i="0" u="none" strike="noStrike" cap="none" normalizeH="0" baseline="0" dirty="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ルールの適用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920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a:ln>
                            <a:noFill/>
                          </a:ln>
                          <a:solidFill>
                            <a:schemeClr val="tx2"/>
                          </a:solidFill>
                          <a:effectLst/>
                          <a:latin typeface="Tahoma" charset="0"/>
                          <a:ea typeface="ＭＳ Ｐゴシック" charset="-128"/>
                        </a:rPr>
                        <a:t>法的議論</a:t>
                      </a:r>
                      <a:endParaRPr kumimoji="1" lang="ja-JP" altLang="en-US" sz="4400" b="0" i="0" u="none" strike="noStrike" cap="none" normalizeH="0" baseline="0" dirty="0">
                        <a:ln>
                          <a:noFill/>
                        </a:ln>
                        <a:solidFill>
                          <a:schemeClr val="tx2"/>
                        </a:solidFill>
                        <a:effectLst/>
                        <a:latin typeface="Tahoma"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Argument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原告・被告の議論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50201">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bg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bg1"/>
                          </a:solidFill>
                          <a:effectLst/>
                          <a:latin typeface="Tahoma" charset="0"/>
                          <a:ea typeface="ＭＳ Ｐゴシック" charset="-128"/>
                        </a:rPr>
                        <a:t>具体的な結論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674646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0ECB6B2-F2E8-4536-AC1F-B83823E9E8FE}"/>
              </a:ext>
            </a:extLst>
          </p:cNvPr>
          <p:cNvSpPr>
            <a:spLocks noGrp="1"/>
          </p:cNvSpPr>
          <p:nvPr>
            <p:ph type="dt" sz="half" idx="10"/>
          </p:nvPr>
        </p:nvSpPr>
        <p:spPr/>
        <p:txBody>
          <a:bodyPr/>
          <a:lstStyle/>
          <a:p>
            <a:fld id="{784993CD-95BC-422D-8DC3-E7A77DBC7DF5}"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3E6A6D77-79E4-4CBD-B1A4-87304F73FB3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7A83E101-98E3-4D12-8CAB-1F79BCCAF2B2}"/>
              </a:ext>
            </a:extLst>
          </p:cNvPr>
          <p:cNvSpPr>
            <a:spLocks noGrp="1"/>
          </p:cNvSpPr>
          <p:nvPr>
            <p:ph type="sldNum" sz="quarter" idx="12"/>
          </p:nvPr>
        </p:nvSpPr>
        <p:spPr/>
        <p:txBody>
          <a:bodyPr/>
          <a:lstStyle/>
          <a:p>
            <a:fld id="{63BA93C4-2A5C-4B4B-B565-ADAA94AD8651}" type="slidenum">
              <a:rPr kumimoji="1" lang="ja-JP" altLang="en-US" smtClean="0"/>
              <a:t>51</a:t>
            </a:fld>
            <a:endParaRPr kumimoji="1" lang="ja-JP" altLang="en-US"/>
          </a:p>
        </p:txBody>
      </p:sp>
      <p:graphicFrame>
        <p:nvGraphicFramePr>
          <p:cNvPr id="8" name="Group 58">
            <a:extLst>
              <a:ext uri="{FF2B5EF4-FFF2-40B4-BE49-F238E27FC236}">
                <a16:creationId xmlns:a16="http://schemas.microsoft.com/office/drawing/2014/main" id="{C47E964E-7B43-40A1-A722-B7115191E462}"/>
              </a:ext>
            </a:extLst>
          </p:cNvPr>
          <p:cNvGraphicFramePr>
            <a:graphicFrameLocks/>
          </p:cNvGraphicFramePr>
          <p:nvPr/>
        </p:nvGraphicFramePr>
        <p:xfrm>
          <a:off x="890953" y="910057"/>
          <a:ext cx="10433540" cy="4991976"/>
        </p:xfrm>
        <a:graphic>
          <a:graphicData uri="http://schemas.openxmlformats.org/drawingml/2006/table">
            <a:tbl>
              <a:tblPr/>
              <a:tblGrid>
                <a:gridCol w="2756526">
                  <a:extLst>
                    <a:ext uri="{9D8B030D-6E8A-4147-A177-3AD203B41FA5}">
                      <a16:colId xmlns:a16="http://schemas.microsoft.com/office/drawing/2014/main" val="20000"/>
                    </a:ext>
                  </a:extLst>
                </a:gridCol>
                <a:gridCol w="693478">
                  <a:extLst>
                    <a:ext uri="{9D8B030D-6E8A-4147-A177-3AD203B41FA5}">
                      <a16:colId xmlns:a16="http://schemas.microsoft.com/office/drawing/2014/main" val="20001"/>
                    </a:ext>
                  </a:extLst>
                </a:gridCol>
                <a:gridCol w="2860874">
                  <a:extLst>
                    <a:ext uri="{9D8B030D-6E8A-4147-A177-3AD203B41FA5}">
                      <a16:colId xmlns:a16="http://schemas.microsoft.com/office/drawing/2014/main" val="20002"/>
                    </a:ext>
                  </a:extLst>
                </a:gridCol>
                <a:gridCol w="4122662">
                  <a:extLst>
                    <a:ext uri="{9D8B030D-6E8A-4147-A177-3AD203B41FA5}">
                      <a16:colId xmlns:a16="http://schemas.microsoft.com/office/drawing/2014/main" val="20003"/>
                    </a:ext>
                  </a:extLst>
                </a:gridCol>
              </a:tblGrid>
              <a:tr h="852081">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800" b="1" i="0" u="none" strike="noStrike" cap="none" normalizeH="0" baseline="0" dirty="0">
                          <a:ln>
                            <a:noFill/>
                          </a:ln>
                          <a:solidFill>
                            <a:schemeClr val="tx1"/>
                          </a:solidFill>
                          <a:effectLst/>
                          <a:latin typeface="Times New Roman" charset="0"/>
                          <a:ea typeface="ＭＳ Ｐゴシック" charset="-128"/>
                        </a:rPr>
                        <a:t>法律家の思考方法</a:t>
                      </a:r>
                      <a:r>
                        <a:rPr kumimoji="1" lang="en-US" altLang="ja-JP" sz="4800" b="1" i="0" u="none" strike="noStrike" cap="none" normalizeH="0" baseline="0" dirty="0">
                          <a:ln>
                            <a:noFill/>
                          </a:ln>
                          <a:solidFill>
                            <a:schemeClr val="tx1"/>
                          </a:solidFill>
                          <a:effectLst/>
                          <a:latin typeface="Times New Roman" charset="0"/>
                          <a:ea typeface="ＭＳ Ｐゴシック" charset="-128"/>
                        </a:rPr>
                        <a:t>IRAC</a:t>
                      </a:r>
                      <a:r>
                        <a:rPr kumimoji="1" lang="ja-JP" altLang="en-US" sz="4800" b="0" i="0" u="none" strike="noStrike" cap="none" normalizeH="0" baseline="0" dirty="0">
                          <a:ln>
                            <a:noFill/>
                          </a:ln>
                          <a:solidFill>
                            <a:schemeClr val="tx1"/>
                          </a:solidFill>
                          <a:effectLst/>
                          <a:latin typeface="Tahoma" charset="0"/>
                          <a:ea typeface="ＭＳ Ｐゴシック" charset="-128"/>
                        </a:rPr>
                        <a:t>（アイラック）</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759207">
                <a:tc rowSpan="3">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dirty="0">
                          <a:ln>
                            <a:noFill/>
                          </a:ln>
                          <a:solidFill>
                            <a:schemeClr val="tx2"/>
                          </a:solidFill>
                          <a:effectLst/>
                          <a:latin typeface="Tahoma" charset="0"/>
                          <a:ea typeface="ＭＳ Ｐゴシック" charset="-128"/>
                        </a:rPr>
                        <a:t>法的分析</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論点・事実の発見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9207">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ルールの発見</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2073">
                <a:tc vMerge="1">
                  <a:txBody>
                    <a:bodyPr/>
                    <a:lstStyle/>
                    <a:p>
                      <a:endParaRPr kumimoji="1" lang="ja-JP" alt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a:ln>
                            <a:noFill/>
                          </a:ln>
                          <a:solidFill>
                            <a:schemeClr val="tx1"/>
                          </a:solidFill>
                          <a:effectLst/>
                          <a:latin typeface="Times New Roman" charset="0"/>
                          <a:ea typeface="ＭＳ Ｐゴシック" charset="-128"/>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Application</a:t>
                      </a:r>
                      <a:endParaRPr kumimoji="1" lang="ja-JP" altLang="en-US" sz="4000" b="1" i="0" u="none" strike="noStrike" cap="none" normalizeH="0" baseline="0" dirty="0">
                        <a:ln>
                          <a:noFill/>
                        </a:ln>
                        <a:solidFill>
                          <a:schemeClr val="tx1"/>
                        </a:solidFill>
                        <a:effectLst/>
                        <a:latin typeface="Times New Roman"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ルールの適用</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9207">
                <a:tc row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400" b="0" i="0" u="none" strike="noStrike" cap="none" normalizeH="0" baseline="0">
                          <a:ln>
                            <a:noFill/>
                          </a:ln>
                          <a:solidFill>
                            <a:schemeClr val="tx2"/>
                          </a:solidFill>
                          <a:effectLst/>
                          <a:latin typeface="Tahoma" charset="0"/>
                          <a:ea typeface="ＭＳ Ｐゴシック" charset="-128"/>
                        </a:rPr>
                        <a:t>法的議論</a:t>
                      </a:r>
                      <a:endParaRPr kumimoji="1" lang="ja-JP" altLang="en-US" sz="4400" b="0" i="0" u="none" strike="noStrike" cap="none" normalizeH="0" baseline="0" dirty="0">
                        <a:ln>
                          <a:noFill/>
                        </a:ln>
                        <a:solidFill>
                          <a:schemeClr val="tx2"/>
                        </a:solidFill>
                        <a:effectLst/>
                        <a:latin typeface="Tahoma" charset="0"/>
                        <a:ea typeface="ＭＳ Ｐゴシック"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Argument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原告・被告の議論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50201">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4000" b="1" i="0" u="none" strike="noStrike" cap="none" normalizeH="0" baseline="0" dirty="0">
                          <a:ln>
                            <a:noFill/>
                          </a:ln>
                          <a:solidFill>
                            <a:schemeClr val="tx1"/>
                          </a:solidFill>
                          <a:effectLst/>
                          <a:latin typeface="Times New Roman" charset="0"/>
                          <a:ea typeface="ＭＳ Ｐゴシック" charset="-128"/>
                        </a:rPr>
                        <a:t>Conclusion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ja-JP" altLang="en-US" sz="4000" b="0" i="0" u="none" strike="noStrike" cap="none" normalizeH="0" baseline="0" dirty="0">
                          <a:ln>
                            <a:noFill/>
                          </a:ln>
                          <a:solidFill>
                            <a:schemeClr val="tx1"/>
                          </a:solidFill>
                          <a:effectLst/>
                          <a:latin typeface="Tahoma" charset="0"/>
                          <a:ea typeface="ＭＳ Ｐゴシック" charset="-128"/>
                        </a:rPr>
                        <a:t>具体的な結論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99414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3CC6A1-6CF4-45E0-B02E-846B5CE450F1}"/>
              </a:ext>
            </a:extLst>
          </p:cNvPr>
          <p:cNvSpPr>
            <a:spLocks noGrp="1"/>
          </p:cNvSpPr>
          <p:nvPr>
            <p:ph type="title"/>
          </p:nvPr>
        </p:nvSpPr>
        <p:spPr>
          <a:xfrm>
            <a:off x="838200" y="365125"/>
            <a:ext cx="10515600" cy="709461"/>
          </a:xfrm>
        </p:spPr>
        <p:txBody>
          <a:bodyPr>
            <a:normAutofit/>
          </a:bodyPr>
          <a:lstStyle/>
          <a:p>
            <a:r>
              <a:rPr kumimoji="1" lang="ja-JP" altLang="en-US" dirty="0"/>
              <a:t>アイラック（</a:t>
            </a:r>
            <a:r>
              <a:rPr kumimoji="1" lang="en-US" altLang="ja-JP" dirty="0"/>
              <a:t>IRAC</a:t>
            </a:r>
            <a:r>
              <a:rPr kumimoji="1" lang="ja-JP" altLang="en-US" dirty="0"/>
              <a:t>）による論文の書き方</a:t>
            </a:r>
          </a:p>
        </p:txBody>
      </p:sp>
      <p:sp>
        <p:nvSpPr>
          <p:cNvPr id="3" name="日付プレースホルダー 2">
            <a:extLst>
              <a:ext uri="{FF2B5EF4-FFF2-40B4-BE49-F238E27FC236}">
                <a16:creationId xmlns:a16="http://schemas.microsoft.com/office/drawing/2014/main" id="{BE199C79-652C-4E55-86CB-FA8364B6DD4D}"/>
              </a:ext>
            </a:extLst>
          </p:cNvPr>
          <p:cNvSpPr>
            <a:spLocks noGrp="1"/>
          </p:cNvSpPr>
          <p:nvPr>
            <p:ph type="dt" sz="half" idx="10"/>
          </p:nvPr>
        </p:nvSpPr>
        <p:spPr/>
        <p:txBody>
          <a:bodyPr/>
          <a:lstStyle/>
          <a:p>
            <a:fld id="{B85D0476-55A7-470E-AC27-4ED3DFDC5425}"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7B76B780-B888-48D9-9D61-09210BF45B20}"/>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2FCA0D18-8A6D-4885-BD51-06511FEB764E}"/>
              </a:ext>
            </a:extLst>
          </p:cNvPr>
          <p:cNvSpPr>
            <a:spLocks noGrp="1"/>
          </p:cNvSpPr>
          <p:nvPr>
            <p:ph type="sldNum" sz="quarter" idx="12"/>
          </p:nvPr>
        </p:nvSpPr>
        <p:spPr/>
        <p:txBody>
          <a:bodyPr/>
          <a:lstStyle/>
          <a:p>
            <a:fld id="{63BA93C4-2A5C-4B4B-B565-ADAA94AD8651}" type="slidenum">
              <a:rPr kumimoji="1" lang="ja-JP" altLang="en-US" smtClean="0"/>
              <a:t>52</a:t>
            </a:fld>
            <a:endParaRPr kumimoji="1" lang="ja-JP" altLang="en-US"/>
          </a:p>
        </p:txBody>
      </p:sp>
      <p:graphicFrame>
        <p:nvGraphicFramePr>
          <p:cNvPr id="6" name="コンテンツ プレースホルダー 6">
            <a:extLst>
              <a:ext uri="{FF2B5EF4-FFF2-40B4-BE49-F238E27FC236}">
                <a16:creationId xmlns:a16="http://schemas.microsoft.com/office/drawing/2014/main" id="{010730E9-DA51-49D5-85C2-529AA180301E}"/>
              </a:ext>
            </a:extLst>
          </p:cNvPr>
          <p:cNvGraphicFramePr>
            <a:graphicFrameLocks/>
          </p:cNvGraphicFramePr>
          <p:nvPr>
            <p:extLst>
              <p:ext uri="{D42A27DB-BD31-4B8C-83A1-F6EECF244321}">
                <p14:modId xmlns:p14="http://schemas.microsoft.com/office/powerpoint/2010/main" val="1284300367"/>
              </p:ext>
            </p:extLst>
          </p:nvPr>
        </p:nvGraphicFramePr>
        <p:xfrm>
          <a:off x="528933" y="1261872"/>
          <a:ext cx="11207160" cy="490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0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graphicEl>
                                              <a:dgm id="{59C2C91D-7155-4D15-BE01-0721067F2B51}"/>
                                            </p:graphicEl>
                                          </p:spTgt>
                                        </p:tgtEl>
                                        <p:attrNameLst>
                                          <p:attrName>style.visibility</p:attrName>
                                        </p:attrNameLst>
                                      </p:cBhvr>
                                      <p:to>
                                        <p:strVal val="visible"/>
                                      </p:to>
                                    </p:set>
                                    <p:animEffect transition="in" filter="wipe(up)">
                                      <p:cBhvr>
                                        <p:cTn id="7" dur="750"/>
                                        <p:tgtEl>
                                          <p:spTgt spid="6">
                                            <p:graphicEl>
                                              <a:dgm id="{59C2C91D-7155-4D15-BE01-0721067F2B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0B6375C0-D9F1-4BEE-BA33-0DE9030257BA}"/>
                                            </p:graphicEl>
                                          </p:spTgt>
                                        </p:tgtEl>
                                        <p:attrNameLst>
                                          <p:attrName>style.visibility</p:attrName>
                                        </p:attrNameLst>
                                      </p:cBhvr>
                                      <p:to>
                                        <p:strVal val="visible"/>
                                      </p:to>
                                    </p:set>
                                    <p:animEffect transition="in" filter="wipe(up)">
                                      <p:cBhvr>
                                        <p:cTn id="12" dur="2000"/>
                                        <p:tgtEl>
                                          <p:spTgt spid="6">
                                            <p:graphicEl>
                                              <a:dgm id="{0B6375C0-D9F1-4BEE-BA33-0DE9030257B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graphicEl>
                                              <a:dgm id="{D7074474-BAF7-4174-B48F-FAFF64AA391B}"/>
                                            </p:graphicEl>
                                          </p:spTgt>
                                        </p:tgtEl>
                                        <p:attrNameLst>
                                          <p:attrName>style.visibility</p:attrName>
                                        </p:attrNameLst>
                                      </p:cBhvr>
                                      <p:to>
                                        <p:strVal val="visible"/>
                                      </p:to>
                                    </p:set>
                                    <p:animEffect transition="in" filter="wipe(up)">
                                      <p:cBhvr>
                                        <p:cTn id="17" dur="750"/>
                                        <p:tgtEl>
                                          <p:spTgt spid="6">
                                            <p:graphicEl>
                                              <a:dgm id="{D7074474-BAF7-4174-B48F-FAFF64AA391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graphicEl>
                                              <a:dgm id="{220C33FA-A79A-4F22-8D5A-8ADA250A8B33}"/>
                                            </p:graphicEl>
                                          </p:spTgt>
                                        </p:tgtEl>
                                        <p:attrNameLst>
                                          <p:attrName>style.visibility</p:attrName>
                                        </p:attrNameLst>
                                      </p:cBhvr>
                                      <p:to>
                                        <p:strVal val="visible"/>
                                      </p:to>
                                    </p:set>
                                    <p:animEffect transition="in" filter="wipe(up)">
                                      <p:cBhvr>
                                        <p:cTn id="22" dur="2000"/>
                                        <p:tgtEl>
                                          <p:spTgt spid="6">
                                            <p:graphicEl>
                                              <a:dgm id="{220C33FA-A79A-4F22-8D5A-8ADA250A8B3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graphicEl>
                                              <a:dgm id="{4FF4026D-C8BC-4031-826C-B313B0A62D64}"/>
                                            </p:graphicEl>
                                          </p:spTgt>
                                        </p:tgtEl>
                                        <p:attrNameLst>
                                          <p:attrName>style.visibility</p:attrName>
                                        </p:attrNameLst>
                                      </p:cBhvr>
                                      <p:to>
                                        <p:strVal val="visible"/>
                                      </p:to>
                                    </p:set>
                                    <p:animEffect transition="in" filter="wipe(up)">
                                      <p:cBhvr>
                                        <p:cTn id="27" dur="750"/>
                                        <p:tgtEl>
                                          <p:spTgt spid="6">
                                            <p:graphicEl>
                                              <a:dgm id="{4FF4026D-C8BC-4031-826C-B313B0A62D6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graphicEl>
                                              <a:dgm id="{9718F893-8380-4336-9B1E-1BADEFE17EA2}"/>
                                            </p:graphicEl>
                                          </p:spTgt>
                                        </p:tgtEl>
                                        <p:attrNameLst>
                                          <p:attrName>style.visibility</p:attrName>
                                        </p:attrNameLst>
                                      </p:cBhvr>
                                      <p:to>
                                        <p:strVal val="visible"/>
                                      </p:to>
                                    </p:set>
                                    <p:animEffect transition="in" filter="wipe(up)">
                                      <p:cBhvr>
                                        <p:cTn id="32" dur="2000"/>
                                        <p:tgtEl>
                                          <p:spTgt spid="6">
                                            <p:graphicEl>
                                              <a:dgm id="{9718F893-8380-4336-9B1E-1BADEFE17E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8107680" y="1391815"/>
            <a:ext cx="724681" cy="62706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 name="上矢印 3"/>
          <p:cNvSpPr/>
          <p:nvPr/>
        </p:nvSpPr>
        <p:spPr>
          <a:xfrm>
            <a:off x="3831227" y="4174903"/>
            <a:ext cx="780506" cy="766221"/>
          </a:xfrm>
          <a:prstGeom prst="upArrow">
            <a:avLst/>
          </a:prstGeom>
          <a:solidFill>
            <a:srgbClr val="F9DBF9"/>
          </a:solidFill>
          <a:ln w="38100">
            <a:solidFill>
              <a:srgbClr val="D323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上矢印 4"/>
          <p:cNvSpPr/>
          <p:nvPr/>
        </p:nvSpPr>
        <p:spPr>
          <a:xfrm>
            <a:off x="7033568" y="2135484"/>
            <a:ext cx="586405" cy="7685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 name="右矢印 5"/>
          <p:cNvSpPr/>
          <p:nvPr/>
        </p:nvSpPr>
        <p:spPr>
          <a:xfrm>
            <a:off x="3567764" y="1381171"/>
            <a:ext cx="2845867" cy="6270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 name="右矢印 6"/>
          <p:cNvSpPr/>
          <p:nvPr/>
        </p:nvSpPr>
        <p:spPr>
          <a:xfrm>
            <a:off x="8107680" y="1381170"/>
            <a:ext cx="724681" cy="6270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 name="上矢印 7"/>
          <p:cNvSpPr/>
          <p:nvPr/>
        </p:nvSpPr>
        <p:spPr>
          <a:xfrm>
            <a:off x="3928278" y="1838071"/>
            <a:ext cx="586405" cy="1065922"/>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9" name="円/楕円 8"/>
          <p:cNvSpPr/>
          <p:nvPr/>
        </p:nvSpPr>
        <p:spPr>
          <a:xfrm>
            <a:off x="6413631" y="1294120"/>
            <a:ext cx="1826281" cy="868050"/>
          </a:xfrm>
          <a:prstGeom prst="ellipse">
            <a:avLst/>
          </a:prstGeom>
          <a:solidFill>
            <a:schemeClr val="accent2">
              <a:lumMod val="20000"/>
              <a:lumOff val="80000"/>
            </a:schemeClr>
          </a:solidFill>
          <a:ln w="38100">
            <a:solidFill>
              <a:schemeClr val="accent2"/>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latin typeface="Times New Roman" panose="02020603050405020304" pitchFamily="18" charset="0"/>
                <a:cs typeface="Times New Roman" panose="02020603050405020304" pitchFamily="18" charset="0"/>
              </a:rPr>
              <a:t>推定</a:t>
            </a:r>
            <a:r>
              <a:rPr lang="en-US" altLang="ja-JP" sz="2800" dirty="0">
                <a:latin typeface="Times New Roman" panose="02020603050405020304" pitchFamily="18" charset="0"/>
                <a:cs typeface="Times New Roman" panose="02020603050405020304" pitchFamily="18" charset="0"/>
              </a:rPr>
              <a:t>×</a:t>
            </a:r>
            <a:endParaRPr kumimoji="1" lang="en-US" altLang="ja-JP" sz="2800" dirty="0">
              <a:latin typeface="Times New Roman" panose="02020603050405020304" pitchFamily="18" charset="0"/>
              <a:cs typeface="Times New Roman" panose="02020603050405020304" pitchFamily="18" charset="0"/>
            </a:endParaRPr>
          </a:p>
          <a:p>
            <a:pPr algn="ctr"/>
            <a:r>
              <a:rPr lang="en-US" altLang="ja-JP" sz="2000" dirty="0">
                <a:latin typeface="Times New Roman" panose="02020603050405020304" pitchFamily="18" charset="0"/>
                <a:cs typeface="Times New Roman" panose="02020603050405020304" pitchFamily="18" charset="0"/>
              </a:rPr>
              <a:t>(Qualifier)</a:t>
            </a:r>
            <a:endParaRPr kumimoji="1" lang="ja-JP" altLang="en-US" sz="2000" dirty="0">
              <a:latin typeface="Times New Roman" panose="02020603050405020304" pitchFamily="18" charset="0"/>
              <a:cs typeface="Times New Roman" panose="02020603050405020304" pitchFamily="18" charset="0"/>
            </a:endParaRPr>
          </a:p>
        </p:txBody>
      </p:sp>
      <p:sp>
        <p:nvSpPr>
          <p:cNvPr id="10" name="円/楕円 9"/>
          <p:cNvSpPr/>
          <p:nvPr/>
        </p:nvSpPr>
        <p:spPr>
          <a:xfrm>
            <a:off x="8827765" y="1060605"/>
            <a:ext cx="2673858" cy="1270911"/>
          </a:xfrm>
          <a:prstGeom prst="ellipse">
            <a:avLst/>
          </a:prstGeom>
          <a:solidFill>
            <a:schemeClr val="accent2">
              <a:lumMod val="20000"/>
              <a:lumOff val="80000"/>
            </a:schemeClr>
          </a:solidFill>
          <a:ln w="28575">
            <a:solidFill>
              <a:schemeClr val="accent2"/>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主張</a:t>
            </a:r>
            <a:r>
              <a:rPr kumimoji="1" lang="en-US" altLang="ja-JP" sz="3600" dirty="0">
                <a:latin typeface="Times New Roman" panose="02020603050405020304" pitchFamily="18" charset="0"/>
                <a:cs typeface="Times New Roman" panose="02020603050405020304" pitchFamily="18" charset="0"/>
              </a:rPr>
              <a:t>×</a:t>
            </a:r>
          </a:p>
          <a:p>
            <a:pPr algn="ctr"/>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Claim</a:t>
            </a:r>
            <a:r>
              <a:rPr lang="ja-JP" altLang="en-US" sz="3200" dirty="0">
                <a:latin typeface="Times New Roman" panose="02020603050405020304" pitchFamily="18" charset="0"/>
                <a:cs typeface="Times New Roman" panose="02020603050405020304" pitchFamily="18" charset="0"/>
              </a:rPr>
              <a:t>）</a:t>
            </a:r>
            <a:endParaRPr kumimoji="1" lang="ja-JP" altLang="en-US" sz="3200" dirty="0">
              <a:latin typeface="Times New Roman" panose="02020603050405020304" pitchFamily="18" charset="0"/>
              <a:cs typeface="Times New Roman" panose="02020603050405020304" pitchFamily="18" charset="0"/>
            </a:endParaRPr>
          </a:p>
        </p:txBody>
      </p:sp>
      <p:sp>
        <p:nvSpPr>
          <p:cNvPr id="11" name="円/楕円 10"/>
          <p:cNvSpPr/>
          <p:nvPr/>
        </p:nvSpPr>
        <p:spPr>
          <a:xfrm>
            <a:off x="1017653" y="1066003"/>
            <a:ext cx="2673858" cy="127091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データ</a:t>
            </a:r>
            <a:endParaRPr kumimoji="1" lang="en-US" altLang="ja-JP" sz="3600" dirty="0">
              <a:latin typeface="Times New Roman" panose="02020603050405020304" pitchFamily="18" charset="0"/>
              <a:cs typeface="Times New Roman" panose="02020603050405020304" pitchFamily="18" charset="0"/>
            </a:endParaRPr>
          </a:p>
          <a:p>
            <a:pPr algn="ctr"/>
            <a:r>
              <a:rPr lang="en-US" altLang="ja-JP" sz="3200" dirty="0">
                <a:latin typeface="Times New Roman" panose="02020603050405020304" pitchFamily="18" charset="0"/>
                <a:cs typeface="Times New Roman" panose="02020603050405020304" pitchFamily="18" charset="0"/>
              </a:rPr>
              <a:t>(Data)</a:t>
            </a:r>
            <a:endParaRPr kumimoji="1" lang="ja-JP" altLang="en-US" sz="3200" dirty="0">
              <a:latin typeface="Times New Roman" panose="02020603050405020304" pitchFamily="18" charset="0"/>
              <a:cs typeface="Times New Roman" panose="02020603050405020304" pitchFamily="18" charset="0"/>
            </a:endParaRPr>
          </a:p>
        </p:txBody>
      </p:sp>
      <p:sp>
        <p:nvSpPr>
          <p:cNvPr id="12" name="円/楕円 11"/>
          <p:cNvSpPr/>
          <p:nvPr/>
        </p:nvSpPr>
        <p:spPr>
          <a:xfrm>
            <a:off x="8832361" y="1066003"/>
            <a:ext cx="2673858" cy="1270911"/>
          </a:xfrm>
          <a:prstGeom prst="ellipse">
            <a:avLst/>
          </a:prstGeom>
          <a:solidFill>
            <a:srgbClr val="DCF0C6"/>
          </a:solidFill>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主張</a:t>
            </a:r>
            <a:endParaRPr kumimoji="1" lang="en-US" altLang="ja-JP" sz="3600" dirty="0">
              <a:latin typeface="Times New Roman" panose="02020603050405020304" pitchFamily="18" charset="0"/>
              <a:cs typeface="Times New Roman" panose="02020603050405020304" pitchFamily="18" charset="0"/>
            </a:endParaRPr>
          </a:p>
          <a:p>
            <a:pPr algn="ctr"/>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Claim</a:t>
            </a:r>
            <a:r>
              <a:rPr lang="ja-JP" altLang="en-US" sz="3200" dirty="0">
                <a:latin typeface="Times New Roman" panose="02020603050405020304" pitchFamily="18" charset="0"/>
                <a:cs typeface="Times New Roman" panose="02020603050405020304" pitchFamily="18" charset="0"/>
              </a:rPr>
              <a:t>）</a:t>
            </a:r>
            <a:endParaRPr kumimoji="1" lang="ja-JP" altLang="en-US" sz="3200" dirty="0">
              <a:latin typeface="Times New Roman" panose="02020603050405020304" pitchFamily="18" charset="0"/>
              <a:cs typeface="Times New Roman" panose="02020603050405020304" pitchFamily="18" charset="0"/>
            </a:endParaRPr>
          </a:p>
        </p:txBody>
      </p:sp>
      <p:sp>
        <p:nvSpPr>
          <p:cNvPr id="13" name="円/楕円 12"/>
          <p:cNvSpPr/>
          <p:nvPr/>
        </p:nvSpPr>
        <p:spPr>
          <a:xfrm>
            <a:off x="2884551" y="2903992"/>
            <a:ext cx="2673858" cy="127091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根拠</a:t>
            </a:r>
            <a:br>
              <a:rPr kumimoji="1" lang="en-US" altLang="ja-JP" sz="3600" dirty="0">
                <a:latin typeface="Times New Roman" panose="02020603050405020304" pitchFamily="18" charset="0"/>
                <a:cs typeface="Times New Roman" panose="02020603050405020304" pitchFamily="18" charset="0"/>
              </a:rPr>
            </a:br>
            <a:r>
              <a:rPr kumimoji="1" lang="en-US" altLang="ja-JP" sz="3200" dirty="0">
                <a:latin typeface="Times New Roman" panose="02020603050405020304" pitchFamily="18" charset="0"/>
                <a:cs typeface="Times New Roman" panose="02020603050405020304" pitchFamily="18" charset="0"/>
              </a:rPr>
              <a:t>(Warrant)</a:t>
            </a:r>
            <a:endParaRPr kumimoji="1" lang="ja-JP" altLang="en-US" sz="3200" dirty="0">
              <a:latin typeface="Times New Roman" panose="02020603050405020304" pitchFamily="18" charset="0"/>
              <a:cs typeface="Times New Roman" panose="02020603050405020304" pitchFamily="18" charset="0"/>
            </a:endParaRPr>
          </a:p>
        </p:txBody>
      </p:sp>
      <p:sp>
        <p:nvSpPr>
          <p:cNvPr id="14" name="円/楕円 13"/>
          <p:cNvSpPr/>
          <p:nvPr/>
        </p:nvSpPr>
        <p:spPr>
          <a:xfrm>
            <a:off x="5989842" y="2883107"/>
            <a:ext cx="2673858" cy="127091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600" dirty="0">
                <a:latin typeface="Times New Roman" panose="02020603050405020304" pitchFamily="18" charset="0"/>
                <a:cs typeface="Times New Roman" panose="02020603050405020304" pitchFamily="18" charset="0"/>
              </a:rPr>
              <a:t>反論</a:t>
            </a:r>
            <a:br>
              <a:rPr kumimoji="1" lang="en-US" altLang="ja-JP" sz="3600" dirty="0">
                <a:latin typeface="Times New Roman" panose="02020603050405020304" pitchFamily="18" charset="0"/>
                <a:cs typeface="Times New Roman" panose="02020603050405020304" pitchFamily="18" charset="0"/>
              </a:rPr>
            </a:br>
            <a:r>
              <a:rPr kumimoji="1" lang="en-US" altLang="ja-JP" sz="3200" dirty="0">
                <a:latin typeface="Times New Roman" panose="02020603050405020304" pitchFamily="18" charset="0"/>
                <a:cs typeface="Times New Roman" panose="02020603050405020304" pitchFamily="18" charset="0"/>
              </a:rPr>
              <a:t>(Rebuttal)</a:t>
            </a:r>
            <a:endParaRPr kumimoji="1" lang="ja-JP" altLang="en-US" sz="3200" dirty="0">
              <a:latin typeface="Times New Roman" panose="02020603050405020304" pitchFamily="18" charset="0"/>
              <a:cs typeface="Times New Roman" panose="02020603050405020304" pitchFamily="18" charset="0"/>
            </a:endParaRPr>
          </a:p>
        </p:txBody>
      </p:sp>
      <p:sp>
        <p:nvSpPr>
          <p:cNvPr id="15" name="円/楕円 14"/>
          <p:cNvSpPr/>
          <p:nvPr/>
        </p:nvSpPr>
        <p:spPr>
          <a:xfrm>
            <a:off x="6413631" y="1283475"/>
            <a:ext cx="1826281" cy="868050"/>
          </a:xfrm>
          <a:prstGeom prst="ellipse">
            <a:avLst/>
          </a:prstGeom>
          <a:solidFill>
            <a:schemeClr val="accent1">
              <a:lumMod val="20000"/>
              <a:lumOff val="80000"/>
            </a:schemeClr>
          </a:solidFill>
          <a:ln w="38100">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latin typeface="Times New Roman" panose="02020603050405020304" pitchFamily="18" charset="0"/>
                <a:cs typeface="Times New Roman" panose="02020603050405020304" pitchFamily="18" charset="0"/>
              </a:rPr>
              <a:t>推定</a:t>
            </a:r>
            <a:endParaRPr kumimoji="1" lang="en-US" altLang="ja-JP" sz="2800" dirty="0">
              <a:latin typeface="Times New Roman" panose="02020603050405020304" pitchFamily="18" charset="0"/>
              <a:cs typeface="Times New Roman" panose="02020603050405020304" pitchFamily="18" charset="0"/>
            </a:endParaRPr>
          </a:p>
          <a:p>
            <a:pPr algn="ctr"/>
            <a:r>
              <a:rPr lang="en-US" altLang="ja-JP" sz="2000" dirty="0">
                <a:latin typeface="Times New Roman" panose="02020603050405020304" pitchFamily="18" charset="0"/>
                <a:cs typeface="Times New Roman" panose="02020603050405020304" pitchFamily="18" charset="0"/>
              </a:rPr>
              <a:t>(Qualifier)</a:t>
            </a:r>
            <a:endParaRPr kumimoji="1" lang="ja-JP" altLang="en-US" sz="2000" dirty="0">
              <a:latin typeface="Times New Roman" panose="02020603050405020304" pitchFamily="18" charset="0"/>
              <a:cs typeface="Times New Roman" panose="02020603050405020304" pitchFamily="18" charset="0"/>
            </a:endParaRPr>
          </a:p>
        </p:txBody>
      </p:sp>
      <p:sp>
        <p:nvSpPr>
          <p:cNvPr id="16" name="円/楕円 15"/>
          <p:cNvSpPr/>
          <p:nvPr/>
        </p:nvSpPr>
        <p:spPr>
          <a:xfrm>
            <a:off x="2884551" y="4774998"/>
            <a:ext cx="2673858" cy="1270911"/>
          </a:xfrm>
          <a:prstGeom prst="ellipse">
            <a:avLst/>
          </a:prstGeom>
          <a:solidFill>
            <a:srgbClr val="F9DBF9"/>
          </a:solidFill>
          <a:ln w="38100">
            <a:solidFill>
              <a:srgbClr val="D323D3"/>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latin typeface="Times New Roman" panose="02020603050405020304" pitchFamily="18" charset="0"/>
                <a:cs typeface="Times New Roman" panose="02020603050405020304" pitchFamily="18" charset="0"/>
              </a:rPr>
              <a:t>裏付け</a:t>
            </a:r>
            <a:endParaRPr kumimoji="1" lang="en-US" altLang="ja-JP" sz="3600" dirty="0">
              <a:latin typeface="Times New Roman" panose="02020603050405020304" pitchFamily="18" charset="0"/>
              <a:cs typeface="Times New Roman" panose="02020603050405020304" pitchFamily="18" charset="0"/>
            </a:endParaRPr>
          </a:p>
          <a:p>
            <a:pPr algn="ctr"/>
            <a:r>
              <a:rPr lang="en-US" altLang="ja-JP" sz="3200" dirty="0">
                <a:latin typeface="Times New Roman" panose="02020603050405020304" pitchFamily="18" charset="0"/>
                <a:cs typeface="Times New Roman" panose="02020603050405020304" pitchFamily="18" charset="0"/>
              </a:rPr>
              <a:t>(Backing)</a:t>
            </a:r>
            <a:endParaRPr kumimoji="1" lang="ja-JP" altLang="en-US" sz="3200" dirty="0">
              <a:latin typeface="Times New Roman" panose="02020603050405020304" pitchFamily="18" charset="0"/>
              <a:cs typeface="Times New Roman" panose="02020603050405020304" pitchFamily="18" charset="0"/>
            </a:endParaRPr>
          </a:p>
        </p:txBody>
      </p:sp>
      <p:sp>
        <p:nvSpPr>
          <p:cNvPr id="3" name="タイトル 2">
            <a:extLst>
              <a:ext uri="{FF2B5EF4-FFF2-40B4-BE49-F238E27FC236}">
                <a16:creationId xmlns:a16="http://schemas.microsoft.com/office/drawing/2014/main" id="{349FF7CD-91CB-4DF7-BFF3-34FC788FE2AF}"/>
              </a:ext>
            </a:extLst>
          </p:cNvPr>
          <p:cNvSpPr>
            <a:spLocks noGrp="1"/>
          </p:cNvSpPr>
          <p:nvPr>
            <p:ph type="title"/>
          </p:nvPr>
        </p:nvSpPr>
        <p:spPr>
          <a:xfrm>
            <a:off x="838200" y="365126"/>
            <a:ext cx="10515600" cy="600316"/>
          </a:xfrm>
        </p:spPr>
        <p:txBody>
          <a:bodyPr>
            <a:normAutofit fontScale="90000"/>
          </a:bodyPr>
          <a:lstStyle/>
          <a:p>
            <a:r>
              <a:rPr kumimoji="1" lang="ja-JP" altLang="en-US" dirty="0"/>
              <a:t>トゥールミンの議論の図式</a:t>
            </a:r>
          </a:p>
        </p:txBody>
      </p:sp>
      <p:sp>
        <p:nvSpPr>
          <p:cNvPr id="17" name="日付プレースホルダー 16">
            <a:extLst>
              <a:ext uri="{FF2B5EF4-FFF2-40B4-BE49-F238E27FC236}">
                <a16:creationId xmlns:a16="http://schemas.microsoft.com/office/drawing/2014/main" id="{E75B17B4-EBE0-4559-BEFB-D156814C664A}"/>
              </a:ext>
            </a:extLst>
          </p:cNvPr>
          <p:cNvSpPr>
            <a:spLocks noGrp="1"/>
          </p:cNvSpPr>
          <p:nvPr>
            <p:ph type="dt" sz="half" idx="10"/>
          </p:nvPr>
        </p:nvSpPr>
        <p:spPr/>
        <p:txBody>
          <a:bodyPr/>
          <a:lstStyle/>
          <a:p>
            <a:fld id="{D5FC823B-A1F1-4537-B957-57C1086E1116}" type="datetime1">
              <a:rPr kumimoji="1" lang="ja-JP" altLang="en-US" smtClean="0"/>
              <a:t>2020/6/23</a:t>
            </a:fld>
            <a:endParaRPr kumimoji="1" lang="ja-JP" altLang="en-US"/>
          </a:p>
        </p:txBody>
      </p:sp>
      <p:sp>
        <p:nvSpPr>
          <p:cNvPr id="18" name="フッター プレースホルダー 17">
            <a:extLst>
              <a:ext uri="{FF2B5EF4-FFF2-40B4-BE49-F238E27FC236}">
                <a16:creationId xmlns:a16="http://schemas.microsoft.com/office/drawing/2014/main" id="{563B8D75-A392-4535-844A-C699AD79B9E7}"/>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19" name="スライド番号プレースホルダー 18">
            <a:extLst>
              <a:ext uri="{FF2B5EF4-FFF2-40B4-BE49-F238E27FC236}">
                <a16:creationId xmlns:a16="http://schemas.microsoft.com/office/drawing/2014/main" id="{28291805-2B66-42B5-B536-6E98D30D201D}"/>
              </a:ext>
            </a:extLst>
          </p:cNvPr>
          <p:cNvSpPr>
            <a:spLocks noGrp="1"/>
          </p:cNvSpPr>
          <p:nvPr>
            <p:ph type="sldNum" sz="quarter" idx="12"/>
          </p:nvPr>
        </p:nvSpPr>
        <p:spPr/>
        <p:txBody>
          <a:bodyPr/>
          <a:lstStyle/>
          <a:p>
            <a:fld id="{63BA93C4-2A5C-4B4B-B565-ADAA94AD8651}" type="slidenum">
              <a:rPr kumimoji="1" lang="ja-JP" altLang="en-US" smtClean="0"/>
              <a:t>53</a:t>
            </a:fld>
            <a:endParaRPr kumimoji="1" lang="ja-JP" altLang="en-US"/>
          </a:p>
        </p:txBody>
      </p:sp>
    </p:spTree>
    <p:extLst>
      <p:ext uri="{BB962C8B-B14F-4D97-AF65-F5344CB8AC3E}">
        <p14:creationId xmlns:p14="http://schemas.microsoft.com/office/powerpoint/2010/main" val="395337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500"/>
                            </p:stCondLst>
                            <p:childTnLst>
                              <p:par>
                                <p:cTn id="52" presetID="10" presetClass="exit" presetSubtype="0" fill="hold" grpId="1" nodeType="after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par>
                          <p:cTn id="58" fill="hold">
                            <p:stCondLst>
                              <p:cond delay="1000"/>
                            </p:stCondLst>
                            <p:childTnLst>
                              <p:par>
                                <p:cTn id="59" presetID="10" presetClass="exit" presetSubtype="0" fill="hold" grpId="1" nodeType="after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22" presetClass="entr" presetSubtype="4"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down)">
                                      <p:cBhvr>
                                        <p:cTn id="7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7" grpId="1" animBg="1"/>
      <p:bldP spid="8" grpId="0" animBg="1"/>
      <p:bldP spid="9" grpId="0" animBg="1"/>
      <p:bldP spid="10" grpId="0" animBg="1"/>
      <p:bldP spid="11" grpId="0" animBg="1"/>
      <p:bldP spid="12" grpId="0" animBg="1"/>
      <p:bldP spid="12" grpId="1" animBg="1"/>
      <p:bldP spid="13" grpId="0" animBg="1"/>
      <p:bldP spid="14" grpId="0" animBg="1"/>
      <p:bldP spid="15" grpId="0" animBg="1"/>
      <p:bldP spid="15" grpId="1"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14E34C3-DC3A-4DAA-8A22-D5CFD4B44AA0}"/>
              </a:ext>
            </a:extLst>
          </p:cNvPr>
          <p:cNvSpPr>
            <a:spLocks noGrp="1"/>
          </p:cNvSpPr>
          <p:nvPr>
            <p:ph type="title"/>
          </p:nvPr>
        </p:nvSpPr>
        <p:spPr>
          <a:xfrm>
            <a:off x="838200" y="365125"/>
            <a:ext cx="10515600" cy="973458"/>
          </a:xfrm>
        </p:spPr>
        <p:txBody>
          <a:bodyPr>
            <a:normAutofit/>
          </a:bodyPr>
          <a:lstStyle/>
          <a:p>
            <a:r>
              <a:rPr kumimoji="1" lang="ja-JP" altLang="en-US" dirty="0"/>
              <a:t>法的議論の図式（加賀山案）</a:t>
            </a:r>
          </a:p>
        </p:txBody>
      </p:sp>
      <p:sp>
        <p:nvSpPr>
          <p:cNvPr id="2" name="日付プレースホルダー 1">
            <a:extLst>
              <a:ext uri="{FF2B5EF4-FFF2-40B4-BE49-F238E27FC236}">
                <a16:creationId xmlns:a16="http://schemas.microsoft.com/office/drawing/2014/main" id="{3B4E966D-3FFF-48DA-9169-837A1640EB73}"/>
              </a:ext>
            </a:extLst>
          </p:cNvPr>
          <p:cNvSpPr>
            <a:spLocks noGrp="1"/>
          </p:cNvSpPr>
          <p:nvPr>
            <p:ph type="dt" sz="half" idx="10"/>
          </p:nvPr>
        </p:nvSpPr>
        <p:spPr/>
        <p:txBody>
          <a:bodyPr/>
          <a:lstStyle/>
          <a:p>
            <a:fld id="{DCCD63B0-2001-4B10-ABE8-0AFA6896320C}" type="datetime1">
              <a:rPr kumimoji="1" lang="ja-JP" altLang="en-US" smtClean="0"/>
              <a:t>2020/6/23</a:t>
            </a:fld>
            <a:endParaRPr kumimoji="1" lang="ja-JP" altLang="en-US"/>
          </a:p>
        </p:txBody>
      </p:sp>
      <p:sp>
        <p:nvSpPr>
          <p:cNvPr id="3" name="フッター プレースホルダー 2">
            <a:extLst>
              <a:ext uri="{FF2B5EF4-FFF2-40B4-BE49-F238E27FC236}">
                <a16:creationId xmlns:a16="http://schemas.microsoft.com/office/drawing/2014/main" id="{CDBE6990-30FF-4075-8CE7-F1BB8BAF81A9}"/>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4" name="スライド番号プレースホルダー 3">
            <a:extLst>
              <a:ext uri="{FF2B5EF4-FFF2-40B4-BE49-F238E27FC236}">
                <a16:creationId xmlns:a16="http://schemas.microsoft.com/office/drawing/2014/main" id="{82EC4F19-FF8B-4CC8-910F-11B6B2BB9A79}"/>
              </a:ext>
            </a:extLst>
          </p:cNvPr>
          <p:cNvSpPr>
            <a:spLocks noGrp="1"/>
          </p:cNvSpPr>
          <p:nvPr>
            <p:ph type="sldNum" sz="quarter" idx="12"/>
          </p:nvPr>
        </p:nvSpPr>
        <p:spPr/>
        <p:txBody>
          <a:bodyPr/>
          <a:lstStyle/>
          <a:p>
            <a:fld id="{63BA93C4-2A5C-4B4B-B565-ADAA94AD8651}" type="slidenum">
              <a:rPr kumimoji="1" lang="ja-JP" altLang="en-US" smtClean="0"/>
              <a:t>54</a:t>
            </a:fld>
            <a:endParaRPr kumimoji="1" lang="ja-JP" altLang="en-US"/>
          </a:p>
        </p:txBody>
      </p:sp>
      <p:sp>
        <p:nvSpPr>
          <p:cNvPr id="6" name="右矢印 1">
            <a:extLst>
              <a:ext uri="{FF2B5EF4-FFF2-40B4-BE49-F238E27FC236}">
                <a16:creationId xmlns:a16="http://schemas.microsoft.com/office/drawing/2014/main" id="{70D9907A-85DC-46EE-8D1B-F0D7B9F99A71}"/>
              </a:ext>
            </a:extLst>
          </p:cNvPr>
          <p:cNvSpPr/>
          <p:nvPr/>
        </p:nvSpPr>
        <p:spPr>
          <a:xfrm>
            <a:off x="8016240" y="1977031"/>
            <a:ext cx="724681" cy="62706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上矢印 2">
            <a:extLst>
              <a:ext uri="{FF2B5EF4-FFF2-40B4-BE49-F238E27FC236}">
                <a16:creationId xmlns:a16="http://schemas.microsoft.com/office/drawing/2014/main" id="{7C7B4CDB-C455-48DA-A182-019C56944D73}"/>
              </a:ext>
            </a:extLst>
          </p:cNvPr>
          <p:cNvSpPr/>
          <p:nvPr/>
        </p:nvSpPr>
        <p:spPr>
          <a:xfrm rot="2803829">
            <a:off x="6493564" y="4634691"/>
            <a:ext cx="780506" cy="766221"/>
          </a:xfrm>
          <a:prstGeom prst="upArrow">
            <a:avLst/>
          </a:prstGeom>
          <a:solidFill>
            <a:srgbClr val="F9DBF9"/>
          </a:solidFill>
          <a:ln w="38100">
            <a:solidFill>
              <a:srgbClr val="D323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上矢印 3">
            <a:extLst>
              <a:ext uri="{FF2B5EF4-FFF2-40B4-BE49-F238E27FC236}">
                <a16:creationId xmlns:a16="http://schemas.microsoft.com/office/drawing/2014/main" id="{747FB98B-9C69-44A8-952A-B250B6E8ECA3}"/>
              </a:ext>
            </a:extLst>
          </p:cNvPr>
          <p:cNvSpPr/>
          <p:nvPr/>
        </p:nvSpPr>
        <p:spPr>
          <a:xfrm rot="19068300">
            <a:off x="4075385" y="4649928"/>
            <a:ext cx="780506" cy="766221"/>
          </a:xfrm>
          <a:prstGeom prst="upArrow">
            <a:avLst/>
          </a:prstGeom>
          <a:solidFill>
            <a:srgbClr val="F9DBF9"/>
          </a:solidFill>
          <a:ln w="38100">
            <a:solidFill>
              <a:srgbClr val="D323D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上矢印 4">
            <a:extLst>
              <a:ext uri="{FF2B5EF4-FFF2-40B4-BE49-F238E27FC236}">
                <a16:creationId xmlns:a16="http://schemas.microsoft.com/office/drawing/2014/main" id="{E78F8162-ED7B-40C8-961E-33F02456DDFE}"/>
              </a:ext>
            </a:extLst>
          </p:cNvPr>
          <p:cNvSpPr/>
          <p:nvPr/>
        </p:nvSpPr>
        <p:spPr>
          <a:xfrm>
            <a:off x="6942128" y="2720700"/>
            <a:ext cx="586405" cy="76850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0" name="右矢印 5">
            <a:extLst>
              <a:ext uri="{FF2B5EF4-FFF2-40B4-BE49-F238E27FC236}">
                <a16:creationId xmlns:a16="http://schemas.microsoft.com/office/drawing/2014/main" id="{5BC38A69-725A-48A1-85C2-EFFBC0B79D62}"/>
              </a:ext>
            </a:extLst>
          </p:cNvPr>
          <p:cNvSpPr/>
          <p:nvPr/>
        </p:nvSpPr>
        <p:spPr>
          <a:xfrm>
            <a:off x="3476324" y="1966387"/>
            <a:ext cx="2845867" cy="6270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右矢印 6">
            <a:extLst>
              <a:ext uri="{FF2B5EF4-FFF2-40B4-BE49-F238E27FC236}">
                <a16:creationId xmlns:a16="http://schemas.microsoft.com/office/drawing/2014/main" id="{430DA990-3EFB-49DB-AA89-4BA08DCF8FD4}"/>
              </a:ext>
            </a:extLst>
          </p:cNvPr>
          <p:cNvSpPr/>
          <p:nvPr/>
        </p:nvSpPr>
        <p:spPr>
          <a:xfrm>
            <a:off x="8016240" y="1966386"/>
            <a:ext cx="724681" cy="62706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 name="上矢印 7">
            <a:extLst>
              <a:ext uri="{FF2B5EF4-FFF2-40B4-BE49-F238E27FC236}">
                <a16:creationId xmlns:a16="http://schemas.microsoft.com/office/drawing/2014/main" id="{ACBA42C9-7E88-4542-947F-BB6955FFDA21}"/>
              </a:ext>
            </a:extLst>
          </p:cNvPr>
          <p:cNvSpPr/>
          <p:nvPr/>
        </p:nvSpPr>
        <p:spPr>
          <a:xfrm>
            <a:off x="3836838" y="2423287"/>
            <a:ext cx="586405" cy="1065922"/>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3" name="円/楕円 8">
            <a:extLst>
              <a:ext uri="{FF2B5EF4-FFF2-40B4-BE49-F238E27FC236}">
                <a16:creationId xmlns:a16="http://schemas.microsoft.com/office/drawing/2014/main" id="{CE0A2E54-B9B7-4C18-BF58-E24D9BA9B656}"/>
              </a:ext>
            </a:extLst>
          </p:cNvPr>
          <p:cNvSpPr/>
          <p:nvPr/>
        </p:nvSpPr>
        <p:spPr>
          <a:xfrm>
            <a:off x="6322191" y="1879336"/>
            <a:ext cx="1826281" cy="868050"/>
          </a:xfrm>
          <a:prstGeom prst="ellipse">
            <a:avLst/>
          </a:prstGeom>
          <a:solidFill>
            <a:schemeClr val="accent2">
              <a:lumMod val="20000"/>
              <a:lumOff val="80000"/>
            </a:schemeClr>
          </a:solidFill>
          <a:ln w="38100">
            <a:solidFill>
              <a:schemeClr val="accent2"/>
            </a:solidFill>
            <a:prstDash val="sysDash"/>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latin typeface="Times New Roman" panose="02020603050405020304" pitchFamily="18" charset="0"/>
                <a:cs typeface="Times New Roman" panose="02020603050405020304" pitchFamily="18" charset="0"/>
              </a:rPr>
              <a:t>推定</a:t>
            </a:r>
            <a:r>
              <a:rPr lang="en-US" altLang="ja-JP" sz="2800" dirty="0">
                <a:latin typeface="Times New Roman" panose="02020603050405020304" pitchFamily="18" charset="0"/>
                <a:cs typeface="Times New Roman" panose="02020603050405020304" pitchFamily="18" charset="0"/>
              </a:rPr>
              <a:t>×</a:t>
            </a:r>
            <a:endParaRPr kumimoji="1" lang="en-US" altLang="ja-JP" sz="2800" dirty="0">
              <a:latin typeface="Times New Roman" panose="02020603050405020304" pitchFamily="18" charset="0"/>
              <a:cs typeface="Times New Roman" panose="02020603050405020304" pitchFamily="18" charset="0"/>
            </a:endParaRPr>
          </a:p>
          <a:p>
            <a:pPr algn="ctr"/>
            <a:r>
              <a:rPr lang="en-US" altLang="ja-JP" sz="2000" dirty="0">
                <a:latin typeface="Times New Roman" panose="02020603050405020304" pitchFamily="18" charset="0"/>
                <a:cs typeface="Times New Roman" panose="02020603050405020304" pitchFamily="18" charset="0"/>
              </a:rPr>
              <a:t>(Qualifier)</a:t>
            </a:r>
            <a:endParaRPr kumimoji="1" lang="ja-JP" altLang="en-US" sz="2000" dirty="0">
              <a:latin typeface="Times New Roman" panose="02020603050405020304" pitchFamily="18" charset="0"/>
              <a:cs typeface="Times New Roman" panose="02020603050405020304" pitchFamily="18" charset="0"/>
            </a:endParaRPr>
          </a:p>
        </p:txBody>
      </p:sp>
      <p:sp>
        <p:nvSpPr>
          <p:cNvPr id="14" name="円/楕円 9">
            <a:extLst>
              <a:ext uri="{FF2B5EF4-FFF2-40B4-BE49-F238E27FC236}">
                <a16:creationId xmlns:a16="http://schemas.microsoft.com/office/drawing/2014/main" id="{F080D064-62B8-4571-BF82-EE536A45F90E}"/>
              </a:ext>
            </a:extLst>
          </p:cNvPr>
          <p:cNvSpPr/>
          <p:nvPr/>
        </p:nvSpPr>
        <p:spPr>
          <a:xfrm>
            <a:off x="8736325" y="1645821"/>
            <a:ext cx="2673858" cy="1270911"/>
          </a:xfrm>
          <a:prstGeom prst="ellipse">
            <a:avLst/>
          </a:prstGeom>
          <a:solidFill>
            <a:schemeClr val="accent2">
              <a:lumMod val="20000"/>
              <a:lumOff val="80000"/>
            </a:schemeClr>
          </a:solidFill>
          <a:ln w="28575">
            <a:solidFill>
              <a:schemeClr val="accent2"/>
            </a:solidFill>
            <a:prstDash val="sysDash"/>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主張</a:t>
            </a:r>
            <a:r>
              <a:rPr kumimoji="1" lang="en-US" altLang="ja-JP" sz="3600" dirty="0">
                <a:latin typeface="Times New Roman" panose="02020603050405020304" pitchFamily="18" charset="0"/>
                <a:cs typeface="Times New Roman" panose="02020603050405020304" pitchFamily="18" charset="0"/>
              </a:rPr>
              <a:t>×</a:t>
            </a:r>
          </a:p>
          <a:p>
            <a:pPr algn="ctr"/>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Claim</a:t>
            </a:r>
            <a:r>
              <a:rPr lang="ja-JP" altLang="en-US" sz="3200" dirty="0">
                <a:latin typeface="Times New Roman" panose="02020603050405020304" pitchFamily="18" charset="0"/>
                <a:cs typeface="Times New Roman" panose="02020603050405020304" pitchFamily="18" charset="0"/>
              </a:rPr>
              <a:t>）</a:t>
            </a:r>
            <a:endParaRPr kumimoji="1" lang="ja-JP" altLang="en-US" sz="3200" dirty="0">
              <a:latin typeface="Times New Roman" panose="02020603050405020304" pitchFamily="18" charset="0"/>
              <a:cs typeface="Times New Roman" panose="02020603050405020304" pitchFamily="18" charset="0"/>
            </a:endParaRPr>
          </a:p>
        </p:txBody>
      </p:sp>
      <p:sp>
        <p:nvSpPr>
          <p:cNvPr id="15" name="円/楕円 10">
            <a:extLst>
              <a:ext uri="{FF2B5EF4-FFF2-40B4-BE49-F238E27FC236}">
                <a16:creationId xmlns:a16="http://schemas.microsoft.com/office/drawing/2014/main" id="{5C6BFA74-68F2-4CCE-8A9E-6F74D4664D4A}"/>
              </a:ext>
            </a:extLst>
          </p:cNvPr>
          <p:cNvSpPr/>
          <p:nvPr/>
        </p:nvSpPr>
        <p:spPr>
          <a:xfrm>
            <a:off x="926213" y="1651219"/>
            <a:ext cx="2673858" cy="1270911"/>
          </a:xfrm>
          <a:prstGeom prst="ellipse">
            <a:avLst/>
          </a:prstGeom>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データ</a:t>
            </a:r>
            <a:endParaRPr kumimoji="1" lang="en-US" altLang="ja-JP" sz="3600" dirty="0">
              <a:latin typeface="Times New Roman" panose="02020603050405020304" pitchFamily="18" charset="0"/>
              <a:cs typeface="Times New Roman" panose="02020603050405020304" pitchFamily="18" charset="0"/>
            </a:endParaRPr>
          </a:p>
          <a:p>
            <a:pPr algn="ctr"/>
            <a:r>
              <a:rPr lang="en-US" altLang="ja-JP" sz="3200" dirty="0">
                <a:latin typeface="Times New Roman" panose="02020603050405020304" pitchFamily="18" charset="0"/>
                <a:cs typeface="Times New Roman" panose="02020603050405020304" pitchFamily="18" charset="0"/>
              </a:rPr>
              <a:t>(Data)</a:t>
            </a:r>
            <a:endParaRPr kumimoji="1" lang="ja-JP" altLang="en-US" sz="3200" dirty="0">
              <a:latin typeface="Times New Roman" panose="02020603050405020304" pitchFamily="18" charset="0"/>
              <a:cs typeface="Times New Roman" panose="02020603050405020304" pitchFamily="18" charset="0"/>
            </a:endParaRPr>
          </a:p>
        </p:txBody>
      </p:sp>
      <p:sp>
        <p:nvSpPr>
          <p:cNvPr id="16" name="円/楕円 11">
            <a:extLst>
              <a:ext uri="{FF2B5EF4-FFF2-40B4-BE49-F238E27FC236}">
                <a16:creationId xmlns:a16="http://schemas.microsoft.com/office/drawing/2014/main" id="{1669CCCE-8E8F-4FF8-8445-4A183DDB1943}"/>
              </a:ext>
            </a:extLst>
          </p:cNvPr>
          <p:cNvSpPr/>
          <p:nvPr/>
        </p:nvSpPr>
        <p:spPr>
          <a:xfrm>
            <a:off x="8740921" y="1651219"/>
            <a:ext cx="2673858" cy="1270911"/>
          </a:xfrm>
          <a:prstGeom prst="ellipse">
            <a:avLst/>
          </a:prstGeom>
          <a:solidFill>
            <a:srgbClr val="DCF0C6"/>
          </a:solidFill>
          <a:ln w="3810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主張</a:t>
            </a:r>
            <a:endParaRPr kumimoji="1" lang="en-US" altLang="ja-JP" sz="3600" dirty="0">
              <a:latin typeface="Times New Roman" panose="02020603050405020304" pitchFamily="18" charset="0"/>
              <a:cs typeface="Times New Roman" panose="02020603050405020304" pitchFamily="18" charset="0"/>
            </a:endParaRPr>
          </a:p>
          <a:p>
            <a:pPr algn="ctr"/>
            <a:r>
              <a:rPr lang="ja-JP" altLang="en-US"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cs typeface="Times New Roman" panose="02020603050405020304" pitchFamily="18" charset="0"/>
              </a:rPr>
              <a:t>Claim</a:t>
            </a:r>
            <a:r>
              <a:rPr lang="ja-JP" altLang="en-US" sz="3200" dirty="0">
                <a:latin typeface="Times New Roman" panose="02020603050405020304" pitchFamily="18" charset="0"/>
                <a:cs typeface="Times New Roman" panose="02020603050405020304" pitchFamily="18" charset="0"/>
              </a:rPr>
              <a:t>）</a:t>
            </a:r>
            <a:endParaRPr kumimoji="1" lang="ja-JP" altLang="en-US" sz="3200" dirty="0">
              <a:latin typeface="Times New Roman" panose="02020603050405020304" pitchFamily="18" charset="0"/>
              <a:cs typeface="Times New Roman" panose="02020603050405020304" pitchFamily="18" charset="0"/>
            </a:endParaRPr>
          </a:p>
        </p:txBody>
      </p:sp>
      <p:sp>
        <p:nvSpPr>
          <p:cNvPr id="17" name="円/楕円 12">
            <a:extLst>
              <a:ext uri="{FF2B5EF4-FFF2-40B4-BE49-F238E27FC236}">
                <a16:creationId xmlns:a16="http://schemas.microsoft.com/office/drawing/2014/main" id="{0644EB44-D60F-4203-BAAC-86BF1E453794}"/>
              </a:ext>
            </a:extLst>
          </p:cNvPr>
          <p:cNvSpPr/>
          <p:nvPr/>
        </p:nvSpPr>
        <p:spPr>
          <a:xfrm>
            <a:off x="2793111" y="3489208"/>
            <a:ext cx="2673858" cy="127091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600" dirty="0">
                <a:latin typeface="Times New Roman" panose="02020603050405020304" pitchFamily="18" charset="0"/>
                <a:cs typeface="Times New Roman" panose="02020603050405020304" pitchFamily="18" charset="0"/>
              </a:rPr>
              <a:t>根拠</a:t>
            </a:r>
            <a:br>
              <a:rPr kumimoji="1" lang="en-US" altLang="ja-JP" sz="3600" dirty="0">
                <a:latin typeface="Times New Roman" panose="02020603050405020304" pitchFamily="18" charset="0"/>
                <a:cs typeface="Times New Roman" panose="02020603050405020304" pitchFamily="18" charset="0"/>
              </a:rPr>
            </a:br>
            <a:r>
              <a:rPr kumimoji="1" lang="en-US" altLang="ja-JP" sz="3200" dirty="0">
                <a:latin typeface="Times New Roman" panose="02020603050405020304" pitchFamily="18" charset="0"/>
                <a:cs typeface="Times New Roman" panose="02020603050405020304" pitchFamily="18" charset="0"/>
              </a:rPr>
              <a:t>(Warrant)</a:t>
            </a:r>
            <a:endParaRPr kumimoji="1" lang="ja-JP" altLang="en-US" sz="3200" dirty="0">
              <a:latin typeface="Times New Roman" panose="02020603050405020304" pitchFamily="18" charset="0"/>
              <a:cs typeface="Times New Roman" panose="02020603050405020304" pitchFamily="18" charset="0"/>
            </a:endParaRPr>
          </a:p>
        </p:txBody>
      </p:sp>
      <p:sp>
        <p:nvSpPr>
          <p:cNvPr id="18" name="円/楕円 13">
            <a:extLst>
              <a:ext uri="{FF2B5EF4-FFF2-40B4-BE49-F238E27FC236}">
                <a16:creationId xmlns:a16="http://schemas.microsoft.com/office/drawing/2014/main" id="{C5F105E6-FEF5-40AF-984A-D48CA7B5B1C3}"/>
              </a:ext>
            </a:extLst>
          </p:cNvPr>
          <p:cNvSpPr/>
          <p:nvPr/>
        </p:nvSpPr>
        <p:spPr>
          <a:xfrm>
            <a:off x="5898402" y="3468323"/>
            <a:ext cx="2673858" cy="127091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600" dirty="0">
                <a:latin typeface="Times New Roman" panose="02020603050405020304" pitchFamily="18" charset="0"/>
                <a:cs typeface="Times New Roman" panose="02020603050405020304" pitchFamily="18" charset="0"/>
              </a:rPr>
              <a:t>反論</a:t>
            </a:r>
            <a:br>
              <a:rPr kumimoji="1" lang="en-US" altLang="ja-JP" sz="3600" dirty="0">
                <a:latin typeface="Times New Roman" panose="02020603050405020304" pitchFamily="18" charset="0"/>
                <a:cs typeface="Times New Roman" panose="02020603050405020304" pitchFamily="18" charset="0"/>
              </a:rPr>
            </a:br>
            <a:r>
              <a:rPr kumimoji="1" lang="en-US" altLang="ja-JP" sz="3200" dirty="0">
                <a:latin typeface="Times New Roman" panose="02020603050405020304" pitchFamily="18" charset="0"/>
                <a:cs typeface="Times New Roman" panose="02020603050405020304" pitchFamily="18" charset="0"/>
              </a:rPr>
              <a:t>(Rebuttal)</a:t>
            </a:r>
            <a:endParaRPr kumimoji="1" lang="ja-JP" altLang="en-US" sz="3200" dirty="0">
              <a:latin typeface="Times New Roman" panose="02020603050405020304" pitchFamily="18" charset="0"/>
              <a:cs typeface="Times New Roman" panose="02020603050405020304" pitchFamily="18" charset="0"/>
            </a:endParaRPr>
          </a:p>
        </p:txBody>
      </p:sp>
      <p:sp>
        <p:nvSpPr>
          <p:cNvPr id="19" name="円/楕円 14">
            <a:extLst>
              <a:ext uri="{FF2B5EF4-FFF2-40B4-BE49-F238E27FC236}">
                <a16:creationId xmlns:a16="http://schemas.microsoft.com/office/drawing/2014/main" id="{F7F216A4-4830-464F-A033-616E7385F1E2}"/>
              </a:ext>
            </a:extLst>
          </p:cNvPr>
          <p:cNvSpPr/>
          <p:nvPr/>
        </p:nvSpPr>
        <p:spPr>
          <a:xfrm>
            <a:off x="6322191" y="1868691"/>
            <a:ext cx="1826281" cy="868050"/>
          </a:xfrm>
          <a:prstGeom prst="ellipse">
            <a:avLst/>
          </a:prstGeom>
          <a:solidFill>
            <a:schemeClr val="accent1">
              <a:lumMod val="20000"/>
              <a:lumOff val="80000"/>
            </a:schemeClr>
          </a:solidFill>
          <a:ln w="38100">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a:latin typeface="Times New Roman" panose="02020603050405020304" pitchFamily="18" charset="0"/>
                <a:cs typeface="Times New Roman" panose="02020603050405020304" pitchFamily="18" charset="0"/>
              </a:rPr>
              <a:t>推定</a:t>
            </a:r>
            <a:endParaRPr kumimoji="1" lang="en-US" altLang="ja-JP" sz="2800" dirty="0">
              <a:latin typeface="Times New Roman" panose="02020603050405020304" pitchFamily="18" charset="0"/>
              <a:cs typeface="Times New Roman" panose="02020603050405020304" pitchFamily="18" charset="0"/>
            </a:endParaRPr>
          </a:p>
          <a:p>
            <a:pPr algn="ctr"/>
            <a:r>
              <a:rPr lang="en-US" altLang="ja-JP" sz="2000" dirty="0">
                <a:latin typeface="Times New Roman" panose="02020603050405020304" pitchFamily="18" charset="0"/>
                <a:cs typeface="Times New Roman" panose="02020603050405020304" pitchFamily="18" charset="0"/>
              </a:rPr>
              <a:t>(Qualifier)</a:t>
            </a:r>
            <a:endParaRPr kumimoji="1" lang="ja-JP" altLang="en-US" sz="2000" dirty="0">
              <a:latin typeface="Times New Roman" panose="02020603050405020304" pitchFamily="18" charset="0"/>
              <a:cs typeface="Times New Roman" panose="02020603050405020304" pitchFamily="18" charset="0"/>
            </a:endParaRPr>
          </a:p>
        </p:txBody>
      </p:sp>
      <p:sp>
        <p:nvSpPr>
          <p:cNvPr id="20" name="円/楕円 15">
            <a:extLst>
              <a:ext uri="{FF2B5EF4-FFF2-40B4-BE49-F238E27FC236}">
                <a16:creationId xmlns:a16="http://schemas.microsoft.com/office/drawing/2014/main" id="{25560487-66E3-45A2-85C2-B2DFBD46D869}"/>
              </a:ext>
            </a:extLst>
          </p:cNvPr>
          <p:cNvSpPr/>
          <p:nvPr/>
        </p:nvSpPr>
        <p:spPr>
          <a:xfrm>
            <a:off x="4345757" y="4883612"/>
            <a:ext cx="2673858" cy="1270911"/>
          </a:xfrm>
          <a:prstGeom prst="ellipse">
            <a:avLst/>
          </a:prstGeom>
          <a:solidFill>
            <a:srgbClr val="F9DBF9"/>
          </a:solidFill>
          <a:ln w="38100">
            <a:solidFill>
              <a:srgbClr val="D323D3"/>
            </a:solidFill>
            <a:prstDash val="sys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600" dirty="0">
                <a:latin typeface="Times New Roman" panose="02020603050405020304" pitchFamily="18" charset="0"/>
                <a:cs typeface="Times New Roman" panose="02020603050405020304" pitchFamily="18" charset="0"/>
              </a:rPr>
              <a:t>裏付け</a:t>
            </a:r>
            <a:endParaRPr kumimoji="1" lang="en-US" altLang="ja-JP" sz="3600" dirty="0">
              <a:latin typeface="Times New Roman" panose="02020603050405020304" pitchFamily="18" charset="0"/>
              <a:cs typeface="Times New Roman" panose="02020603050405020304" pitchFamily="18" charset="0"/>
            </a:endParaRPr>
          </a:p>
          <a:p>
            <a:pPr algn="ctr"/>
            <a:r>
              <a:rPr lang="en-US" altLang="ja-JP" sz="3200" dirty="0">
                <a:latin typeface="Times New Roman" panose="02020603050405020304" pitchFamily="18" charset="0"/>
                <a:cs typeface="Times New Roman" panose="02020603050405020304" pitchFamily="18" charset="0"/>
              </a:rPr>
              <a:t>(Backing)</a:t>
            </a:r>
            <a:endParaRPr kumimoji="1" lang="ja-JP"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620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par>
                          <p:cTn id="51" fill="hold">
                            <p:stCondLst>
                              <p:cond delay="500"/>
                            </p:stCondLst>
                            <p:childTnLst>
                              <p:par>
                                <p:cTn id="52" presetID="10" presetClass="exit" presetSubtype="0" fill="hold" grpId="1" nodeType="after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1000"/>
                            </p:stCondLst>
                            <p:childTnLst>
                              <p:par>
                                <p:cTn id="59" presetID="10" presetClass="exit" presetSubtype="0" fill="hold" grpId="1" nodeType="after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22" presetClass="entr" presetSubtype="4"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down)">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down)">
                                      <p:cBhvr>
                                        <p:cTn id="74" dur="500"/>
                                        <p:tgtEl>
                                          <p:spTgt spid="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1" grpId="1" animBg="1"/>
      <p:bldP spid="12" grpId="0" animBg="1"/>
      <p:bldP spid="13" grpId="0" animBg="1"/>
      <p:bldP spid="14" grpId="0" animBg="1"/>
      <p:bldP spid="15" grpId="0" animBg="1"/>
      <p:bldP spid="16" grpId="0" animBg="1"/>
      <p:bldP spid="16" grpId="1" animBg="1"/>
      <p:bldP spid="17" grpId="0" animBg="1"/>
      <p:bldP spid="18" grpId="0" animBg="1"/>
      <p:bldP spid="19" grpId="0" animBg="1"/>
      <p:bldP spid="19" grpId="1" animBg="1"/>
      <p:bldP spid="2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6043A3-40D5-4B06-A8D4-5C6B5F29BEAB}"/>
              </a:ext>
            </a:extLst>
          </p:cNvPr>
          <p:cNvSpPr>
            <a:spLocks noGrp="1"/>
          </p:cNvSpPr>
          <p:nvPr>
            <p:ph type="title"/>
          </p:nvPr>
        </p:nvSpPr>
        <p:spPr>
          <a:xfrm>
            <a:off x="838200" y="365125"/>
            <a:ext cx="10515600" cy="896747"/>
          </a:xfrm>
        </p:spPr>
        <p:txBody>
          <a:bodyPr/>
          <a:lstStyle/>
          <a:p>
            <a:r>
              <a:rPr kumimoji="1" lang="ja-JP" altLang="en-US" dirty="0"/>
              <a:t>法教育の改革の方向</a:t>
            </a:r>
          </a:p>
        </p:txBody>
      </p:sp>
      <p:sp>
        <p:nvSpPr>
          <p:cNvPr id="3" name="日付プレースホルダー 2">
            <a:extLst>
              <a:ext uri="{FF2B5EF4-FFF2-40B4-BE49-F238E27FC236}">
                <a16:creationId xmlns:a16="http://schemas.microsoft.com/office/drawing/2014/main" id="{3B5B9720-BF69-489D-B1D5-721A2B8BB582}"/>
              </a:ext>
            </a:extLst>
          </p:cNvPr>
          <p:cNvSpPr>
            <a:spLocks noGrp="1"/>
          </p:cNvSpPr>
          <p:nvPr>
            <p:ph type="dt" sz="half" idx="10"/>
          </p:nvPr>
        </p:nvSpPr>
        <p:spPr/>
        <p:txBody>
          <a:bodyPr/>
          <a:lstStyle/>
          <a:p>
            <a:fld id="{171ECA42-53FC-45BC-BC6E-4CABE1662F51}"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ABCC9B2A-7689-49B9-8FC0-B03BB3C72E59}"/>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667D629B-B7DA-4128-AAC2-15C9D9E4C456}"/>
              </a:ext>
            </a:extLst>
          </p:cNvPr>
          <p:cNvSpPr>
            <a:spLocks noGrp="1"/>
          </p:cNvSpPr>
          <p:nvPr>
            <p:ph type="sldNum" sz="quarter" idx="12"/>
          </p:nvPr>
        </p:nvSpPr>
        <p:spPr/>
        <p:txBody>
          <a:bodyPr/>
          <a:lstStyle/>
          <a:p>
            <a:fld id="{63BA93C4-2A5C-4B4B-B565-ADAA94AD8651}" type="slidenum">
              <a:rPr kumimoji="1" lang="ja-JP" altLang="en-US" smtClean="0"/>
              <a:t>55</a:t>
            </a:fld>
            <a:endParaRPr kumimoji="1" lang="ja-JP" altLang="en-US"/>
          </a:p>
        </p:txBody>
      </p:sp>
      <p:graphicFrame>
        <p:nvGraphicFramePr>
          <p:cNvPr id="6" name="図表 5">
            <a:extLst>
              <a:ext uri="{FF2B5EF4-FFF2-40B4-BE49-F238E27FC236}">
                <a16:creationId xmlns:a16="http://schemas.microsoft.com/office/drawing/2014/main" id="{A574F028-F37B-4A1E-855E-FCE67C3B7DA0}"/>
              </a:ext>
            </a:extLst>
          </p:cNvPr>
          <p:cNvGraphicFramePr/>
          <p:nvPr>
            <p:extLst>
              <p:ext uri="{D42A27DB-BD31-4B8C-83A1-F6EECF244321}">
                <p14:modId xmlns:p14="http://schemas.microsoft.com/office/powerpoint/2010/main" val="811007106"/>
              </p:ext>
            </p:extLst>
          </p:nvPr>
        </p:nvGraphicFramePr>
        <p:xfrm>
          <a:off x="2322576" y="1690688"/>
          <a:ext cx="7508240" cy="4447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59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032CCD6A-3EAB-40DF-BEE2-C87CBE14BF81}"/>
                                            </p:graphicEl>
                                          </p:spTgt>
                                        </p:tgtEl>
                                        <p:attrNameLst>
                                          <p:attrName>style.visibility</p:attrName>
                                        </p:attrNameLst>
                                      </p:cBhvr>
                                      <p:to>
                                        <p:strVal val="visible"/>
                                      </p:to>
                                    </p:set>
                                    <p:animEffect transition="in" filter="wipe(up)">
                                      <p:cBhvr>
                                        <p:cTn id="7" dur="500"/>
                                        <p:tgtEl>
                                          <p:spTgt spid="6">
                                            <p:graphicEl>
                                              <a:dgm id="{032CCD6A-3EAB-40DF-BEE2-C87CBE14BF81}"/>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graphicEl>
                                              <a:dgm id="{103643A4-0831-4CBB-8CA3-D22B4674C2D1}"/>
                                            </p:graphicEl>
                                          </p:spTgt>
                                        </p:tgtEl>
                                        <p:attrNameLst>
                                          <p:attrName>style.visibility</p:attrName>
                                        </p:attrNameLst>
                                      </p:cBhvr>
                                      <p:to>
                                        <p:strVal val="visible"/>
                                      </p:to>
                                    </p:set>
                                    <p:animEffect transition="in" filter="wipe(up)">
                                      <p:cBhvr>
                                        <p:cTn id="11" dur="500"/>
                                        <p:tgtEl>
                                          <p:spTgt spid="6">
                                            <p:graphicEl>
                                              <a:dgm id="{103643A4-0831-4CBB-8CA3-D22B4674C2D1}"/>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6">
                                            <p:graphicEl>
                                              <a:dgm id="{1B9E7EB2-5690-4E26-95D7-5D3E674294C6}"/>
                                            </p:graphicEl>
                                          </p:spTgt>
                                        </p:tgtEl>
                                        <p:attrNameLst>
                                          <p:attrName>style.visibility</p:attrName>
                                        </p:attrNameLst>
                                      </p:cBhvr>
                                      <p:to>
                                        <p:strVal val="visible"/>
                                      </p:to>
                                    </p:set>
                                    <p:animEffect transition="in" filter="wipe(up)">
                                      <p:cBhvr>
                                        <p:cTn id="16" dur="500"/>
                                        <p:tgtEl>
                                          <p:spTgt spid="6">
                                            <p:graphicEl>
                                              <a:dgm id="{1B9E7EB2-5690-4E26-95D7-5D3E674294C6}"/>
                                            </p:graphic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6">
                                            <p:graphicEl>
                                              <a:dgm id="{8CBBA0F5-8A45-44CA-B76F-BD8CC1A993C4}"/>
                                            </p:graphicEl>
                                          </p:spTgt>
                                        </p:tgtEl>
                                        <p:attrNameLst>
                                          <p:attrName>style.visibility</p:attrName>
                                        </p:attrNameLst>
                                      </p:cBhvr>
                                      <p:to>
                                        <p:strVal val="visible"/>
                                      </p:to>
                                    </p:set>
                                    <p:animEffect transition="in" filter="wipe(up)">
                                      <p:cBhvr>
                                        <p:cTn id="20" dur="500"/>
                                        <p:tgtEl>
                                          <p:spTgt spid="6">
                                            <p:graphicEl>
                                              <a:dgm id="{8CBBA0F5-8A45-44CA-B76F-BD8CC1A993C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graphicEl>
                                              <a:dgm id="{C347780D-0223-41A5-B223-2E54BA2BEFCF}"/>
                                            </p:graphicEl>
                                          </p:spTgt>
                                        </p:tgtEl>
                                        <p:attrNameLst>
                                          <p:attrName>style.visibility</p:attrName>
                                        </p:attrNameLst>
                                      </p:cBhvr>
                                      <p:to>
                                        <p:strVal val="visible"/>
                                      </p:to>
                                    </p:set>
                                    <p:animEffect transition="in" filter="wipe(up)">
                                      <p:cBhvr>
                                        <p:cTn id="25" dur="500"/>
                                        <p:tgtEl>
                                          <p:spTgt spid="6">
                                            <p:graphicEl>
                                              <a:dgm id="{C347780D-0223-41A5-B223-2E54BA2BEFCF}"/>
                                            </p:graphicEl>
                                          </p:spTgt>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6">
                                            <p:graphicEl>
                                              <a:dgm id="{6CD790E5-2C18-44F4-8D22-79E172B36A94}"/>
                                            </p:graphicEl>
                                          </p:spTgt>
                                        </p:tgtEl>
                                        <p:attrNameLst>
                                          <p:attrName>style.visibility</p:attrName>
                                        </p:attrNameLst>
                                      </p:cBhvr>
                                      <p:to>
                                        <p:strVal val="visible"/>
                                      </p:to>
                                    </p:set>
                                    <p:animEffect transition="in" filter="wipe(up)">
                                      <p:cBhvr>
                                        <p:cTn id="29" dur="500"/>
                                        <p:tgtEl>
                                          <p:spTgt spid="6">
                                            <p:graphicEl>
                                              <a:dgm id="{6CD790E5-2C18-44F4-8D22-79E172B36A9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graphicEl>
                                              <a:dgm id="{80A37BAD-79C1-4624-9974-D71B7EA66201}"/>
                                            </p:graphicEl>
                                          </p:spTgt>
                                        </p:tgtEl>
                                        <p:attrNameLst>
                                          <p:attrName>style.visibility</p:attrName>
                                        </p:attrNameLst>
                                      </p:cBhvr>
                                      <p:to>
                                        <p:strVal val="visible"/>
                                      </p:to>
                                    </p:set>
                                    <p:animEffect transition="in" filter="wipe(up)">
                                      <p:cBhvr>
                                        <p:cTn id="34" dur="500"/>
                                        <p:tgtEl>
                                          <p:spTgt spid="6">
                                            <p:graphicEl>
                                              <a:dgm id="{80A37BAD-79C1-4624-9974-D71B7EA66201}"/>
                                            </p:graphic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6">
                                            <p:graphicEl>
                                              <a:dgm id="{BDCB5CFA-E594-4597-A331-A8006880015E}"/>
                                            </p:graphicEl>
                                          </p:spTgt>
                                        </p:tgtEl>
                                        <p:attrNameLst>
                                          <p:attrName>style.visibility</p:attrName>
                                        </p:attrNameLst>
                                      </p:cBhvr>
                                      <p:to>
                                        <p:strVal val="visible"/>
                                      </p:to>
                                    </p:set>
                                    <p:animEffect transition="in" filter="wipe(up)">
                                      <p:cBhvr>
                                        <p:cTn id="38" dur="500"/>
                                        <p:tgtEl>
                                          <p:spTgt spid="6">
                                            <p:graphicEl>
                                              <a:dgm id="{BDCB5CFA-E594-4597-A331-A8006880015E}"/>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6">
                                            <p:graphicEl>
                                              <a:dgm id="{40923109-BED3-4E5D-8F6E-1FAC5D2FFEF0}"/>
                                            </p:graphicEl>
                                          </p:spTgt>
                                        </p:tgtEl>
                                        <p:attrNameLst>
                                          <p:attrName>style.visibility</p:attrName>
                                        </p:attrNameLst>
                                      </p:cBhvr>
                                      <p:to>
                                        <p:strVal val="visible"/>
                                      </p:to>
                                    </p:set>
                                    <p:animEffect transition="in" filter="wipe(up)">
                                      <p:cBhvr>
                                        <p:cTn id="43" dur="500"/>
                                        <p:tgtEl>
                                          <p:spTgt spid="6">
                                            <p:graphicEl>
                                              <a:dgm id="{40923109-BED3-4E5D-8F6E-1FAC5D2FFEF0}"/>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6">
                                            <p:graphicEl>
                                              <a:dgm id="{DCF2DB89-4471-428B-87F6-022077372A2A}"/>
                                            </p:graphicEl>
                                          </p:spTgt>
                                        </p:tgtEl>
                                        <p:attrNameLst>
                                          <p:attrName>style.visibility</p:attrName>
                                        </p:attrNameLst>
                                      </p:cBhvr>
                                      <p:to>
                                        <p:strVal val="visible"/>
                                      </p:to>
                                    </p:set>
                                    <p:animEffect transition="in" filter="wipe(up)">
                                      <p:cBhvr>
                                        <p:cTn id="48" dur="500"/>
                                        <p:tgtEl>
                                          <p:spTgt spid="6">
                                            <p:graphicEl>
                                              <a:dgm id="{DCF2DB89-4471-428B-87F6-022077372A2A}"/>
                                            </p:graphicEl>
                                          </p:spTgt>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6">
                                            <p:graphicEl>
                                              <a:dgm id="{6B88E4FC-FA6A-4EF3-AECD-B9B1B6EB51DE}"/>
                                            </p:graphicEl>
                                          </p:spTgt>
                                        </p:tgtEl>
                                        <p:attrNameLst>
                                          <p:attrName>style.visibility</p:attrName>
                                        </p:attrNameLst>
                                      </p:cBhvr>
                                      <p:to>
                                        <p:strVal val="visible"/>
                                      </p:to>
                                    </p:set>
                                    <p:animEffect transition="in" filter="wipe(up)">
                                      <p:cBhvr>
                                        <p:cTn id="52" dur="500"/>
                                        <p:tgtEl>
                                          <p:spTgt spid="6">
                                            <p:graphicEl>
                                              <a:dgm id="{6B88E4FC-FA6A-4EF3-AECD-B9B1B6EB51D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
                                            <p:graphicEl>
                                              <a:dgm id="{1EF4CF7F-34FA-4524-9559-31B7ECD57D54}"/>
                                            </p:graphicEl>
                                          </p:spTgt>
                                        </p:tgtEl>
                                        <p:attrNameLst>
                                          <p:attrName>style.visibility</p:attrName>
                                        </p:attrNameLst>
                                      </p:cBhvr>
                                      <p:to>
                                        <p:strVal val="visible"/>
                                      </p:to>
                                    </p:set>
                                    <p:animEffect transition="in" filter="wipe(up)">
                                      <p:cBhvr>
                                        <p:cTn id="57" dur="500"/>
                                        <p:tgtEl>
                                          <p:spTgt spid="6">
                                            <p:graphicEl>
                                              <a:dgm id="{1EF4CF7F-34FA-4524-9559-31B7ECD57D54}"/>
                                            </p:graphicEl>
                                          </p:spTgt>
                                        </p:tgtEl>
                                      </p:cBhvr>
                                    </p:animEffect>
                                  </p:childTnLst>
                                </p:cTn>
                              </p:par>
                            </p:childTnLst>
                          </p:cTn>
                        </p:par>
                        <p:par>
                          <p:cTn id="58" fill="hold">
                            <p:stCondLst>
                              <p:cond delay="500"/>
                            </p:stCondLst>
                            <p:childTnLst>
                              <p:par>
                                <p:cTn id="59" presetID="22" presetClass="entr" presetSubtype="1" fill="hold" grpId="0" nodeType="afterEffect">
                                  <p:stCondLst>
                                    <p:cond delay="0"/>
                                  </p:stCondLst>
                                  <p:childTnLst>
                                    <p:set>
                                      <p:cBhvr>
                                        <p:cTn id="60" dur="1" fill="hold">
                                          <p:stCondLst>
                                            <p:cond delay="0"/>
                                          </p:stCondLst>
                                        </p:cTn>
                                        <p:tgtEl>
                                          <p:spTgt spid="6">
                                            <p:graphicEl>
                                              <a:dgm id="{4AFC5E84-95FF-450C-92E9-CF7DFAB6F0DF}"/>
                                            </p:graphicEl>
                                          </p:spTgt>
                                        </p:tgtEl>
                                        <p:attrNameLst>
                                          <p:attrName>style.visibility</p:attrName>
                                        </p:attrNameLst>
                                      </p:cBhvr>
                                      <p:to>
                                        <p:strVal val="visible"/>
                                      </p:to>
                                    </p:set>
                                    <p:animEffect transition="in" filter="wipe(up)">
                                      <p:cBhvr>
                                        <p:cTn id="61" dur="500"/>
                                        <p:tgtEl>
                                          <p:spTgt spid="6">
                                            <p:graphicEl>
                                              <a:dgm id="{4AFC5E84-95FF-450C-92E9-CF7DFAB6F0D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6">
                                            <p:graphicEl>
                                              <a:dgm id="{7BDA95B2-90CC-4DE3-9992-5B867B97D429}"/>
                                            </p:graphicEl>
                                          </p:spTgt>
                                        </p:tgtEl>
                                        <p:attrNameLst>
                                          <p:attrName>style.visibility</p:attrName>
                                        </p:attrNameLst>
                                      </p:cBhvr>
                                      <p:to>
                                        <p:strVal val="visible"/>
                                      </p:to>
                                    </p:set>
                                    <p:animEffect transition="in" filter="wipe(up)">
                                      <p:cBhvr>
                                        <p:cTn id="66" dur="500"/>
                                        <p:tgtEl>
                                          <p:spTgt spid="6">
                                            <p:graphicEl>
                                              <a:dgm id="{7BDA95B2-90CC-4DE3-9992-5B867B97D429}"/>
                                            </p:graphicEl>
                                          </p:spTgt>
                                        </p:tgtEl>
                                      </p:cBhvr>
                                    </p:animEffect>
                                  </p:childTnLst>
                                </p:cTn>
                              </p:par>
                            </p:childTnLst>
                          </p:cTn>
                        </p:par>
                        <p:par>
                          <p:cTn id="67" fill="hold">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6">
                                            <p:graphicEl>
                                              <a:dgm id="{7AEAEEC3-2007-404E-B1EC-9246DBFAE189}"/>
                                            </p:graphicEl>
                                          </p:spTgt>
                                        </p:tgtEl>
                                        <p:attrNameLst>
                                          <p:attrName>style.visibility</p:attrName>
                                        </p:attrNameLst>
                                      </p:cBhvr>
                                      <p:to>
                                        <p:strVal val="visible"/>
                                      </p:to>
                                    </p:set>
                                    <p:animEffect transition="in" filter="wipe(up)">
                                      <p:cBhvr>
                                        <p:cTn id="70" dur="500"/>
                                        <p:tgtEl>
                                          <p:spTgt spid="6">
                                            <p:graphicEl>
                                              <a:dgm id="{7AEAEEC3-2007-404E-B1EC-9246DBFAE189}"/>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6">
                                            <p:graphicEl>
                                              <a:dgm id="{1881E156-4ECD-427E-98FC-1B7CBCA950BB}"/>
                                            </p:graphicEl>
                                          </p:spTgt>
                                        </p:tgtEl>
                                        <p:attrNameLst>
                                          <p:attrName>style.visibility</p:attrName>
                                        </p:attrNameLst>
                                      </p:cBhvr>
                                      <p:to>
                                        <p:strVal val="visible"/>
                                      </p:to>
                                    </p:set>
                                    <p:animEffect transition="in" filter="wipe(up)">
                                      <p:cBhvr>
                                        <p:cTn id="75" dur="500"/>
                                        <p:tgtEl>
                                          <p:spTgt spid="6">
                                            <p:graphicEl>
                                              <a:dgm id="{1881E156-4ECD-427E-98FC-1B7CBCA950BB}"/>
                                            </p:graphicEl>
                                          </p:spTgt>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6">
                                            <p:graphicEl>
                                              <a:dgm id="{93230F49-9B7D-466D-A3CB-E227D656A68E}"/>
                                            </p:graphicEl>
                                          </p:spTgt>
                                        </p:tgtEl>
                                        <p:attrNameLst>
                                          <p:attrName>style.visibility</p:attrName>
                                        </p:attrNameLst>
                                      </p:cBhvr>
                                      <p:to>
                                        <p:strVal val="visible"/>
                                      </p:to>
                                    </p:set>
                                    <p:animEffect transition="in" filter="wipe(up)">
                                      <p:cBhvr>
                                        <p:cTn id="79" dur="500"/>
                                        <p:tgtEl>
                                          <p:spTgt spid="6">
                                            <p:graphicEl>
                                              <a:dgm id="{93230F49-9B7D-466D-A3CB-E227D656A68E}"/>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6">
                                            <p:graphicEl>
                                              <a:dgm id="{8951E519-3F89-44B2-9BFD-28C6AA3EA45A}"/>
                                            </p:graphicEl>
                                          </p:spTgt>
                                        </p:tgtEl>
                                        <p:attrNameLst>
                                          <p:attrName>style.visibility</p:attrName>
                                        </p:attrNameLst>
                                      </p:cBhvr>
                                      <p:to>
                                        <p:strVal val="visible"/>
                                      </p:to>
                                    </p:set>
                                    <p:animEffect transition="in" filter="wipe(up)">
                                      <p:cBhvr>
                                        <p:cTn id="84" dur="500"/>
                                        <p:tgtEl>
                                          <p:spTgt spid="6">
                                            <p:graphicEl>
                                              <a:dgm id="{8951E519-3F89-44B2-9BFD-28C6AA3EA4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0B4FD17-B61C-463F-8549-8F14098BA0D8}"/>
              </a:ext>
            </a:extLst>
          </p:cNvPr>
          <p:cNvSpPr>
            <a:spLocks noGrp="1"/>
          </p:cNvSpPr>
          <p:nvPr>
            <p:ph type="title"/>
          </p:nvPr>
        </p:nvSpPr>
        <p:spPr>
          <a:xfrm>
            <a:off x="831850" y="1248230"/>
            <a:ext cx="10515600" cy="2217283"/>
          </a:xfrm>
        </p:spPr>
        <p:txBody>
          <a:bodyPr/>
          <a:lstStyle/>
          <a:p>
            <a:r>
              <a:rPr kumimoji="1" lang="ja-JP" altLang="en-US" dirty="0"/>
              <a:t>ケース・研究</a:t>
            </a:r>
          </a:p>
        </p:txBody>
      </p:sp>
      <p:sp>
        <p:nvSpPr>
          <p:cNvPr id="11" name="テキスト プレースホルダー 10">
            <a:extLst>
              <a:ext uri="{FF2B5EF4-FFF2-40B4-BE49-F238E27FC236}">
                <a16:creationId xmlns:a16="http://schemas.microsoft.com/office/drawing/2014/main" id="{FA4614BA-F1BE-4E6C-89C0-DA5444E305A5}"/>
              </a:ext>
            </a:extLst>
          </p:cNvPr>
          <p:cNvSpPr>
            <a:spLocks noGrp="1"/>
          </p:cNvSpPr>
          <p:nvPr>
            <p:ph type="body" idx="1"/>
          </p:nvPr>
        </p:nvSpPr>
        <p:spPr>
          <a:xfrm>
            <a:off x="831850" y="3947886"/>
            <a:ext cx="10515600" cy="1776639"/>
          </a:xfrm>
        </p:spPr>
        <p:txBody>
          <a:bodyPr>
            <a:normAutofit lnSpcReduction="10000"/>
          </a:bodyPr>
          <a:lstStyle/>
          <a:p>
            <a:r>
              <a:rPr kumimoji="1" lang="ja-JP" altLang="en-US" dirty="0">
                <a:solidFill>
                  <a:schemeClr val="tx1"/>
                </a:solidFill>
              </a:rPr>
              <a:t>「約束を守る」という道徳律は，法律においても重要な意味を持つ。</a:t>
            </a:r>
            <a:endParaRPr kumimoji="1" lang="en-US" altLang="ja-JP" dirty="0">
              <a:solidFill>
                <a:schemeClr val="tx1"/>
              </a:solidFill>
            </a:endParaRPr>
          </a:p>
          <a:p>
            <a:r>
              <a:rPr lang="ja-JP" altLang="en-US" dirty="0">
                <a:solidFill>
                  <a:schemeClr val="tx1"/>
                </a:solidFill>
              </a:rPr>
              <a:t>「約束を破った」場合にどうすべきかは，道徳律では不明確である。</a:t>
            </a:r>
            <a:endParaRPr lang="en-US" altLang="ja-JP" dirty="0">
              <a:solidFill>
                <a:schemeClr val="tx1"/>
              </a:solidFill>
            </a:endParaRPr>
          </a:p>
          <a:p>
            <a:r>
              <a:rPr kumimoji="1" lang="ja-JP" altLang="en-US" dirty="0">
                <a:solidFill>
                  <a:schemeClr val="tx1"/>
                </a:solidFill>
              </a:rPr>
              <a:t>「信頼できないので，キャンセルしたい」という要望は，常に実現されるか？</a:t>
            </a:r>
            <a:endParaRPr kumimoji="1" lang="en-US" altLang="ja-JP" dirty="0">
              <a:solidFill>
                <a:schemeClr val="tx1"/>
              </a:solidFill>
            </a:endParaRPr>
          </a:p>
          <a:p>
            <a:r>
              <a:rPr lang="ja-JP" altLang="en-US" dirty="0">
                <a:solidFill>
                  <a:schemeClr val="tx1"/>
                </a:solidFill>
              </a:rPr>
              <a:t>このような考え方は，婚姻の場合にも，通用するのか？</a:t>
            </a:r>
            <a:endParaRPr kumimoji="1" lang="ja-JP" altLang="en-US" dirty="0">
              <a:solidFill>
                <a:schemeClr val="tx1"/>
              </a:solidFill>
            </a:endParaRPr>
          </a:p>
        </p:txBody>
      </p:sp>
      <p:sp>
        <p:nvSpPr>
          <p:cNvPr id="7" name="日付プレースホルダー 6">
            <a:extLst>
              <a:ext uri="{FF2B5EF4-FFF2-40B4-BE49-F238E27FC236}">
                <a16:creationId xmlns:a16="http://schemas.microsoft.com/office/drawing/2014/main" id="{85A3DD3F-F05E-4310-8658-95E915EAA43E}"/>
              </a:ext>
            </a:extLst>
          </p:cNvPr>
          <p:cNvSpPr>
            <a:spLocks noGrp="1"/>
          </p:cNvSpPr>
          <p:nvPr>
            <p:ph type="dt" sz="half" idx="10"/>
          </p:nvPr>
        </p:nvSpPr>
        <p:spPr/>
        <p:txBody>
          <a:bodyPr/>
          <a:lstStyle/>
          <a:p>
            <a:fld id="{F751A89F-3B2D-440B-9DBD-4E681CE6EF68}" type="datetime1">
              <a:rPr kumimoji="1" lang="ja-JP" altLang="en-US" smtClean="0"/>
              <a:t>2020/6/23</a:t>
            </a:fld>
            <a:endParaRPr kumimoji="1" lang="ja-JP" altLang="en-US"/>
          </a:p>
        </p:txBody>
      </p:sp>
      <p:sp>
        <p:nvSpPr>
          <p:cNvPr id="8" name="フッター プレースホルダー 7">
            <a:extLst>
              <a:ext uri="{FF2B5EF4-FFF2-40B4-BE49-F238E27FC236}">
                <a16:creationId xmlns:a16="http://schemas.microsoft.com/office/drawing/2014/main" id="{15D5E049-3E85-475F-88A3-26BBA69819C8}"/>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9" name="スライド番号プレースホルダー 8">
            <a:extLst>
              <a:ext uri="{FF2B5EF4-FFF2-40B4-BE49-F238E27FC236}">
                <a16:creationId xmlns:a16="http://schemas.microsoft.com/office/drawing/2014/main" id="{6A440AA5-F759-4A21-BB26-EAD2461403D6}"/>
              </a:ext>
            </a:extLst>
          </p:cNvPr>
          <p:cNvSpPr>
            <a:spLocks noGrp="1"/>
          </p:cNvSpPr>
          <p:nvPr>
            <p:ph type="sldNum" sz="quarter" idx="12"/>
          </p:nvPr>
        </p:nvSpPr>
        <p:spPr/>
        <p:txBody>
          <a:bodyPr/>
          <a:lstStyle/>
          <a:p>
            <a:fld id="{63BA93C4-2A5C-4B4B-B565-ADAA94AD8651}" type="slidenum">
              <a:rPr kumimoji="1" lang="ja-JP" altLang="en-US" smtClean="0"/>
              <a:t>56</a:t>
            </a:fld>
            <a:endParaRPr kumimoji="1" lang="ja-JP" altLang="en-US"/>
          </a:p>
        </p:txBody>
      </p:sp>
    </p:spTree>
    <p:extLst>
      <p:ext uri="{BB962C8B-B14F-4D97-AF65-F5344CB8AC3E}">
        <p14:creationId xmlns:p14="http://schemas.microsoft.com/office/powerpoint/2010/main" val="3284419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365126"/>
            <a:ext cx="10515600" cy="1024060"/>
          </a:xfrm>
        </p:spPr>
        <p:txBody>
          <a:bodyPr/>
          <a:lstStyle/>
          <a:p>
            <a:r>
              <a:rPr lang="ja-JP" altLang="en-US" dirty="0"/>
              <a:t>裁判上の離婚原因（現行法）</a:t>
            </a:r>
            <a:endParaRPr kumimoji="1" lang="ja-JP" altLang="en-US" dirty="0"/>
          </a:p>
        </p:txBody>
      </p:sp>
      <p:sp>
        <p:nvSpPr>
          <p:cNvPr id="4" name="コンテンツ プレースホルダー 3"/>
          <p:cNvSpPr>
            <a:spLocks noGrp="1"/>
          </p:cNvSpPr>
          <p:nvPr>
            <p:ph idx="1"/>
          </p:nvPr>
        </p:nvSpPr>
        <p:spPr>
          <a:xfrm>
            <a:off x="838200" y="1529862"/>
            <a:ext cx="10515600" cy="4647101"/>
          </a:xfrm>
        </p:spPr>
        <p:txBody>
          <a:bodyPr>
            <a:noAutofit/>
          </a:bodyPr>
          <a:lstStyle/>
          <a:p>
            <a:r>
              <a:rPr lang="ja-JP" altLang="en-US" sz="3200" dirty="0"/>
              <a:t>第</a:t>
            </a:r>
            <a:r>
              <a:rPr lang="en-US" altLang="ja-JP" sz="3200" dirty="0"/>
              <a:t>770</a:t>
            </a:r>
            <a:r>
              <a:rPr lang="ja-JP" altLang="en-US" sz="3200" dirty="0"/>
              <a:t>条（裁判上の離婚）</a:t>
            </a:r>
          </a:p>
          <a:p>
            <a:pPr lvl="1"/>
            <a:r>
              <a:rPr lang="ja-JP" altLang="en-US" sz="2800" dirty="0"/>
              <a:t>①夫婦の一方は，</a:t>
            </a:r>
            <a:r>
              <a:rPr lang="ja-JP" altLang="en-US" sz="2800" dirty="0">
                <a:solidFill>
                  <a:srgbClr val="FF0000"/>
                </a:solidFill>
              </a:rPr>
              <a:t>次に掲げる場合に限り</a:t>
            </a:r>
            <a:r>
              <a:rPr lang="ja-JP" altLang="en-US" sz="2800" dirty="0"/>
              <a:t>，</a:t>
            </a:r>
            <a:r>
              <a:rPr lang="ja-JP" altLang="en-US" sz="2800" b="1" dirty="0"/>
              <a:t>離婚の訴えを提起することができる</a:t>
            </a:r>
            <a:r>
              <a:rPr lang="ja-JP" altLang="en-US" sz="2800" dirty="0"/>
              <a:t>。</a:t>
            </a:r>
          </a:p>
          <a:p>
            <a:pPr lvl="2"/>
            <a:r>
              <a:rPr lang="ja-JP" altLang="en-US" sz="2400" dirty="0"/>
              <a:t>　一　配偶者に不貞な行為があったとき。</a:t>
            </a:r>
          </a:p>
          <a:p>
            <a:pPr lvl="2"/>
            <a:r>
              <a:rPr lang="ja-JP" altLang="en-US" sz="2400" dirty="0"/>
              <a:t>　二　配偶者から悪意で遺棄されたとき。</a:t>
            </a:r>
          </a:p>
          <a:p>
            <a:pPr lvl="2"/>
            <a:r>
              <a:rPr lang="ja-JP" altLang="en-US" sz="2400" dirty="0"/>
              <a:t>　三　配偶者の生死が</a:t>
            </a:r>
            <a:r>
              <a:rPr lang="en-US" altLang="ja-JP" sz="2400" dirty="0"/>
              <a:t>3</a:t>
            </a:r>
            <a:r>
              <a:rPr lang="ja-JP" altLang="en-US" sz="2400" dirty="0"/>
              <a:t>年以上明らかでないとき。</a:t>
            </a:r>
          </a:p>
          <a:p>
            <a:pPr lvl="2"/>
            <a:r>
              <a:rPr lang="ja-JP" altLang="en-US" sz="2400" dirty="0"/>
              <a:t>　四　配偶者が強度の精神病にかかり，回復の見込みがないとき。</a:t>
            </a:r>
          </a:p>
          <a:p>
            <a:pPr lvl="2"/>
            <a:r>
              <a:rPr lang="ja-JP" altLang="en-US" sz="2400" dirty="0"/>
              <a:t>　五　その他</a:t>
            </a:r>
            <a:r>
              <a:rPr lang="ja-JP" altLang="en-US" sz="2400" b="1" dirty="0">
                <a:solidFill>
                  <a:srgbClr val="7030A0"/>
                </a:solidFill>
              </a:rPr>
              <a:t>婚姻を継続し難い重大な事由</a:t>
            </a:r>
            <a:r>
              <a:rPr lang="ja-JP" altLang="en-US" sz="2400" dirty="0">
                <a:solidFill>
                  <a:srgbClr val="7030A0"/>
                </a:solidFill>
              </a:rPr>
              <a:t>がある</a:t>
            </a:r>
            <a:r>
              <a:rPr lang="ja-JP" altLang="en-US" sz="2400" dirty="0"/>
              <a:t>とき。</a:t>
            </a:r>
          </a:p>
          <a:p>
            <a:pPr lvl="1"/>
            <a:r>
              <a:rPr lang="ja-JP" altLang="en-US" sz="2800" dirty="0"/>
              <a:t>②裁判所は，前項</a:t>
            </a:r>
            <a:r>
              <a:rPr lang="ja-JP" altLang="en-US" sz="2800" b="1" dirty="0">
                <a:solidFill>
                  <a:srgbClr val="FF0000"/>
                </a:solidFill>
              </a:rPr>
              <a:t>第</a:t>
            </a:r>
            <a:r>
              <a:rPr lang="en-US" altLang="ja-JP" sz="2800" b="1" dirty="0">
                <a:solidFill>
                  <a:srgbClr val="FF0000"/>
                </a:solidFill>
              </a:rPr>
              <a:t>1</a:t>
            </a:r>
            <a:r>
              <a:rPr lang="ja-JP" altLang="en-US" sz="2800" b="1" dirty="0">
                <a:solidFill>
                  <a:srgbClr val="FF0000"/>
                </a:solidFill>
              </a:rPr>
              <a:t>号から第</a:t>
            </a:r>
            <a:r>
              <a:rPr lang="en-US" altLang="ja-JP" sz="2800" b="1" dirty="0">
                <a:solidFill>
                  <a:srgbClr val="FF0000"/>
                </a:solidFill>
              </a:rPr>
              <a:t>4</a:t>
            </a:r>
            <a:r>
              <a:rPr lang="ja-JP" altLang="en-US" sz="2800" b="1" dirty="0">
                <a:solidFill>
                  <a:srgbClr val="FF0000"/>
                </a:solidFill>
              </a:rPr>
              <a:t>号までに掲げる事由がある場合であっても</a:t>
            </a:r>
            <a:r>
              <a:rPr lang="ja-JP" altLang="en-US" sz="2800" dirty="0"/>
              <a:t>，一切の事情を考慮して婚姻の継続を相当と認めるときは，</a:t>
            </a:r>
            <a:r>
              <a:rPr lang="ja-JP" altLang="en-US" sz="2800" b="1" dirty="0">
                <a:solidFill>
                  <a:srgbClr val="FF0000"/>
                </a:solidFill>
              </a:rPr>
              <a:t>離婚の請求を棄却することができる</a:t>
            </a:r>
            <a:r>
              <a:rPr lang="ja-JP" altLang="en-US" sz="2800" dirty="0"/>
              <a:t>。</a:t>
            </a:r>
            <a:endParaRPr lang="en-US" altLang="ja-JP" sz="2800" dirty="0"/>
          </a:p>
        </p:txBody>
      </p:sp>
      <p:sp>
        <p:nvSpPr>
          <p:cNvPr id="2" name="日付プレースホルダー 1">
            <a:extLst>
              <a:ext uri="{FF2B5EF4-FFF2-40B4-BE49-F238E27FC236}">
                <a16:creationId xmlns:a16="http://schemas.microsoft.com/office/drawing/2014/main" id="{2D259813-10E5-4C75-96DC-000838891635}"/>
              </a:ext>
            </a:extLst>
          </p:cNvPr>
          <p:cNvSpPr>
            <a:spLocks noGrp="1"/>
          </p:cNvSpPr>
          <p:nvPr>
            <p:ph type="dt" sz="half" idx="10"/>
          </p:nvPr>
        </p:nvSpPr>
        <p:spPr/>
        <p:txBody>
          <a:bodyPr/>
          <a:lstStyle/>
          <a:p>
            <a:fld id="{0F25D00A-E6DE-4907-A71E-C704BA104D71}"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951CE19D-3955-4E83-A5B6-0FB9CD7647F1}"/>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C9ABCBCF-C0D3-4663-A5AD-B856B56A3AC6}"/>
              </a:ext>
            </a:extLst>
          </p:cNvPr>
          <p:cNvSpPr>
            <a:spLocks noGrp="1"/>
          </p:cNvSpPr>
          <p:nvPr>
            <p:ph type="sldNum" sz="quarter" idx="12"/>
          </p:nvPr>
        </p:nvSpPr>
        <p:spPr/>
        <p:txBody>
          <a:bodyPr/>
          <a:lstStyle/>
          <a:p>
            <a:fld id="{63BA93C4-2A5C-4B4B-B565-ADAA94AD8651}" type="slidenum">
              <a:rPr kumimoji="1" lang="ja-JP" altLang="en-US" smtClean="0"/>
              <a:t>57</a:t>
            </a:fld>
            <a:endParaRPr kumimoji="1" lang="ja-JP" altLang="en-US"/>
          </a:p>
        </p:txBody>
      </p:sp>
    </p:spTree>
    <p:extLst>
      <p:ext uri="{BB962C8B-B14F-4D97-AF65-F5344CB8AC3E}">
        <p14:creationId xmlns:p14="http://schemas.microsoft.com/office/powerpoint/2010/main" val="3956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750"/>
                                        <p:tgtEl>
                                          <p:spTgt spid="4">
                                            <p:txEl>
                                              <p:pRg st="2" end="2"/>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left)">
                                      <p:cBhvr>
                                        <p:cTn id="11" dur="750"/>
                                        <p:tgtEl>
                                          <p:spTgt spid="4">
                                            <p:txEl>
                                              <p:pRg st="3" end="3"/>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750"/>
                                        <p:tgtEl>
                                          <p:spTgt spid="4">
                                            <p:txEl>
                                              <p:pRg st="4" end="4"/>
                                            </p:tx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10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838200" y="365126"/>
            <a:ext cx="10515600" cy="742706"/>
          </a:xfrm>
        </p:spPr>
        <p:txBody>
          <a:bodyPr/>
          <a:lstStyle/>
          <a:p>
            <a:r>
              <a:rPr kumimoji="1" lang="ja-JP" altLang="en-US" dirty="0"/>
              <a:t>民法</a:t>
            </a:r>
            <a:r>
              <a:rPr kumimoji="1" lang="en-US" altLang="ja-JP" dirty="0"/>
              <a:t>770</a:t>
            </a:r>
            <a:r>
              <a:rPr kumimoji="1" lang="ja-JP" altLang="en-US" dirty="0"/>
              <a:t>条（裁判上の離婚原因）の分析</a:t>
            </a:r>
          </a:p>
        </p:txBody>
      </p:sp>
      <p:sp>
        <p:nvSpPr>
          <p:cNvPr id="5" name="フリーフォーム 4"/>
          <p:cNvSpPr/>
          <p:nvPr/>
        </p:nvSpPr>
        <p:spPr>
          <a:xfrm>
            <a:off x="1946322" y="1844824"/>
            <a:ext cx="4508695" cy="3096344"/>
          </a:xfrm>
          <a:custGeom>
            <a:avLst/>
            <a:gdLst>
              <a:gd name="connsiteX0" fmla="*/ 0 w 4508695"/>
              <a:gd name="connsiteY0" fmla="*/ 1548172 h 3096344"/>
              <a:gd name="connsiteX1" fmla="*/ 2254348 w 4508695"/>
              <a:gd name="connsiteY1" fmla="*/ 0 h 3096344"/>
              <a:gd name="connsiteX2" fmla="*/ 4508696 w 4508695"/>
              <a:gd name="connsiteY2" fmla="*/ 1548172 h 3096344"/>
              <a:gd name="connsiteX3" fmla="*/ 2254348 w 4508695"/>
              <a:gd name="connsiteY3" fmla="*/ 3096344 h 3096344"/>
              <a:gd name="connsiteX4" fmla="*/ 0 w 4508695"/>
              <a:gd name="connsiteY4" fmla="*/ 1548172 h 3096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695" h="3096344">
                <a:moveTo>
                  <a:pt x="0" y="1548172"/>
                </a:moveTo>
                <a:cubicBezTo>
                  <a:pt x="0" y="693140"/>
                  <a:pt x="1009306" y="0"/>
                  <a:pt x="2254348" y="0"/>
                </a:cubicBezTo>
                <a:cubicBezTo>
                  <a:pt x="3499390" y="0"/>
                  <a:pt x="4508696" y="693140"/>
                  <a:pt x="4508696" y="1548172"/>
                </a:cubicBezTo>
                <a:cubicBezTo>
                  <a:pt x="4508696" y="2403204"/>
                  <a:pt x="3499390" y="3096344"/>
                  <a:pt x="2254348" y="3096344"/>
                </a:cubicBezTo>
                <a:cubicBezTo>
                  <a:pt x="1009306" y="3096344"/>
                  <a:pt x="0" y="2403204"/>
                  <a:pt x="0" y="1548172"/>
                </a:cubicBezTo>
                <a:close/>
              </a:path>
            </a:pathLst>
          </a:custGeom>
        </p:spPr>
        <p:style>
          <a:lnRef idx="0">
            <a:schemeClr val="lt1">
              <a:hueOff val="0"/>
              <a:satOff val="0"/>
              <a:lumOff val="0"/>
              <a:alphaOff val="0"/>
            </a:schemeClr>
          </a:lnRef>
          <a:fillRef idx="3">
            <a:schemeClr val="accent2">
              <a:alpha val="50000"/>
              <a:hueOff val="0"/>
              <a:satOff val="0"/>
              <a:lumOff val="0"/>
              <a:alphaOff val="0"/>
            </a:schemeClr>
          </a:fillRef>
          <a:effectRef idx="3">
            <a:schemeClr val="accent2">
              <a:alpha val="50000"/>
              <a:hueOff val="0"/>
              <a:satOff val="0"/>
              <a:lumOff val="0"/>
              <a:alphaOff val="0"/>
            </a:schemeClr>
          </a:effectRef>
          <a:fontRef idx="minor">
            <a:schemeClr val="tx1"/>
          </a:fontRef>
        </p:style>
        <p:txBody>
          <a:bodyPr spcFirstLastPara="0" vert="horz" wrap="square" lIns="629592" tIns="365125" rIns="1279495" bIns="365126" numCol="1" spcCol="1270" anchor="ctr" anchorCtr="0">
            <a:noAutofit/>
          </a:bodyPr>
          <a:lstStyle/>
          <a:p>
            <a:pPr lvl="0" algn="ctr" defTabSz="1244600">
              <a:lnSpc>
                <a:spcPct val="90000"/>
              </a:lnSpc>
              <a:spcBef>
                <a:spcPct val="0"/>
              </a:spcBef>
              <a:spcAft>
                <a:spcPct val="35000"/>
              </a:spcAft>
            </a:pPr>
            <a:r>
              <a:rPr kumimoji="1" lang="ja-JP" altLang="en-US" sz="2800" kern="1200" dirty="0"/>
              <a:t>婚姻を継続しがたい重大な事由</a:t>
            </a:r>
            <a:br>
              <a:rPr kumimoji="1" lang="en-US" altLang="ja-JP" sz="2800" kern="1200" dirty="0"/>
            </a:br>
            <a:r>
              <a:rPr kumimoji="1" lang="ja-JP" altLang="en-US" sz="2800" kern="1200" dirty="0"/>
              <a:t>（民法</a:t>
            </a:r>
            <a:r>
              <a:rPr kumimoji="1" lang="en-US" altLang="ja-JP" sz="2800" kern="1200" dirty="0"/>
              <a:t>770</a:t>
            </a:r>
            <a:r>
              <a:rPr kumimoji="1" lang="ja-JP" altLang="en-US" sz="2800" kern="1200" dirty="0"/>
              <a:t>条</a:t>
            </a:r>
            <a:r>
              <a:rPr kumimoji="1" lang="en-US" altLang="ja-JP" sz="2800" kern="1200" dirty="0"/>
              <a:t>1</a:t>
            </a:r>
            <a:r>
              <a:rPr kumimoji="1" lang="ja-JP" altLang="en-US" sz="2800" kern="1200" dirty="0"/>
              <a:t>項</a:t>
            </a:r>
            <a:r>
              <a:rPr kumimoji="1" lang="en-US" altLang="ja-JP" sz="2800" kern="1200" dirty="0"/>
              <a:t>5</a:t>
            </a:r>
            <a:r>
              <a:rPr kumimoji="1" lang="ja-JP" altLang="en-US" sz="2800" kern="1200" dirty="0"/>
              <a:t>号）</a:t>
            </a:r>
          </a:p>
        </p:txBody>
      </p:sp>
      <p:sp>
        <p:nvSpPr>
          <p:cNvPr id="6" name="フリーフォーム 5"/>
          <p:cNvSpPr/>
          <p:nvPr/>
        </p:nvSpPr>
        <p:spPr>
          <a:xfrm>
            <a:off x="5574530" y="1844824"/>
            <a:ext cx="4508695" cy="3096344"/>
          </a:xfrm>
          <a:custGeom>
            <a:avLst/>
            <a:gdLst>
              <a:gd name="connsiteX0" fmla="*/ 0 w 4508695"/>
              <a:gd name="connsiteY0" fmla="*/ 1548172 h 3096344"/>
              <a:gd name="connsiteX1" fmla="*/ 2254348 w 4508695"/>
              <a:gd name="connsiteY1" fmla="*/ 0 h 3096344"/>
              <a:gd name="connsiteX2" fmla="*/ 4508696 w 4508695"/>
              <a:gd name="connsiteY2" fmla="*/ 1548172 h 3096344"/>
              <a:gd name="connsiteX3" fmla="*/ 2254348 w 4508695"/>
              <a:gd name="connsiteY3" fmla="*/ 3096344 h 3096344"/>
              <a:gd name="connsiteX4" fmla="*/ 0 w 4508695"/>
              <a:gd name="connsiteY4" fmla="*/ 1548172 h 3096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695" h="3096344">
                <a:moveTo>
                  <a:pt x="0" y="1548172"/>
                </a:moveTo>
                <a:cubicBezTo>
                  <a:pt x="0" y="693140"/>
                  <a:pt x="1009306" y="0"/>
                  <a:pt x="2254348" y="0"/>
                </a:cubicBezTo>
                <a:cubicBezTo>
                  <a:pt x="3499390" y="0"/>
                  <a:pt x="4508696" y="693140"/>
                  <a:pt x="4508696" y="1548172"/>
                </a:cubicBezTo>
                <a:cubicBezTo>
                  <a:pt x="4508696" y="2403204"/>
                  <a:pt x="3499390" y="3096344"/>
                  <a:pt x="2254348" y="3096344"/>
                </a:cubicBezTo>
                <a:cubicBezTo>
                  <a:pt x="1009306" y="3096344"/>
                  <a:pt x="0" y="2403204"/>
                  <a:pt x="0" y="1548172"/>
                </a:cubicBezTo>
                <a:close/>
              </a:path>
            </a:pathLst>
          </a:custGeom>
        </p:spPr>
        <p:style>
          <a:lnRef idx="0">
            <a:schemeClr val="lt1">
              <a:hueOff val="0"/>
              <a:satOff val="0"/>
              <a:lumOff val="0"/>
              <a:alphaOff val="0"/>
            </a:schemeClr>
          </a:lnRef>
          <a:fillRef idx="3">
            <a:schemeClr val="accent3">
              <a:alpha val="50000"/>
              <a:hueOff val="0"/>
              <a:satOff val="0"/>
              <a:lumOff val="0"/>
              <a:alphaOff val="0"/>
            </a:schemeClr>
          </a:fillRef>
          <a:effectRef idx="3">
            <a:schemeClr val="accent3">
              <a:alpha val="50000"/>
              <a:hueOff val="0"/>
              <a:satOff val="0"/>
              <a:lumOff val="0"/>
              <a:alphaOff val="0"/>
            </a:schemeClr>
          </a:effectRef>
          <a:fontRef idx="minor">
            <a:schemeClr val="tx1"/>
          </a:fontRef>
        </p:style>
        <p:txBody>
          <a:bodyPr spcFirstLastPara="0" vert="horz" wrap="square" lIns="1279494" tIns="365125" rIns="629593" bIns="365126" numCol="1" spcCol="1270" anchor="ctr" anchorCtr="0">
            <a:noAutofit/>
          </a:bodyPr>
          <a:lstStyle/>
          <a:p>
            <a:pPr lvl="0" algn="ctr" defTabSz="1244600">
              <a:lnSpc>
                <a:spcPct val="90000"/>
              </a:lnSpc>
              <a:spcBef>
                <a:spcPct val="0"/>
              </a:spcBef>
              <a:spcAft>
                <a:spcPct val="35000"/>
              </a:spcAft>
            </a:pPr>
            <a:r>
              <a:rPr kumimoji="1" lang="ja-JP" altLang="en-US" sz="2800" kern="1200" dirty="0">
                <a:latin typeface="+mj-ea"/>
                <a:ea typeface="+mj-ea"/>
              </a:rPr>
              <a:t>・不貞行為</a:t>
            </a:r>
            <a:br>
              <a:rPr kumimoji="1" lang="en-US" altLang="ja-JP" sz="2800" kern="1200" dirty="0">
                <a:latin typeface="+mj-ea"/>
                <a:ea typeface="+mj-ea"/>
              </a:rPr>
            </a:br>
            <a:r>
              <a:rPr kumimoji="1" lang="ja-JP" altLang="en-US" sz="2800" kern="1200" dirty="0">
                <a:latin typeface="+mj-ea"/>
                <a:ea typeface="+mj-ea"/>
              </a:rPr>
              <a:t>・悪意の遺棄</a:t>
            </a:r>
            <a:br>
              <a:rPr kumimoji="1" lang="en-US" altLang="ja-JP" sz="2800" kern="1200" dirty="0">
                <a:latin typeface="+mj-ea"/>
                <a:ea typeface="+mj-ea"/>
              </a:rPr>
            </a:br>
            <a:r>
              <a:rPr kumimoji="1" lang="ja-JP" altLang="en-US" sz="2800" kern="1200" dirty="0">
                <a:latin typeface="+mj-ea"/>
                <a:ea typeface="+mj-ea"/>
              </a:rPr>
              <a:t>・生死不明</a:t>
            </a:r>
            <a:br>
              <a:rPr kumimoji="1" lang="en-US" altLang="ja-JP" sz="2800" kern="1200" dirty="0">
                <a:latin typeface="+mj-ea"/>
                <a:ea typeface="+mj-ea"/>
              </a:rPr>
            </a:br>
            <a:r>
              <a:rPr kumimoji="1" lang="ja-JP" altLang="en-US" sz="2800" kern="1200" dirty="0">
                <a:latin typeface="+mj-ea"/>
                <a:ea typeface="+mj-ea"/>
              </a:rPr>
              <a:t>・強度の精神病</a:t>
            </a:r>
            <a:br>
              <a:rPr kumimoji="1" lang="en-US" altLang="ja-JP" sz="2800" kern="1200" dirty="0">
                <a:latin typeface="+mj-ea"/>
                <a:ea typeface="+mj-ea"/>
              </a:rPr>
            </a:br>
            <a:r>
              <a:rPr kumimoji="1" lang="ja-JP" altLang="en-US" sz="2800" kern="1200" dirty="0">
                <a:latin typeface="+mj-ea"/>
                <a:ea typeface="+mj-ea"/>
              </a:rPr>
              <a:t>（民法</a:t>
            </a:r>
            <a:r>
              <a:rPr kumimoji="1" lang="en-US" altLang="ja-JP" sz="2800" kern="1200" dirty="0">
                <a:latin typeface="+mj-ea"/>
                <a:ea typeface="+mj-ea"/>
              </a:rPr>
              <a:t>770</a:t>
            </a:r>
            <a:r>
              <a:rPr kumimoji="1" lang="ja-JP" altLang="en-US" sz="2800" kern="1200" dirty="0">
                <a:latin typeface="+mj-ea"/>
                <a:ea typeface="+mj-ea"/>
              </a:rPr>
              <a:t>条</a:t>
            </a:r>
            <a:r>
              <a:rPr kumimoji="1" lang="en-US" altLang="ja-JP" sz="2800" kern="1200" dirty="0">
                <a:latin typeface="+mj-ea"/>
                <a:ea typeface="+mj-ea"/>
              </a:rPr>
              <a:t>1</a:t>
            </a:r>
            <a:r>
              <a:rPr kumimoji="1" lang="ja-JP" altLang="en-US" sz="2800" kern="1200" dirty="0">
                <a:latin typeface="+mj-ea"/>
                <a:ea typeface="+mj-ea"/>
              </a:rPr>
              <a:t>項</a:t>
            </a:r>
            <a:r>
              <a:rPr kumimoji="1" lang="en-US" altLang="ja-JP" sz="2800" kern="1200" dirty="0">
                <a:latin typeface="+mj-ea"/>
                <a:ea typeface="+mj-ea"/>
              </a:rPr>
              <a:t>1</a:t>
            </a:r>
            <a:r>
              <a:rPr kumimoji="1" lang="ja-JP" altLang="en-US" sz="2800" kern="1200" dirty="0">
                <a:latin typeface="+mj-ea"/>
                <a:ea typeface="+mj-ea"/>
              </a:rPr>
              <a:t>～</a:t>
            </a:r>
            <a:r>
              <a:rPr kumimoji="1" lang="en-US" altLang="ja-JP" sz="2800" kern="1200" dirty="0">
                <a:latin typeface="+mj-ea"/>
                <a:ea typeface="+mj-ea"/>
              </a:rPr>
              <a:t>4</a:t>
            </a:r>
            <a:r>
              <a:rPr kumimoji="1" lang="ja-JP" altLang="en-US" sz="2800" kern="1200" dirty="0">
                <a:latin typeface="+mj-ea"/>
                <a:ea typeface="+mj-ea"/>
              </a:rPr>
              <a:t>号）</a:t>
            </a:r>
          </a:p>
        </p:txBody>
      </p:sp>
      <p:sp>
        <p:nvSpPr>
          <p:cNvPr id="7" name="乗算記号 6"/>
          <p:cNvSpPr/>
          <p:nvPr/>
        </p:nvSpPr>
        <p:spPr>
          <a:xfrm>
            <a:off x="5114674" y="3043808"/>
            <a:ext cx="457200"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乗算記号 7"/>
          <p:cNvSpPr/>
          <p:nvPr/>
        </p:nvSpPr>
        <p:spPr>
          <a:xfrm>
            <a:off x="5797026" y="3043808"/>
            <a:ext cx="457200"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乗算記号 8"/>
          <p:cNvSpPr/>
          <p:nvPr/>
        </p:nvSpPr>
        <p:spPr>
          <a:xfrm>
            <a:off x="6457674" y="3043808"/>
            <a:ext cx="457200" cy="457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吹き出し 9"/>
          <p:cNvSpPr/>
          <p:nvPr/>
        </p:nvSpPr>
        <p:spPr>
          <a:xfrm>
            <a:off x="2090338" y="4968206"/>
            <a:ext cx="7776864" cy="1296144"/>
          </a:xfrm>
          <a:prstGeom prst="wedgeRoundRectCallout">
            <a:avLst>
              <a:gd name="adj1" fmla="val 9541"/>
              <a:gd name="adj2" fmla="val -168740"/>
              <a:gd name="adj3" fmla="val 16667"/>
            </a:avLst>
          </a:prstGeom>
          <a:noFill/>
          <a:ln w="12700">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pitchFamily="2" charset="2"/>
              <a:buChar char="n"/>
            </a:pPr>
            <a:r>
              <a:rPr lang="ja-JP" altLang="en-US" b="1" dirty="0"/>
              <a:t>民法</a:t>
            </a:r>
            <a:r>
              <a:rPr lang="en-US" altLang="ja-JP" b="1" dirty="0"/>
              <a:t>770</a:t>
            </a:r>
            <a:r>
              <a:rPr lang="ja-JP" altLang="en-US" b="1" dirty="0"/>
              <a:t>条（裁判上の離婚）</a:t>
            </a:r>
            <a:endParaRPr lang="en-US" altLang="ja-JP" b="1" dirty="0"/>
          </a:p>
          <a:p>
            <a:pPr marL="742950" lvl="1" indent="-285750">
              <a:buFont typeface="Wingdings" pitchFamily="2" charset="2"/>
              <a:buChar char="n"/>
            </a:pPr>
            <a:r>
              <a:rPr lang="ja-JP" altLang="en-US" dirty="0"/>
              <a:t>②裁判所は，前項第一号から第四号までに掲げる事由がある場合であっても，一切の事情を考慮して</a:t>
            </a:r>
            <a:r>
              <a:rPr lang="ja-JP" altLang="en-US" b="1" dirty="0">
                <a:solidFill>
                  <a:srgbClr val="FF0000"/>
                </a:solidFill>
              </a:rPr>
              <a:t>婚姻の継続を相当と認めるときは，離婚の請求を棄却することができる。</a:t>
            </a:r>
          </a:p>
        </p:txBody>
      </p:sp>
      <p:sp>
        <p:nvSpPr>
          <p:cNvPr id="11" name="円形吹き出し 10"/>
          <p:cNvSpPr/>
          <p:nvPr/>
        </p:nvSpPr>
        <p:spPr>
          <a:xfrm>
            <a:off x="3791868" y="1484784"/>
            <a:ext cx="2405980" cy="612648"/>
          </a:xfrm>
          <a:prstGeom prst="wedgeEllipseCallout">
            <a:avLst>
              <a:gd name="adj1" fmla="val 39863"/>
              <a:gd name="adj2" fmla="val 20968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真の離婚原因</a:t>
            </a:r>
          </a:p>
        </p:txBody>
      </p:sp>
      <p:sp>
        <p:nvSpPr>
          <p:cNvPr id="12" name="円形吹き出し 11"/>
          <p:cNvSpPr/>
          <p:nvPr/>
        </p:nvSpPr>
        <p:spPr>
          <a:xfrm>
            <a:off x="3783360" y="1484784"/>
            <a:ext cx="2405980" cy="612648"/>
          </a:xfrm>
          <a:prstGeom prst="wedgeEllipseCallout">
            <a:avLst>
              <a:gd name="adj1" fmla="val 12942"/>
              <a:gd name="adj2" fmla="val 20968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真の離婚原因</a:t>
            </a:r>
          </a:p>
        </p:txBody>
      </p:sp>
      <p:sp>
        <p:nvSpPr>
          <p:cNvPr id="13" name="円形吹き出し 12"/>
          <p:cNvSpPr/>
          <p:nvPr/>
        </p:nvSpPr>
        <p:spPr>
          <a:xfrm>
            <a:off x="6231632" y="1449360"/>
            <a:ext cx="2880320" cy="648072"/>
          </a:xfrm>
          <a:prstGeom prst="wedgeEllipseCallout">
            <a:avLst>
              <a:gd name="adj1" fmla="val -8581"/>
              <a:gd name="adj2" fmla="val 9189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b="1" dirty="0"/>
              <a:t>離婚原因ではない</a:t>
            </a:r>
            <a:endParaRPr kumimoji="1" lang="en-US" altLang="ja-JP" b="1" dirty="0"/>
          </a:p>
          <a:p>
            <a:pPr algn="ctr"/>
            <a:r>
              <a:rPr lang="ja-JP" altLang="en-US" b="1" dirty="0"/>
              <a:t>（推定の前提）</a:t>
            </a:r>
            <a:endParaRPr kumimoji="1" lang="ja-JP" altLang="en-US" b="1" dirty="0"/>
          </a:p>
        </p:txBody>
      </p:sp>
      <p:sp>
        <p:nvSpPr>
          <p:cNvPr id="2" name="日付プレースホルダー 1">
            <a:extLst>
              <a:ext uri="{FF2B5EF4-FFF2-40B4-BE49-F238E27FC236}">
                <a16:creationId xmlns:a16="http://schemas.microsoft.com/office/drawing/2014/main" id="{748F1680-B4E0-45C9-A93A-FAEC4ADB7B82}"/>
              </a:ext>
            </a:extLst>
          </p:cNvPr>
          <p:cNvSpPr>
            <a:spLocks noGrp="1"/>
          </p:cNvSpPr>
          <p:nvPr>
            <p:ph type="dt" sz="half" idx="10"/>
          </p:nvPr>
        </p:nvSpPr>
        <p:spPr/>
        <p:txBody>
          <a:bodyPr/>
          <a:lstStyle/>
          <a:p>
            <a:fld id="{3AC4A419-970F-4A1E-894A-178358D50C57}" type="datetime1">
              <a:rPr kumimoji="1" lang="ja-JP" altLang="en-US" smtClean="0"/>
              <a:t>2020/6/23</a:t>
            </a:fld>
            <a:endParaRPr kumimoji="1" lang="ja-JP" altLang="en-US"/>
          </a:p>
        </p:txBody>
      </p:sp>
      <p:sp>
        <p:nvSpPr>
          <p:cNvPr id="3" name="フッター プレースホルダー 2">
            <a:extLst>
              <a:ext uri="{FF2B5EF4-FFF2-40B4-BE49-F238E27FC236}">
                <a16:creationId xmlns:a16="http://schemas.microsoft.com/office/drawing/2014/main" id="{C44AD2CA-15DF-415C-B098-954EC46F3BB9}"/>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14" name="スライド番号プレースホルダー 13">
            <a:extLst>
              <a:ext uri="{FF2B5EF4-FFF2-40B4-BE49-F238E27FC236}">
                <a16:creationId xmlns:a16="http://schemas.microsoft.com/office/drawing/2014/main" id="{8BC44B48-1BE3-41B0-B9F8-BAFED48E738C}"/>
              </a:ext>
            </a:extLst>
          </p:cNvPr>
          <p:cNvSpPr>
            <a:spLocks noGrp="1"/>
          </p:cNvSpPr>
          <p:nvPr>
            <p:ph type="sldNum" sz="quarter" idx="12"/>
          </p:nvPr>
        </p:nvSpPr>
        <p:spPr/>
        <p:txBody>
          <a:bodyPr/>
          <a:lstStyle/>
          <a:p>
            <a:fld id="{63BA93C4-2A5C-4B4B-B565-ADAA94AD8651}" type="slidenum">
              <a:rPr kumimoji="1" lang="ja-JP" altLang="en-US" smtClean="0"/>
              <a:t>58</a:t>
            </a:fld>
            <a:endParaRPr kumimoji="1" lang="ja-JP" altLang="en-US"/>
          </a:p>
        </p:txBody>
      </p:sp>
    </p:spTree>
    <p:extLst>
      <p:ext uri="{BB962C8B-B14F-4D97-AF65-F5344CB8AC3E}">
        <p14:creationId xmlns:p14="http://schemas.microsoft.com/office/powerpoint/2010/main" val="206606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22" presetClass="entr" presetSubtype="1" fill="hold" grpId="0" nodeType="after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2" presetClass="entr" presetSubtype="1"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par>
                          <p:cTn id="35" fill="hold">
                            <p:stCondLst>
                              <p:cond delay="500"/>
                            </p:stCondLst>
                            <p:childTnLst>
                              <p:par>
                                <p:cTn id="36" presetID="22" presetClass="entr" presetSubtype="1" fill="hold" grpId="0" nodeType="afterEffect">
                                  <p:stCondLst>
                                    <p:cond delay="250"/>
                                  </p:stCondLst>
                                  <p:childTnLst>
                                    <p:set>
                                      <p:cBhvr>
                                        <p:cTn id="37" dur="1" fill="hold">
                                          <p:stCondLst>
                                            <p:cond delay="0"/>
                                          </p:stCondLst>
                                        </p:cTn>
                                        <p:tgtEl>
                                          <p:spTgt spid="10"/>
                                        </p:tgtEl>
                                        <p:attrNameLst>
                                          <p:attrName>style.visibility</p:attrName>
                                        </p:attrNameLst>
                                      </p:cBhvr>
                                      <p:to>
                                        <p:strVal val="visible"/>
                                      </p:to>
                                    </p:set>
                                    <p:animEffect transition="in" filter="wipe(up)">
                                      <p:cBhvr>
                                        <p:cTn id="38" dur="2000"/>
                                        <p:tgtEl>
                                          <p:spTgt spid="10"/>
                                        </p:tgtEl>
                                      </p:cBhvr>
                                    </p:animEffect>
                                  </p:childTnLst>
                                </p:cTn>
                              </p:par>
                            </p:childTnLst>
                          </p:cTn>
                        </p:par>
                        <p:par>
                          <p:cTn id="39" fill="hold">
                            <p:stCondLst>
                              <p:cond delay="2750"/>
                            </p:stCondLst>
                            <p:childTnLst>
                              <p:par>
                                <p:cTn id="40" presetID="22" presetClass="entr" presetSubtype="1" fill="hold" grpId="0" nodeType="after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25121"/>
          </a:xfrm>
        </p:spPr>
        <p:txBody>
          <a:bodyPr/>
          <a:lstStyle/>
          <a:p>
            <a:r>
              <a:rPr lang="ja-JP" altLang="en-US" dirty="0"/>
              <a:t>裁判上の離婚原因（改正私案）</a:t>
            </a:r>
            <a:endParaRPr kumimoji="1" lang="ja-JP" altLang="en-US" dirty="0"/>
          </a:p>
        </p:txBody>
      </p:sp>
      <p:sp>
        <p:nvSpPr>
          <p:cNvPr id="3" name="コンテンツ プレースホルダー 2"/>
          <p:cNvSpPr>
            <a:spLocks noGrp="1"/>
          </p:cNvSpPr>
          <p:nvPr>
            <p:ph idx="1"/>
          </p:nvPr>
        </p:nvSpPr>
        <p:spPr>
          <a:xfrm>
            <a:off x="838200" y="1230924"/>
            <a:ext cx="10515600" cy="4946040"/>
          </a:xfrm>
        </p:spPr>
        <p:txBody>
          <a:bodyPr>
            <a:noAutofit/>
          </a:bodyPr>
          <a:lstStyle/>
          <a:p>
            <a:r>
              <a:rPr lang="ja-JP" altLang="en-US" dirty="0"/>
              <a:t>民法</a:t>
            </a:r>
            <a:r>
              <a:rPr lang="ja-JP" altLang="en-US" b="1" dirty="0"/>
              <a:t>第</a:t>
            </a:r>
            <a:r>
              <a:rPr lang="en-US" altLang="ja-JP" b="1" dirty="0"/>
              <a:t>770</a:t>
            </a:r>
            <a:r>
              <a:rPr lang="ja-JP" altLang="en-US" b="1" dirty="0"/>
              <a:t>条</a:t>
            </a:r>
            <a:r>
              <a:rPr lang="ja-JP" altLang="en-US" dirty="0"/>
              <a:t>の改正私案（構造化）</a:t>
            </a:r>
            <a:br>
              <a:rPr lang="en-US" altLang="ja-JP" dirty="0"/>
            </a:br>
            <a:r>
              <a:rPr lang="en-US" altLang="ja-JP" dirty="0"/>
              <a:t>                            </a:t>
            </a:r>
            <a:r>
              <a:rPr lang="ja-JP" altLang="en-US" dirty="0"/>
              <a:t>①：要件，②：例示（推定の前提）</a:t>
            </a:r>
          </a:p>
          <a:p>
            <a:pPr lvl="1"/>
            <a:r>
              <a:rPr lang="ja-JP" altLang="en-US" dirty="0"/>
              <a:t>①夫婦の一方は，</a:t>
            </a:r>
            <a:r>
              <a:rPr lang="ja-JP" altLang="en-US" b="1" dirty="0">
                <a:solidFill>
                  <a:srgbClr val="7030A0"/>
                </a:solidFill>
              </a:rPr>
              <a:t>婚姻を継続し難い重大な事由</a:t>
            </a:r>
            <a:r>
              <a:rPr lang="ja-JP" altLang="en-US" dirty="0"/>
              <a:t>があるときに限り，離婚の訴えを提起することができる。</a:t>
            </a:r>
          </a:p>
          <a:p>
            <a:pPr lvl="1"/>
            <a:r>
              <a:rPr lang="ja-JP" altLang="en-US" dirty="0"/>
              <a:t>②以下の各号に該当する場合には，</a:t>
            </a:r>
            <a:r>
              <a:rPr lang="ja-JP" altLang="en-US" b="1" dirty="0">
                <a:solidFill>
                  <a:srgbClr val="7030A0"/>
                </a:solidFill>
              </a:rPr>
              <a:t>婚姻を継続し難い重大な事由があるものと推定する</a:t>
            </a:r>
            <a:r>
              <a:rPr lang="ja-JP" altLang="en-US" dirty="0"/>
              <a:t>。</a:t>
            </a:r>
          </a:p>
          <a:p>
            <a:pPr lvl="2"/>
            <a:r>
              <a:rPr lang="ja-JP" altLang="en-US" dirty="0"/>
              <a:t>一　配偶者に不貞な行為があつたとき。</a:t>
            </a:r>
          </a:p>
          <a:p>
            <a:pPr lvl="2"/>
            <a:r>
              <a:rPr lang="ja-JP" altLang="en-US" b="1" dirty="0">
                <a:solidFill>
                  <a:schemeClr val="accent5">
                    <a:lumMod val="50000"/>
                  </a:schemeClr>
                </a:solidFill>
              </a:rPr>
              <a:t>一の二</a:t>
            </a:r>
            <a:r>
              <a:rPr lang="ja-JP" altLang="en-US" dirty="0"/>
              <a:t>　</a:t>
            </a:r>
            <a:r>
              <a:rPr lang="ja-JP" altLang="en-US" b="1" dirty="0">
                <a:solidFill>
                  <a:schemeClr val="accent5">
                    <a:lumMod val="50000"/>
                  </a:schemeClr>
                </a:solidFill>
              </a:rPr>
              <a:t>配偶者から虐待を受けたとき</a:t>
            </a:r>
            <a:r>
              <a:rPr lang="ja-JP" altLang="en-US" dirty="0"/>
              <a:t>。</a:t>
            </a:r>
          </a:p>
          <a:p>
            <a:pPr lvl="2"/>
            <a:r>
              <a:rPr lang="ja-JP" altLang="en-US" dirty="0"/>
              <a:t>二　配偶者から悪意で遺棄されたとき。</a:t>
            </a:r>
          </a:p>
          <a:p>
            <a:pPr lvl="2"/>
            <a:r>
              <a:rPr lang="ja-JP" altLang="en-US" b="1" dirty="0">
                <a:solidFill>
                  <a:schemeClr val="accent5">
                    <a:lumMod val="50000"/>
                  </a:schemeClr>
                </a:solidFill>
              </a:rPr>
              <a:t>二の二</a:t>
            </a:r>
            <a:r>
              <a:rPr lang="ja-JP" altLang="en-US" dirty="0"/>
              <a:t>　配偶者が，第</a:t>
            </a:r>
            <a:r>
              <a:rPr lang="en-US" altLang="ja-JP" dirty="0"/>
              <a:t>752</a:t>
            </a:r>
            <a:r>
              <a:rPr lang="ja-JP" altLang="en-US" dirty="0"/>
              <a:t>条の規定に違反して，</a:t>
            </a:r>
            <a:r>
              <a:rPr lang="ja-JP" altLang="en-US" b="1" dirty="0">
                <a:solidFill>
                  <a:schemeClr val="accent5">
                    <a:lumMod val="50000"/>
                  </a:schemeClr>
                </a:solidFill>
              </a:rPr>
              <a:t>協力義務を履行しないとき</a:t>
            </a:r>
            <a:r>
              <a:rPr lang="ja-JP" altLang="en-US" dirty="0"/>
              <a:t>。</a:t>
            </a:r>
          </a:p>
          <a:p>
            <a:pPr lvl="2"/>
            <a:r>
              <a:rPr lang="ja-JP" altLang="en-US" b="1" dirty="0">
                <a:solidFill>
                  <a:schemeClr val="accent5">
                    <a:lumMod val="50000"/>
                  </a:schemeClr>
                </a:solidFill>
              </a:rPr>
              <a:t>二の三</a:t>
            </a:r>
            <a:r>
              <a:rPr lang="ja-JP" altLang="en-US" dirty="0"/>
              <a:t>　配偶者が，第</a:t>
            </a:r>
            <a:r>
              <a:rPr lang="en-US" altLang="ja-JP" dirty="0"/>
              <a:t>760</a:t>
            </a:r>
            <a:r>
              <a:rPr lang="ja-JP" altLang="en-US" dirty="0"/>
              <a:t>条の規定に違反して，</a:t>
            </a:r>
            <a:r>
              <a:rPr lang="ja-JP" altLang="en-US" b="1" dirty="0">
                <a:solidFill>
                  <a:schemeClr val="accent5">
                    <a:lumMod val="50000"/>
                  </a:schemeClr>
                </a:solidFill>
              </a:rPr>
              <a:t>婚姻費用の分担義務を履行しない</a:t>
            </a:r>
            <a:r>
              <a:rPr lang="ja-JP" altLang="en-US" dirty="0"/>
              <a:t>とき。</a:t>
            </a:r>
            <a:endParaRPr lang="en-US" altLang="ja-JP" dirty="0"/>
          </a:p>
          <a:p>
            <a:pPr lvl="2"/>
            <a:r>
              <a:rPr lang="ja-JP" altLang="en-US" dirty="0"/>
              <a:t>三　配偶者の生死が</a:t>
            </a:r>
            <a:r>
              <a:rPr lang="en-US" altLang="ja-JP" dirty="0"/>
              <a:t>3</a:t>
            </a:r>
            <a:r>
              <a:rPr lang="ja-JP" altLang="en-US" dirty="0"/>
              <a:t>年以上明かでないとき。</a:t>
            </a:r>
          </a:p>
          <a:p>
            <a:pPr lvl="2"/>
            <a:r>
              <a:rPr lang="ja-JP" altLang="en-US" b="1" dirty="0">
                <a:solidFill>
                  <a:schemeClr val="accent5">
                    <a:lumMod val="50000"/>
                  </a:schemeClr>
                </a:solidFill>
              </a:rPr>
              <a:t>三の二</a:t>
            </a:r>
            <a:r>
              <a:rPr lang="ja-JP" altLang="en-US" dirty="0"/>
              <a:t>　夫婦が</a:t>
            </a:r>
            <a:r>
              <a:rPr lang="en-US" altLang="ja-JP" b="1" dirty="0">
                <a:solidFill>
                  <a:schemeClr val="accent5">
                    <a:lumMod val="50000"/>
                  </a:schemeClr>
                </a:solidFill>
              </a:rPr>
              <a:t>5</a:t>
            </a:r>
            <a:r>
              <a:rPr lang="ja-JP" altLang="en-US" b="1" dirty="0">
                <a:solidFill>
                  <a:schemeClr val="accent5">
                    <a:lumMod val="50000"/>
                  </a:schemeClr>
                </a:solidFill>
              </a:rPr>
              <a:t>年以上別居</a:t>
            </a:r>
            <a:r>
              <a:rPr lang="ja-JP" altLang="en-US" dirty="0"/>
              <a:t>しているとき。（←民法改正要綱案参照）</a:t>
            </a:r>
          </a:p>
          <a:p>
            <a:pPr lvl="2"/>
            <a:r>
              <a:rPr lang="ja-JP" altLang="en-US" dirty="0"/>
              <a:t>四　配偶者が強度の精神病にかかり，回復の見込がないとき。 </a:t>
            </a:r>
          </a:p>
        </p:txBody>
      </p:sp>
      <p:sp>
        <p:nvSpPr>
          <p:cNvPr id="4" name="日付プレースホルダー 3">
            <a:extLst>
              <a:ext uri="{FF2B5EF4-FFF2-40B4-BE49-F238E27FC236}">
                <a16:creationId xmlns:a16="http://schemas.microsoft.com/office/drawing/2014/main" id="{7FAA6B75-F54C-4707-AD5F-DA6177BF122B}"/>
              </a:ext>
            </a:extLst>
          </p:cNvPr>
          <p:cNvSpPr>
            <a:spLocks noGrp="1"/>
          </p:cNvSpPr>
          <p:nvPr>
            <p:ph type="dt" sz="half" idx="10"/>
          </p:nvPr>
        </p:nvSpPr>
        <p:spPr/>
        <p:txBody>
          <a:bodyPr/>
          <a:lstStyle/>
          <a:p>
            <a:fld id="{0EC68C0C-AF48-4781-A6EF-13C881B6523B}"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C87B397F-CBDC-4100-A918-1139D8872FC5}"/>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D0655BC6-35C9-49F7-9B11-EBEF81B52E06}"/>
              </a:ext>
            </a:extLst>
          </p:cNvPr>
          <p:cNvSpPr>
            <a:spLocks noGrp="1"/>
          </p:cNvSpPr>
          <p:nvPr>
            <p:ph type="sldNum" sz="quarter" idx="12"/>
          </p:nvPr>
        </p:nvSpPr>
        <p:spPr/>
        <p:txBody>
          <a:bodyPr/>
          <a:lstStyle/>
          <a:p>
            <a:fld id="{63BA93C4-2A5C-4B4B-B565-ADAA94AD8651}" type="slidenum">
              <a:rPr kumimoji="1" lang="ja-JP" altLang="en-US" smtClean="0"/>
              <a:t>59</a:t>
            </a:fld>
            <a:endParaRPr kumimoji="1" lang="ja-JP" altLang="en-US"/>
          </a:p>
        </p:txBody>
      </p:sp>
    </p:spTree>
    <p:extLst>
      <p:ext uri="{BB962C8B-B14F-4D97-AF65-F5344CB8AC3E}">
        <p14:creationId xmlns:p14="http://schemas.microsoft.com/office/powerpoint/2010/main" val="334616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75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75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75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left)">
                                      <p:cBhvr>
                                        <p:cTn id="52" dur="75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8AAB0746-3D25-4148-81D2-BCA191519ED6}"/>
              </a:ext>
            </a:extLst>
          </p:cNvPr>
          <p:cNvSpPr>
            <a:spLocks noGrp="1"/>
          </p:cNvSpPr>
          <p:nvPr>
            <p:ph type="title"/>
          </p:nvPr>
        </p:nvSpPr>
        <p:spPr>
          <a:xfrm>
            <a:off x="838200" y="365125"/>
            <a:ext cx="10515600" cy="1867645"/>
          </a:xfrm>
        </p:spPr>
        <p:txBody>
          <a:bodyPr>
            <a:normAutofit fontScale="90000"/>
          </a:bodyPr>
          <a:lstStyle/>
          <a:p>
            <a:r>
              <a:rPr lang="ja-JP" altLang="en-US" dirty="0"/>
              <a:t>法に特有の体系的思考とは何か？</a:t>
            </a:r>
            <a:br>
              <a:rPr lang="en-US" altLang="ja-JP" dirty="0"/>
            </a:br>
            <a:r>
              <a:rPr lang="ja-JP" altLang="en-US" dirty="0"/>
              <a:t>全体と部分のシームレスな連続</a:t>
            </a:r>
            <a:br>
              <a:rPr lang="en-US" altLang="ja-JP" dirty="0"/>
            </a:br>
            <a:r>
              <a:rPr lang="ja-JP" altLang="en-US" dirty="0"/>
              <a:t>法の</a:t>
            </a:r>
            <a:r>
              <a:rPr lang="en-US" altLang="ja-JP" b="1" dirty="0">
                <a:latin typeface="Times New Roman" panose="02020603050405020304" pitchFamily="18" charset="0"/>
                <a:cs typeface="Times New Roman" panose="02020603050405020304" pitchFamily="18" charset="0"/>
              </a:rPr>
              <a:t>Google</a:t>
            </a:r>
            <a:r>
              <a:rPr lang="ja-JP" altLang="en-US" b="1" dirty="0">
                <a:latin typeface="Times New Roman" panose="02020603050405020304" pitchFamily="18" charset="0"/>
                <a:cs typeface="Times New Roman" panose="02020603050405020304" pitchFamily="18" charset="0"/>
              </a:rPr>
              <a:t> </a:t>
            </a:r>
            <a:r>
              <a:rPr lang="en-US" altLang="ja-JP" b="1" dirty="0">
                <a:latin typeface="Times New Roman" panose="02020603050405020304" pitchFamily="18" charset="0"/>
                <a:cs typeface="Times New Roman" panose="02020603050405020304" pitchFamily="18" charset="0"/>
              </a:rPr>
              <a:t>Map</a:t>
            </a:r>
            <a:r>
              <a:rPr lang="ja-JP" altLang="en-US" dirty="0"/>
              <a:t>を作る</a:t>
            </a:r>
            <a:endParaRPr kumimoji="1" lang="ja-JP" altLang="en-US" dirty="0"/>
          </a:p>
        </p:txBody>
      </p:sp>
      <p:sp>
        <p:nvSpPr>
          <p:cNvPr id="4" name="日付プレースホルダー 3">
            <a:extLst>
              <a:ext uri="{FF2B5EF4-FFF2-40B4-BE49-F238E27FC236}">
                <a16:creationId xmlns:a16="http://schemas.microsoft.com/office/drawing/2014/main" id="{D5B0EB90-B82C-40C7-AC14-EB27EA3B9AF4}"/>
              </a:ext>
            </a:extLst>
          </p:cNvPr>
          <p:cNvSpPr>
            <a:spLocks noGrp="1"/>
          </p:cNvSpPr>
          <p:nvPr>
            <p:ph type="dt" sz="half" idx="10"/>
          </p:nvPr>
        </p:nvSpPr>
        <p:spPr/>
        <p:txBody>
          <a:bodyPr/>
          <a:lstStyle/>
          <a:p>
            <a:fld id="{CBBA4C36-10F9-4EEC-A2E0-F836664AE6A9}"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964AEFF6-6248-48CA-A47B-ED85D1DAB179}"/>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A3E8041E-C83B-4A99-B4B2-D034D695ECAF}"/>
              </a:ext>
            </a:extLst>
          </p:cNvPr>
          <p:cNvSpPr>
            <a:spLocks noGrp="1"/>
          </p:cNvSpPr>
          <p:nvPr>
            <p:ph type="sldNum" sz="quarter" idx="12"/>
          </p:nvPr>
        </p:nvSpPr>
        <p:spPr/>
        <p:txBody>
          <a:bodyPr/>
          <a:lstStyle/>
          <a:p>
            <a:fld id="{63BA93C4-2A5C-4B4B-B565-ADAA94AD8651}" type="slidenum">
              <a:rPr kumimoji="1" lang="ja-JP" altLang="en-US" smtClean="0"/>
              <a:t>6</a:t>
            </a:fld>
            <a:endParaRPr kumimoji="1" lang="ja-JP" altLang="en-US"/>
          </a:p>
        </p:txBody>
      </p:sp>
      <p:sp>
        <p:nvSpPr>
          <p:cNvPr id="8" name="テキスト プレースホルダー 5">
            <a:extLst>
              <a:ext uri="{FF2B5EF4-FFF2-40B4-BE49-F238E27FC236}">
                <a16:creationId xmlns:a16="http://schemas.microsoft.com/office/drawing/2014/main" id="{7AB61C09-8AA7-4D00-A0D9-6CCFA68274CB}"/>
              </a:ext>
            </a:extLst>
          </p:cNvPr>
          <p:cNvSpPr txBox="1">
            <a:spLocks/>
          </p:cNvSpPr>
          <p:nvPr/>
        </p:nvSpPr>
        <p:spPr>
          <a:xfrm>
            <a:off x="1853967" y="2357819"/>
            <a:ext cx="3202580" cy="823912"/>
          </a:xfrm>
          <a:prstGeom prst="rect">
            <a:avLst/>
          </a:prstGeom>
        </p:spPr>
        <p:txBody>
          <a:bodyPr>
            <a:normAutofit/>
          </a:bodyPr>
          <a:lst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a:t>住宅地図</a:t>
            </a:r>
            <a:endParaRPr lang="ja-JP" altLang="en-US" sz="4000" dirty="0"/>
          </a:p>
        </p:txBody>
      </p:sp>
      <p:pic>
        <p:nvPicPr>
          <p:cNvPr id="9" name="コンテンツ プレースホルダー 10">
            <a:extLst>
              <a:ext uri="{FF2B5EF4-FFF2-40B4-BE49-F238E27FC236}">
                <a16:creationId xmlns:a16="http://schemas.microsoft.com/office/drawing/2014/main" id="{22679DE0-CB17-4EBF-A6E4-3FE2E79EAB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344" y="3299695"/>
            <a:ext cx="5157787" cy="2553798"/>
          </a:xfrm>
          <a:prstGeom prst="rect">
            <a:avLst/>
          </a:prstGeom>
        </p:spPr>
      </p:pic>
      <p:sp>
        <p:nvSpPr>
          <p:cNvPr id="10" name="テキスト プレースホルダー 7">
            <a:extLst>
              <a:ext uri="{FF2B5EF4-FFF2-40B4-BE49-F238E27FC236}">
                <a16:creationId xmlns:a16="http://schemas.microsoft.com/office/drawing/2014/main" id="{B29C100C-450B-4294-B801-9D2A2176AA7B}"/>
              </a:ext>
            </a:extLst>
          </p:cNvPr>
          <p:cNvSpPr txBox="1">
            <a:spLocks/>
          </p:cNvSpPr>
          <p:nvPr/>
        </p:nvSpPr>
        <p:spPr>
          <a:xfrm>
            <a:off x="7191195" y="2357819"/>
            <a:ext cx="3218351" cy="823912"/>
          </a:xfrm>
          <a:prstGeom prst="rect">
            <a:avLst/>
          </a:prstGeom>
        </p:spPr>
        <p:txBody>
          <a:bodyPr>
            <a:normAutofit/>
          </a:bodyPr>
          <a:lstStyle>
            <a:lvl1pPr marL="363538" indent="-363538" algn="l" defTabSz="914400" rtl="0" eaLnBrk="1" latinLnBrk="0" hangingPunct="1">
              <a:lnSpc>
                <a:spcPct val="90000"/>
              </a:lnSpc>
              <a:spcBef>
                <a:spcPts val="1000"/>
              </a:spcBef>
              <a:buClr>
                <a:srgbClr val="002060"/>
              </a:buClr>
              <a:buFont typeface="Wingdings" panose="05000000000000000000" pitchFamily="2" charset="2"/>
              <a:buChar char="n"/>
              <a:defRPr kumimoji="1" sz="2800" kern="1200">
                <a:solidFill>
                  <a:schemeClr val="tx1"/>
                </a:solidFill>
                <a:latin typeface="+mn-lt"/>
                <a:ea typeface="+mn-ea"/>
                <a:cs typeface="+mn-cs"/>
              </a:defRPr>
            </a:lvl1pPr>
            <a:lvl2pPr marL="712788" indent="-349250" algn="l" defTabSz="914400" rtl="0" eaLnBrk="1" latinLnBrk="0" hangingPunct="1">
              <a:lnSpc>
                <a:spcPct val="90000"/>
              </a:lnSpc>
              <a:spcBef>
                <a:spcPts val="500"/>
              </a:spcBef>
              <a:buClr>
                <a:srgbClr val="FF0000"/>
              </a:buClr>
              <a:buFont typeface="Wingdings" panose="05000000000000000000" pitchFamily="2" charset="2"/>
              <a:buChar char="n"/>
              <a:defRPr kumimoji="1" sz="2400" kern="1200">
                <a:solidFill>
                  <a:schemeClr val="tx1"/>
                </a:solidFill>
                <a:latin typeface="+mn-lt"/>
                <a:ea typeface="+mn-ea"/>
                <a:cs typeface="+mn-cs"/>
              </a:defRPr>
            </a:lvl2pPr>
            <a:lvl3pPr marL="981075" indent="-268288" algn="l" defTabSz="914400" rtl="0" eaLnBrk="1" latinLnBrk="0" hangingPunct="1">
              <a:lnSpc>
                <a:spcPct val="90000"/>
              </a:lnSpc>
              <a:spcBef>
                <a:spcPts val="500"/>
              </a:spcBef>
              <a:buClr>
                <a:srgbClr val="002060"/>
              </a:buClr>
              <a:buFont typeface="Wingdings" panose="05000000000000000000" pitchFamily="2" charset="2"/>
              <a:buChar char="n"/>
              <a:defRPr kumimoji="1" sz="2000" kern="1200">
                <a:solidFill>
                  <a:schemeClr val="tx1"/>
                </a:solidFill>
                <a:latin typeface="+mn-lt"/>
                <a:ea typeface="+mn-ea"/>
                <a:cs typeface="+mn-cs"/>
              </a:defRPr>
            </a:lvl3pPr>
            <a:lvl4pPr marL="1250950" indent="-269875" algn="l" defTabSz="914400" rtl="0" eaLnBrk="1" latinLnBrk="0" hangingPunct="1">
              <a:lnSpc>
                <a:spcPct val="90000"/>
              </a:lnSpc>
              <a:spcBef>
                <a:spcPts val="500"/>
              </a:spcBef>
              <a:buClr>
                <a:srgbClr val="FF0000"/>
              </a:buClr>
              <a:buFont typeface="Wingdings" panose="05000000000000000000" pitchFamily="2" charset="2"/>
              <a:buChar char="n"/>
              <a:defRPr kumimoji="1" sz="1800" kern="1200">
                <a:solidFill>
                  <a:schemeClr val="tx1"/>
                </a:solidFill>
                <a:latin typeface="+mn-lt"/>
                <a:ea typeface="+mn-ea"/>
                <a:cs typeface="+mn-cs"/>
              </a:defRPr>
            </a:lvl4pPr>
            <a:lvl5pPr marL="1519238" indent="-268288" algn="l" defTabSz="914400" rtl="0" eaLnBrk="1" latinLnBrk="0" hangingPunct="1">
              <a:lnSpc>
                <a:spcPct val="90000"/>
              </a:lnSpc>
              <a:spcBef>
                <a:spcPts val="500"/>
              </a:spcBef>
              <a:buClr>
                <a:srgbClr val="002060"/>
              </a:buClr>
              <a:buFont typeface="Wingdings" panose="05000000000000000000" pitchFamily="2" charset="2"/>
              <a:buChar char="n"/>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000"/>
              <a:t>世界地図</a:t>
            </a:r>
            <a:endParaRPr lang="ja-JP" altLang="en-US" sz="4000" dirty="0"/>
          </a:p>
        </p:txBody>
      </p:sp>
      <p:pic>
        <p:nvPicPr>
          <p:cNvPr id="11" name="コンテンツ プレースホルダー 12">
            <a:extLst>
              <a:ext uri="{FF2B5EF4-FFF2-40B4-BE49-F238E27FC236}">
                <a16:creationId xmlns:a16="http://schemas.microsoft.com/office/drawing/2014/main" id="{0FF7177F-A057-48C9-8B57-BB4030EEB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776" y="3299695"/>
            <a:ext cx="5183188" cy="2545659"/>
          </a:xfrm>
          <a:prstGeom prst="rect">
            <a:avLst/>
          </a:prstGeom>
        </p:spPr>
      </p:pic>
      <p:sp>
        <p:nvSpPr>
          <p:cNvPr id="12" name="テキスト ボックス 11">
            <a:extLst>
              <a:ext uri="{FF2B5EF4-FFF2-40B4-BE49-F238E27FC236}">
                <a16:creationId xmlns:a16="http://schemas.microsoft.com/office/drawing/2014/main" id="{D3EE8875-E63F-40EA-8971-FE4870DA8A74}"/>
              </a:ext>
            </a:extLst>
          </p:cNvPr>
          <p:cNvSpPr txBox="1"/>
          <p:nvPr/>
        </p:nvSpPr>
        <p:spPr>
          <a:xfrm>
            <a:off x="5657109" y="2350734"/>
            <a:ext cx="933524" cy="830997"/>
          </a:xfrm>
          <a:prstGeom prst="rect">
            <a:avLst/>
          </a:prstGeom>
          <a:noFill/>
        </p:spPr>
        <p:txBody>
          <a:bodyPr wrap="square" rtlCol="0">
            <a:spAutoFit/>
          </a:bodyPr>
          <a:lstStyle/>
          <a:p>
            <a:pPr algn="ctr"/>
            <a:r>
              <a:rPr kumimoji="1" lang="ja-JP" altLang="en-US" sz="4800" dirty="0"/>
              <a:t>⇔</a:t>
            </a:r>
            <a:endParaRPr kumimoji="1" lang="en-US" altLang="ja-JP" sz="4800" dirty="0"/>
          </a:p>
        </p:txBody>
      </p:sp>
      <p:sp>
        <p:nvSpPr>
          <p:cNvPr id="13" name="テキスト ボックス 12">
            <a:extLst>
              <a:ext uri="{FF2B5EF4-FFF2-40B4-BE49-F238E27FC236}">
                <a16:creationId xmlns:a16="http://schemas.microsoft.com/office/drawing/2014/main" id="{483A883F-2A7A-4704-AF4E-0701BCF3AF1B}"/>
              </a:ext>
            </a:extLst>
          </p:cNvPr>
          <p:cNvSpPr txBox="1"/>
          <p:nvPr/>
        </p:nvSpPr>
        <p:spPr>
          <a:xfrm>
            <a:off x="716344" y="4775529"/>
            <a:ext cx="1994852" cy="369332"/>
          </a:xfrm>
          <a:prstGeom prst="rect">
            <a:avLst/>
          </a:prstGeom>
          <a:solidFill>
            <a:schemeClr val="bg1"/>
          </a:solidFill>
        </p:spPr>
        <p:txBody>
          <a:bodyPr wrap="square" rtlCol="0">
            <a:spAutoFit/>
          </a:bodyPr>
          <a:lstStyle/>
          <a:p>
            <a:r>
              <a:rPr kumimoji="1" lang="ja-JP" altLang="en-US" dirty="0"/>
              <a:t>　　　　　　　　　　　　</a:t>
            </a:r>
          </a:p>
        </p:txBody>
      </p:sp>
      <p:sp>
        <p:nvSpPr>
          <p:cNvPr id="14" name="テキスト ボックス 13">
            <a:extLst>
              <a:ext uri="{FF2B5EF4-FFF2-40B4-BE49-F238E27FC236}">
                <a16:creationId xmlns:a16="http://schemas.microsoft.com/office/drawing/2014/main" id="{2F67915B-3C08-4C2D-8DDC-56F85AAABEB6}"/>
              </a:ext>
            </a:extLst>
          </p:cNvPr>
          <p:cNvSpPr txBox="1"/>
          <p:nvPr/>
        </p:nvSpPr>
        <p:spPr>
          <a:xfrm>
            <a:off x="6208776" y="4808894"/>
            <a:ext cx="1994852" cy="369332"/>
          </a:xfrm>
          <a:prstGeom prst="rect">
            <a:avLst/>
          </a:prstGeom>
          <a:solidFill>
            <a:schemeClr val="bg1"/>
          </a:solidFill>
        </p:spPr>
        <p:txBody>
          <a:bodyPr wrap="square" rtlCol="0">
            <a:spAutoFit/>
          </a:bodyPr>
          <a:lstStyle/>
          <a:p>
            <a:r>
              <a:rPr kumimoji="1" lang="ja-JP" altLang="en-US" dirty="0"/>
              <a:t>　　　　　　　　　　　　</a:t>
            </a:r>
          </a:p>
        </p:txBody>
      </p:sp>
      <p:sp>
        <p:nvSpPr>
          <p:cNvPr id="15" name="テキスト ボックス 14">
            <a:extLst>
              <a:ext uri="{FF2B5EF4-FFF2-40B4-BE49-F238E27FC236}">
                <a16:creationId xmlns:a16="http://schemas.microsoft.com/office/drawing/2014/main" id="{2B8B5BFF-FD23-44D8-951B-B1D258D0D823}"/>
              </a:ext>
            </a:extLst>
          </p:cNvPr>
          <p:cNvSpPr txBox="1"/>
          <p:nvPr/>
        </p:nvSpPr>
        <p:spPr>
          <a:xfrm>
            <a:off x="6499130" y="3499287"/>
            <a:ext cx="1690846" cy="246221"/>
          </a:xfrm>
          <a:prstGeom prst="rect">
            <a:avLst/>
          </a:prstGeom>
          <a:solidFill>
            <a:schemeClr val="bg1"/>
          </a:solidFill>
        </p:spPr>
        <p:txBody>
          <a:bodyPr wrap="square" rtlCol="0">
            <a:spAutoFit/>
          </a:bodyPr>
          <a:lstStyle/>
          <a:p>
            <a:r>
              <a:rPr kumimoji="1" lang="ja-JP" altLang="en-US" sz="1000" dirty="0"/>
              <a:t>　　　　　　　　　　</a:t>
            </a:r>
          </a:p>
        </p:txBody>
      </p:sp>
      <p:sp>
        <p:nvSpPr>
          <p:cNvPr id="16" name="テキスト ボックス 15">
            <a:extLst>
              <a:ext uri="{FF2B5EF4-FFF2-40B4-BE49-F238E27FC236}">
                <a16:creationId xmlns:a16="http://schemas.microsoft.com/office/drawing/2014/main" id="{45189F60-BB74-4303-AC37-FA069702511F}"/>
              </a:ext>
            </a:extLst>
          </p:cNvPr>
          <p:cNvSpPr txBox="1"/>
          <p:nvPr/>
        </p:nvSpPr>
        <p:spPr>
          <a:xfrm>
            <a:off x="1020350" y="3500009"/>
            <a:ext cx="1690846" cy="246221"/>
          </a:xfrm>
          <a:prstGeom prst="rect">
            <a:avLst/>
          </a:prstGeom>
          <a:solidFill>
            <a:schemeClr val="bg1"/>
          </a:solidFill>
        </p:spPr>
        <p:txBody>
          <a:bodyPr wrap="square" rtlCol="0">
            <a:spAutoFit/>
          </a:bodyPr>
          <a:lstStyle/>
          <a:p>
            <a:r>
              <a:rPr kumimoji="1" lang="ja-JP" altLang="en-US" sz="1000" dirty="0"/>
              <a:t>　　　　　　　　　　</a:t>
            </a:r>
          </a:p>
        </p:txBody>
      </p:sp>
    </p:spTree>
    <p:extLst>
      <p:ext uri="{BB962C8B-B14F-4D97-AF65-F5344CB8AC3E}">
        <p14:creationId xmlns:p14="http://schemas.microsoft.com/office/powerpoint/2010/main" val="110416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ou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A67E87FD-9368-45FD-9C61-8D4967091E73}"/>
              </a:ext>
            </a:extLst>
          </p:cNvPr>
          <p:cNvSpPr>
            <a:spLocks noGrp="1"/>
          </p:cNvSpPr>
          <p:nvPr>
            <p:ph type="title"/>
          </p:nvPr>
        </p:nvSpPr>
        <p:spPr>
          <a:xfrm>
            <a:off x="831850" y="1262744"/>
            <a:ext cx="10515600" cy="2166256"/>
          </a:xfrm>
        </p:spPr>
        <p:txBody>
          <a:bodyPr/>
          <a:lstStyle/>
          <a:p>
            <a:r>
              <a:rPr kumimoji="1" lang="ja-JP" altLang="en-US" dirty="0"/>
              <a:t>結論</a:t>
            </a:r>
          </a:p>
        </p:txBody>
      </p:sp>
      <p:sp>
        <p:nvSpPr>
          <p:cNvPr id="7" name="テキスト プレースホルダー 6">
            <a:extLst>
              <a:ext uri="{FF2B5EF4-FFF2-40B4-BE49-F238E27FC236}">
                <a16:creationId xmlns:a16="http://schemas.microsoft.com/office/drawing/2014/main" id="{F0F580E8-712C-439E-925A-8DCF110B4DCB}"/>
              </a:ext>
            </a:extLst>
          </p:cNvPr>
          <p:cNvSpPr>
            <a:spLocks noGrp="1"/>
          </p:cNvSpPr>
          <p:nvPr>
            <p:ph type="body" idx="1"/>
          </p:nvPr>
        </p:nvSpPr>
        <p:spPr>
          <a:xfrm>
            <a:off x="831850" y="3730171"/>
            <a:ext cx="10515600" cy="1865085"/>
          </a:xfrm>
        </p:spPr>
        <p:txBody>
          <a:bodyPr/>
          <a:lstStyle/>
          <a:p>
            <a:r>
              <a:rPr kumimoji="1" lang="ja-JP" altLang="en-US" dirty="0">
                <a:solidFill>
                  <a:schemeClr val="tx1"/>
                </a:solidFill>
              </a:rPr>
              <a:t>法は，知らないことを許されない，社会共通のルールである。</a:t>
            </a:r>
            <a:endParaRPr kumimoji="1" lang="en-US" altLang="ja-JP" dirty="0">
              <a:solidFill>
                <a:schemeClr val="tx1"/>
              </a:solidFill>
            </a:endParaRPr>
          </a:p>
          <a:p>
            <a:r>
              <a:rPr kumimoji="1" lang="ja-JP" altLang="en-US" dirty="0">
                <a:solidFill>
                  <a:schemeClr val="tx1"/>
                </a:solidFill>
              </a:rPr>
              <a:t>法は，そのすべてが公開され，誰でも無料で自由に利用できる公共財である。</a:t>
            </a:r>
            <a:endParaRPr kumimoji="1" lang="en-US" altLang="ja-JP" dirty="0">
              <a:solidFill>
                <a:schemeClr val="tx1"/>
              </a:solidFill>
            </a:endParaRPr>
          </a:p>
          <a:p>
            <a:r>
              <a:rPr lang="ja-JP" altLang="en-US" dirty="0">
                <a:solidFill>
                  <a:schemeClr val="tx1"/>
                </a:solidFill>
              </a:rPr>
              <a:t>法を教育することは，小中高でも教育できることが明らかになりつつある。</a:t>
            </a:r>
            <a:endParaRPr lang="en-US" altLang="ja-JP" dirty="0">
              <a:solidFill>
                <a:schemeClr val="tx1"/>
              </a:solidFill>
            </a:endParaRPr>
          </a:p>
          <a:p>
            <a:r>
              <a:rPr kumimoji="1" lang="ja-JP" altLang="en-US" dirty="0">
                <a:solidFill>
                  <a:schemeClr val="tx1"/>
                </a:solidFill>
              </a:rPr>
              <a:t>道徳・宗教は，法の考え方を知らない限り，共通なものとなりえない。</a:t>
            </a:r>
          </a:p>
        </p:txBody>
      </p:sp>
      <p:sp>
        <p:nvSpPr>
          <p:cNvPr id="3" name="日付プレースホルダー 2">
            <a:extLst>
              <a:ext uri="{FF2B5EF4-FFF2-40B4-BE49-F238E27FC236}">
                <a16:creationId xmlns:a16="http://schemas.microsoft.com/office/drawing/2014/main" id="{D4508854-1B98-47DE-BBDE-F41ABDAEC50D}"/>
              </a:ext>
            </a:extLst>
          </p:cNvPr>
          <p:cNvSpPr>
            <a:spLocks noGrp="1"/>
          </p:cNvSpPr>
          <p:nvPr>
            <p:ph type="dt" sz="half" idx="10"/>
          </p:nvPr>
        </p:nvSpPr>
        <p:spPr/>
        <p:txBody>
          <a:bodyPr/>
          <a:lstStyle/>
          <a:p>
            <a:fld id="{9C1E99C8-5156-4BBF-85A2-8B27EE09366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2C660BC0-B4F9-48C1-ABD2-0358CA27159D}"/>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92C61691-FE85-4878-B9D1-ECC491FC1202}"/>
              </a:ext>
            </a:extLst>
          </p:cNvPr>
          <p:cNvSpPr>
            <a:spLocks noGrp="1"/>
          </p:cNvSpPr>
          <p:nvPr>
            <p:ph type="sldNum" sz="quarter" idx="12"/>
          </p:nvPr>
        </p:nvSpPr>
        <p:spPr/>
        <p:txBody>
          <a:bodyPr/>
          <a:lstStyle/>
          <a:p>
            <a:fld id="{63BA93C4-2A5C-4B4B-B565-ADAA94AD8651}" type="slidenum">
              <a:rPr kumimoji="1" lang="ja-JP" altLang="en-US" smtClean="0"/>
              <a:t>60</a:t>
            </a:fld>
            <a:endParaRPr kumimoji="1" lang="ja-JP" altLang="en-US"/>
          </a:p>
        </p:txBody>
      </p:sp>
    </p:spTree>
    <p:extLst>
      <p:ext uri="{BB962C8B-B14F-4D97-AF65-F5344CB8AC3E}">
        <p14:creationId xmlns:p14="http://schemas.microsoft.com/office/powerpoint/2010/main" val="1732706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FDBB3-87D3-4F02-80E9-7421D570AD25}"/>
              </a:ext>
            </a:extLst>
          </p:cNvPr>
          <p:cNvSpPr>
            <a:spLocks noGrp="1"/>
          </p:cNvSpPr>
          <p:nvPr>
            <p:ph type="title"/>
          </p:nvPr>
        </p:nvSpPr>
        <p:spPr/>
        <p:txBody>
          <a:bodyPr/>
          <a:lstStyle/>
          <a:p>
            <a:r>
              <a:rPr kumimoji="1" lang="ja-JP" altLang="en-US" dirty="0"/>
              <a:t>結論</a:t>
            </a:r>
            <a:r>
              <a:rPr kumimoji="1" lang="en-US" altLang="ja-JP" dirty="0"/>
              <a:t>1</a:t>
            </a:r>
            <a:br>
              <a:rPr kumimoji="1" lang="en-US" altLang="ja-JP" dirty="0"/>
            </a:br>
            <a:r>
              <a:rPr kumimoji="1" lang="ja-JP" altLang="en-US" dirty="0"/>
              <a:t>（法ほど貴重な文化財はない）</a:t>
            </a:r>
          </a:p>
        </p:txBody>
      </p:sp>
      <p:sp>
        <p:nvSpPr>
          <p:cNvPr id="6" name="コンテンツ プレースホルダー 5">
            <a:extLst>
              <a:ext uri="{FF2B5EF4-FFF2-40B4-BE49-F238E27FC236}">
                <a16:creationId xmlns:a16="http://schemas.microsoft.com/office/drawing/2014/main" id="{B5D8A494-1665-4F4A-9806-55049F2E542E}"/>
              </a:ext>
            </a:extLst>
          </p:cNvPr>
          <p:cNvSpPr>
            <a:spLocks noGrp="1"/>
          </p:cNvSpPr>
          <p:nvPr>
            <p:ph sz="half" idx="1"/>
          </p:nvPr>
        </p:nvSpPr>
        <p:spPr/>
        <p:txBody>
          <a:bodyPr>
            <a:normAutofit fontScale="62500" lnSpcReduction="20000"/>
          </a:bodyPr>
          <a:lstStyle/>
          <a:p>
            <a:pPr>
              <a:lnSpc>
                <a:spcPct val="120000"/>
              </a:lnSpc>
            </a:pPr>
            <a:r>
              <a:rPr lang="ja-JP" altLang="en-US" dirty="0"/>
              <a:t>法における多様さと共通性の融合</a:t>
            </a:r>
            <a:endParaRPr lang="en-US" altLang="ja-JP" dirty="0"/>
          </a:p>
          <a:p>
            <a:pPr lvl="1">
              <a:lnSpc>
                <a:spcPct val="120000"/>
              </a:lnSpc>
            </a:pPr>
            <a:r>
              <a:rPr lang="ja-JP" altLang="en-US" dirty="0"/>
              <a:t>私人間の約束・契約（私的自治）</a:t>
            </a:r>
            <a:endParaRPr lang="en-US" altLang="ja-JP" dirty="0"/>
          </a:p>
          <a:p>
            <a:pPr lvl="2">
              <a:lnSpc>
                <a:spcPct val="120000"/>
              </a:lnSpc>
            </a:pPr>
            <a:r>
              <a:rPr lang="ja-JP" altLang="en-US" dirty="0"/>
              <a:t>多様性の中にある合意という共通性に着目</a:t>
            </a:r>
            <a:endParaRPr lang="en-US" altLang="ja-JP" dirty="0"/>
          </a:p>
          <a:p>
            <a:pPr lvl="1">
              <a:lnSpc>
                <a:spcPct val="120000"/>
              </a:lnSpc>
            </a:pPr>
            <a:r>
              <a:rPr lang="ja-JP" altLang="en-US" dirty="0"/>
              <a:t>法律（公共財）への格上げ</a:t>
            </a:r>
            <a:endParaRPr lang="en-US" altLang="ja-JP" dirty="0"/>
          </a:p>
          <a:p>
            <a:pPr lvl="2">
              <a:lnSpc>
                <a:spcPct val="120000"/>
              </a:lnSpc>
            </a:pPr>
            <a:r>
              <a:rPr kumimoji="1" lang="ja-JP" altLang="en-US" dirty="0"/>
              <a:t>当事者間では，それが，法律と同様の効力を有することを認める（民法</a:t>
            </a:r>
            <a:r>
              <a:rPr kumimoji="1" lang="en-US" altLang="ja-JP" dirty="0"/>
              <a:t>91</a:t>
            </a:r>
            <a:r>
              <a:rPr kumimoji="1" lang="ja-JP" altLang="en-US" dirty="0"/>
              <a:t>条，</a:t>
            </a:r>
            <a:r>
              <a:rPr kumimoji="1" lang="ja-JP" altLang="en-US" dirty="0">
                <a:hlinkClick r:id="rId2" action="ppaction://hlinksldjump"/>
              </a:rPr>
              <a:t>フランス民法典</a:t>
            </a:r>
            <a:r>
              <a:rPr kumimoji="1" lang="en-US" altLang="ja-JP" dirty="0">
                <a:hlinkClick r:id="rId2" action="ppaction://hlinksldjump"/>
              </a:rPr>
              <a:t>1103</a:t>
            </a:r>
            <a:r>
              <a:rPr kumimoji="1" lang="ja-JP" altLang="en-US" dirty="0">
                <a:hlinkClick r:id="rId2" action="ppaction://hlinksldjump"/>
              </a:rPr>
              <a:t>条</a:t>
            </a:r>
            <a:r>
              <a:rPr kumimoji="1" lang="ja-JP" altLang="en-US" dirty="0"/>
              <a:t>）。</a:t>
            </a:r>
            <a:endParaRPr kumimoji="1" lang="en-US" altLang="ja-JP" dirty="0"/>
          </a:p>
          <a:p>
            <a:pPr lvl="2">
              <a:lnSpc>
                <a:spcPct val="120000"/>
              </a:lnSpc>
            </a:pPr>
            <a:r>
              <a:rPr lang="ja-JP" altLang="en-US" dirty="0"/>
              <a:t>ただし，公序良俗に違反する場合とか，信義則に反する場合は，その効力を否定する。</a:t>
            </a:r>
            <a:endParaRPr lang="en-US" altLang="ja-JP" dirty="0"/>
          </a:p>
          <a:p>
            <a:pPr lvl="2">
              <a:lnSpc>
                <a:spcPct val="120000"/>
              </a:lnSpc>
            </a:pPr>
            <a:r>
              <a:rPr kumimoji="1" lang="ja-JP" altLang="en-US" dirty="0"/>
              <a:t>多数の人々が合意した場合は，その組織の運営は，多数決の原則を導入する。</a:t>
            </a:r>
            <a:endParaRPr kumimoji="1" lang="en-US" altLang="ja-JP" dirty="0"/>
          </a:p>
          <a:p>
            <a:pPr>
              <a:lnSpc>
                <a:spcPct val="120000"/>
              </a:lnSpc>
            </a:pPr>
            <a:r>
              <a:rPr kumimoji="1" lang="ja-JP" altLang="en-US" dirty="0"/>
              <a:t>法律の公開性・無料性・人権保護の永続性</a:t>
            </a:r>
            <a:endParaRPr kumimoji="1" lang="en-US" altLang="ja-JP" dirty="0"/>
          </a:p>
          <a:p>
            <a:pPr lvl="1">
              <a:lnSpc>
                <a:spcPct val="120000"/>
              </a:lnSpc>
            </a:pPr>
            <a:r>
              <a:rPr lang="ja-JP" altLang="en-US" dirty="0"/>
              <a:t>制定された法律は，すべての人に無料でのアクセスを認める。</a:t>
            </a:r>
            <a:endParaRPr lang="en-US" altLang="ja-JP" dirty="0"/>
          </a:p>
          <a:p>
            <a:pPr lvl="1">
              <a:lnSpc>
                <a:spcPct val="120000"/>
              </a:lnSpc>
            </a:pPr>
            <a:r>
              <a:rPr lang="ja-JP" altLang="en-US" dirty="0"/>
              <a:t>法は，すべての人が暴力に対抗するために無料で利用できる。</a:t>
            </a:r>
            <a:endParaRPr lang="en-US" altLang="ja-JP" dirty="0"/>
          </a:p>
          <a:p>
            <a:pPr marL="363538" lvl="1" indent="0">
              <a:lnSpc>
                <a:spcPct val="120000"/>
              </a:lnSpc>
              <a:buNone/>
            </a:pPr>
            <a:endParaRPr kumimoji="1" lang="ja-JP" altLang="en-US" dirty="0"/>
          </a:p>
        </p:txBody>
      </p:sp>
      <p:sp>
        <p:nvSpPr>
          <p:cNvPr id="7" name="コンテンツ プレースホルダー 6">
            <a:extLst>
              <a:ext uri="{FF2B5EF4-FFF2-40B4-BE49-F238E27FC236}">
                <a16:creationId xmlns:a16="http://schemas.microsoft.com/office/drawing/2014/main" id="{8EB7B1CC-30EF-481B-A428-ADF295EFDF90}"/>
              </a:ext>
            </a:extLst>
          </p:cNvPr>
          <p:cNvSpPr>
            <a:spLocks noGrp="1"/>
          </p:cNvSpPr>
          <p:nvPr>
            <p:ph sz="half" idx="2"/>
          </p:nvPr>
        </p:nvSpPr>
        <p:spPr/>
        <p:txBody>
          <a:bodyPr>
            <a:normAutofit fontScale="62500" lnSpcReduction="20000"/>
          </a:bodyPr>
          <a:lstStyle/>
          <a:p>
            <a:pPr>
              <a:lnSpc>
                <a:spcPct val="120000"/>
              </a:lnSpc>
            </a:pPr>
            <a:r>
              <a:rPr kumimoji="1" lang="ja-JP" altLang="en-US" dirty="0"/>
              <a:t>法律における聖典化と民主化の両立</a:t>
            </a:r>
            <a:endParaRPr kumimoji="1" lang="en-US" altLang="ja-JP" dirty="0"/>
          </a:p>
          <a:p>
            <a:pPr lvl="1">
              <a:lnSpc>
                <a:spcPct val="120000"/>
              </a:lnSpc>
            </a:pPr>
            <a:r>
              <a:rPr kumimoji="1" lang="ja-JP" altLang="en-US" dirty="0"/>
              <a:t>法律は，改正されるまでは，すべての人を拘束する。</a:t>
            </a:r>
            <a:endParaRPr kumimoji="1" lang="en-US" altLang="ja-JP" dirty="0"/>
          </a:p>
          <a:p>
            <a:pPr lvl="1">
              <a:lnSpc>
                <a:spcPct val="120000"/>
              </a:lnSpc>
            </a:pPr>
            <a:r>
              <a:rPr lang="ja-JP" altLang="en-US" dirty="0"/>
              <a:t>法律の条文の文言は一義的であり，曖昧さは存在しない。</a:t>
            </a:r>
            <a:endParaRPr lang="en-US" altLang="ja-JP" dirty="0"/>
          </a:p>
          <a:p>
            <a:pPr lvl="1">
              <a:lnSpc>
                <a:spcPct val="120000"/>
              </a:lnSpc>
            </a:pPr>
            <a:r>
              <a:rPr lang="ja-JP" altLang="en-US" dirty="0"/>
              <a:t>法律の解釈も運用も，一義的に決定された条文を前提にして，実践される（前提の統一性）。</a:t>
            </a:r>
            <a:endParaRPr lang="en-US" altLang="ja-JP" dirty="0"/>
          </a:p>
          <a:p>
            <a:pPr lvl="1">
              <a:lnSpc>
                <a:spcPct val="120000"/>
              </a:lnSpc>
            </a:pPr>
            <a:r>
              <a:rPr kumimoji="1" lang="ja-JP" altLang="en-US" dirty="0"/>
              <a:t>もっとも，条文の解釈については多様性が保持される。</a:t>
            </a:r>
            <a:endParaRPr kumimoji="1" lang="en-US" altLang="ja-JP" dirty="0"/>
          </a:p>
          <a:p>
            <a:pPr>
              <a:lnSpc>
                <a:spcPct val="120000"/>
              </a:lnSpc>
            </a:pPr>
            <a:r>
              <a:rPr kumimoji="1" lang="ja-JP" altLang="en-US" dirty="0"/>
              <a:t>法律に対する批判の自由・改正可能</a:t>
            </a:r>
            <a:endParaRPr kumimoji="1" lang="en-US" altLang="ja-JP" dirty="0"/>
          </a:p>
          <a:p>
            <a:pPr lvl="1">
              <a:lnSpc>
                <a:spcPct val="120000"/>
              </a:lnSpc>
            </a:pPr>
            <a:r>
              <a:rPr lang="ja-JP" altLang="en-US" dirty="0"/>
              <a:t>一義的に定められた条文の解釈は自由に行われる。</a:t>
            </a:r>
            <a:endParaRPr lang="en-US" altLang="ja-JP" dirty="0"/>
          </a:p>
          <a:p>
            <a:pPr lvl="1">
              <a:lnSpc>
                <a:spcPct val="120000"/>
              </a:lnSpc>
            </a:pPr>
            <a:r>
              <a:rPr lang="ja-JP" altLang="en-US" dirty="0"/>
              <a:t>最高裁の判決も，その事件についての解釈を示すだけである。判例は常に変更可能。先例拘束の原則は大陸法国では存在しない。</a:t>
            </a:r>
            <a:endParaRPr lang="en-US" altLang="ja-JP" dirty="0"/>
          </a:p>
          <a:p>
            <a:pPr lvl="1">
              <a:lnSpc>
                <a:spcPct val="120000"/>
              </a:lnSpc>
            </a:pPr>
            <a:r>
              <a:rPr lang="ja-JP" altLang="en-US" dirty="0"/>
              <a:t>法典を批判し，改正することに遠慮はいらない。</a:t>
            </a:r>
            <a:endParaRPr lang="en-US" altLang="ja-JP" dirty="0"/>
          </a:p>
          <a:p>
            <a:pPr lvl="1">
              <a:lnSpc>
                <a:spcPct val="120000"/>
              </a:lnSpc>
            </a:pPr>
            <a:r>
              <a:rPr kumimoji="1" lang="ja-JP" altLang="en-US" dirty="0"/>
              <a:t>改正案は，議員立法で実現することも可能である。</a:t>
            </a:r>
          </a:p>
        </p:txBody>
      </p:sp>
      <p:sp>
        <p:nvSpPr>
          <p:cNvPr id="3" name="日付プレースホルダー 2">
            <a:extLst>
              <a:ext uri="{FF2B5EF4-FFF2-40B4-BE49-F238E27FC236}">
                <a16:creationId xmlns:a16="http://schemas.microsoft.com/office/drawing/2014/main" id="{6182DE1B-DBC8-4D67-87B5-22364A19D429}"/>
              </a:ext>
            </a:extLst>
          </p:cNvPr>
          <p:cNvSpPr>
            <a:spLocks noGrp="1"/>
          </p:cNvSpPr>
          <p:nvPr>
            <p:ph type="dt" sz="half" idx="10"/>
          </p:nvPr>
        </p:nvSpPr>
        <p:spPr/>
        <p:txBody>
          <a:bodyPr/>
          <a:lstStyle/>
          <a:p>
            <a:fld id="{9AFF9AF3-AB53-4A1D-AA03-DF9DFC67CE63}"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CFEC3439-5584-471C-A10C-22E562B6DE4F}"/>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3D4FD4A6-F58A-4703-B296-60C13F77DCBA}"/>
              </a:ext>
            </a:extLst>
          </p:cNvPr>
          <p:cNvSpPr>
            <a:spLocks noGrp="1"/>
          </p:cNvSpPr>
          <p:nvPr>
            <p:ph type="sldNum" sz="quarter" idx="12"/>
          </p:nvPr>
        </p:nvSpPr>
        <p:spPr/>
        <p:txBody>
          <a:bodyPr/>
          <a:lstStyle/>
          <a:p>
            <a:fld id="{63BA93C4-2A5C-4B4B-B565-ADAA94AD8651}" type="slidenum">
              <a:rPr kumimoji="1" lang="ja-JP" altLang="en-US" smtClean="0"/>
              <a:t>61</a:t>
            </a:fld>
            <a:endParaRPr kumimoji="1" lang="ja-JP" altLang="en-US"/>
          </a:p>
        </p:txBody>
      </p:sp>
    </p:spTree>
    <p:extLst>
      <p:ext uri="{BB962C8B-B14F-4D97-AF65-F5344CB8AC3E}">
        <p14:creationId xmlns:p14="http://schemas.microsoft.com/office/powerpoint/2010/main" val="161665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75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75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up)">
                                      <p:cBhvr>
                                        <p:cTn id="22" dur="175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1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up)">
                                      <p:cBhvr>
                                        <p:cTn id="32" dur="125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up)">
                                      <p:cBhvr>
                                        <p:cTn id="37" dur="1250"/>
                                        <p:tgtEl>
                                          <p:spTgt spid="6">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wipe(up)">
                                      <p:cBhvr>
                                        <p:cTn id="42" dur="125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left)">
                                      <p:cBhvr>
                                        <p:cTn id="47" dur="10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125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125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wipe(left)">
                                      <p:cBhvr>
                                        <p:cTn id="62" dur="10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Effect transition="in" filter="wipe(left)">
                                      <p:cBhvr>
                                        <p:cTn id="67" dur="1000"/>
                                        <p:tgtEl>
                                          <p:spTgt spid="7">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7">
                                            <p:txEl>
                                              <p:pRg st="7" end="7"/>
                                            </p:txEl>
                                          </p:spTgt>
                                        </p:tgtEl>
                                        <p:attrNameLst>
                                          <p:attrName>style.visibility</p:attrName>
                                        </p:attrNameLst>
                                      </p:cBhvr>
                                      <p:to>
                                        <p:strVal val="visible"/>
                                      </p:to>
                                    </p:set>
                                    <p:animEffect transition="in" filter="wipe(up)">
                                      <p:cBhvr>
                                        <p:cTn id="72" dur="2500"/>
                                        <p:tgtEl>
                                          <p:spTgt spid="7">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8" end="8"/>
                                            </p:txEl>
                                          </p:spTgt>
                                        </p:tgtEl>
                                        <p:attrNameLst>
                                          <p:attrName>style.visibility</p:attrName>
                                        </p:attrNameLst>
                                      </p:cBhvr>
                                      <p:to>
                                        <p:strVal val="visible"/>
                                      </p:to>
                                    </p:set>
                                    <p:animEffect transition="in" filter="wipe(left)">
                                      <p:cBhvr>
                                        <p:cTn id="77" dur="1000"/>
                                        <p:tgtEl>
                                          <p:spTgt spid="7">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9" end="9"/>
                                            </p:txEl>
                                          </p:spTgt>
                                        </p:tgtEl>
                                        <p:attrNameLst>
                                          <p:attrName>style.visibility</p:attrName>
                                        </p:attrNameLst>
                                      </p:cBhvr>
                                      <p:to>
                                        <p:strVal val="visible"/>
                                      </p:to>
                                    </p:set>
                                    <p:animEffect transition="in" filter="wipe(left)">
                                      <p:cBhvr>
                                        <p:cTn id="82"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3BE099-E2BF-425B-9BE7-3A082C97483E}"/>
              </a:ext>
            </a:extLst>
          </p:cNvPr>
          <p:cNvSpPr>
            <a:spLocks noGrp="1"/>
          </p:cNvSpPr>
          <p:nvPr>
            <p:ph type="title"/>
          </p:nvPr>
        </p:nvSpPr>
        <p:spPr/>
        <p:txBody>
          <a:bodyPr>
            <a:normAutofit/>
          </a:bodyPr>
          <a:lstStyle/>
          <a:p>
            <a:r>
              <a:rPr kumimoji="1" lang="ja-JP" altLang="en-US" dirty="0"/>
              <a:t>結論</a:t>
            </a:r>
            <a:r>
              <a:rPr kumimoji="1" lang="en-US" altLang="ja-JP" dirty="0"/>
              <a:t>2</a:t>
            </a:r>
            <a:br>
              <a:rPr kumimoji="1" lang="en-US" altLang="ja-JP" dirty="0"/>
            </a:br>
            <a:r>
              <a:rPr kumimoji="1" lang="ja-JP" altLang="en-US" sz="4000" dirty="0"/>
              <a:t>（世界共通教育に取り込むべき内容）</a:t>
            </a:r>
            <a:endParaRPr kumimoji="1" lang="ja-JP" altLang="en-US" dirty="0"/>
          </a:p>
        </p:txBody>
      </p:sp>
      <p:sp>
        <p:nvSpPr>
          <p:cNvPr id="3" name="コンテンツ プレースホルダー 2">
            <a:extLst>
              <a:ext uri="{FF2B5EF4-FFF2-40B4-BE49-F238E27FC236}">
                <a16:creationId xmlns:a16="http://schemas.microsoft.com/office/drawing/2014/main" id="{1B85CB6C-C8A6-45D5-AD80-9F86E557A679}"/>
              </a:ext>
            </a:extLst>
          </p:cNvPr>
          <p:cNvSpPr>
            <a:spLocks noGrp="1"/>
          </p:cNvSpPr>
          <p:nvPr>
            <p:ph sz="half" idx="1"/>
          </p:nvPr>
        </p:nvSpPr>
        <p:spPr/>
        <p:txBody>
          <a:bodyPr>
            <a:normAutofit lnSpcReduction="10000"/>
          </a:bodyPr>
          <a:lstStyle/>
          <a:p>
            <a:pPr>
              <a:lnSpc>
                <a:spcPct val="100000"/>
              </a:lnSpc>
            </a:pPr>
            <a:r>
              <a:rPr kumimoji="1" lang="ja-JP" altLang="en-US" dirty="0"/>
              <a:t>世界の文化地図におけるリーガルコードの位置づけ</a:t>
            </a:r>
            <a:endParaRPr kumimoji="1" lang="en-US" altLang="ja-JP" dirty="0"/>
          </a:p>
          <a:p>
            <a:pPr lvl="1">
              <a:lnSpc>
                <a:spcPct val="100000"/>
              </a:lnSpc>
            </a:pPr>
            <a:r>
              <a:rPr lang="ja-JP" altLang="en-US" dirty="0"/>
              <a:t>リーガル・コード，モラルコード，レリジャスコードの意義と特色</a:t>
            </a:r>
            <a:endParaRPr lang="en-US" altLang="ja-JP" dirty="0"/>
          </a:p>
          <a:p>
            <a:pPr lvl="1">
              <a:lnSpc>
                <a:spcPct val="100000"/>
              </a:lnSpc>
            </a:pPr>
            <a:r>
              <a:rPr lang="ja-JP" altLang="en-US" dirty="0"/>
              <a:t>リーガルコードとモラルコード，</a:t>
            </a:r>
            <a:r>
              <a:rPr kumimoji="1" lang="ja-JP" altLang="en-US" dirty="0"/>
              <a:t>レジジャスコードとの対比</a:t>
            </a:r>
            <a:endParaRPr kumimoji="1" lang="en-US" altLang="ja-JP" dirty="0"/>
          </a:p>
          <a:p>
            <a:pPr lvl="1">
              <a:lnSpc>
                <a:spcPct val="100000"/>
              </a:lnSpc>
            </a:pPr>
            <a:r>
              <a:rPr lang="ja-JP" altLang="en-US" dirty="0"/>
              <a:t>リーガルコードの相対的優位性</a:t>
            </a:r>
            <a:endParaRPr lang="en-US" altLang="ja-JP" dirty="0"/>
          </a:p>
          <a:p>
            <a:pPr lvl="2">
              <a:lnSpc>
                <a:spcPct val="100000"/>
              </a:lnSpc>
            </a:pPr>
            <a:r>
              <a:rPr kumimoji="1" lang="ja-JP" altLang="en-US" dirty="0"/>
              <a:t>グローバル競争力</a:t>
            </a:r>
            <a:endParaRPr kumimoji="1" lang="en-US" altLang="ja-JP" dirty="0"/>
          </a:p>
          <a:p>
            <a:pPr lvl="2">
              <a:lnSpc>
                <a:spcPct val="100000"/>
              </a:lnSpc>
            </a:pPr>
            <a:r>
              <a:rPr lang="ja-JP" altLang="en-US" dirty="0"/>
              <a:t>世界のリーダーのリーガル力</a:t>
            </a:r>
            <a:endParaRPr lang="en-US" altLang="ja-JP" dirty="0"/>
          </a:p>
          <a:p>
            <a:pPr>
              <a:lnSpc>
                <a:spcPct val="100000"/>
              </a:lnSpc>
            </a:pPr>
            <a:r>
              <a:rPr kumimoji="1" lang="en-US" altLang="ja-JP" dirty="0"/>
              <a:t>LegalTech</a:t>
            </a:r>
            <a:r>
              <a:rPr kumimoji="1" lang="ja-JP" altLang="en-US" dirty="0"/>
              <a:t>における</a:t>
            </a:r>
            <a:r>
              <a:rPr kumimoji="1" lang="en-US" altLang="ja-JP" dirty="0"/>
              <a:t>XML</a:t>
            </a:r>
            <a:r>
              <a:rPr kumimoji="1" lang="ja-JP" altLang="en-US" dirty="0"/>
              <a:t>の役割</a:t>
            </a:r>
            <a:endParaRPr kumimoji="1" lang="en-US" altLang="ja-JP" dirty="0"/>
          </a:p>
          <a:p>
            <a:pPr lvl="1">
              <a:lnSpc>
                <a:spcPct val="100000"/>
              </a:lnSpc>
            </a:pPr>
            <a:r>
              <a:rPr lang="en-US" altLang="ja-JP" dirty="0"/>
              <a:t>e-Gov</a:t>
            </a:r>
            <a:r>
              <a:rPr lang="ja-JP" altLang="en-US" dirty="0"/>
              <a:t>法令提供システム </a:t>
            </a:r>
            <a:r>
              <a:rPr lang="en-US" altLang="ja-JP" dirty="0"/>
              <a:t>etc.</a:t>
            </a:r>
            <a:endParaRPr kumimoji="1" lang="ja-JP" altLang="en-US" dirty="0"/>
          </a:p>
        </p:txBody>
      </p:sp>
      <p:sp>
        <p:nvSpPr>
          <p:cNvPr id="4" name="コンテンツ プレースホルダー 3">
            <a:extLst>
              <a:ext uri="{FF2B5EF4-FFF2-40B4-BE49-F238E27FC236}">
                <a16:creationId xmlns:a16="http://schemas.microsoft.com/office/drawing/2014/main" id="{BB0778CB-867F-453E-AC52-E8853D4F4305}"/>
              </a:ext>
            </a:extLst>
          </p:cNvPr>
          <p:cNvSpPr>
            <a:spLocks noGrp="1"/>
          </p:cNvSpPr>
          <p:nvPr>
            <p:ph sz="half" idx="2"/>
          </p:nvPr>
        </p:nvSpPr>
        <p:spPr/>
        <p:txBody>
          <a:bodyPr>
            <a:normAutofit lnSpcReduction="10000"/>
          </a:bodyPr>
          <a:lstStyle/>
          <a:p>
            <a:pPr>
              <a:lnSpc>
                <a:spcPct val="100000"/>
              </a:lnSpc>
            </a:pPr>
            <a:r>
              <a:rPr kumimoji="1" lang="ja-JP" altLang="en-US" dirty="0"/>
              <a:t>リーガルコードにおける法律家の思考方法</a:t>
            </a:r>
            <a:endParaRPr kumimoji="1" lang="en-US" altLang="ja-JP" dirty="0"/>
          </a:p>
          <a:p>
            <a:pPr lvl="1">
              <a:lnSpc>
                <a:spcPct val="100000"/>
              </a:lnSpc>
            </a:pPr>
            <a:r>
              <a:rPr lang="ja-JP" altLang="en-US" dirty="0"/>
              <a:t>アイラック（</a:t>
            </a:r>
            <a:r>
              <a:rPr lang="en-US" altLang="ja-JP" dirty="0"/>
              <a:t>IRAC</a:t>
            </a:r>
            <a:r>
              <a:rPr lang="ja-JP" altLang="en-US" dirty="0"/>
              <a:t>）</a:t>
            </a:r>
            <a:endParaRPr lang="en-US" altLang="ja-JP" dirty="0"/>
          </a:p>
          <a:p>
            <a:pPr lvl="1">
              <a:lnSpc>
                <a:spcPct val="100000"/>
              </a:lnSpc>
            </a:pPr>
            <a:r>
              <a:rPr kumimoji="1" lang="ja-JP" altLang="en-US" dirty="0"/>
              <a:t>トゥールミンの議論の図式</a:t>
            </a:r>
            <a:endParaRPr kumimoji="1" lang="en-US" altLang="ja-JP" dirty="0"/>
          </a:p>
          <a:p>
            <a:pPr>
              <a:lnSpc>
                <a:spcPct val="100000"/>
              </a:lnSpc>
            </a:pPr>
            <a:r>
              <a:rPr kumimoji="1" lang="ja-JP" altLang="en-US" dirty="0"/>
              <a:t>リーガルコードにおける紛争解決方法</a:t>
            </a:r>
            <a:endParaRPr kumimoji="1" lang="en-US" altLang="ja-JP" dirty="0"/>
          </a:p>
          <a:p>
            <a:pPr lvl="1">
              <a:lnSpc>
                <a:spcPct val="100000"/>
              </a:lnSpc>
            </a:pPr>
            <a:r>
              <a:rPr lang="ja-JP" altLang="en-US" dirty="0"/>
              <a:t>条文の構造と事実との関係</a:t>
            </a:r>
            <a:endParaRPr lang="en-US" altLang="ja-JP" dirty="0"/>
          </a:p>
          <a:p>
            <a:pPr lvl="2">
              <a:lnSpc>
                <a:spcPct val="100000"/>
              </a:lnSpc>
            </a:pPr>
            <a:r>
              <a:rPr lang="ja-JP" altLang="en-US" dirty="0"/>
              <a:t>条文からスタート（体系的理解）</a:t>
            </a:r>
            <a:endParaRPr lang="en-US" altLang="ja-JP" dirty="0"/>
          </a:p>
          <a:p>
            <a:pPr lvl="2">
              <a:lnSpc>
                <a:spcPct val="100000"/>
              </a:lnSpc>
            </a:pPr>
            <a:r>
              <a:rPr lang="ja-JP" altLang="en-US" dirty="0"/>
              <a:t>事実からスタート（ケース研究）</a:t>
            </a:r>
            <a:endParaRPr lang="en-US" altLang="ja-JP" dirty="0"/>
          </a:p>
          <a:p>
            <a:pPr lvl="1">
              <a:lnSpc>
                <a:spcPct val="100000"/>
              </a:lnSpc>
            </a:pPr>
            <a:r>
              <a:rPr lang="ja-JP" altLang="en-US" dirty="0"/>
              <a:t>ケース研究から立法研究へ</a:t>
            </a:r>
            <a:endParaRPr lang="en-US" altLang="ja-JP" dirty="0"/>
          </a:p>
          <a:p>
            <a:pPr lvl="2">
              <a:lnSpc>
                <a:spcPct val="100000"/>
              </a:lnSpc>
            </a:pPr>
            <a:r>
              <a:rPr kumimoji="1" lang="ja-JP" altLang="en-US" dirty="0"/>
              <a:t>　　　　　　　　　　　　　　　　以上</a:t>
            </a:r>
          </a:p>
        </p:txBody>
      </p:sp>
      <p:sp>
        <p:nvSpPr>
          <p:cNvPr id="5" name="日付プレースホルダー 4">
            <a:extLst>
              <a:ext uri="{FF2B5EF4-FFF2-40B4-BE49-F238E27FC236}">
                <a16:creationId xmlns:a16="http://schemas.microsoft.com/office/drawing/2014/main" id="{8FA018DE-D6A6-4653-A740-73F514E8A230}"/>
              </a:ext>
            </a:extLst>
          </p:cNvPr>
          <p:cNvSpPr>
            <a:spLocks noGrp="1"/>
          </p:cNvSpPr>
          <p:nvPr>
            <p:ph type="dt" sz="half" idx="10"/>
          </p:nvPr>
        </p:nvSpPr>
        <p:spPr/>
        <p:txBody>
          <a:bodyPr/>
          <a:lstStyle/>
          <a:p>
            <a:fld id="{2591083F-750F-446B-AC7E-3077343E6A05}" type="datetime1">
              <a:rPr kumimoji="1" lang="ja-JP" altLang="en-US" smtClean="0"/>
              <a:t>2020/6/23</a:t>
            </a:fld>
            <a:endParaRPr kumimoji="1" lang="ja-JP" altLang="en-US"/>
          </a:p>
        </p:txBody>
      </p:sp>
      <p:sp>
        <p:nvSpPr>
          <p:cNvPr id="6" name="フッター プレースホルダー 5">
            <a:extLst>
              <a:ext uri="{FF2B5EF4-FFF2-40B4-BE49-F238E27FC236}">
                <a16:creationId xmlns:a16="http://schemas.microsoft.com/office/drawing/2014/main" id="{9CE0D2A6-D6C3-403D-A826-0403B14F9614}"/>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7" name="スライド番号プレースホルダー 6">
            <a:extLst>
              <a:ext uri="{FF2B5EF4-FFF2-40B4-BE49-F238E27FC236}">
                <a16:creationId xmlns:a16="http://schemas.microsoft.com/office/drawing/2014/main" id="{998FF313-861E-4E79-9017-9BBE8C0DA767}"/>
              </a:ext>
            </a:extLst>
          </p:cNvPr>
          <p:cNvSpPr>
            <a:spLocks noGrp="1"/>
          </p:cNvSpPr>
          <p:nvPr>
            <p:ph type="sldNum" sz="quarter" idx="12"/>
          </p:nvPr>
        </p:nvSpPr>
        <p:spPr/>
        <p:txBody>
          <a:bodyPr/>
          <a:lstStyle/>
          <a:p>
            <a:fld id="{63BA93C4-2A5C-4B4B-B565-ADAA94AD8651}" type="slidenum">
              <a:rPr kumimoji="1" lang="ja-JP" altLang="en-US" smtClean="0"/>
              <a:t>62</a:t>
            </a:fld>
            <a:endParaRPr kumimoji="1" lang="ja-JP" altLang="en-US"/>
          </a:p>
        </p:txBody>
      </p:sp>
    </p:spTree>
    <p:extLst>
      <p:ext uri="{BB962C8B-B14F-4D97-AF65-F5344CB8AC3E}">
        <p14:creationId xmlns:p14="http://schemas.microsoft.com/office/powerpoint/2010/main" val="299639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75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75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75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left)">
                                      <p:cBhvr>
                                        <p:cTn id="47" dur="75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wipe(left)">
                                      <p:cBhvr>
                                        <p:cTn id="52" dur="750"/>
                                        <p:tgtEl>
                                          <p:spTgt spid="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wipe(left)">
                                      <p:cBhvr>
                                        <p:cTn id="57" dur="750"/>
                                        <p:tgtEl>
                                          <p:spTgt spid="4">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wipe(left)">
                                      <p:cBhvr>
                                        <p:cTn id="62" dur="750"/>
                                        <p:tgtEl>
                                          <p:spTgt spid="4">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wipe(left)">
                                      <p:cBhvr>
                                        <p:cTn id="6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a:t>
            </a:r>
          </a:p>
        </p:txBody>
      </p:sp>
      <p:sp>
        <p:nvSpPr>
          <p:cNvPr id="3" name="日付プレースホルダー 2"/>
          <p:cNvSpPr>
            <a:spLocks noGrp="1"/>
          </p:cNvSpPr>
          <p:nvPr>
            <p:ph type="dt" sz="half" idx="10"/>
          </p:nvPr>
        </p:nvSpPr>
        <p:spPr/>
        <p:txBody>
          <a:bodyPr/>
          <a:lstStyle/>
          <a:p>
            <a:fld id="{532BF9A7-DCBB-47D8-A0F6-0EF6889DEA0A}" type="datetime1">
              <a:rPr kumimoji="1" lang="ja-JP" altLang="en-US" smtClean="0"/>
              <a:t>2020/6/23</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The Characteristic of Law</a:t>
            </a:r>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63</a:t>
            </a:fld>
            <a:endParaRPr kumimoji="1" lang="ja-JP" altLang="en-US"/>
          </a:p>
        </p:txBody>
      </p:sp>
      <p:sp>
        <p:nvSpPr>
          <p:cNvPr id="6" name="コンテンツ プレースホルダー 2"/>
          <p:cNvSpPr txBox="1">
            <a:spLocks/>
          </p:cNvSpPr>
          <p:nvPr/>
        </p:nvSpPr>
        <p:spPr>
          <a:xfrm>
            <a:off x="720442" y="1628801"/>
            <a:ext cx="5223158" cy="4186535"/>
          </a:xfrm>
          <a:prstGeom prst="rect">
            <a:avLst/>
          </a:prstGeom>
        </p:spPr>
        <p:txBody>
          <a:bodyPr>
            <a:normAutofit fontScale="92500"/>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dirty="0"/>
              <a:t>法律家の思考方法</a:t>
            </a:r>
            <a:endParaRPr lang="en-US" altLang="ja-JP" sz="1600" dirty="0"/>
          </a:p>
          <a:p>
            <a:pPr marL="450850" lvl="1" indent="-265113"/>
            <a:r>
              <a:rPr lang="ja-JP" altLang="en-US" sz="1400" dirty="0"/>
              <a:t>イェーリング（小林孝輔</a:t>
            </a:r>
            <a:r>
              <a:rPr lang="en-US" altLang="ja-JP" sz="1400" dirty="0"/>
              <a:t>=</a:t>
            </a:r>
            <a:r>
              <a:rPr lang="ja-JP" altLang="en-US" sz="1400" dirty="0"/>
              <a:t>広沢民生 訳）</a:t>
            </a:r>
            <a:r>
              <a:rPr lang="en-US" altLang="ja-JP" sz="1400" dirty="0"/>
              <a:t>『</a:t>
            </a:r>
            <a:r>
              <a:rPr lang="ja-JP" altLang="en-US" sz="1400" dirty="0"/>
              <a:t>権利のための闘争（原著</a:t>
            </a:r>
            <a:r>
              <a:rPr lang="en-US" altLang="ja-JP" sz="1400" dirty="0"/>
              <a:t>1872</a:t>
            </a:r>
            <a:r>
              <a:rPr lang="ja-JP" altLang="en-US" sz="1400" dirty="0"/>
              <a:t>年）日本評論社（</a:t>
            </a:r>
            <a:r>
              <a:rPr lang="en-US" altLang="ja-JP" sz="1400" dirty="0"/>
              <a:t>1978</a:t>
            </a:r>
            <a:r>
              <a:rPr lang="ja-JP" altLang="en-US" sz="1400" dirty="0"/>
              <a:t>）</a:t>
            </a:r>
            <a:endParaRPr lang="en-US" altLang="ja-JP" sz="1400" dirty="0"/>
          </a:p>
          <a:p>
            <a:pPr marL="450850" lvl="1" indent="-265113"/>
            <a:r>
              <a:rPr lang="ja-JP" altLang="en-US" sz="1400" dirty="0"/>
              <a:t>カイム・ペレルマン（江口三角 訳</a:t>
            </a:r>
            <a:r>
              <a:rPr lang="en-US" altLang="ja-JP" sz="1400" dirty="0"/>
              <a:t>) 『</a:t>
            </a:r>
            <a:r>
              <a:rPr lang="ja-JP" altLang="en-US" sz="1400" dirty="0"/>
              <a:t>法律家の論理</a:t>
            </a:r>
            <a:r>
              <a:rPr lang="en-US" altLang="ja-JP" sz="1400" dirty="0"/>
              <a:t>―</a:t>
            </a:r>
            <a:r>
              <a:rPr lang="ja-JP" altLang="en-US" sz="1400" dirty="0"/>
              <a:t>新しいレトリック</a:t>
            </a:r>
            <a:r>
              <a:rPr lang="en-US" altLang="ja-JP" sz="1400" dirty="0"/>
              <a:t>』</a:t>
            </a:r>
            <a:r>
              <a:rPr lang="ja-JP" altLang="en-US" sz="1400" dirty="0"/>
              <a:t>木鐸社（</a:t>
            </a:r>
            <a:r>
              <a:rPr lang="en-US" altLang="ja-JP" sz="1400" dirty="0"/>
              <a:t>1986</a:t>
            </a:r>
            <a:r>
              <a:rPr lang="ja-JP" altLang="en-US" sz="1400" dirty="0"/>
              <a:t>）</a:t>
            </a:r>
            <a:endParaRPr lang="en-US" altLang="ja-JP" sz="1400" dirty="0"/>
          </a:p>
          <a:p>
            <a:pPr marL="450850" lvl="1" indent="-265113"/>
            <a:r>
              <a:rPr lang="ja-JP" altLang="en-US" sz="1400" dirty="0"/>
              <a:t>フィッシャー</a:t>
            </a:r>
            <a:r>
              <a:rPr lang="en-US" altLang="ja-JP" sz="1400" dirty="0"/>
              <a:t>=</a:t>
            </a:r>
            <a:r>
              <a:rPr lang="ja-JP" altLang="en-US" sz="1400" dirty="0"/>
              <a:t>ユーリー（金山宣夫，浅井和子訳）</a:t>
            </a:r>
            <a:r>
              <a:rPr lang="en-US" altLang="ja-JP" sz="1400" dirty="0"/>
              <a:t>『</a:t>
            </a:r>
            <a:r>
              <a:rPr lang="ja-JP" altLang="en-US" sz="1400" dirty="0"/>
              <a:t>ハーバード流交渉術</a:t>
            </a:r>
            <a:r>
              <a:rPr lang="en-US" altLang="ja-JP" sz="1400" dirty="0"/>
              <a:t>』</a:t>
            </a:r>
            <a:r>
              <a:rPr lang="ja-JP" altLang="en-US" sz="1400" dirty="0"/>
              <a:t>三笠書房（</a:t>
            </a:r>
            <a:r>
              <a:rPr lang="en-US" altLang="ja-JP" sz="1400" dirty="0"/>
              <a:t>1990</a:t>
            </a:r>
            <a:r>
              <a:rPr lang="ja-JP" altLang="en-US" sz="1400" dirty="0"/>
              <a:t>）</a:t>
            </a:r>
            <a:endParaRPr lang="en-US" altLang="ja-JP" sz="1400" dirty="0"/>
          </a:p>
          <a:p>
            <a:pPr marL="450850" lvl="1" indent="-265113"/>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野仲厚治</a:t>
            </a:r>
            <a:r>
              <a:rPr lang="en-US" altLang="zh-TW" sz="14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少年事件，付添人奮戦記</a:t>
            </a:r>
            <a:r>
              <a:rPr lang="en-US" altLang="zh-TW" sz="14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新科学出版社（</a:t>
            </a:r>
            <a:r>
              <a:rPr lang="en-US" altLang="zh-TW" sz="1400" dirty="0">
                <a:latin typeface="ＭＳ Ｐゴシック" panose="020B0600070205080204" pitchFamily="50" charset="-128"/>
                <a:ea typeface="ＭＳ Ｐゴシック" panose="020B0600070205080204" pitchFamily="50" charset="-128"/>
                <a:cs typeface="Times New Roman" panose="02020603050405020304" pitchFamily="18" charset="0"/>
              </a:rPr>
              <a:t>2016/11/20</a:t>
            </a:r>
            <a:r>
              <a:rPr lang="zh-TW"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lang="en-US" altLang="ja-JP" sz="14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a:p>
            <a:r>
              <a:rPr lang="ja-JP" altLang="en-US" sz="1600" dirty="0"/>
              <a:t>生物・ヒトの本質に迫る</a:t>
            </a:r>
            <a:endParaRPr lang="en-US" altLang="ja-JP" sz="1600" dirty="0"/>
          </a:p>
          <a:p>
            <a:pPr marL="450850" lvl="1" indent="-265113"/>
            <a:r>
              <a:rPr lang="ja-JP" altLang="en-US" sz="1400" dirty="0"/>
              <a:t>福岡伸一</a:t>
            </a:r>
            <a:r>
              <a:rPr lang="en-US" altLang="ja-JP" sz="1400" dirty="0"/>
              <a:t>『</a:t>
            </a:r>
            <a:r>
              <a:rPr lang="ja-JP" altLang="en-US" sz="1400" dirty="0"/>
              <a:t>生物と無生物のあいだ</a:t>
            </a:r>
            <a:r>
              <a:rPr lang="en-US" altLang="ja-JP" sz="1400" dirty="0"/>
              <a:t>』</a:t>
            </a:r>
            <a:r>
              <a:rPr lang="ja-JP" altLang="en-US" sz="1400" dirty="0"/>
              <a:t>講談社現代新書（</a:t>
            </a:r>
            <a:r>
              <a:rPr lang="en-US" altLang="ja-JP" sz="1400" dirty="0"/>
              <a:t>2007/5/20</a:t>
            </a:r>
            <a:r>
              <a:rPr lang="ja-JP" altLang="en-US" sz="1400" dirty="0"/>
              <a:t>）</a:t>
            </a:r>
            <a:endParaRPr lang="en-US" altLang="ja-JP" sz="1400" dirty="0"/>
          </a:p>
          <a:p>
            <a:pPr marL="450850" lvl="1" indent="-265113"/>
            <a:r>
              <a:rPr lang="ja-JP" altLang="en-US" sz="1400" dirty="0"/>
              <a:t>福岡伸一</a:t>
            </a:r>
            <a:r>
              <a:rPr lang="en-US" altLang="ja-JP" sz="1400" dirty="0"/>
              <a:t>『</a:t>
            </a:r>
            <a:r>
              <a:rPr lang="ja-JP" altLang="en-US" sz="1400" dirty="0"/>
              <a:t>できそこないの男たち</a:t>
            </a:r>
            <a:r>
              <a:rPr lang="en-US" altLang="ja-JP" sz="1400" dirty="0"/>
              <a:t>』</a:t>
            </a:r>
            <a:r>
              <a:rPr lang="ja-JP" altLang="en-US" sz="1400" dirty="0"/>
              <a:t>光文社新書（</a:t>
            </a:r>
            <a:r>
              <a:rPr lang="en-US" altLang="ja-JP" sz="1400" dirty="0"/>
              <a:t>2008/10/20</a:t>
            </a:r>
            <a:r>
              <a:rPr lang="ja-JP" altLang="en-US" sz="1400" dirty="0"/>
              <a:t>）</a:t>
            </a:r>
            <a:endParaRPr lang="en-US" altLang="ja-JP" sz="1400" dirty="0"/>
          </a:p>
          <a:p>
            <a:pPr marL="450850" lvl="1" indent="-265113"/>
            <a:r>
              <a:rPr lang="ja-JP" altLang="en-US" sz="1400" dirty="0"/>
              <a:t>中屋敷 均</a:t>
            </a:r>
            <a:r>
              <a:rPr lang="en-US" altLang="ja-JP" sz="1400" dirty="0"/>
              <a:t>『</a:t>
            </a:r>
            <a:r>
              <a:rPr lang="ja-JP" altLang="en-US" sz="1400" dirty="0"/>
              <a:t>ウイルスは生きている</a:t>
            </a:r>
            <a:r>
              <a:rPr lang="en-US" altLang="ja-JP" sz="1400" dirty="0"/>
              <a:t>』</a:t>
            </a:r>
            <a:r>
              <a:rPr lang="ja-JP" altLang="en-US" sz="1400" dirty="0"/>
              <a:t>講談社現代新書 </a:t>
            </a:r>
            <a:r>
              <a:rPr lang="en-US" altLang="ja-JP" sz="1400" dirty="0"/>
              <a:t>(2016/3/20)</a:t>
            </a:r>
          </a:p>
          <a:p>
            <a:pPr marL="450850" lvl="1" indent="-265113"/>
            <a:r>
              <a:rPr lang="ja-JP" altLang="en-US" sz="1400" dirty="0"/>
              <a:t>ジェームズ・</a:t>
            </a:r>
            <a:r>
              <a:rPr lang="en-US" altLang="ja-JP" sz="1400" dirty="0"/>
              <a:t>C</a:t>
            </a:r>
            <a:r>
              <a:rPr lang="ja-JP" altLang="en-US" sz="1400" dirty="0"/>
              <a:t>・スコット（立木勝訳）</a:t>
            </a:r>
            <a:r>
              <a:rPr lang="en-US" altLang="ja-JP" sz="1400" dirty="0"/>
              <a:t>『</a:t>
            </a:r>
            <a:r>
              <a:rPr lang="ja-JP" altLang="en-US" sz="1400" dirty="0"/>
              <a:t>反穀物の人類史</a:t>
            </a:r>
            <a:r>
              <a:rPr lang="en-US" altLang="ja-JP" sz="1400" dirty="0"/>
              <a:t>―</a:t>
            </a:r>
            <a:r>
              <a:rPr lang="ja-JP" altLang="en-US" sz="1400" dirty="0"/>
              <a:t>国家誕生のディープヒストリー</a:t>
            </a:r>
            <a:r>
              <a:rPr lang="en-US" altLang="ja-JP" sz="1400" dirty="0"/>
              <a:t>』</a:t>
            </a:r>
            <a:r>
              <a:rPr lang="ja-JP" altLang="en-US" sz="1400" dirty="0"/>
              <a:t>みすず書房（</a:t>
            </a:r>
            <a:r>
              <a:rPr lang="en-US" altLang="ja-JP" sz="1400" dirty="0"/>
              <a:t>2019/12/21</a:t>
            </a:r>
            <a:r>
              <a:rPr lang="ja-JP" altLang="en-US" sz="1400" dirty="0"/>
              <a:t>）</a:t>
            </a:r>
            <a:endParaRPr lang="en-US" altLang="ja-JP" sz="1400" dirty="0"/>
          </a:p>
          <a:p>
            <a:pPr marL="450850" lvl="1" indent="-265113"/>
            <a:r>
              <a:rPr lang="ja-JP" altLang="en-US" sz="1400" dirty="0"/>
              <a:t>シーナ・アイエンガー（櫻井祐子訳）</a:t>
            </a:r>
            <a:r>
              <a:rPr lang="en-US" altLang="ja-JP" sz="1400" dirty="0"/>
              <a:t>『</a:t>
            </a:r>
            <a:r>
              <a:rPr lang="ja-JP" altLang="en-US" sz="1400" dirty="0"/>
              <a:t>選択の科学（</a:t>
            </a:r>
            <a:r>
              <a:rPr lang="en-US" altLang="ja-JP" sz="1400" dirty="0"/>
              <a:t>The Art of Choosing</a:t>
            </a:r>
            <a:r>
              <a:rPr lang="ja-JP" altLang="en-US" sz="1400" dirty="0"/>
              <a:t>）</a:t>
            </a:r>
            <a:r>
              <a:rPr lang="en-US" altLang="ja-JP" sz="1400" dirty="0"/>
              <a:t>』</a:t>
            </a:r>
            <a:r>
              <a:rPr lang="ja-JP" altLang="en-US" sz="1400" dirty="0"/>
              <a:t>岩波書店（</a:t>
            </a:r>
            <a:r>
              <a:rPr lang="en-US" altLang="ja-JP" sz="1400" dirty="0"/>
              <a:t>2010</a:t>
            </a:r>
            <a:r>
              <a:rPr lang="ja-JP" altLang="en-US" sz="1400" dirty="0"/>
              <a:t>）</a:t>
            </a:r>
            <a:endParaRPr lang="en-US" altLang="ja-JP" sz="1400" dirty="0"/>
          </a:p>
          <a:p>
            <a:pPr marL="450850" lvl="1" indent="-265113"/>
            <a:r>
              <a:rPr lang="ja-JP" altLang="en-US" sz="1400" dirty="0"/>
              <a:t>ジェームズ・</a:t>
            </a:r>
            <a:r>
              <a:rPr lang="en-US" altLang="ja-JP" sz="1400" dirty="0"/>
              <a:t>C</a:t>
            </a:r>
            <a:r>
              <a:rPr lang="ja-JP" altLang="en-US" sz="1400" dirty="0"/>
              <a:t>・スコット（立木勝訳）</a:t>
            </a:r>
            <a:r>
              <a:rPr lang="en-US" altLang="ja-JP" sz="1400" dirty="0"/>
              <a:t>『</a:t>
            </a:r>
            <a:r>
              <a:rPr lang="ja-JP" altLang="en-US" sz="1400" dirty="0"/>
              <a:t>反穀物の人類史</a:t>
            </a:r>
            <a:r>
              <a:rPr lang="en-US" altLang="ja-JP" sz="1400" dirty="0"/>
              <a:t>―</a:t>
            </a:r>
            <a:r>
              <a:rPr lang="ja-JP" altLang="en-US" sz="1400" dirty="0"/>
              <a:t>国家誕生のディープヒストリー</a:t>
            </a:r>
            <a:r>
              <a:rPr lang="en-US" altLang="ja-JP" sz="1400" dirty="0"/>
              <a:t>』</a:t>
            </a:r>
            <a:r>
              <a:rPr lang="ja-JP" altLang="en-US" sz="1400" dirty="0"/>
              <a:t>みすず書房（</a:t>
            </a:r>
            <a:r>
              <a:rPr lang="en-US" altLang="ja-JP" sz="1400" dirty="0"/>
              <a:t>2019/12/21</a:t>
            </a:r>
            <a:r>
              <a:rPr lang="ja-JP" altLang="en-US" sz="1400" dirty="0"/>
              <a:t>）</a:t>
            </a:r>
            <a:endParaRPr lang="en-US" altLang="ja-JP" sz="1400" dirty="0"/>
          </a:p>
          <a:p>
            <a:pPr marL="450850" lvl="1" indent="-265113"/>
            <a:endParaRPr lang="en-US" altLang="ja-JP" sz="1400" dirty="0"/>
          </a:p>
        </p:txBody>
      </p:sp>
      <p:sp>
        <p:nvSpPr>
          <p:cNvPr id="7" name="コンテンツ プレースホルダー 4"/>
          <p:cNvSpPr txBox="1">
            <a:spLocks/>
          </p:cNvSpPr>
          <p:nvPr/>
        </p:nvSpPr>
        <p:spPr>
          <a:xfrm>
            <a:off x="6260123" y="1628800"/>
            <a:ext cx="5265862" cy="4114800"/>
          </a:xfrm>
          <a:prstGeom prst="rect">
            <a:avLst/>
          </a:prstGeom>
        </p:spPr>
        <p:txBody>
          <a:bodyPr>
            <a:noAutofit/>
          </a:bodyPr>
          <a:lstStyle>
            <a:lvl1pPr marL="342900" indent="-342900" algn="l" defTabSz="914400" rtl="0" eaLnBrk="1" latinLnBrk="0" hangingPunct="1">
              <a:spcBef>
                <a:spcPct val="20000"/>
              </a:spcBef>
              <a:buClr>
                <a:schemeClr val="tx2"/>
              </a:buClr>
              <a:buFont typeface="Wingdings" pitchFamily="2" charset="2"/>
              <a:buChar char="n"/>
              <a:defRPr kumimoji="1" sz="3200" kern="1200">
                <a:solidFill>
                  <a:schemeClr val="tx1"/>
                </a:solidFill>
                <a:latin typeface="+mn-lt"/>
                <a:ea typeface="+mn-ea"/>
                <a:cs typeface="+mn-cs"/>
              </a:defRPr>
            </a:lvl1pPr>
            <a:lvl2pPr marL="742950" indent="-285750" algn="l" defTabSz="914400" rtl="0" eaLnBrk="1" latinLnBrk="0" hangingPunct="1">
              <a:spcBef>
                <a:spcPct val="20000"/>
              </a:spcBef>
              <a:buClr>
                <a:srgbClr val="FF0000"/>
              </a:buClr>
              <a:buFont typeface="Wingdings" pitchFamily="2" charset="2"/>
              <a:buChar char="n"/>
              <a:defRPr kumimoji="1"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n"/>
              <a:defRPr kumimoji="1" sz="2400" kern="1200">
                <a:solidFill>
                  <a:schemeClr val="tx1"/>
                </a:solidFill>
                <a:latin typeface="+mn-lt"/>
                <a:ea typeface="+mn-ea"/>
                <a:cs typeface="+mn-cs"/>
              </a:defRPr>
            </a:lvl3pPr>
            <a:lvl4pPr marL="1600200" indent="-228600" algn="l" defTabSz="914400" rtl="0" eaLnBrk="1" latinLnBrk="0" hangingPunct="1">
              <a:spcBef>
                <a:spcPct val="20000"/>
              </a:spcBef>
              <a:buClr>
                <a:srgbClr val="FF0000"/>
              </a:buClr>
              <a:buFont typeface="Wingdings" pitchFamily="2" charset="2"/>
              <a:buChar char="n"/>
              <a:defRPr kumimoji="1"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Wingdings" pitchFamily="2" charset="2"/>
              <a:buChar char="n"/>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1600" dirty="0"/>
              <a:t>議論の方法</a:t>
            </a:r>
            <a:endParaRPr lang="en-US" altLang="ja-JP" sz="1600" dirty="0"/>
          </a:p>
          <a:p>
            <a:pPr marL="357188" lvl="1" indent="-171450"/>
            <a:r>
              <a:rPr lang="ja-JP" altLang="en-US" sz="1400" dirty="0"/>
              <a:t>アリストテレス（山本光雄訳）「弁論術」</a:t>
            </a:r>
            <a:r>
              <a:rPr lang="en-US" altLang="ja-JP" sz="1400" dirty="0"/>
              <a:t>『</a:t>
            </a:r>
            <a:r>
              <a:rPr lang="ja-JP" altLang="en-US" sz="1400" dirty="0"/>
              <a:t>アリストテレス全集</a:t>
            </a:r>
            <a:r>
              <a:rPr lang="en-US" altLang="ja-JP" sz="1400" dirty="0"/>
              <a:t>16』</a:t>
            </a:r>
            <a:r>
              <a:rPr lang="ja-JP" altLang="en-US" sz="1400" dirty="0"/>
              <a:t>岩波書店（</a:t>
            </a:r>
            <a:r>
              <a:rPr lang="en-US" altLang="ja-JP" sz="1400" dirty="0"/>
              <a:t>1968/12/10</a:t>
            </a:r>
            <a:r>
              <a:rPr lang="ja-JP" altLang="en-US" sz="1400" dirty="0"/>
              <a:t>）</a:t>
            </a:r>
            <a:r>
              <a:rPr lang="en-US" altLang="ja-JP" sz="1400" dirty="0"/>
              <a:t>1-329</a:t>
            </a:r>
            <a:r>
              <a:rPr lang="ja-JP" altLang="en-US" sz="1400" dirty="0"/>
              <a:t>頁</a:t>
            </a:r>
            <a:endParaRPr lang="en-US" altLang="ja-JP" sz="1400" dirty="0"/>
          </a:p>
          <a:p>
            <a:pPr marL="357188" lvl="1" indent="-171450"/>
            <a:r>
              <a:rPr lang="ja-JP" altLang="en-US" sz="1400" dirty="0"/>
              <a:t>岩田宗之</a:t>
            </a:r>
            <a:r>
              <a:rPr lang="en-US" altLang="ja-JP" sz="1400" dirty="0"/>
              <a:t>『</a:t>
            </a:r>
            <a:r>
              <a:rPr lang="ja-JP" altLang="en-US" sz="1400" dirty="0"/>
              <a:t>議論のルールブック</a:t>
            </a:r>
            <a:r>
              <a:rPr lang="en-US" altLang="ja-JP" sz="1400" dirty="0"/>
              <a:t>』</a:t>
            </a:r>
            <a:r>
              <a:rPr lang="ja-JP" altLang="en-US" sz="1400" dirty="0"/>
              <a:t>新潮新書（</a:t>
            </a:r>
            <a:r>
              <a:rPr lang="en-US" altLang="ja-JP" sz="1400" dirty="0"/>
              <a:t>2007</a:t>
            </a:r>
            <a:r>
              <a:rPr lang="ja-JP" altLang="en-US" sz="1400" dirty="0"/>
              <a:t>）</a:t>
            </a:r>
            <a:r>
              <a:rPr lang="en-US" altLang="ja-JP" sz="1400" dirty="0"/>
              <a:t>206</a:t>
            </a:r>
            <a:r>
              <a:rPr lang="ja-JP" altLang="en-US" sz="1400" dirty="0"/>
              <a:t>頁</a:t>
            </a:r>
            <a:endParaRPr lang="en-US" altLang="ja-JP" sz="1400" dirty="0"/>
          </a:p>
          <a:p>
            <a:pPr marL="357188" lvl="1" indent="-171450"/>
            <a:r>
              <a:rPr lang="ja-JP" altLang="en-US" sz="1400" dirty="0"/>
              <a:t>スティーヴン・トゥールミン（戸田山和久，福澤一吉訳）</a:t>
            </a:r>
            <a:r>
              <a:rPr lang="en-US" altLang="ja-JP" sz="1400" dirty="0"/>
              <a:t>『</a:t>
            </a:r>
            <a:r>
              <a:rPr lang="ja-JP" altLang="en-US" sz="1400" dirty="0"/>
              <a:t>議論の技法（</a:t>
            </a:r>
            <a:r>
              <a:rPr lang="en-US" altLang="ja-JP" sz="1400" dirty="0"/>
              <a:t>The Uses of Argument(1958, 2003)</a:t>
            </a:r>
            <a:r>
              <a:rPr lang="ja-JP" altLang="en-US" sz="1400" dirty="0"/>
              <a:t>）　トゥールミンモデルの原点</a:t>
            </a:r>
            <a:r>
              <a:rPr lang="en-US" altLang="ja-JP" sz="1400" dirty="0"/>
              <a:t>』</a:t>
            </a:r>
            <a:r>
              <a:rPr lang="ja-JP" altLang="en-US" sz="1400" dirty="0"/>
              <a:t>東京図書（</a:t>
            </a:r>
            <a:r>
              <a:rPr lang="en-US" altLang="ja-JP" sz="1400" dirty="0"/>
              <a:t>2011</a:t>
            </a:r>
            <a:r>
              <a:rPr lang="ja-JP" altLang="en-US" sz="1400" dirty="0"/>
              <a:t>）</a:t>
            </a:r>
          </a:p>
          <a:p>
            <a:r>
              <a:rPr lang="ja-JP" altLang="en-US" sz="1600" dirty="0"/>
              <a:t>学習方法論</a:t>
            </a:r>
            <a:endParaRPr lang="en-US" altLang="ja-JP" sz="1600" dirty="0"/>
          </a:p>
          <a:p>
            <a:pPr marL="357188" lvl="1" indent="-171450"/>
            <a:r>
              <a:rPr lang="ja-JP" altLang="en-US" sz="1400" dirty="0"/>
              <a:t>フリチョフ・ハフト／平野敏彦訳</a:t>
            </a:r>
            <a:r>
              <a:rPr lang="en-US" altLang="ja-JP" sz="1400" dirty="0"/>
              <a:t>『</a:t>
            </a:r>
            <a:r>
              <a:rPr lang="ja-JP" altLang="en-US" sz="1400" dirty="0"/>
              <a:t>レトリック流法律学習法</a:t>
            </a:r>
            <a:r>
              <a:rPr lang="en-US" altLang="ja-JP" sz="1400" dirty="0"/>
              <a:t>』〔</a:t>
            </a:r>
            <a:r>
              <a:rPr lang="ja-JP" altLang="en-US" sz="1400" dirty="0"/>
              <a:t>レトリック研究会叢書</a:t>
            </a:r>
            <a:r>
              <a:rPr lang="en-US" altLang="ja-JP" sz="1400" dirty="0"/>
              <a:t>2〕</a:t>
            </a:r>
            <a:r>
              <a:rPr lang="ja-JP" altLang="en-US" sz="1400" dirty="0"/>
              <a:t>木鐸社（</a:t>
            </a:r>
            <a:r>
              <a:rPr lang="en-US" altLang="ja-JP" sz="1400" dirty="0"/>
              <a:t>1992</a:t>
            </a:r>
            <a:r>
              <a:rPr lang="ja-JP" altLang="en-US" sz="1400" dirty="0"/>
              <a:t>年）</a:t>
            </a:r>
            <a:endParaRPr lang="en-US" altLang="ja-JP" sz="1400" dirty="0"/>
          </a:p>
          <a:p>
            <a:pPr marL="357188" lvl="1" indent="-171450"/>
            <a:r>
              <a:rPr lang="zh-TW" altLang="en-US" sz="1400" dirty="0">
                <a:latin typeface="ＭＳ Ｐゴシック" pitchFamily="50" charset="-128"/>
                <a:ea typeface="ＭＳ Ｐゴシック" pitchFamily="50" charset="-128"/>
              </a:rPr>
              <a:t>加賀山茂</a:t>
            </a:r>
            <a:r>
              <a:rPr lang="en-US" altLang="zh-TW" sz="1400" dirty="0">
                <a:latin typeface="ＭＳ Ｐゴシック" pitchFamily="50" charset="-128"/>
                <a:ea typeface="ＭＳ Ｐゴシック" pitchFamily="50" charset="-128"/>
              </a:rPr>
              <a:t>『</a:t>
            </a:r>
            <a:r>
              <a:rPr lang="zh-TW" altLang="en-US" sz="1400" dirty="0">
                <a:latin typeface="ＭＳ Ｐゴシック" pitchFamily="50" charset="-128"/>
                <a:ea typeface="ＭＳ Ｐゴシック" pitchFamily="50" charset="-128"/>
              </a:rPr>
              <a:t>現代民法　学習法入門</a:t>
            </a:r>
            <a:r>
              <a:rPr lang="en-US" altLang="zh-TW" sz="1400" dirty="0">
                <a:latin typeface="ＭＳ Ｐゴシック" pitchFamily="50" charset="-128"/>
                <a:ea typeface="ＭＳ Ｐゴシック" pitchFamily="50" charset="-128"/>
              </a:rPr>
              <a:t>』</a:t>
            </a:r>
            <a:r>
              <a:rPr lang="zh-TW" altLang="en-US" sz="1400" dirty="0">
                <a:latin typeface="ＭＳ Ｐゴシック" pitchFamily="50" charset="-128"/>
                <a:ea typeface="ＭＳ Ｐゴシック" pitchFamily="50" charset="-128"/>
              </a:rPr>
              <a:t>信山社（</a:t>
            </a:r>
            <a:r>
              <a:rPr lang="en-US" altLang="zh-TW" sz="1400" dirty="0">
                <a:latin typeface="ＭＳ Ｐゴシック" pitchFamily="50" charset="-128"/>
                <a:ea typeface="ＭＳ Ｐゴシック" pitchFamily="50" charset="-128"/>
              </a:rPr>
              <a:t>2007</a:t>
            </a:r>
            <a:r>
              <a:rPr lang="zh-TW" altLang="en-US" sz="1400" dirty="0">
                <a:latin typeface="ＭＳ Ｐゴシック" pitchFamily="50" charset="-128"/>
                <a:ea typeface="ＭＳ Ｐゴシック" pitchFamily="50" charset="-128"/>
              </a:rPr>
              <a:t>）</a:t>
            </a:r>
            <a:endParaRPr lang="en-US" altLang="ja-JP" sz="1400" dirty="0"/>
          </a:p>
          <a:p>
            <a:pPr marL="357188" lvl="1" indent="-171450"/>
            <a:r>
              <a:rPr lang="ja-JP" altLang="en-US" sz="1400" dirty="0"/>
              <a:t>石川一郎</a:t>
            </a:r>
            <a:r>
              <a:rPr lang="en-US" altLang="ja-JP" sz="1400" dirty="0"/>
              <a:t>『2020</a:t>
            </a:r>
            <a:r>
              <a:rPr lang="ja-JP" altLang="en-US" sz="1400" dirty="0"/>
              <a:t>年の大学入試問題</a:t>
            </a:r>
            <a:r>
              <a:rPr lang="en-US" altLang="ja-JP" sz="1400" dirty="0"/>
              <a:t>』</a:t>
            </a:r>
            <a:r>
              <a:rPr lang="ja-JP" altLang="en-US" sz="1400" dirty="0"/>
              <a:t>講談社現代新書（</a:t>
            </a:r>
            <a:r>
              <a:rPr lang="en-US" altLang="ja-JP" sz="1400" dirty="0"/>
              <a:t>2016/2/20</a:t>
            </a:r>
            <a:r>
              <a:rPr lang="ja-JP" altLang="en-US" sz="1400" dirty="0"/>
              <a:t>）</a:t>
            </a:r>
            <a:endParaRPr lang="en-US" altLang="ja-JP" sz="1400" dirty="0"/>
          </a:p>
          <a:p>
            <a:pPr marL="357188" lvl="1" indent="-171450"/>
            <a:r>
              <a:rPr lang="ja-JP" altLang="en-US" sz="1400" dirty="0"/>
              <a:t>リヒテルズ直子</a:t>
            </a:r>
            <a:r>
              <a:rPr lang="en-US" altLang="ja-JP" sz="1400" dirty="0"/>
              <a:t>『</a:t>
            </a:r>
            <a:r>
              <a:rPr lang="ja-JP" altLang="en-US" sz="1400" dirty="0"/>
              <a:t>今こそ日本の学校に！イエナプラン実践ガイドブック</a:t>
            </a:r>
            <a:r>
              <a:rPr lang="en-US" altLang="ja-JP" sz="1400" dirty="0"/>
              <a:t>』</a:t>
            </a:r>
            <a:r>
              <a:rPr lang="ja-JP" altLang="en-US" sz="1400" dirty="0"/>
              <a:t>教育開発研究所（</a:t>
            </a:r>
            <a:r>
              <a:rPr lang="en-US" altLang="ja-JP" sz="1400" dirty="0"/>
              <a:t>2019/9/1</a:t>
            </a:r>
            <a:r>
              <a:rPr lang="ja-JP" altLang="en-US" sz="1400" dirty="0"/>
              <a:t>）</a:t>
            </a:r>
            <a:endParaRPr lang="en-US" altLang="ja-JP" sz="1400" dirty="0"/>
          </a:p>
          <a:p>
            <a:pPr marL="357188" lvl="1" indent="-171450"/>
            <a:r>
              <a:rPr lang="ja-JP" altLang="en-US" sz="1400" dirty="0"/>
              <a:t>東洋館出版社編</a:t>
            </a:r>
            <a:r>
              <a:rPr lang="en-US" altLang="ja-JP" sz="1400" dirty="0"/>
              <a:t>『</a:t>
            </a:r>
            <a:r>
              <a:rPr lang="ja-JP" altLang="en-US" sz="1400" dirty="0"/>
              <a:t>ポスト・コロナショックの学校で教師が考えておきたいこと</a:t>
            </a:r>
            <a:r>
              <a:rPr lang="en-US" altLang="ja-JP" sz="1400" dirty="0"/>
              <a:t>』</a:t>
            </a:r>
            <a:r>
              <a:rPr lang="ja-JP" altLang="en-US" sz="1400" dirty="0"/>
              <a:t>東洋館出版（</a:t>
            </a:r>
            <a:r>
              <a:rPr lang="en-US" altLang="ja-JP" sz="1400" dirty="0"/>
              <a:t>2020/6/10</a:t>
            </a:r>
            <a:r>
              <a:rPr lang="ja-JP" altLang="en-US" sz="1400" dirty="0"/>
              <a:t>）</a:t>
            </a:r>
            <a:endParaRPr lang="en-US" altLang="ja-JP" sz="1400" dirty="0"/>
          </a:p>
        </p:txBody>
      </p:sp>
      <p:sp>
        <p:nvSpPr>
          <p:cNvPr id="8" name="タイトル 2"/>
          <p:cNvSpPr txBox="1">
            <a:spLocks/>
          </p:cNvSpPr>
          <p:nvPr/>
        </p:nvSpPr>
        <p:spPr bwMode="auto">
          <a:xfrm>
            <a:off x="2209800" y="7334225"/>
            <a:ext cx="7772400" cy="655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a:solidFill>
                  <a:schemeClr val="tx1"/>
                </a:solidFill>
                <a:latin typeface="Tahoma" charset="0"/>
                <a:ea typeface="ＭＳ Ｐゴシック" charset="-128"/>
              </a:defRPr>
            </a:lvl1pPr>
            <a:lvl2pPr marL="742950" indent="-285750" eaLnBrk="0" hangingPunct="0">
              <a:defRPr kumimoji="1">
                <a:solidFill>
                  <a:schemeClr val="tx1"/>
                </a:solidFill>
                <a:latin typeface="Tahoma" charset="0"/>
                <a:ea typeface="ＭＳ Ｐゴシック" charset="-128"/>
              </a:defRPr>
            </a:lvl2pPr>
            <a:lvl3pPr marL="1143000" indent="-228600" eaLnBrk="0" hangingPunct="0">
              <a:defRPr kumimoji="1">
                <a:solidFill>
                  <a:schemeClr val="tx1"/>
                </a:solidFill>
                <a:latin typeface="Tahoma" charset="0"/>
                <a:ea typeface="ＭＳ Ｐゴシック" charset="-128"/>
              </a:defRPr>
            </a:lvl3pPr>
            <a:lvl4pPr marL="1600200" indent="-228600" eaLnBrk="0" hangingPunct="0">
              <a:defRPr kumimoji="1">
                <a:solidFill>
                  <a:schemeClr val="tx1"/>
                </a:solidFill>
                <a:latin typeface="Tahoma" charset="0"/>
                <a:ea typeface="ＭＳ Ｐゴシック" charset="-128"/>
              </a:defRPr>
            </a:lvl4pPr>
            <a:lvl5pPr marL="2057400" indent="-228600" eaLnBrk="0" hangingPunct="0">
              <a:defRPr kumimoji="1">
                <a:solidFill>
                  <a:schemeClr val="tx1"/>
                </a:solidFill>
                <a:latin typeface="Tahoma" charset="0"/>
                <a:ea typeface="ＭＳ Ｐゴシック" charset="-128"/>
              </a:defRPr>
            </a:lvl5pPr>
            <a:lvl6pPr marL="2514600" indent="-228600" eaLnBrk="0" fontAlgn="base" hangingPunct="0">
              <a:spcBef>
                <a:spcPct val="0"/>
              </a:spcBef>
              <a:spcAft>
                <a:spcPct val="0"/>
              </a:spcAft>
              <a:defRPr kumimoji="1">
                <a:solidFill>
                  <a:schemeClr val="tx1"/>
                </a:solidFill>
                <a:latin typeface="Tahoma" charset="0"/>
                <a:ea typeface="ＭＳ Ｐゴシック" charset="-128"/>
              </a:defRPr>
            </a:lvl6pPr>
            <a:lvl7pPr marL="2971800" indent="-228600" eaLnBrk="0" fontAlgn="base" hangingPunct="0">
              <a:spcBef>
                <a:spcPct val="0"/>
              </a:spcBef>
              <a:spcAft>
                <a:spcPct val="0"/>
              </a:spcAft>
              <a:defRPr kumimoji="1">
                <a:solidFill>
                  <a:schemeClr val="tx1"/>
                </a:solidFill>
                <a:latin typeface="Tahoma" charset="0"/>
                <a:ea typeface="ＭＳ Ｐゴシック" charset="-128"/>
              </a:defRPr>
            </a:lvl7pPr>
            <a:lvl8pPr marL="3429000" indent="-228600" eaLnBrk="0" fontAlgn="base" hangingPunct="0">
              <a:spcBef>
                <a:spcPct val="0"/>
              </a:spcBef>
              <a:spcAft>
                <a:spcPct val="0"/>
              </a:spcAft>
              <a:defRPr kumimoji="1">
                <a:solidFill>
                  <a:schemeClr val="tx1"/>
                </a:solidFill>
                <a:latin typeface="Tahoma" charset="0"/>
                <a:ea typeface="ＭＳ Ｐゴシック" charset="-128"/>
              </a:defRPr>
            </a:lvl8pPr>
            <a:lvl9pPr marL="3886200" indent="-228600" eaLnBrk="0" fontAlgn="base" hangingPunct="0">
              <a:spcBef>
                <a:spcPct val="0"/>
              </a:spcBef>
              <a:spcAft>
                <a:spcPct val="0"/>
              </a:spcAft>
              <a:defRPr kumimoji="1">
                <a:solidFill>
                  <a:schemeClr val="tx1"/>
                </a:solidFill>
                <a:latin typeface="Tahoma" charset="0"/>
                <a:ea typeface="ＭＳ Ｐゴシック" charset="-128"/>
              </a:defRPr>
            </a:lvl9pPr>
          </a:lstStyle>
          <a:p>
            <a:pPr algn="ctr" eaLnBrk="1" hangingPunct="1">
              <a:lnSpc>
                <a:spcPct val="80000"/>
              </a:lnSpc>
            </a:pPr>
            <a:r>
              <a:rPr lang="ja-JP" altLang="en-US" sz="6000" dirty="0">
                <a:solidFill>
                  <a:schemeClr val="tx2"/>
                </a:solidFill>
              </a:rPr>
              <a:t>法的思考の特色</a:t>
            </a:r>
            <a:br>
              <a:rPr lang="en-US" altLang="ja-JP" sz="1200" dirty="0">
                <a:solidFill>
                  <a:schemeClr val="tx2"/>
                </a:solidFill>
              </a:rPr>
            </a:br>
            <a:endParaRPr lang="en-US" altLang="ja-JP" sz="1200" dirty="0">
              <a:solidFill>
                <a:schemeClr val="tx2"/>
              </a:solidFill>
            </a:endParaRPr>
          </a:p>
          <a:p>
            <a:pPr algn="ctr" eaLnBrk="1" hangingPunct="1">
              <a:lnSpc>
                <a:spcPct val="80000"/>
              </a:lnSpc>
            </a:pPr>
            <a:r>
              <a:rPr lang="ja-JP" altLang="en-US" sz="4000" dirty="0">
                <a:solidFill>
                  <a:schemeClr val="tx2"/>
                </a:solidFill>
              </a:rPr>
              <a:t>多様性と共通性の融合</a:t>
            </a:r>
            <a:br>
              <a:rPr lang="en-US" altLang="ja-JP" sz="4400" dirty="0">
                <a:solidFill>
                  <a:schemeClr val="tx2"/>
                </a:solidFill>
              </a:rPr>
            </a:br>
            <a:br>
              <a:rPr lang="en-US" altLang="ja-JP" sz="4400" dirty="0">
                <a:solidFill>
                  <a:schemeClr val="tx2"/>
                </a:solidFill>
              </a:rPr>
            </a:br>
            <a:r>
              <a:rPr lang="en-US" altLang="ja-JP" sz="3200" dirty="0">
                <a:solidFill>
                  <a:schemeClr val="tx2"/>
                </a:solidFill>
              </a:rPr>
              <a:t>2020</a:t>
            </a:r>
            <a:r>
              <a:rPr lang="ja-JP" altLang="en-US" sz="3200" dirty="0">
                <a:solidFill>
                  <a:schemeClr val="tx2"/>
                </a:solidFill>
              </a:rPr>
              <a:t>年</a:t>
            </a:r>
            <a:r>
              <a:rPr lang="en-US" altLang="ja-JP" sz="3200" dirty="0">
                <a:solidFill>
                  <a:schemeClr val="tx2"/>
                </a:solidFill>
              </a:rPr>
              <a:t>7</a:t>
            </a:r>
            <a:r>
              <a:rPr lang="ja-JP" altLang="en-US" sz="3200" dirty="0">
                <a:solidFill>
                  <a:schemeClr val="tx2"/>
                </a:solidFill>
              </a:rPr>
              <a:t>月</a:t>
            </a:r>
            <a:r>
              <a:rPr lang="en-US" altLang="ja-JP" sz="3200" dirty="0">
                <a:solidFill>
                  <a:schemeClr val="tx2"/>
                </a:solidFill>
              </a:rPr>
              <a:t>29</a:t>
            </a:r>
            <a:r>
              <a:rPr lang="ja-JP" altLang="en-US" sz="3200" dirty="0">
                <a:solidFill>
                  <a:schemeClr val="tx2"/>
                </a:solidFill>
              </a:rPr>
              <a:t>日</a:t>
            </a:r>
            <a:br>
              <a:rPr lang="en-US" altLang="ja-JP" sz="3200" dirty="0">
                <a:solidFill>
                  <a:schemeClr val="tx2"/>
                </a:solidFill>
              </a:rPr>
            </a:br>
            <a:br>
              <a:rPr lang="en-US" altLang="ja-JP" sz="3200" dirty="0">
                <a:solidFill>
                  <a:schemeClr val="tx2"/>
                </a:solidFill>
              </a:rPr>
            </a:br>
            <a:r>
              <a:rPr lang="ja-JP" altLang="en-US" sz="3200" dirty="0">
                <a:solidFill>
                  <a:schemeClr val="tx2"/>
                </a:solidFill>
              </a:rPr>
              <a:t>名古屋大学・明治学院大学名誉教授</a:t>
            </a:r>
            <a:br>
              <a:rPr lang="en-US" altLang="ja-JP" sz="3200" dirty="0">
                <a:solidFill>
                  <a:schemeClr val="tx2"/>
                </a:solidFill>
              </a:rPr>
            </a:br>
            <a:br>
              <a:rPr lang="en-US" altLang="ja-JP" sz="3200" dirty="0">
                <a:solidFill>
                  <a:schemeClr val="tx2"/>
                </a:solidFill>
              </a:rPr>
            </a:br>
            <a:r>
              <a:rPr lang="ja-JP" altLang="en-US" sz="3200" dirty="0">
                <a:solidFill>
                  <a:schemeClr val="tx2"/>
                </a:solidFill>
              </a:rPr>
              <a:t>加賀山　茂</a:t>
            </a: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endParaRPr lang="en-US" altLang="ja-JP" sz="3200" dirty="0">
              <a:solidFill>
                <a:schemeClr val="tx2"/>
              </a:solidFill>
            </a:endParaRPr>
          </a:p>
          <a:p>
            <a:pPr algn="ctr" eaLnBrk="1" hangingPunct="1">
              <a:lnSpc>
                <a:spcPct val="80000"/>
              </a:lnSpc>
            </a:pPr>
            <a:r>
              <a:rPr lang="ja-JP" altLang="en-US" sz="4000" dirty="0">
                <a:solidFill>
                  <a:schemeClr val="tx2"/>
                </a:solidFill>
              </a:rPr>
              <a:t>ご清聴ありがとうございました。</a:t>
            </a:r>
            <a:br>
              <a:rPr lang="en-US" altLang="ja-JP" sz="4000" dirty="0">
                <a:solidFill>
                  <a:schemeClr val="tx2"/>
                </a:solidFill>
              </a:rPr>
            </a:br>
            <a:br>
              <a:rPr lang="en-US" altLang="ja-JP" sz="4400" dirty="0">
                <a:solidFill>
                  <a:schemeClr val="tx2"/>
                </a:solidFill>
              </a:rPr>
            </a:br>
            <a:endParaRPr lang="ja-JP" altLang="en-US" sz="4400" dirty="0">
              <a:solidFill>
                <a:schemeClr val="tx2"/>
              </a:solidFill>
            </a:endParaRPr>
          </a:p>
        </p:txBody>
      </p:sp>
    </p:spTree>
    <p:extLst>
      <p:ext uri="{BB962C8B-B14F-4D97-AF65-F5344CB8AC3E}">
        <p14:creationId xmlns:p14="http://schemas.microsoft.com/office/powerpoint/2010/main" val="27481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grpId="0" nodeType="afterEffect">
                                  <p:stCondLst>
                                    <p:cond delay="0"/>
                                  </p:stCondLst>
                                  <p:childTnLst>
                                    <p:anim calcmode="lin" valueType="num">
                                      <p:cBhvr additive="base">
                                        <p:cTn id="6" dur="10000"/>
                                        <p:tgtEl>
                                          <p:spTgt spid="8"/>
                                        </p:tgtEl>
                                        <p:attrNameLst>
                                          <p:attrName>ppt_x</p:attrName>
                                        </p:attrNameLst>
                                      </p:cBhvr>
                                      <p:tavLst>
                                        <p:tav tm="0">
                                          <p:val>
                                            <p:strVal val="ppt_x"/>
                                          </p:val>
                                        </p:tav>
                                        <p:tav tm="100000">
                                          <p:val>
                                            <p:strVal val="ppt_x"/>
                                          </p:val>
                                        </p:tav>
                                      </p:tavLst>
                                    </p:anim>
                                    <p:anim calcmode="lin" valueType="num">
                                      <p:cBhvr additive="base">
                                        <p:cTn id="7" dur="10000"/>
                                        <p:tgtEl>
                                          <p:spTgt spid="8"/>
                                        </p:tgtEl>
                                        <p:attrNameLst>
                                          <p:attrName>ppt_y</p:attrName>
                                        </p:attrNameLst>
                                      </p:cBhvr>
                                      <p:tavLst>
                                        <p:tav tm="0">
                                          <p:val>
                                            <p:strVal val="ppt_y"/>
                                          </p:val>
                                        </p:tav>
                                        <p:tav tm="100000">
                                          <p:val>
                                            <p:strVal val="0-ppt_h/2"/>
                                          </p:val>
                                        </p:tav>
                                      </p:tavLst>
                                    </p:anim>
                                    <p:set>
                                      <p:cBhvr>
                                        <p:cTn id="8" dur="1" fill="hold">
                                          <p:stCondLst>
                                            <p:cond delay="9999"/>
                                          </p:stCondLst>
                                        </p:cTn>
                                        <p:tgtEl>
                                          <p:spTgt spid="8"/>
                                        </p:tgtEl>
                                        <p:attrNameLst>
                                          <p:attrName>style.visibility</p:attrName>
                                        </p:attrNameLst>
                                      </p:cBhvr>
                                      <p:to>
                                        <p:strVal val="hidden"/>
                                      </p:to>
                                    </p:set>
                                  </p:childTnLst>
                                </p:cTn>
                              </p:par>
                            </p:childTnLst>
                          </p:cTn>
                        </p:par>
                        <p:par>
                          <p:cTn id="9" fill="hold">
                            <p:stCondLst>
                              <p:cond delay="10000"/>
                            </p:stCondLst>
                            <p:childTnLst>
                              <p:par>
                                <p:cTn id="10" presetID="2" presetClass="entr" presetSubtype="4" fill="hold" grpId="0" nodeType="after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1250"/>
                            </p:stCondLst>
                            <p:childTnLst>
                              <p:par>
                                <p:cTn id="15" presetID="2" presetClass="entr" presetSubtype="4" fill="hold" grpId="0" nodeType="afterEffect">
                                  <p:stCondLst>
                                    <p:cond delay="25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2250"/>
                            </p:stCondLst>
                            <p:childTnLst>
                              <p:par>
                                <p:cTn id="20" presetID="2" presetClass="entr" presetSubtype="4" fill="hold" grpId="0" nodeType="afterEffect">
                                  <p:stCondLst>
                                    <p:cond delay="50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3250"/>
                            </p:stCondLst>
                            <p:childTnLst>
                              <p:par>
                                <p:cTn id="25" presetID="2" presetClass="entr" presetSubtype="4" fill="hold" grpId="0" nodeType="afterEffect">
                                  <p:stCondLst>
                                    <p:cond delay="50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4250"/>
                            </p:stCondLst>
                            <p:childTnLst>
                              <p:par>
                                <p:cTn id="30" presetID="2" presetClass="entr" presetSubtype="4" fill="hold" grpId="0" nodeType="afterEffect">
                                  <p:stCondLst>
                                    <p:cond delay="50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5250"/>
                            </p:stCondLst>
                            <p:childTnLst>
                              <p:par>
                                <p:cTn id="35" presetID="2" presetClass="entr" presetSubtype="4" fill="hold" grpId="0" nodeType="afterEffect">
                                  <p:stCondLst>
                                    <p:cond delay="50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6250"/>
                            </p:stCondLst>
                            <p:childTnLst>
                              <p:par>
                                <p:cTn id="40" presetID="2" presetClass="entr" presetSubtype="4" fill="hold" grpId="0" nodeType="afterEffect">
                                  <p:stCondLst>
                                    <p:cond delay="50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75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7500"/>
                            </p:stCondLst>
                            <p:childTnLst>
                              <p:par>
                                <p:cTn id="45" presetID="2" presetClass="entr" presetSubtype="4" fill="hold" grpId="0" nodeType="afterEffect">
                                  <p:stCondLst>
                                    <p:cond delay="50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additive="base">
                                        <p:cTn id="4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8500"/>
                            </p:stCondLst>
                            <p:childTnLst>
                              <p:par>
                                <p:cTn id="50" presetID="2" presetClass="entr" presetSubtype="4" fill="hold" grpId="0" nodeType="afterEffect">
                                  <p:stCondLst>
                                    <p:cond delay="500"/>
                                  </p:stCondLst>
                                  <p:childTnLst>
                                    <p:set>
                                      <p:cBhvr>
                                        <p:cTn id="51" dur="1" fill="hold">
                                          <p:stCondLst>
                                            <p:cond delay="0"/>
                                          </p:stCondLst>
                                        </p:cTn>
                                        <p:tgtEl>
                                          <p:spTgt spid="6">
                                            <p:txEl>
                                              <p:pRg st="7" end="7"/>
                                            </p:txEl>
                                          </p:spTgt>
                                        </p:tgtEl>
                                        <p:attrNameLst>
                                          <p:attrName>style.visibility</p:attrName>
                                        </p:attrNameLst>
                                      </p:cBhvr>
                                      <p:to>
                                        <p:strVal val="visible"/>
                                      </p:to>
                                    </p:set>
                                    <p:anim calcmode="lin" valueType="num">
                                      <p:cBhvr additive="base">
                                        <p:cTn id="5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9500"/>
                            </p:stCondLst>
                            <p:childTnLst>
                              <p:par>
                                <p:cTn id="55" presetID="2" presetClass="entr" presetSubtype="4" fill="hold" grpId="0" nodeType="afterEffect">
                                  <p:stCondLst>
                                    <p:cond delay="500"/>
                                  </p:stCondLst>
                                  <p:childTnLst>
                                    <p:set>
                                      <p:cBhvr>
                                        <p:cTn id="56" dur="1" fill="hold">
                                          <p:stCondLst>
                                            <p:cond delay="0"/>
                                          </p:stCondLst>
                                        </p:cTn>
                                        <p:tgtEl>
                                          <p:spTgt spid="6">
                                            <p:txEl>
                                              <p:pRg st="8" end="8"/>
                                            </p:txEl>
                                          </p:spTgt>
                                        </p:tgtEl>
                                        <p:attrNameLst>
                                          <p:attrName>style.visibility</p:attrName>
                                        </p:attrNameLst>
                                      </p:cBhvr>
                                      <p:to>
                                        <p:strVal val="visible"/>
                                      </p:to>
                                    </p:set>
                                    <p:anim calcmode="lin" valueType="num">
                                      <p:cBhvr additive="base">
                                        <p:cTn id="5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59" fill="hold">
                            <p:stCondLst>
                              <p:cond delay="20500"/>
                            </p:stCondLst>
                            <p:childTnLst>
                              <p:par>
                                <p:cTn id="60" presetID="2" presetClass="entr" presetSubtype="4" fill="hold" grpId="0" nodeType="afterEffect">
                                  <p:stCondLst>
                                    <p:cond delay="250"/>
                                  </p:stCondLst>
                                  <p:childTnLst>
                                    <p:set>
                                      <p:cBhvr>
                                        <p:cTn id="61" dur="1" fill="hold">
                                          <p:stCondLst>
                                            <p:cond delay="0"/>
                                          </p:stCondLst>
                                        </p:cTn>
                                        <p:tgtEl>
                                          <p:spTgt spid="6">
                                            <p:txEl>
                                              <p:pRg st="9" end="9"/>
                                            </p:txEl>
                                          </p:spTgt>
                                        </p:tgtEl>
                                        <p:attrNameLst>
                                          <p:attrName>style.visibility</p:attrName>
                                        </p:attrNameLst>
                                      </p:cBhvr>
                                      <p:to>
                                        <p:strVal val="visible"/>
                                      </p:to>
                                    </p:set>
                                    <p:anim calcmode="lin" valueType="num">
                                      <p:cBhvr additive="base">
                                        <p:cTn id="6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64" fill="hold">
                            <p:stCondLst>
                              <p:cond delay="21250"/>
                            </p:stCondLst>
                            <p:childTnLst>
                              <p:par>
                                <p:cTn id="65" presetID="2" presetClass="entr" presetSubtype="4" fill="hold" grpId="0" nodeType="afterEffect">
                                  <p:stCondLst>
                                    <p:cond delay="50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22250"/>
                            </p:stCondLst>
                            <p:childTnLst>
                              <p:par>
                                <p:cTn id="70" presetID="2" presetClass="entr" presetSubtype="4" fill="hold" grpId="0" nodeType="afterEffect">
                                  <p:stCondLst>
                                    <p:cond delay="500"/>
                                  </p:stCondLst>
                                  <p:childTnLst>
                                    <p:set>
                                      <p:cBhvr>
                                        <p:cTn id="71" dur="1" fill="hold">
                                          <p:stCondLst>
                                            <p:cond delay="0"/>
                                          </p:stCondLst>
                                        </p:cTn>
                                        <p:tgtEl>
                                          <p:spTgt spid="6">
                                            <p:txEl>
                                              <p:pRg st="11" end="11"/>
                                            </p:txEl>
                                          </p:spTgt>
                                        </p:tgtEl>
                                        <p:attrNameLst>
                                          <p:attrName>style.visibility</p:attrName>
                                        </p:attrNameLst>
                                      </p:cBhvr>
                                      <p:to>
                                        <p:strVal val="visible"/>
                                      </p:to>
                                    </p:set>
                                    <p:anim calcmode="lin" valueType="num">
                                      <p:cBhvr additive="base">
                                        <p:cTn id="72"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par>
                          <p:cTn id="74" fill="hold">
                            <p:stCondLst>
                              <p:cond delay="23250"/>
                            </p:stCondLst>
                            <p:childTnLst>
                              <p:par>
                                <p:cTn id="75" presetID="2" presetClass="entr" presetSubtype="4" fill="hold" grpId="0" nodeType="afterEffect">
                                  <p:stCondLst>
                                    <p:cond delay="500"/>
                                  </p:stCondLst>
                                  <p:childTnLst>
                                    <p:set>
                                      <p:cBhvr>
                                        <p:cTn id="76" dur="1" fill="hold">
                                          <p:stCondLst>
                                            <p:cond delay="0"/>
                                          </p:stCondLst>
                                        </p:cTn>
                                        <p:tgtEl>
                                          <p:spTgt spid="7">
                                            <p:txEl>
                                              <p:pRg st="0" end="0"/>
                                            </p:txEl>
                                          </p:spTgt>
                                        </p:tgtEl>
                                        <p:attrNameLst>
                                          <p:attrName>style.visibility</p:attrName>
                                        </p:attrNameLst>
                                      </p:cBhvr>
                                      <p:to>
                                        <p:strVal val="visible"/>
                                      </p:to>
                                    </p:set>
                                    <p:anim calcmode="lin" valueType="num">
                                      <p:cBhvr additive="base">
                                        <p:cTn id="77"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8"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24500"/>
                            </p:stCondLst>
                            <p:childTnLst>
                              <p:par>
                                <p:cTn id="80" presetID="2" presetClass="entr" presetSubtype="4" fill="hold" grpId="0" nodeType="afterEffect">
                                  <p:stCondLst>
                                    <p:cond delay="500"/>
                                  </p:stCondLst>
                                  <p:childTnLst>
                                    <p:set>
                                      <p:cBhvr>
                                        <p:cTn id="81" dur="1" fill="hold">
                                          <p:stCondLst>
                                            <p:cond delay="0"/>
                                          </p:stCondLst>
                                        </p:cTn>
                                        <p:tgtEl>
                                          <p:spTgt spid="7">
                                            <p:txEl>
                                              <p:pRg st="1" end="1"/>
                                            </p:txEl>
                                          </p:spTgt>
                                        </p:tgtEl>
                                        <p:attrNameLst>
                                          <p:attrName>style.visibility</p:attrName>
                                        </p:attrNameLst>
                                      </p:cBhvr>
                                      <p:to>
                                        <p:strVal val="visible"/>
                                      </p:to>
                                    </p:set>
                                    <p:anim calcmode="lin" valueType="num">
                                      <p:cBhvr additive="base">
                                        <p:cTn id="8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84" fill="hold">
                            <p:stCondLst>
                              <p:cond delay="25500"/>
                            </p:stCondLst>
                            <p:childTnLst>
                              <p:par>
                                <p:cTn id="85" presetID="2" presetClass="entr" presetSubtype="4" fill="hold" grpId="0" nodeType="afterEffect">
                                  <p:stCondLst>
                                    <p:cond delay="500"/>
                                  </p:stCondLst>
                                  <p:childTnLst>
                                    <p:set>
                                      <p:cBhvr>
                                        <p:cTn id="86" dur="1" fill="hold">
                                          <p:stCondLst>
                                            <p:cond delay="0"/>
                                          </p:stCondLst>
                                        </p:cTn>
                                        <p:tgtEl>
                                          <p:spTgt spid="7">
                                            <p:txEl>
                                              <p:pRg st="2" end="2"/>
                                            </p:txEl>
                                          </p:spTgt>
                                        </p:tgtEl>
                                        <p:attrNameLst>
                                          <p:attrName>style.visibility</p:attrName>
                                        </p:attrNameLst>
                                      </p:cBhvr>
                                      <p:to>
                                        <p:strVal val="visible"/>
                                      </p:to>
                                    </p:set>
                                    <p:anim calcmode="lin" valueType="num">
                                      <p:cBhvr additive="base">
                                        <p:cTn id="8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89" fill="hold">
                            <p:stCondLst>
                              <p:cond delay="26500"/>
                            </p:stCondLst>
                            <p:childTnLst>
                              <p:par>
                                <p:cTn id="90" presetID="2" presetClass="entr" presetSubtype="4" fill="hold" grpId="0" nodeType="afterEffect">
                                  <p:stCondLst>
                                    <p:cond delay="500"/>
                                  </p:stCondLst>
                                  <p:childTnLst>
                                    <p:set>
                                      <p:cBhvr>
                                        <p:cTn id="91" dur="1" fill="hold">
                                          <p:stCondLst>
                                            <p:cond delay="0"/>
                                          </p:stCondLst>
                                        </p:cTn>
                                        <p:tgtEl>
                                          <p:spTgt spid="7">
                                            <p:txEl>
                                              <p:pRg st="3" end="3"/>
                                            </p:txEl>
                                          </p:spTgt>
                                        </p:tgtEl>
                                        <p:attrNameLst>
                                          <p:attrName>style.visibility</p:attrName>
                                        </p:attrNameLst>
                                      </p:cBhvr>
                                      <p:to>
                                        <p:strVal val="visible"/>
                                      </p:to>
                                    </p:set>
                                    <p:anim calcmode="lin" valueType="num">
                                      <p:cBhvr additive="base">
                                        <p:cTn id="9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94" fill="hold">
                            <p:stCondLst>
                              <p:cond delay="27500"/>
                            </p:stCondLst>
                            <p:childTnLst>
                              <p:par>
                                <p:cTn id="95" presetID="2" presetClass="entr" presetSubtype="4" fill="hold" grpId="0" nodeType="afterEffect">
                                  <p:stCondLst>
                                    <p:cond delay="500"/>
                                  </p:stCondLst>
                                  <p:childTnLst>
                                    <p:set>
                                      <p:cBhvr>
                                        <p:cTn id="96" dur="1" fill="hold">
                                          <p:stCondLst>
                                            <p:cond delay="0"/>
                                          </p:stCondLst>
                                        </p:cTn>
                                        <p:tgtEl>
                                          <p:spTgt spid="7">
                                            <p:txEl>
                                              <p:pRg st="4" end="4"/>
                                            </p:txEl>
                                          </p:spTgt>
                                        </p:tgtEl>
                                        <p:attrNameLst>
                                          <p:attrName>style.visibility</p:attrName>
                                        </p:attrNameLst>
                                      </p:cBhvr>
                                      <p:to>
                                        <p:strVal val="visible"/>
                                      </p:to>
                                    </p:set>
                                    <p:anim calcmode="lin" valueType="num">
                                      <p:cBhvr additive="base">
                                        <p:cTn id="97"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98" dur="75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99" fill="hold">
                            <p:stCondLst>
                              <p:cond delay="28750"/>
                            </p:stCondLst>
                            <p:childTnLst>
                              <p:par>
                                <p:cTn id="100" presetID="2" presetClass="entr" presetSubtype="4" fill="hold" grpId="0" nodeType="afterEffect">
                                  <p:stCondLst>
                                    <p:cond delay="500"/>
                                  </p:stCondLst>
                                  <p:childTnLst>
                                    <p:set>
                                      <p:cBhvr>
                                        <p:cTn id="101" dur="1" fill="hold">
                                          <p:stCondLst>
                                            <p:cond delay="0"/>
                                          </p:stCondLst>
                                        </p:cTn>
                                        <p:tgtEl>
                                          <p:spTgt spid="7">
                                            <p:txEl>
                                              <p:pRg st="5" end="5"/>
                                            </p:txEl>
                                          </p:spTgt>
                                        </p:tgtEl>
                                        <p:attrNameLst>
                                          <p:attrName>style.visibility</p:attrName>
                                        </p:attrNameLst>
                                      </p:cBhvr>
                                      <p:to>
                                        <p:strVal val="visible"/>
                                      </p:to>
                                    </p:set>
                                    <p:anim calcmode="lin" valueType="num">
                                      <p:cBhvr additive="base">
                                        <p:cTn id="10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29750"/>
                            </p:stCondLst>
                            <p:childTnLst>
                              <p:par>
                                <p:cTn id="105" presetID="2" presetClass="entr" presetSubtype="4" fill="hold" grpId="0" nodeType="afterEffect">
                                  <p:stCondLst>
                                    <p:cond delay="500"/>
                                  </p:stCondLst>
                                  <p:childTnLst>
                                    <p:set>
                                      <p:cBhvr>
                                        <p:cTn id="106" dur="1" fill="hold">
                                          <p:stCondLst>
                                            <p:cond delay="0"/>
                                          </p:stCondLst>
                                        </p:cTn>
                                        <p:tgtEl>
                                          <p:spTgt spid="7">
                                            <p:txEl>
                                              <p:pRg st="6" end="6"/>
                                            </p:txEl>
                                          </p:spTgt>
                                        </p:tgtEl>
                                        <p:attrNameLst>
                                          <p:attrName>style.visibility</p:attrName>
                                        </p:attrNameLst>
                                      </p:cBhvr>
                                      <p:to>
                                        <p:strVal val="visible"/>
                                      </p:to>
                                    </p:set>
                                    <p:anim calcmode="lin" valueType="num">
                                      <p:cBhvr additive="base">
                                        <p:cTn id="10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109" fill="hold">
                            <p:stCondLst>
                              <p:cond delay="30750"/>
                            </p:stCondLst>
                            <p:childTnLst>
                              <p:par>
                                <p:cTn id="110" presetID="2" presetClass="entr" presetSubtype="4" fill="hold" grpId="0" nodeType="afterEffect">
                                  <p:stCondLst>
                                    <p:cond delay="500"/>
                                  </p:stCondLst>
                                  <p:childTnLst>
                                    <p:set>
                                      <p:cBhvr>
                                        <p:cTn id="111" dur="1" fill="hold">
                                          <p:stCondLst>
                                            <p:cond delay="0"/>
                                          </p:stCondLst>
                                        </p:cTn>
                                        <p:tgtEl>
                                          <p:spTgt spid="7">
                                            <p:txEl>
                                              <p:pRg st="7" end="7"/>
                                            </p:txEl>
                                          </p:spTgt>
                                        </p:tgtEl>
                                        <p:attrNameLst>
                                          <p:attrName>style.visibility</p:attrName>
                                        </p:attrNameLst>
                                      </p:cBhvr>
                                      <p:to>
                                        <p:strVal val="visible"/>
                                      </p:to>
                                    </p:set>
                                    <p:anim calcmode="lin" valueType="num">
                                      <p:cBhvr additive="base">
                                        <p:cTn id="112"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114" fill="hold">
                            <p:stCondLst>
                              <p:cond delay="31750"/>
                            </p:stCondLst>
                            <p:childTnLst>
                              <p:par>
                                <p:cTn id="115" presetID="2" presetClass="entr" presetSubtype="4" fill="hold" grpId="0" nodeType="afterEffect">
                                  <p:stCondLst>
                                    <p:cond delay="500"/>
                                  </p:stCondLst>
                                  <p:childTnLst>
                                    <p:set>
                                      <p:cBhvr>
                                        <p:cTn id="116" dur="1" fill="hold">
                                          <p:stCondLst>
                                            <p:cond delay="0"/>
                                          </p:stCondLst>
                                        </p:cTn>
                                        <p:tgtEl>
                                          <p:spTgt spid="7">
                                            <p:txEl>
                                              <p:pRg st="8" end="8"/>
                                            </p:txEl>
                                          </p:spTgt>
                                        </p:tgtEl>
                                        <p:attrNameLst>
                                          <p:attrName>style.visibility</p:attrName>
                                        </p:attrNameLst>
                                      </p:cBhvr>
                                      <p:to>
                                        <p:strVal val="visible"/>
                                      </p:to>
                                    </p:set>
                                    <p:anim calcmode="lin" valueType="num">
                                      <p:cBhvr additive="base">
                                        <p:cTn id="11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32750"/>
                            </p:stCondLst>
                            <p:childTnLst>
                              <p:par>
                                <p:cTn id="120" presetID="2" presetClass="entr" presetSubtype="4" fill="hold" nodeType="afterEffect">
                                  <p:stCondLst>
                                    <p:cond delay="500"/>
                                  </p:stCondLst>
                                  <p:childTnLst>
                                    <p:set>
                                      <p:cBhvr>
                                        <p:cTn id="121" dur="1" fill="hold">
                                          <p:stCondLst>
                                            <p:cond delay="0"/>
                                          </p:stCondLst>
                                        </p:cTn>
                                        <p:tgtEl>
                                          <p:spTgt spid="7">
                                            <p:txEl>
                                              <p:pRg st="9" end="9"/>
                                            </p:txEl>
                                          </p:spTgt>
                                        </p:tgtEl>
                                        <p:attrNameLst>
                                          <p:attrName>style.visibility</p:attrName>
                                        </p:attrNameLst>
                                      </p:cBhvr>
                                      <p:to>
                                        <p:strVal val="visible"/>
                                      </p:to>
                                    </p:set>
                                    <p:anim calcmode="lin" valueType="num">
                                      <p:cBhvr additive="base">
                                        <p:cTn id="122"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p"/>
      <p:bldP spid="7" grpId="0" uiExpand="1"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F574379A-0188-479E-A713-886ED33F7839}"/>
              </a:ext>
            </a:extLst>
          </p:cNvPr>
          <p:cNvSpPr>
            <a:spLocks noGrp="1"/>
          </p:cNvSpPr>
          <p:nvPr>
            <p:ph type="title"/>
          </p:nvPr>
        </p:nvSpPr>
        <p:spPr>
          <a:xfrm>
            <a:off x="831850" y="1030514"/>
            <a:ext cx="10515600" cy="2434999"/>
          </a:xfrm>
        </p:spPr>
        <p:txBody>
          <a:bodyPr>
            <a:normAutofit fontScale="90000"/>
          </a:bodyPr>
          <a:lstStyle/>
          <a:p>
            <a:r>
              <a:rPr kumimoji="1" lang="ja-JP" altLang="en-US" dirty="0"/>
              <a:t>渥美育子</a:t>
            </a:r>
            <a:br>
              <a:rPr kumimoji="1" lang="en-US" altLang="ja-JP" dirty="0"/>
            </a:br>
            <a:r>
              <a:rPr kumimoji="1" lang="en-US" altLang="ja-JP" dirty="0"/>
              <a:t>『</a:t>
            </a:r>
            <a:r>
              <a:rPr kumimoji="1" lang="ja-JP" altLang="en-US" dirty="0"/>
              <a:t>グローバル時代の</a:t>
            </a:r>
            <a:br>
              <a:rPr kumimoji="1" lang="en-US" altLang="ja-JP" dirty="0"/>
            </a:br>
            <a:r>
              <a:rPr kumimoji="1" lang="ja-JP" altLang="en-US" dirty="0"/>
              <a:t>文化の世界地図</a:t>
            </a:r>
            <a:r>
              <a:rPr kumimoji="1" lang="en-US" altLang="ja-JP" dirty="0"/>
              <a:t>』</a:t>
            </a:r>
            <a:endParaRPr kumimoji="1" lang="ja-JP" altLang="en-US" dirty="0"/>
          </a:p>
        </p:txBody>
      </p:sp>
      <p:sp>
        <p:nvSpPr>
          <p:cNvPr id="7" name="テキスト プレースホルダー 6">
            <a:extLst>
              <a:ext uri="{FF2B5EF4-FFF2-40B4-BE49-F238E27FC236}">
                <a16:creationId xmlns:a16="http://schemas.microsoft.com/office/drawing/2014/main" id="{29399F6D-AB06-4BF0-A0F6-C5A89581BD37}"/>
              </a:ext>
            </a:extLst>
          </p:cNvPr>
          <p:cNvSpPr>
            <a:spLocks noGrp="1"/>
          </p:cNvSpPr>
          <p:nvPr>
            <p:ph type="body" idx="1"/>
          </p:nvPr>
        </p:nvSpPr>
        <p:spPr>
          <a:xfrm>
            <a:off x="831850" y="3962400"/>
            <a:ext cx="10515600" cy="1727199"/>
          </a:xfrm>
        </p:spPr>
        <p:txBody>
          <a:bodyPr>
            <a:normAutofit/>
          </a:bodyPr>
          <a:lstStyle/>
          <a:p>
            <a:r>
              <a:rPr lang="ja-JP" altLang="en-US" sz="2800" dirty="0">
                <a:solidFill>
                  <a:schemeClr val="tx1"/>
                </a:solidFill>
              </a:rPr>
              <a:t>世界中の多様な人々の心の構図をはじめて体系化</a:t>
            </a:r>
            <a:endParaRPr lang="en-US" altLang="ja-JP" sz="2800" dirty="0">
              <a:solidFill>
                <a:schemeClr val="tx1"/>
              </a:solidFill>
            </a:endParaRPr>
          </a:p>
          <a:p>
            <a:pPr marL="800100" lvl="1" indent="-342900">
              <a:buFont typeface="Wingdings" panose="05000000000000000000" pitchFamily="2" charset="2"/>
              <a:buChar char="n"/>
            </a:pPr>
            <a:r>
              <a:rPr lang="ja-JP" altLang="en-US" sz="2400" dirty="0">
                <a:solidFill>
                  <a:schemeClr val="tx1"/>
                </a:solidFill>
              </a:rPr>
              <a:t>モラルコード</a:t>
            </a:r>
            <a:endParaRPr lang="en-US" altLang="ja-JP" sz="2400" dirty="0">
              <a:solidFill>
                <a:schemeClr val="tx1"/>
              </a:solidFill>
            </a:endParaRPr>
          </a:p>
          <a:p>
            <a:pPr marL="800100" lvl="1" indent="-342900">
              <a:buFont typeface="Wingdings" panose="05000000000000000000" pitchFamily="2" charset="2"/>
              <a:buChar char="n"/>
            </a:pPr>
            <a:r>
              <a:rPr lang="ja-JP" altLang="en-US" sz="2400" dirty="0">
                <a:solidFill>
                  <a:schemeClr val="tx1"/>
                </a:solidFill>
              </a:rPr>
              <a:t>レジジャスコード</a:t>
            </a:r>
            <a:endParaRPr lang="en-US" altLang="ja-JP" sz="2400" dirty="0">
              <a:solidFill>
                <a:schemeClr val="tx1"/>
              </a:solidFill>
            </a:endParaRPr>
          </a:p>
          <a:p>
            <a:pPr marL="800100" lvl="1" indent="-342900">
              <a:buFont typeface="Wingdings" panose="05000000000000000000" pitchFamily="2" charset="2"/>
              <a:buChar char="n"/>
            </a:pPr>
            <a:r>
              <a:rPr lang="ja-JP" altLang="en-US" sz="2400" dirty="0">
                <a:solidFill>
                  <a:schemeClr val="tx1"/>
                </a:solidFill>
              </a:rPr>
              <a:t>リーガルコード／ミックスコード</a:t>
            </a:r>
            <a:endParaRPr lang="en-US" altLang="ja-JP" sz="2400" dirty="0">
              <a:solidFill>
                <a:schemeClr val="tx1"/>
              </a:solidFill>
            </a:endParaRPr>
          </a:p>
        </p:txBody>
      </p:sp>
      <p:sp>
        <p:nvSpPr>
          <p:cNvPr id="3" name="日付プレースホルダー 2">
            <a:extLst>
              <a:ext uri="{FF2B5EF4-FFF2-40B4-BE49-F238E27FC236}">
                <a16:creationId xmlns:a16="http://schemas.microsoft.com/office/drawing/2014/main" id="{A3C45FEC-CF95-4969-8262-183A115EDDC0}"/>
              </a:ext>
            </a:extLst>
          </p:cNvPr>
          <p:cNvSpPr>
            <a:spLocks noGrp="1"/>
          </p:cNvSpPr>
          <p:nvPr>
            <p:ph type="dt" sz="half" idx="10"/>
          </p:nvPr>
        </p:nvSpPr>
        <p:spPr/>
        <p:txBody>
          <a:bodyPr/>
          <a:lstStyle/>
          <a:p>
            <a:fld id="{9C1E99C8-5156-4BBF-85A2-8B27EE09366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BBA097BF-9EC8-4072-A4CC-B3A5975D10BC}"/>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53BF4C9F-6B06-4BC8-96F8-ACEEB61C8317}"/>
              </a:ext>
            </a:extLst>
          </p:cNvPr>
          <p:cNvSpPr>
            <a:spLocks noGrp="1"/>
          </p:cNvSpPr>
          <p:nvPr>
            <p:ph type="sldNum" sz="quarter" idx="12"/>
          </p:nvPr>
        </p:nvSpPr>
        <p:spPr/>
        <p:txBody>
          <a:bodyPr/>
          <a:lstStyle/>
          <a:p>
            <a:fld id="{63BA93C4-2A5C-4B4B-B565-ADAA94AD8651}" type="slidenum">
              <a:rPr kumimoji="1" lang="ja-JP" altLang="en-US" smtClean="0"/>
              <a:t>7</a:t>
            </a:fld>
            <a:endParaRPr kumimoji="1" lang="ja-JP" altLang="en-US"/>
          </a:p>
        </p:txBody>
      </p:sp>
    </p:spTree>
    <p:extLst>
      <p:ext uri="{BB962C8B-B14F-4D97-AF65-F5344CB8AC3E}">
        <p14:creationId xmlns:p14="http://schemas.microsoft.com/office/powerpoint/2010/main" val="170521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D36333F8-45A5-41B4-BBEF-0C86EBF5FF8C}"/>
              </a:ext>
            </a:extLst>
          </p:cNvPr>
          <p:cNvSpPr>
            <a:spLocks noGrp="1"/>
          </p:cNvSpPr>
          <p:nvPr>
            <p:ph type="title"/>
          </p:nvPr>
        </p:nvSpPr>
        <p:spPr>
          <a:xfrm>
            <a:off x="838200" y="365126"/>
            <a:ext cx="10515600" cy="867774"/>
          </a:xfrm>
        </p:spPr>
        <p:txBody>
          <a:bodyPr/>
          <a:lstStyle/>
          <a:p>
            <a:r>
              <a:rPr kumimoji="1" lang="ja-JP" altLang="en-US" dirty="0"/>
              <a:t>渥美育子</a:t>
            </a:r>
            <a:r>
              <a:rPr kumimoji="1" lang="en-US" altLang="ja-JP" dirty="0"/>
              <a:t>『</a:t>
            </a:r>
            <a:r>
              <a:rPr kumimoji="1" lang="ja-JP" altLang="en-US" dirty="0"/>
              <a:t>文化の世界地図</a:t>
            </a:r>
            <a:r>
              <a:rPr kumimoji="1" lang="en-US" altLang="ja-JP" dirty="0"/>
              <a:t>』</a:t>
            </a:r>
            <a:endParaRPr kumimoji="1" lang="ja-JP" altLang="en-US" dirty="0"/>
          </a:p>
        </p:txBody>
      </p:sp>
      <p:sp>
        <p:nvSpPr>
          <p:cNvPr id="4" name="日付プレースホルダー 3">
            <a:extLst>
              <a:ext uri="{FF2B5EF4-FFF2-40B4-BE49-F238E27FC236}">
                <a16:creationId xmlns:a16="http://schemas.microsoft.com/office/drawing/2014/main" id="{3E5696EA-9EB5-4C0C-94FF-F4592B78A119}"/>
              </a:ext>
            </a:extLst>
          </p:cNvPr>
          <p:cNvSpPr>
            <a:spLocks noGrp="1"/>
          </p:cNvSpPr>
          <p:nvPr>
            <p:ph type="dt" sz="half" idx="10"/>
          </p:nvPr>
        </p:nvSpPr>
        <p:spPr/>
        <p:txBody>
          <a:bodyPr/>
          <a:lstStyle/>
          <a:p>
            <a:fld id="{703AAA0C-15B7-48C2-8A48-67627804687F}" type="datetime1">
              <a:rPr kumimoji="1" lang="ja-JP" altLang="en-US" smtClean="0"/>
              <a:t>2020/6/23</a:t>
            </a:fld>
            <a:endParaRPr kumimoji="1" lang="ja-JP" altLang="en-US"/>
          </a:p>
        </p:txBody>
      </p:sp>
      <p:sp>
        <p:nvSpPr>
          <p:cNvPr id="5" name="フッター プレースホルダー 4">
            <a:extLst>
              <a:ext uri="{FF2B5EF4-FFF2-40B4-BE49-F238E27FC236}">
                <a16:creationId xmlns:a16="http://schemas.microsoft.com/office/drawing/2014/main" id="{7FA63149-336E-456E-A109-048720E2F0C6}"/>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6" name="スライド番号プレースホルダー 5">
            <a:extLst>
              <a:ext uri="{FF2B5EF4-FFF2-40B4-BE49-F238E27FC236}">
                <a16:creationId xmlns:a16="http://schemas.microsoft.com/office/drawing/2014/main" id="{E31080AC-AC41-4A63-A82E-F96D44058BD2}"/>
              </a:ext>
            </a:extLst>
          </p:cNvPr>
          <p:cNvSpPr>
            <a:spLocks noGrp="1"/>
          </p:cNvSpPr>
          <p:nvPr>
            <p:ph type="sldNum" sz="quarter" idx="12"/>
          </p:nvPr>
        </p:nvSpPr>
        <p:spPr/>
        <p:txBody>
          <a:bodyPr/>
          <a:lstStyle/>
          <a:p>
            <a:fld id="{63BA93C4-2A5C-4B4B-B565-ADAA94AD8651}" type="slidenum">
              <a:rPr kumimoji="1" lang="ja-JP" altLang="en-US" smtClean="0"/>
              <a:t>8</a:t>
            </a:fld>
            <a:endParaRPr kumimoji="1" lang="ja-JP" altLang="en-US"/>
          </a:p>
        </p:txBody>
      </p:sp>
      <p:pic>
        <p:nvPicPr>
          <p:cNvPr id="8" name="図 7">
            <a:extLst>
              <a:ext uri="{FF2B5EF4-FFF2-40B4-BE49-F238E27FC236}">
                <a16:creationId xmlns:a16="http://schemas.microsoft.com/office/drawing/2014/main" id="{33340D71-12A2-4174-8639-9D7C0353FD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91046" y="1391515"/>
            <a:ext cx="7209908" cy="4806220"/>
          </a:xfrm>
          <a:prstGeom prst="rect">
            <a:avLst/>
          </a:prstGeom>
          <a:noFill/>
          <a:ln>
            <a:noFill/>
          </a:ln>
        </p:spPr>
      </p:pic>
    </p:spTree>
    <p:extLst>
      <p:ext uri="{BB962C8B-B14F-4D97-AF65-F5344CB8AC3E}">
        <p14:creationId xmlns:p14="http://schemas.microsoft.com/office/powerpoint/2010/main" val="151056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B817A23-1BD8-4865-8F97-C5A9A70E6D22}"/>
              </a:ext>
            </a:extLst>
          </p:cNvPr>
          <p:cNvSpPr>
            <a:spLocks noGrp="1"/>
          </p:cNvSpPr>
          <p:nvPr>
            <p:ph type="title"/>
          </p:nvPr>
        </p:nvSpPr>
        <p:spPr/>
        <p:txBody>
          <a:bodyPr/>
          <a:lstStyle/>
          <a:p>
            <a:r>
              <a:rPr kumimoji="1" lang="ja-JP" altLang="en-US" dirty="0"/>
              <a:t>多様な人々の心の構図の体系化</a:t>
            </a:r>
            <a:br>
              <a:rPr kumimoji="1" lang="en-US" altLang="ja-JP" dirty="0"/>
            </a:br>
            <a:r>
              <a:rPr lang="ja-JP" altLang="en-US" sz="4000" dirty="0"/>
              <a:t>渥美 育子「文化の世界地図」</a:t>
            </a:r>
            <a:endParaRPr kumimoji="1" lang="ja-JP" altLang="en-US" dirty="0"/>
          </a:p>
        </p:txBody>
      </p:sp>
      <p:sp>
        <p:nvSpPr>
          <p:cNvPr id="7" name="コンテンツ プレースホルダー 6">
            <a:extLst>
              <a:ext uri="{FF2B5EF4-FFF2-40B4-BE49-F238E27FC236}">
                <a16:creationId xmlns:a16="http://schemas.microsoft.com/office/drawing/2014/main" id="{2FCDC190-B5E6-47BA-9167-421623C9DA59}"/>
              </a:ext>
            </a:extLst>
          </p:cNvPr>
          <p:cNvSpPr>
            <a:spLocks noGrp="1"/>
          </p:cNvSpPr>
          <p:nvPr>
            <p:ph sz="half" idx="1"/>
          </p:nvPr>
        </p:nvSpPr>
        <p:spPr>
          <a:xfrm>
            <a:off x="838200" y="1825625"/>
            <a:ext cx="6733854" cy="4351338"/>
          </a:xfrm>
        </p:spPr>
        <p:txBody>
          <a:bodyPr>
            <a:normAutofit fontScale="85000" lnSpcReduction="20000"/>
          </a:bodyPr>
          <a:lstStyle/>
          <a:p>
            <a:pPr>
              <a:lnSpc>
                <a:spcPct val="120000"/>
              </a:lnSpc>
            </a:pPr>
            <a:r>
              <a:rPr kumimoji="1" lang="ja-JP" altLang="en-US" dirty="0"/>
              <a:t>モラルコード</a:t>
            </a:r>
            <a:endParaRPr kumimoji="1" lang="en-US" altLang="ja-JP" dirty="0"/>
          </a:p>
          <a:p>
            <a:pPr lvl="1">
              <a:lnSpc>
                <a:spcPct val="120000"/>
              </a:lnSpc>
            </a:pPr>
            <a:r>
              <a:rPr lang="ja-JP" altLang="en-US" dirty="0"/>
              <a:t>（道徳的規範）</a:t>
            </a:r>
            <a:r>
              <a:rPr lang="en-US" altLang="ja-JP" dirty="0"/>
              <a:t>…</a:t>
            </a:r>
            <a:r>
              <a:rPr lang="ja-JP" altLang="en-US" dirty="0"/>
              <a:t>アジア，ラテンアメリカ</a:t>
            </a:r>
            <a:endParaRPr lang="en-US" altLang="ja-JP" dirty="0"/>
          </a:p>
          <a:p>
            <a:pPr lvl="2">
              <a:lnSpc>
                <a:spcPct val="120000"/>
              </a:lnSpc>
            </a:pPr>
            <a:r>
              <a:rPr lang="ja-JP" altLang="en-US" dirty="0"/>
              <a:t>人間関係が社会の中心。アジアでは儒教・ヒンズー教・仏教，ラテンアメリカ，南ヨーロッパ，アフリカ中部では，カトリシズム（キリスト教旧教）が原型</a:t>
            </a:r>
            <a:endParaRPr kumimoji="1" lang="en-US" altLang="ja-JP" dirty="0"/>
          </a:p>
          <a:p>
            <a:pPr>
              <a:lnSpc>
                <a:spcPct val="120000"/>
              </a:lnSpc>
            </a:pPr>
            <a:r>
              <a:rPr lang="ja-JP" altLang="en-US" dirty="0"/>
              <a:t>レリジャスコード</a:t>
            </a:r>
            <a:endParaRPr lang="en-US" altLang="ja-JP" dirty="0"/>
          </a:p>
          <a:p>
            <a:pPr lvl="1">
              <a:lnSpc>
                <a:spcPct val="120000"/>
              </a:lnSpc>
            </a:pPr>
            <a:r>
              <a:rPr lang="ja-JP" altLang="en-US" dirty="0"/>
              <a:t>（宗教的規範）</a:t>
            </a:r>
            <a:r>
              <a:rPr lang="en-US" altLang="ja-JP" dirty="0"/>
              <a:t>…</a:t>
            </a:r>
            <a:r>
              <a:rPr lang="ja-JP" altLang="en-US" dirty="0"/>
              <a:t>中東（イスラエル，レバノンを除く）</a:t>
            </a:r>
            <a:endParaRPr lang="en-US" altLang="ja-JP" dirty="0"/>
          </a:p>
          <a:p>
            <a:pPr lvl="2">
              <a:lnSpc>
                <a:spcPct val="120000"/>
              </a:lnSpc>
            </a:pPr>
            <a:r>
              <a:rPr lang="ja-JP" altLang="en-US" dirty="0"/>
              <a:t>神の教えが社会の中心。イスラム教が原型</a:t>
            </a:r>
            <a:endParaRPr lang="en-US" altLang="ja-JP" dirty="0"/>
          </a:p>
          <a:p>
            <a:pPr>
              <a:lnSpc>
                <a:spcPct val="120000"/>
              </a:lnSpc>
            </a:pPr>
            <a:r>
              <a:rPr lang="ja-JP" altLang="en-US" dirty="0"/>
              <a:t>リーガルコード</a:t>
            </a:r>
            <a:endParaRPr lang="en-US" altLang="ja-JP" dirty="0"/>
          </a:p>
          <a:p>
            <a:pPr lvl="1">
              <a:lnSpc>
                <a:spcPct val="120000"/>
              </a:lnSpc>
            </a:pPr>
            <a:r>
              <a:rPr lang="ja-JP" altLang="ja-JP" dirty="0"/>
              <a:t>（法的規範）…北米</a:t>
            </a:r>
            <a:endParaRPr lang="en-US" altLang="ja-JP" dirty="0"/>
          </a:p>
          <a:p>
            <a:pPr lvl="2">
              <a:lnSpc>
                <a:spcPct val="120000"/>
              </a:lnSpc>
            </a:pPr>
            <a:r>
              <a:rPr lang="ja-JP" altLang="en-US" dirty="0"/>
              <a:t>ルールが社会の中心。プロテスタンティズム（キリスト教新教）が中心</a:t>
            </a:r>
            <a:endParaRPr lang="en-US" altLang="ja-JP" dirty="0"/>
          </a:p>
        </p:txBody>
      </p:sp>
      <p:sp>
        <p:nvSpPr>
          <p:cNvPr id="8" name="コンテンツ プレースホルダー 7">
            <a:extLst>
              <a:ext uri="{FF2B5EF4-FFF2-40B4-BE49-F238E27FC236}">
                <a16:creationId xmlns:a16="http://schemas.microsoft.com/office/drawing/2014/main" id="{D5855C35-D8F0-4F03-B61C-BA963D3FE56A}"/>
              </a:ext>
            </a:extLst>
          </p:cNvPr>
          <p:cNvSpPr>
            <a:spLocks noGrp="1"/>
          </p:cNvSpPr>
          <p:nvPr>
            <p:ph sz="half" idx="2"/>
          </p:nvPr>
        </p:nvSpPr>
        <p:spPr>
          <a:xfrm>
            <a:off x="7705618" y="1825625"/>
            <a:ext cx="3842535" cy="4351338"/>
          </a:xfrm>
        </p:spPr>
        <p:txBody>
          <a:bodyPr>
            <a:normAutofit fontScale="85000" lnSpcReduction="20000"/>
          </a:bodyPr>
          <a:lstStyle/>
          <a:p>
            <a:pPr>
              <a:lnSpc>
                <a:spcPct val="120000"/>
              </a:lnSpc>
            </a:pPr>
            <a:r>
              <a:rPr lang="ja-JP" altLang="en-US" dirty="0"/>
              <a:t>ミックスコード</a:t>
            </a:r>
            <a:endParaRPr lang="en-US" altLang="ja-JP" dirty="0"/>
          </a:p>
          <a:p>
            <a:pPr lvl="1">
              <a:lnSpc>
                <a:spcPct val="120000"/>
              </a:lnSpc>
            </a:pPr>
            <a:r>
              <a:rPr lang="ja-JP" altLang="en-US" sz="2100" dirty="0"/>
              <a:t>三つのコードのうち，二つ以上の要素が顕著に混在している文化。</a:t>
            </a:r>
            <a:endParaRPr lang="en-US" altLang="ja-JP" sz="2100" dirty="0"/>
          </a:p>
          <a:p>
            <a:pPr marL="1169987" lvl="2" indent="-457200">
              <a:lnSpc>
                <a:spcPct val="120000"/>
              </a:lnSpc>
              <a:buFont typeface="+mj-lt"/>
              <a:buAutoNum type="arabicPeriod"/>
            </a:pPr>
            <a:r>
              <a:rPr lang="ja-JP" altLang="en-US" sz="2400" dirty="0"/>
              <a:t>リーガル・モラルミックス</a:t>
            </a:r>
            <a:r>
              <a:rPr lang="en-US" altLang="ja-JP" sz="2400" dirty="0"/>
              <a:t>…</a:t>
            </a:r>
            <a:r>
              <a:rPr lang="ja-JP" altLang="en-US" sz="2400" dirty="0"/>
              <a:t>オセアニア，ヨーロッパ北部，アフリカ</a:t>
            </a:r>
            <a:endParaRPr lang="en-US" altLang="ja-JP" sz="2400" dirty="0"/>
          </a:p>
          <a:p>
            <a:pPr marL="1169987" lvl="2" indent="-457200">
              <a:lnSpc>
                <a:spcPct val="120000"/>
              </a:lnSpc>
              <a:buFont typeface="+mj-lt"/>
              <a:buAutoNum type="arabicPeriod"/>
            </a:pPr>
            <a:r>
              <a:rPr lang="ja-JP" altLang="en-US" sz="2400" dirty="0"/>
              <a:t>モラル・リーガルミックス</a:t>
            </a:r>
            <a:r>
              <a:rPr lang="en-US" altLang="ja-JP" sz="2400" dirty="0"/>
              <a:t>…</a:t>
            </a:r>
            <a:r>
              <a:rPr lang="ja-JP" altLang="en-US" sz="2400" dirty="0"/>
              <a:t>ヨーロッパ南部</a:t>
            </a:r>
            <a:endParaRPr lang="en-US" altLang="ja-JP" sz="2400" dirty="0"/>
          </a:p>
          <a:p>
            <a:pPr marL="1169987" lvl="2" indent="-457200">
              <a:lnSpc>
                <a:spcPct val="120000"/>
              </a:lnSpc>
              <a:buFont typeface="+mj-lt"/>
              <a:buAutoNum type="arabicPeriod"/>
            </a:pPr>
            <a:r>
              <a:rPr lang="ja-JP" altLang="en-US" sz="2400" dirty="0"/>
              <a:t>レリジャス・モラルミックス</a:t>
            </a:r>
            <a:r>
              <a:rPr lang="en-US" altLang="ja-JP" sz="2400" dirty="0"/>
              <a:t>…</a:t>
            </a:r>
            <a:r>
              <a:rPr lang="ja-JP" altLang="en-US" sz="2400" dirty="0"/>
              <a:t>アフリカ北部</a:t>
            </a:r>
            <a:endParaRPr lang="en-US" altLang="ja-JP" sz="2400" dirty="0"/>
          </a:p>
          <a:p>
            <a:pPr marL="1169987" lvl="2" indent="-457200">
              <a:lnSpc>
                <a:spcPct val="120000"/>
              </a:lnSpc>
              <a:buFont typeface="+mj-lt"/>
              <a:buAutoNum type="arabicPeriod"/>
            </a:pPr>
            <a:r>
              <a:rPr lang="ja-JP" altLang="en-US" sz="2400" dirty="0"/>
              <a:t>モラル・レリジャスミックス</a:t>
            </a:r>
            <a:r>
              <a:rPr lang="en-US" altLang="ja-JP" sz="2400" dirty="0"/>
              <a:t>…</a:t>
            </a:r>
            <a:r>
              <a:rPr lang="ja-JP" altLang="en-US" sz="2400" dirty="0"/>
              <a:t>アフリカ南部</a:t>
            </a:r>
          </a:p>
        </p:txBody>
      </p:sp>
      <p:sp>
        <p:nvSpPr>
          <p:cNvPr id="3" name="日付プレースホルダー 2">
            <a:extLst>
              <a:ext uri="{FF2B5EF4-FFF2-40B4-BE49-F238E27FC236}">
                <a16:creationId xmlns:a16="http://schemas.microsoft.com/office/drawing/2014/main" id="{302F54C4-6C29-4596-A0BD-536121F4F954}"/>
              </a:ext>
            </a:extLst>
          </p:cNvPr>
          <p:cNvSpPr>
            <a:spLocks noGrp="1"/>
          </p:cNvSpPr>
          <p:nvPr>
            <p:ph type="dt" sz="half" idx="10"/>
          </p:nvPr>
        </p:nvSpPr>
        <p:spPr/>
        <p:txBody>
          <a:bodyPr/>
          <a:lstStyle/>
          <a:p>
            <a:fld id="{9C1E99C8-5156-4BBF-85A2-8B27EE093666}" type="datetime1">
              <a:rPr kumimoji="1" lang="ja-JP" altLang="en-US" smtClean="0"/>
              <a:t>2020/6/23</a:t>
            </a:fld>
            <a:endParaRPr kumimoji="1" lang="ja-JP" altLang="en-US"/>
          </a:p>
        </p:txBody>
      </p:sp>
      <p:sp>
        <p:nvSpPr>
          <p:cNvPr id="4" name="フッター プレースホルダー 3">
            <a:extLst>
              <a:ext uri="{FF2B5EF4-FFF2-40B4-BE49-F238E27FC236}">
                <a16:creationId xmlns:a16="http://schemas.microsoft.com/office/drawing/2014/main" id="{8C099AC2-4324-48DE-91D7-9184CDB1763F}"/>
              </a:ext>
            </a:extLst>
          </p:cNvPr>
          <p:cNvSpPr>
            <a:spLocks noGrp="1"/>
          </p:cNvSpPr>
          <p:nvPr>
            <p:ph type="ftr" sz="quarter" idx="11"/>
          </p:nvPr>
        </p:nvSpPr>
        <p:spPr/>
        <p:txBody>
          <a:bodyPr/>
          <a:lstStyle/>
          <a:p>
            <a:r>
              <a:rPr kumimoji="1" lang="en-US" altLang="ja-JP"/>
              <a:t>The Characteristic of Law</a:t>
            </a:r>
            <a:endParaRPr kumimoji="1" lang="ja-JP" altLang="en-US"/>
          </a:p>
        </p:txBody>
      </p:sp>
      <p:sp>
        <p:nvSpPr>
          <p:cNvPr id="5" name="スライド番号プレースホルダー 4">
            <a:extLst>
              <a:ext uri="{FF2B5EF4-FFF2-40B4-BE49-F238E27FC236}">
                <a16:creationId xmlns:a16="http://schemas.microsoft.com/office/drawing/2014/main" id="{692AEEB1-A98E-4442-A234-726F7A1EDF42}"/>
              </a:ext>
            </a:extLst>
          </p:cNvPr>
          <p:cNvSpPr>
            <a:spLocks noGrp="1"/>
          </p:cNvSpPr>
          <p:nvPr>
            <p:ph type="sldNum" sz="quarter" idx="12"/>
          </p:nvPr>
        </p:nvSpPr>
        <p:spPr/>
        <p:txBody>
          <a:bodyPr/>
          <a:lstStyle/>
          <a:p>
            <a:fld id="{63BA93C4-2A5C-4B4B-B565-ADAA94AD8651}" type="slidenum">
              <a:rPr kumimoji="1" lang="ja-JP" altLang="en-US" smtClean="0"/>
              <a:t>9</a:t>
            </a:fld>
            <a:endParaRPr kumimoji="1" lang="ja-JP" altLang="en-US"/>
          </a:p>
        </p:txBody>
      </p:sp>
    </p:spTree>
    <p:extLst>
      <p:ext uri="{BB962C8B-B14F-4D97-AF65-F5344CB8AC3E}">
        <p14:creationId xmlns:p14="http://schemas.microsoft.com/office/powerpoint/2010/main" val="413230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up)">
                                      <p:cBhvr>
                                        <p:cTn id="7" dur="2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wipe(left)">
                                      <p:cBhvr>
                                        <p:cTn id="12" dur="750"/>
                                        <p:tgtEl>
                                          <p:spTgt spid="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wipe(up)">
                                      <p:cBhvr>
                                        <p:cTn id="17" dur="1250"/>
                                        <p:tgtEl>
                                          <p:spTgt spid="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up)">
                                      <p:cBhvr>
                                        <p:cTn id="22" dur="20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up)">
                                      <p:cBhvr>
                                        <p:cTn id="27" dur="1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up)">
                                      <p:cBhvr>
                                        <p:cTn id="32" dur="10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up)">
                                      <p:cBhvr>
                                        <p:cTn id="37"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3089</TotalTime>
  <Words>7912</Words>
  <Application>Microsoft Office PowerPoint</Application>
  <PresentationFormat>ワイド画面</PresentationFormat>
  <Paragraphs>936</Paragraphs>
  <Slides>63</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63</vt:i4>
      </vt:variant>
    </vt:vector>
  </HeadingPairs>
  <TitlesOfParts>
    <vt:vector size="71" baseType="lpstr">
      <vt:lpstr>ＭＳ Ｐゴシック</vt:lpstr>
      <vt:lpstr>Arial</vt:lpstr>
      <vt:lpstr>Calibri</vt:lpstr>
      <vt:lpstr>Calibri Light</vt:lpstr>
      <vt:lpstr>Tahoma</vt:lpstr>
      <vt:lpstr>Times New Roman</vt:lpstr>
      <vt:lpstr>Wingdings</vt:lpstr>
      <vt:lpstr>Office テーマ</vt:lpstr>
      <vt:lpstr>法的思考の特色  多様性と共通性の融合による平和の実現機能</vt:lpstr>
      <vt:lpstr>目次</vt:lpstr>
      <vt:lpstr>自己紹介</vt:lpstr>
      <vt:lpstr>自己紹介：加賀山 茂</vt:lpstr>
      <vt:lpstr>Google Mapに学ぶ  「部分⇔全体」間のシームレスな移動</vt:lpstr>
      <vt:lpstr>法に特有の体系的思考とは何か？ 全体と部分のシームレスな連続 法のGoogle Mapを作る</vt:lpstr>
      <vt:lpstr>渥美育子 『グローバル時代の 文化の世界地図』</vt:lpstr>
      <vt:lpstr>渥美育子『文化の世界地図』</vt:lpstr>
      <vt:lpstr>多様な人々の心の構図の体系化 渥美 育子「文化の世界地図」</vt:lpstr>
      <vt:lpstr>加賀山茂『ＸＭＬによる 民法法体系の階層表現』</vt:lpstr>
      <vt:lpstr>民法の体系をXMLで表現する（1/3）</vt:lpstr>
      <vt:lpstr>PowerPoint プレゼンテーション</vt:lpstr>
      <vt:lpstr>PowerPoint プレゼンテーション</vt:lpstr>
      <vt:lpstr>契約類型の構造と定義</vt:lpstr>
      <vt:lpstr>契約類型の構造と定義</vt:lpstr>
      <vt:lpstr>世界教育における リーガルコードの位置づけ （道徳，宗教，法，それぞれの相互関係）</vt:lpstr>
      <vt:lpstr>道徳と法との関係</vt:lpstr>
      <vt:lpstr>法と道徳の融合（1/5）</vt:lpstr>
      <vt:lpstr>法と道徳の融合（2/5）</vt:lpstr>
      <vt:lpstr>法と道徳の融合（3/5）→事務管理</vt:lpstr>
      <vt:lpstr>法と道徳の融合（4/5）</vt:lpstr>
      <vt:lpstr>法と道徳の融合（5/5）</vt:lpstr>
      <vt:lpstr>世界共通教育の到達目標</vt:lpstr>
      <vt:lpstr>マズローの欲求5階層説</vt:lpstr>
      <vt:lpstr>グローバル人材として必要な資質</vt:lpstr>
      <vt:lpstr>共通法教育の科目</vt:lpstr>
      <vt:lpstr>ジョハリの窓と教育の目標</vt:lpstr>
      <vt:lpstr>ジョハリの窓と教育の目標</vt:lpstr>
      <vt:lpstr>ジョハリの窓と教育の目標</vt:lpstr>
      <vt:lpstr>ジョハリの窓と教育の目標</vt:lpstr>
      <vt:lpstr>ジョハリの窓と教育の目標</vt:lpstr>
      <vt:lpstr>学校教育における 法教育の実践例</vt:lpstr>
      <vt:lpstr>黒崎洋介「ポスト・コロナショックにおける授業づくりの具体（高等学校）」東洋館出版社（2020/6/10）（1/5）</vt:lpstr>
      <vt:lpstr>黒崎洋介「ポスト・コロナショックにおける授業づくりの具体（高等学校）」東洋館出版（2020/6/10） （2/5）</vt:lpstr>
      <vt:lpstr>黒崎洋介「ポスト・コロナショックにおける授業づくりの具体（高等学校）」東洋館出版（2020/6/10） （3/5）</vt:lpstr>
      <vt:lpstr>黒崎洋介「ポスト・コロナショックにおける授業づくりの具体（高等学校）」東洋館出版（2020/6/10） （4/5）</vt:lpstr>
      <vt:lpstr>黒崎洋介「ポスト・コロナショックにおける授業づくりの具体（高等学校）」東洋館出版（2020/6/10） （5/5）</vt:lpstr>
      <vt:lpstr>世界共通教育における  リーガルコードの位置づけ</vt:lpstr>
      <vt:lpstr>世界のリーダーは，法学部卒が多い</vt:lpstr>
      <vt:lpstr>法とは何か：法の女神の像の持ち物</vt:lpstr>
      <vt:lpstr>法は永遠のパブリック・ドメイン（共通財）</vt:lpstr>
      <vt:lpstr>多様性と共通性の融合 －法はすべてを飲み込む－</vt:lpstr>
      <vt:lpstr>すべての法律の条文の構造</vt:lpstr>
      <vt:lpstr>すべての法律の条文の内容</vt:lpstr>
      <vt:lpstr>世界共通教育における  リーガル部分の具体的内容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アイラック（IRAC）による論文の書き方</vt:lpstr>
      <vt:lpstr>トゥールミンの議論の図式</vt:lpstr>
      <vt:lpstr>法的議論の図式（加賀山案）</vt:lpstr>
      <vt:lpstr>法教育の改革の方向</vt:lpstr>
      <vt:lpstr>ケース・研究</vt:lpstr>
      <vt:lpstr>裁判上の離婚原因（現行法）</vt:lpstr>
      <vt:lpstr>民法770条（裁判上の離婚原因）の分析</vt:lpstr>
      <vt:lpstr>裁判上の離婚原因（改正私案）</vt:lpstr>
      <vt:lpstr>結論</vt:lpstr>
      <vt:lpstr>結論1 （法ほど貴重な文化財はない）</vt:lpstr>
      <vt:lpstr>結論2 （世界共通教育に取り込むべき内容）</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KAGAYAMA Shigeru</dc:creator>
  <cp:lastModifiedBy>加賀山 茂</cp:lastModifiedBy>
  <cp:revision>97</cp:revision>
  <dcterms:created xsi:type="dcterms:W3CDTF">2015-10-20T01:37:12Z</dcterms:created>
  <dcterms:modified xsi:type="dcterms:W3CDTF">2020-06-23T08:42:14Z</dcterms:modified>
</cp:coreProperties>
</file>