
<file path=[Content_Types].xml><?xml version="1.0" encoding="utf-8"?>
<Types xmlns="http://schemas.openxmlformats.org/package/2006/content-types">
  <Default Extension="bin" ContentType="application/vnd.openxmlformats-officedocument.oleObject"/>
  <Default Extension="vsd" ContentType="application/vnd.visio"/>
  <Default Extension="jpeg" ContentType="image/jpeg"/>
  <Default Extension="emf" ContentType="image/x-emf"/>
  <Default Extension="rels" ContentType="application/vnd.openxmlformats-package.relationships+xml"/>
  <Default Extension="xml" ContentType="application/xml"/>
  <Default Extension="gif" ContentType="image/gif"/>
  <Default Extension="tiff" ContentType="image/tif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4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4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44.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56" r:id="rId2"/>
    <p:sldId id="290" r:id="rId3"/>
    <p:sldId id="285" r:id="rId4"/>
    <p:sldId id="277" r:id="rId5"/>
    <p:sldId id="294" r:id="rId6"/>
    <p:sldId id="298" r:id="rId7"/>
    <p:sldId id="257" r:id="rId8"/>
    <p:sldId id="291" r:id="rId9"/>
    <p:sldId id="288" r:id="rId10"/>
    <p:sldId id="258" r:id="rId11"/>
    <p:sldId id="281" r:id="rId12"/>
    <p:sldId id="259" r:id="rId13"/>
    <p:sldId id="260" r:id="rId14"/>
    <p:sldId id="261" r:id="rId15"/>
    <p:sldId id="262" r:id="rId16"/>
    <p:sldId id="279" r:id="rId17"/>
    <p:sldId id="263" r:id="rId18"/>
    <p:sldId id="280" r:id="rId19"/>
    <p:sldId id="264" r:id="rId20"/>
    <p:sldId id="295" r:id="rId21"/>
    <p:sldId id="265" r:id="rId22"/>
    <p:sldId id="266" r:id="rId23"/>
    <p:sldId id="289" r:id="rId24"/>
    <p:sldId id="267" r:id="rId25"/>
    <p:sldId id="268" r:id="rId26"/>
    <p:sldId id="269" r:id="rId27"/>
    <p:sldId id="301" r:id="rId28"/>
    <p:sldId id="270" r:id="rId29"/>
    <p:sldId id="271" r:id="rId30"/>
    <p:sldId id="284" r:id="rId31"/>
    <p:sldId id="282" r:id="rId32"/>
    <p:sldId id="300" r:id="rId33"/>
    <p:sldId id="287" r:id="rId34"/>
    <p:sldId id="286" r:id="rId35"/>
    <p:sldId id="292" r:id="rId36"/>
    <p:sldId id="297" r:id="rId37"/>
    <p:sldId id="272" r:id="rId38"/>
    <p:sldId id="273" r:id="rId39"/>
    <p:sldId id="302" r:id="rId40"/>
    <p:sldId id="274" r:id="rId41"/>
    <p:sldId id="296" r:id="rId42"/>
    <p:sldId id="276" r:id="rId43"/>
    <p:sldId id="283" r:id="rId44"/>
    <p:sldId id="293" r:id="rId45"/>
  </p:sldIdLst>
  <p:sldSz cx="12192000" cy="6858000"/>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78" autoAdjust="0"/>
    <p:restoredTop sz="78416" autoAdjust="0"/>
  </p:normalViewPr>
  <p:slideViewPr>
    <p:cSldViewPr snapToGrid="0" showGuides="1">
      <p:cViewPr varScale="1">
        <p:scale>
          <a:sx n="33" d="100"/>
          <a:sy n="33" d="100"/>
        </p:scale>
        <p:origin x="941" y="38"/>
      </p:cViewPr>
      <p:guideLst>
        <p:guide orient="horz" pos="2137"/>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kagayama\WWW\lawschool_jp\MBL\Publication\Video\CivilLawFrequency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solidFill>
                <a:schemeClr val="tx2"/>
              </a:solidFill>
            </a:ln>
          </c:spPr>
          <c:dPt>
            <c:idx val="0"/>
            <c:bubble3D val="0"/>
            <c:spPr>
              <a:solidFill>
                <a:schemeClr val="accent1">
                  <a:lumMod val="40000"/>
                  <a:lumOff val="60000"/>
                </a:schemeClr>
              </a:solidFill>
              <a:ln>
                <a:solidFill>
                  <a:schemeClr val="tx2"/>
                </a:solidFill>
              </a:ln>
            </c:spPr>
          </c:dPt>
          <c:dPt>
            <c:idx val="1"/>
            <c:bubble3D val="0"/>
            <c:spPr>
              <a:solidFill>
                <a:schemeClr val="accent2">
                  <a:lumMod val="40000"/>
                  <a:lumOff val="60000"/>
                </a:schemeClr>
              </a:solidFill>
              <a:ln>
                <a:solidFill>
                  <a:schemeClr val="tx2"/>
                </a:solidFill>
              </a:ln>
            </c:spPr>
          </c:dPt>
          <c:dPt>
            <c:idx val="2"/>
            <c:bubble3D val="0"/>
            <c:spPr>
              <a:solidFill>
                <a:schemeClr val="accent3">
                  <a:lumMod val="60000"/>
                  <a:lumOff val="40000"/>
                </a:schemeClr>
              </a:solidFill>
              <a:ln>
                <a:solidFill>
                  <a:schemeClr val="tx2"/>
                </a:solidFill>
              </a:ln>
            </c:spPr>
          </c:dPt>
          <c:dPt>
            <c:idx val="3"/>
            <c:bubble3D val="0"/>
            <c:spPr>
              <a:solidFill>
                <a:schemeClr val="accent4">
                  <a:lumMod val="40000"/>
                  <a:lumOff val="60000"/>
                </a:schemeClr>
              </a:solidFill>
              <a:ln>
                <a:solidFill>
                  <a:schemeClr val="tx2"/>
                </a:solidFill>
              </a:ln>
            </c:spPr>
          </c:dPt>
          <c:dPt>
            <c:idx val="4"/>
            <c:bubble3D val="0"/>
            <c:spPr>
              <a:solidFill>
                <a:schemeClr val="tx2">
                  <a:lumMod val="40000"/>
                  <a:lumOff val="60000"/>
                </a:schemeClr>
              </a:solidFill>
              <a:ln>
                <a:solidFill>
                  <a:schemeClr val="tx2"/>
                </a:solidFill>
              </a:ln>
            </c:spPr>
          </c:dPt>
          <c:dPt>
            <c:idx val="5"/>
            <c:bubble3D val="0"/>
            <c:spPr>
              <a:solidFill>
                <a:schemeClr val="accent6">
                  <a:lumMod val="40000"/>
                  <a:lumOff val="60000"/>
                </a:schemeClr>
              </a:solidFill>
              <a:ln>
                <a:solidFill>
                  <a:schemeClr val="tx2"/>
                </a:solidFill>
              </a:ln>
            </c:spPr>
          </c:dPt>
          <c:dLbls>
            <c:dLbl>
              <c:idx val="6"/>
              <c:layout>
                <c:manualLayout>
                  <c:x val="-8.9217421966740845E-2"/>
                  <c:y val="0.27301243424451954"/>
                </c:manualLayout>
              </c:layout>
              <c:spPr/>
              <c:txPr>
                <a:bodyPr/>
                <a:lstStyle/>
                <a:p>
                  <a:pPr>
                    <a:defRPr/>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7"/>
              <c:layout>
                <c:manualLayout>
                  <c:x val="-0.10747768696213354"/>
                  <c:y val="0.24437584536462439"/>
                </c:manualLayout>
              </c:layout>
              <c:spPr/>
              <c:txPr>
                <a:bodyPr/>
                <a:lstStyle/>
                <a:p>
                  <a:pPr>
                    <a:defRPr/>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8"/>
              <c:layout>
                <c:manualLayout>
                  <c:x val="-0.12273072329837097"/>
                  <c:y val="0.17829809033564173"/>
                </c:manualLayout>
              </c:layout>
              <c:spPr/>
              <c:txPr>
                <a:bodyPr/>
                <a:lstStyle/>
                <a:p>
                  <a:pPr>
                    <a:defRPr/>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9"/>
              <c:layout>
                <c:manualLayout>
                  <c:x val="-0.14020205649198794"/>
                  <c:y val="0.10989607856622632"/>
                </c:manualLayout>
              </c:layout>
              <c:spPr/>
              <c:txPr>
                <a:bodyPr/>
                <a:lstStyle/>
                <a:p>
                  <a:pPr>
                    <a:defRPr/>
                  </a:pPr>
                  <a:endParaRPr lang="ja-JP"/>
                </a:p>
              </c:txPr>
              <c:showLegendKey val="0"/>
              <c:showVal val="0"/>
              <c:showCatName val="1"/>
              <c:showSerName val="0"/>
              <c:showPercent val="1"/>
              <c:showBubbleSize val="0"/>
              <c:extLst>
                <c:ext xmlns:c15="http://schemas.microsoft.com/office/drawing/2012/chart" uri="{CE6537A1-D6FC-4f65-9D91-7224C49458BB}">
                  <c15:layout/>
                </c:ext>
              </c:extLst>
            </c:dLbl>
            <c:dLbl>
              <c:idx val="10"/>
              <c:layout>
                <c:manualLayout>
                  <c:x val="-0.1535746434737483"/>
                  <c:y val="1.5449341607546251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2"/>
              <c:layout>
                <c:manualLayout>
                  <c:x val="-9.1728790555172995E-2"/>
                  <c:y val="-1.8932331831167368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16"/>
              <c:layout>
                <c:manualLayout>
                  <c:x val="2.8790488641391308E-2"/>
                  <c:y val="0"/>
                </c:manualLayout>
              </c:layout>
              <c:showLegendKey val="0"/>
              <c:showVal val="0"/>
              <c:showCatName val="1"/>
              <c:showSerName val="0"/>
              <c:showPercent val="1"/>
              <c:showBubbleSize val="0"/>
              <c:extLst>
                <c:ext xmlns:c15="http://schemas.microsoft.com/office/drawing/2012/chart" uri="{CE6537A1-D6FC-4f65-9D91-7224C49458BB}">
                  <c15:layout/>
                </c:ext>
              </c:extLst>
            </c:dLbl>
            <c:dLbl>
              <c:idx val="17"/>
              <c:layout>
                <c:manualLayout>
                  <c:x val="5.7317778243499033E-2"/>
                  <c:y val="1.2029086715232699E-3"/>
                </c:manualLayout>
              </c:layout>
              <c:showLegendKey val="0"/>
              <c:showVal val="0"/>
              <c:showCatName val="1"/>
              <c:showSerName val="0"/>
              <c:showPercent val="1"/>
              <c:showBubbleSize val="0"/>
              <c:extLst>
                <c:ext xmlns:c15="http://schemas.microsoft.com/office/drawing/2012/chart" uri="{CE6537A1-D6FC-4f65-9D91-7224C49458BB}">
                  <c15:layout/>
                </c:ext>
              </c:extLst>
            </c:dLbl>
            <c:dLbl>
              <c:idx val="18"/>
              <c:layout>
                <c:manualLayout>
                  <c:x val="0.12303969608361692"/>
                  <c:y val="0"/>
                </c:manualLayout>
              </c:layout>
              <c:showLegendKey val="0"/>
              <c:showVal val="0"/>
              <c:showCatName val="1"/>
              <c:showSerName val="0"/>
              <c:showPercent val="1"/>
              <c:showBubbleSize val="0"/>
              <c:extLst>
                <c:ext xmlns:c15="http://schemas.microsoft.com/office/drawing/2012/chart" uri="{CE6537A1-D6FC-4f65-9D91-7224C49458BB}">
                  <c15:layout/>
                </c:ext>
              </c:extLst>
            </c:dLbl>
            <c:dLbl>
              <c:idx val="19"/>
              <c:layout>
                <c:manualLayout>
                  <c:x val="0.20779963341084265"/>
                  <c:y val="3.2653779209717439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15:layout/>
              </c:ext>
            </c:extLst>
          </c:dLbls>
          <c:cat>
            <c:strRef>
              <c:f>条文全体の頻度!$D$3:$D$22</c:f>
              <c:strCache>
                <c:ptCount val="20"/>
                <c:pt idx="0">
                  <c:v>709</c:v>
                </c:pt>
                <c:pt idx="1">
                  <c:v>710</c:v>
                </c:pt>
                <c:pt idx="2">
                  <c:v>722</c:v>
                </c:pt>
                <c:pt idx="3">
                  <c:v>715</c:v>
                </c:pt>
                <c:pt idx="4">
                  <c:v>415</c:v>
                </c:pt>
                <c:pt idx="5">
                  <c:v>1</c:v>
                </c:pt>
                <c:pt idx="6">
                  <c:v>719</c:v>
                </c:pt>
                <c:pt idx="7">
                  <c:v>90</c:v>
                </c:pt>
                <c:pt idx="8">
                  <c:v>177</c:v>
                </c:pt>
                <c:pt idx="9">
                  <c:v>612</c:v>
                </c:pt>
                <c:pt idx="10">
                  <c:v>703</c:v>
                </c:pt>
                <c:pt idx="11">
                  <c:v>541</c:v>
                </c:pt>
                <c:pt idx="12">
                  <c:v>95</c:v>
                </c:pt>
                <c:pt idx="13">
                  <c:v>601</c:v>
                </c:pt>
                <c:pt idx="14">
                  <c:v>110</c:v>
                </c:pt>
                <c:pt idx="15">
                  <c:v>711</c:v>
                </c:pt>
                <c:pt idx="16">
                  <c:v>416</c:v>
                </c:pt>
                <c:pt idx="17">
                  <c:v>723</c:v>
                </c:pt>
                <c:pt idx="18">
                  <c:v>656</c:v>
                </c:pt>
                <c:pt idx="19">
                  <c:v>770</c:v>
                </c:pt>
              </c:strCache>
            </c:strRef>
          </c:cat>
          <c:val>
            <c:numRef>
              <c:f>条文全体の頻度!$E$3:$E$22</c:f>
              <c:numCache>
                <c:formatCode>#,##0_ </c:formatCode>
                <c:ptCount val="20"/>
                <c:pt idx="0">
                  <c:v>13803</c:v>
                </c:pt>
                <c:pt idx="1">
                  <c:v>7705</c:v>
                </c:pt>
                <c:pt idx="2">
                  <c:v>3725</c:v>
                </c:pt>
                <c:pt idx="3">
                  <c:v>3301</c:v>
                </c:pt>
                <c:pt idx="4">
                  <c:v>2618</c:v>
                </c:pt>
                <c:pt idx="5">
                  <c:v>2256</c:v>
                </c:pt>
                <c:pt idx="6">
                  <c:v>1944</c:v>
                </c:pt>
                <c:pt idx="7">
                  <c:v>939</c:v>
                </c:pt>
                <c:pt idx="8">
                  <c:v>838</c:v>
                </c:pt>
                <c:pt idx="9">
                  <c:v>722</c:v>
                </c:pt>
                <c:pt idx="10">
                  <c:v>722</c:v>
                </c:pt>
                <c:pt idx="11">
                  <c:v>672</c:v>
                </c:pt>
                <c:pt idx="12">
                  <c:v>615</c:v>
                </c:pt>
                <c:pt idx="13">
                  <c:v>614</c:v>
                </c:pt>
                <c:pt idx="14">
                  <c:v>587</c:v>
                </c:pt>
                <c:pt idx="15">
                  <c:v>564</c:v>
                </c:pt>
                <c:pt idx="16">
                  <c:v>528</c:v>
                </c:pt>
                <c:pt idx="17">
                  <c:v>522</c:v>
                </c:pt>
                <c:pt idx="18">
                  <c:v>518</c:v>
                </c:pt>
                <c:pt idx="19">
                  <c:v>450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600" b="1"/>
      </a:pPr>
      <a:endParaRPr lang="ja-JP"/>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E331F4-611B-46D0-9397-F57655C9CEFF}" type="doc">
      <dgm:prSet loTypeId="urn:microsoft.com/office/officeart/2005/8/layout/venn1" loCatId="relationship" qsTypeId="urn:microsoft.com/office/officeart/2005/8/quickstyle/simple5" qsCatId="simple" csTypeId="urn:microsoft.com/office/officeart/2005/8/colors/colorful1" csCatId="colorful" phldr="1"/>
      <dgm:spPr/>
    </dgm:pt>
    <dgm:pt modelId="{D7498D25-061B-4259-837A-94C24018E99C}">
      <dgm:prSet phldrT="[テキスト]" custT="1"/>
      <dgm:spPr/>
      <dgm:t>
        <a:bodyPr/>
        <a:lstStyle/>
        <a:p>
          <a:r>
            <a:rPr kumimoji="1" lang="ja-JP" altLang="en-US" sz="2800" dirty="0" smtClean="0"/>
            <a:t>信頼関係破壊</a:t>
          </a:r>
          <a:r>
            <a:rPr kumimoji="1" lang="en-US" altLang="ja-JP" sz="2800" dirty="0" smtClean="0"/>
            <a:t/>
          </a:r>
          <a:br>
            <a:rPr kumimoji="1" lang="en-US" altLang="ja-JP" sz="2800" dirty="0" smtClean="0"/>
          </a:br>
          <a:r>
            <a:rPr kumimoji="1" lang="ja-JP" altLang="en-US" sz="2800" dirty="0" smtClean="0"/>
            <a:t>（法理）</a:t>
          </a:r>
          <a:endParaRPr kumimoji="1" lang="ja-JP" altLang="en-US" sz="2800" dirty="0"/>
        </a:p>
      </dgm:t>
    </dgm:pt>
    <dgm:pt modelId="{F39E15D8-46F6-4DD3-89AC-597D135DFBC1}" type="parTrans" cxnId="{8E53FCB8-C9EE-4BC6-B13A-644570BA46FB}">
      <dgm:prSet/>
      <dgm:spPr/>
      <dgm:t>
        <a:bodyPr/>
        <a:lstStyle/>
        <a:p>
          <a:endParaRPr kumimoji="1" lang="ja-JP" altLang="en-US"/>
        </a:p>
      </dgm:t>
    </dgm:pt>
    <dgm:pt modelId="{18298774-07F8-4887-B6B5-EE43ACFE04DD}" type="sibTrans" cxnId="{8E53FCB8-C9EE-4BC6-B13A-644570BA46FB}">
      <dgm:prSet/>
      <dgm:spPr/>
      <dgm:t>
        <a:bodyPr/>
        <a:lstStyle/>
        <a:p>
          <a:endParaRPr kumimoji="1" lang="ja-JP" altLang="en-US"/>
        </a:p>
      </dgm:t>
    </dgm:pt>
    <dgm:pt modelId="{31562FAB-D1FA-4AFE-8330-E03702032F18}">
      <dgm:prSet phldrT="[テキスト]" custT="1"/>
      <dgm:spPr/>
      <dgm:t>
        <a:bodyPr/>
        <a:lstStyle/>
        <a:p>
          <a:r>
            <a:rPr kumimoji="1" lang="ja-JP" altLang="en-US" sz="2800" dirty="0" smtClean="0">
              <a:latin typeface="+mj-ea"/>
              <a:ea typeface="+mj-ea"/>
            </a:rPr>
            <a:t>・無断譲渡</a:t>
          </a:r>
          <a:r>
            <a:rPr kumimoji="1" lang="en-US" altLang="ja-JP" sz="2800" dirty="0" smtClean="0">
              <a:latin typeface="+mj-ea"/>
              <a:ea typeface="+mj-ea"/>
            </a:rPr>
            <a:t/>
          </a:r>
          <a:br>
            <a:rPr kumimoji="1" lang="en-US" altLang="ja-JP" sz="2800" dirty="0" smtClean="0">
              <a:latin typeface="+mj-ea"/>
              <a:ea typeface="+mj-ea"/>
            </a:rPr>
          </a:br>
          <a:r>
            <a:rPr kumimoji="1" lang="ja-JP" altLang="en-US" sz="2800" dirty="0" smtClean="0">
              <a:latin typeface="+mj-ea"/>
              <a:ea typeface="+mj-ea"/>
            </a:rPr>
            <a:t>・無断転貸</a:t>
          </a:r>
          <a:r>
            <a:rPr kumimoji="1" lang="en-US" altLang="ja-JP" sz="2800" dirty="0" smtClean="0">
              <a:latin typeface="+mj-ea"/>
              <a:ea typeface="+mj-ea"/>
            </a:rPr>
            <a:t/>
          </a:r>
          <a:br>
            <a:rPr kumimoji="1" lang="en-US" altLang="ja-JP" sz="2800" dirty="0" smtClean="0">
              <a:latin typeface="+mj-ea"/>
              <a:ea typeface="+mj-ea"/>
            </a:rPr>
          </a:br>
          <a:r>
            <a:rPr kumimoji="1" lang="ja-JP" altLang="en-US" sz="2800" dirty="0" smtClean="0">
              <a:latin typeface="+mj-ea"/>
              <a:ea typeface="+mj-ea"/>
            </a:rPr>
            <a:t>（民法</a:t>
          </a:r>
          <a:r>
            <a:rPr kumimoji="1" lang="en-US" altLang="ja-JP" sz="2800" dirty="0" smtClean="0">
              <a:latin typeface="+mj-ea"/>
              <a:ea typeface="+mj-ea"/>
            </a:rPr>
            <a:t>612</a:t>
          </a:r>
          <a:r>
            <a:rPr kumimoji="1" lang="ja-JP" altLang="en-US" sz="2800" dirty="0" smtClean="0">
              <a:latin typeface="+mj-ea"/>
              <a:ea typeface="+mj-ea"/>
            </a:rPr>
            <a:t>条）</a:t>
          </a:r>
          <a:endParaRPr kumimoji="1" lang="ja-JP" altLang="en-US" sz="2800" dirty="0">
            <a:latin typeface="+mj-ea"/>
            <a:ea typeface="+mj-ea"/>
          </a:endParaRPr>
        </a:p>
      </dgm:t>
    </dgm:pt>
    <dgm:pt modelId="{C0D38864-ABD9-44A5-A267-4969C883EFEC}" type="parTrans" cxnId="{2B45FC65-9534-4FAC-BA63-7F46896FAEE2}">
      <dgm:prSet/>
      <dgm:spPr/>
      <dgm:t>
        <a:bodyPr/>
        <a:lstStyle/>
        <a:p>
          <a:endParaRPr kumimoji="1" lang="ja-JP" altLang="en-US"/>
        </a:p>
      </dgm:t>
    </dgm:pt>
    <dgm:pt modelId="{20DB1A41-CF6E-4B91-9F1B-44EE8B126E7A}" type="sibTrans" cxnId="{2B45FC65-9534-4FAC-BA63-7F46896FAEE2}">
      <dgm:prSet/>
      <dgm:spPr/>
      <dgm:t>
        <a:bodyPr/>
        <a:lstStyle/>
        <a:p>
          <a:endParaRPr kumimoji="1" lang="ja-JP" altLang="en-US"/>
        </a:p>
      </dgm:t>
    </dgm:pt>
    <dgm:pt modelId="{7329C853-0215-4DF4-AFAD-B7B96A12D131}" type="pres">
      <dgm:prSet presAssocID="{14E331F4-611B-46D0-9397-F57655C9CEFF}" presName="compositeShape" presStyleCnt="0">
        <dgm:presLayoutVars>
          <dgm:chMax val="7"/>
          <dgm:dir/>
          <dgm:resizeHandles val="exact"/>
        </dgm:presLayoutVars>
      </dgm:prSet>
      <dgm:spPr/>
    </dgm:pt>
    <dgm:pt modelId="{063A885A-FF0E-49F0-AD4A-D1561C2EE2ED}" type="pres">
      <dgm:prSet presAssocID="{D7498D25-061B-4259-837A-94C24018E99C}" presName="circ1" presStyleLbl="vennNode1" presStyleIdx="0" presStyleCnt="2" custScaleX="146410" custScaleY="75542" custLinFactNeighborX="-23656" custLinFactNeighborY="2234"/>
      <dgm:spPr/>
      <dgm:t>
        <a:bodyPr/>
        <a:lstStyle/>
        <a:p>
          <a:endParaRPr kumimoji="1" lang="ja-JP" altLang="en-US"/>
        </a:p>
      </dgm:t>
    </dgm:pt>
    <dgm:pt modelId="{B15ECFFC-3033-419B-868F-A9A0B69B1EF0}" type="pres">
      <dgm:prSet presAssocID="{D7498D25-061B-4259-837A-94C24018E99C}" presName="circ1Tx" presStyleLbl="revTx" presStyleIdx="0" presStyleCnt="0">
        <dgm:presLayoutVars>
          <dgm:chMax val="0"/>
          <dgm:chPref val="0"/>
          <dgm:bulletEnabled val="1"/>
        </dgm:presLayoutVars>
      </dgm:prSet>
      <dgm:spPr/>
      <dgm:t>
        <a:bodyPr/>
        <a:lstStyle/>
        <a:p>
          <a:endParaRPr kumimoji="1" lang="ja-JP" altLang="en-US"/>
        </a:p>
      </dgm:t>
    </dgm:pt>
    <dgm:pt modelId="{DCCA8D01-E2BF-4CA6-AF91-3B8123C6B78F}" type="pres">
      <dgm:prSet presAssocID="{31562FAB-D1FA-4AFE-8330-E03702032F18}" presName="circ2" presStyleLbl="vennNode1" presStyleIdx="1" presStyleCnt="2" custScaleX="146410" custScaleY="75542" custLinFactNeighborX="25891"/>
      <dgm:spPr/>
      <dgm:t>
        <a:bodyPr/>
        <a:lstStyle/>
        <a:p>
          <a:endParaRPr kumimoji="1" lang="ja-JP" altLang="en-US"/>
        </a:p>
      </dgm:t>
    </dgm:pt>
    <dgm:pt modelId="{E9EAA6FC-1141-4AB6-9F45-F8B6337A54BD}" type="pres">
      <dgm:prSet presAssocID="{31562FAB-D1FA-4AFE-8330-E03702032F18}" presName="circ2Tx" presStyleLbl="revTx" presStyleIdx="0" presStyleCnt="0">
        <dgm:presLayoutVars>
          <dgm:chMax val="0"/>
          <dgm:chPref val="0"/>
          <dgm:bulletEnabled val="1"/>
        </dgm:presLayoutVars>
      </dgm:prSet>
      <dgm:spPr/>
      <dgm:t>
        <a:bodyPr/>
        <a:lstStyle/>
        <a:p>
          <a:endParaRPr kumimoji="1" lang="ja-JP" altLang="en-US"/>
        </a:p>
      </dgm:t>
    </dgm:pt>
  </dgm:ptLst>
  <dgm:cxnLst>
    <dgm:cxn modelId="{8AFCB881-302C-4854-B790-2A0927EE31DE}" type="presOf" srcId="{D7498D25-061B-4259-837A-94C24018E99C}" destId="{063A885A-FF0E-49F0-AD4A-D1561C2EE2ED}" srcOrd="0" destOrd="0" presId="urn:microsoft.com/office/officeart/2005/8/layout/venn1"/>
    <dgm:cxn modelId="{2B45FC65-9534-4FAC-BA63-7F46896FAEE2}" srcId="{14E331F4-611B-46D0-9397-F57655C9CEFF}" destId="{31562FAB-D1FA-4AFE-8330-E03702032F18}" srcOrd="1" destOrd="0" parTransId="{C0D38864-ABD9-44A5-A267-4969C883EFEC}" sibTransId="{20DB1A41-CF6E-4B91-9F1B-44EE8B126E7A}"/>
    <dgm:cxn modelId="{B14C69E4-69D0-47D0-BED2-AE0E29EFFA8D}" type="presOf" srcId="{31562FAB-D1FA-4AFE-8330-E03702032F18}" destId="{E9EAA6FC-1141-4AB6-9F45-F8B6337A54BD}" srcOrd="1" destOrd="0" presId="urn:microsoft.com/office/officeart/2005/8/layout/venn1"/>
    <dgm:cxn modelId="{8E53FCB8-C9EE-4BC6-B13A-644570BA46FB}" srcId="{14E331F4-611B-46D0-9397-F57655C9CEFF}" destId="{D7498D25-061B-4259-837A-94C24018E99C}" srcOrd="0" destOrd="0" parTransId="{F39E15D8-46F6-4DD3-89AC-597D135DFBC1}" sibTransId="{18298774-07F8-4887-B6B5-EE43ACFE04DD}"/>
    <dgm:cxn modelId="{6B7BDCBE-2802-4927-BD02-14E2AC657F5D}" type="presOf" srcId="{31562FAB-D1FA-4AFE-8330-E03702032F18}" destId="{DCCA8D01-E2BF-4CA6-AF91-3B8123C6B78F}" srcOrd="0" destOrd="0" presId="urn:microsoft.com/office/officeart/2005/8/layout/venn1"/>
    <dgm:cxn modelId="{0036DD5F-5B6D-4919-A9D6-43E34000C922}" type="presOf" srcId="{D7498D25-061B-4259-837A-94C24018E99C}" destId="{B15ECFFC-3033-419B-868F-A9A0B69B1EF0}" srcOrd="1" destOrd="0" presId="urn:microsoft.com/office/officeart/2005/8/layout/venn1"/>
    <dgm:cxn modelId="{7B6B6628-0B99-42E3-96F5-E73FD39DFDC1}" type="presOf" srcId="{14E331F4-611B-46D0-9397-F57655C9CEFF}" destId="{7329C853-0215-4DF4-AFAD-B7B96A12D131}" srcOrd="0" destOrd="0" presId="urn:microsoft.com/office/officeart/2005/8/layout/venn1"/>
    <dgm:cxn modelId="{35109784-71D8-4DBF-8935-5C699FB9838B}" type="presParOf" srcId="{7329C853-0215-4DF4-AFAD-B7B96A12D131}" destId="{063A885A-FF0E-49F0-AD4A-D1561C2EE2ED}" srcOrd="0" destOrd="0" presId="urn:microsoft.com/office/officeart/2005/8/layout/venn1"/>
    <dgm:cxn modelId="{40E96C15-4422-4B2B-A28E-CA9864420704}" type="presParOf" srcId="{7329C853-0215-4DF4-AFAD-B7B96A12D131}" destId="{B15ECFFC-3033-419B-868F-A9A0B69B1EF0}" srcOrd="1" destOrd="0" presId="urn:microsoft.com/office/officeart/2005/8/layout/venn1"/>
    <dgm:cxn modelId="{036D9F59-036E-4243-928A-4588AF293679}" type="presParOf" srcId="{7329C853-0215-4DF4-AFAD-B7B96A12D131}" destId="{DCCA8D01-E2BF-4CA6-AF91-3B8123C6B78F}" srcOrd="2" destOrd="0" presId="urn:microsoft.com/office/officeart/2005/8/layout/venn1"/>
    <dgm:cxn modelId="{DBB5E0E8-A539-46EC-82C3-10E519209549}" type="presParOf" srcId="{7329C853-0215-4DF4-AFAD-B7B96A12D131}" destId="{E9EAA6FC-1141-4AB6-9F45-F8B6337A54BD}"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4E331F4-611B-46D0-9397-F57655C9CEFF}" type="doc">
      <dgm:prSet loTypeId="urn:microsoft.com/office/officeart/2005/8/layout/venn1" loCatId="relationship" qsTypeId="urn:microsoft.com/office/officeart/2005/8/quickstyle/simple5" qsCatId="simple" csTypeId="urn:microsoft.com/office/officeart/2005/8/colors/colorful1" csCatId="colorful" phldr="1"/>
      <dgm:spPr/>
    </dgm:pt>
    <dgm:pt modelId="{D7498D25-061B-4259-837A-94C24018E99C}">
      <dgm:prSet phldrT="[テキスト]" custT="1"/>
      <dgm:spPr/>
      <dgm:t>
        <a:bodyPr/>
        <a:lstStyle/>
        <a:p>
          <a:r>
            <a:rPr kumimoji="1" lang="ja-JP" altLang="en-US" sz="2800" dirty="0" smtClean="0"/>
            <a:t>信頼関係破壊</a:t>
          </a:r>
          <a:r>
            <a:rPr kumimoji="1" lang="en-US" altLang="ja-JP" sz="2800" dirty="0" smtClean="0"/>
            <a:t/>
          </a:r>
          <a:br>
            <a:rPr kumimoji="1" lang="en-US" altLang="ja-JP" sz="2800" dirty="0" smtClean="0"/>
          </a:br>
          <a:r>
            <a:rPr kumimoji="1" lang="ja-JP" altLang="en-US" sz="2800" dirty="0" smtClean="0"/>
            <a:t>（法理）</a:t>
          </a:r>
          <a:endParaRPr kumimoji="1" lang="ja-JP" altLang="en-US" sz="2800" dirty="0"/>
        </a:p>
      </dgm:t>
    </dgm:pt>
    <dgm:pt modelId="{F39E15D8-46F6-4DD3-89AC-597D135DFBC1}" type="parTrans" cxnId="{8E53FCB8-C9EE-4BC6-B13A-644570BA46FB}">
      <dgm:prSet/>
      <dgm:spPr/>
      <dgm:t>
        <a:bodyPr/>
        <a:lstStyle/>
        <a:p>
          <a:endParaRPr kumimoji="1" lang="ja-JP" altLang="en-US"/>
        </a:p>
      </dgm:t>
    </dgm:pt>
    <dgm:pt modelId="{18298774-07F8-4887-B6B5-EE43ACFE04DD}" type="sibTrans" cxnId="{8E53FCB8-C9EE-4BC6-B13A-644570BA46FB}">
      <dgm:prSet/>
      <dgm:spPr/>
      <dgm:t>
        <a:bodyPr/>
        <a:lstStyle/>
        <a:p>
          <a:endParaRPr kumimoji="1" lang="ja-JP" altLang="en-US"/>
        </a:p>
      </dgm:t>
    </dgm:pt>
    <dgm:pt modelId="{31562FAB-D1FA-4AFE-8330-E03702032F18}">
      <dgm:prSet phldrT="[テキスト]" custT="1"/>
      <dgm:spPr/>
      <dgm:t>
        <a:bodyPr/>
        <a:lstStyle/>
        <a:p>
          <a:r>
            <a:rPr kumimoji="1" lang="ja-JP" altLang="en-US" sz="2800" dirty="0" smtClean="0">
              <a:latin typeface="+mj-ea"/>
              <a:ea typeface="+mj-ea"/>
            </a:rPr>
            <a:t>・無断譲渡</a:t>
          </a:r>
          <a:r>
            <a:rPr kumimoji="1" lang="en-US" altLang="ja-JP" sz="2800" dirty="0" smtClean="0">
              <a:latin typeface="+mj-ea"/>
              <a:ea typeface="+mj-ea"/>
            </a:rPr>
            <a:t/>
          </a:r>
          <a:br>
            <a:rPr kumimoji="1" lang="en-US" altLang="ja-JP" sz="2800" dirty="0" smtClean="0">
              <a:latin typeface="+mj-ea"/>
              <a:ea typeface="+mj-ea"/>
            </a:rPr>
          </a:br>
          <a:r>
            <a:rPr kumimoji="1" lang="ja-JP" altLang="en-US" sz="2800" dirty="0" smtClean="0">
              <a:latin typeface="+mj-ea"/>
              <a:ea typeface="+mj-ea"/>
            </a:rPr>
            <a:t>・無断転貸</a:t>
          </a:r>
          <a:r>
            <a:rPr kumimoji="1" lang="en-US" altLang="ja-JP" sz="2800" dirty="0" smtClean="0">
              <a:latin typeface="+mj-ea"/>
              <a:ea typeface="+mj-ea"/>
            </a:rPr>
            <a:t/>
          </a:r>
          <a:br>
            <a:rPr kumimoji="1" lang="en-US" altLang="ja-JP" sz="2800" dirty="0" smtClean="0">
              <a:latin typeface="+mj-ea"/>
              <a:ea typeface="+mj-ea"/>
            </a:rPr>
          </a:br>
          <a:r>
            <a:rPr kumimoji="1" lang="ja-JP" altLang="en-US" sz="2800" dirty="0" smtClean="0">
              <a:latin typeface="+mj-ea"/>
              <a:ea typeface="+mj-ea"/>
            </a:rPr>
            <a:t>（民法</a:t>
          </a:r>
          <a:r>
            <a:rPr kumimoji="1" lang="en-US" altLang="ja-JP" sz="2800" dirty="0" smtClean="0">
              <a:latin typeface="+mj-ea"/>
              <a:ea typeface="+mj-ea"/>
            </a:rPr>
            <a:t>612</a:t>
          </a:r>
          <a:r>
            <a:rPr kumimoji="1" lang="ja-JP" altLang="en-US" sz="2800" dirty="0" smtClean="0">
              <a:latin typeface="+mj-ea"/>
              <a:ea typeface="+mj-ea"/>
            </a:rPr>
            <a:t>条）</a:t>
          </a:r>
          <a:endParaRPr kumimoji="1" lang="ja-JP" altLang="en-US" sz="2800" dirty="0">
            <a:latin typeface="+mj-ea"/>
            <a:ea typeface="+mj-ea"/>
          </a:endParaRPr>
        </a:p>
      </dgm:t>
    </dgm:pt>
    <dgm:pt modelId="{C0D38864-ABD9-44A5-A267-4969C883EFEC}" type="parTrans" cxnId="{2B45FC65-9534-4FAC-BA63-7F46896FAEE2}">
      <dgm:prSet/>
      <dgm:spPr/>
      <dgm:t>
        <a:bodyPr/>
        <a:lstStyle/>
        <a:p>
          <a:endParaRPr kumimoji="1" lang="ja-JP" altLang="en-US"/>
        </a:p>
      </dgm:t>
    </dgm:pt>
    <dgm:pt modelId="{20DB1A41-CF6E-4B91-9F1B-44EE8B126E7A}" type="sibTrans" cxnId="{2B45FC65-9534-4FAC-BA63-7F46896FAEE2}">
      <dgm:prSet/>
      <dgm:spPr/>
      <dgm:t>
        <a:bodyPr/>
        <a:lstStyle/>
        <a:p>
          <a:endParaRPr kumimoji="1" lang="ja-JP" altLang="en-US"/>
        </a:p>
      </dgm:t>
    </dgm:pt>
    <dgm:pt modelId="{7329C853-0215-4DF4-AFAD-B7B96A12D131}" type="pres">
      <dgm:prSet presAssocID="{14E331F4-611B-46D0-9397-F57655C9CEFF}" presName="compositeShape" presStyleCnt="0">
        <dgm:presLayoutVars>
          <dgm:chMax val="7"/>
          <dgm:dir/>
          <dgm:resizeHandles val="exact"/>
        </dgm:presLayoutVars>
      </dgm:prSet>
      <dgm:spPr/>
    </dgm:pt>
    <dgm:pt modelId="{063A885A-FF0E-49F0-AD4A-D1561C2EE2ED}" type="pres">
      <dgm:prSet presAssocID="{D7498D25-061B-4259-837A-94C24018E99C}" presName="circ1" presStyleLbl="vennNode1" presStyleIdx="0" presStyleCnt="2" custScaleX="146410" custScaleY="75542" custLinFactNeighborX="-23656" custLinFactNeighborY="2234"/>
      <dgm:spPr/>
      <dgm:t>
        <a:bodyPr/>
        <a:lstStyle/>
        <a:p>
          <a:endParaRPr kumimoji="1" lang="ja-JP" altLang="en-US"/>
        </a:p>
      </dgm:t>
    </dgm:pt>
    <dgm:pt modelId="{B15ECFFC-3033-419B-868F-A9A0B69B1EF0}" type="pres">
      <dgm:prSet presAssocID="{D7498D25-061B-4259-837A-94C24018E99C}" presName="circ1Tx" presStyleLbl="revTx" presStyleIdx="0" presStyleCnt="0">
        <dgm:presLayoutVars>
          <dgm:chMax val="0"/>
          <dgm:chPref val="0"/>
          <dgm:bulletEnabled val="1"/>
        </dgm:presLayoutVars>
      </dgm:prSet>
      <dgm:spPr/>
      <dgm:t>
        <a:bodyPr/>
        <a:lstStyle/>
        <a:p>
          <a:endParaRPr kumimoji="1" lang="ja-JP" altLang="en-US"/>
        </a:p>
      </dgm:t>
    </dgm:pt>
    <dgm:pt modelId="{DCCA8D01-E2BF-4CA6-AF91-3B8123C6B78F}" type="pres">
      <dgm:prSet presAssocID="{31562FAB-D1FA-4AFE-8330-E03702032F18}" presName="circ2" presStyleLbl="vennNode1" presStyleIdx="1" presStyleCnt="2" custScaleX="146410" custScaleY="75542" custLinFactNeighborX="25891"/>
      <dgm:spPr/>
      <dgm:t>
        <a:bodyPr/>
        <a:lstStyle/>
        <a:p>
          <a:endParaRPr kumimoji="1" lang="ja-JP" altLang="en-US"/>
        </a:p>
      </dgm:t>
    </dgm:pt>
    <dgm:pt modelId="{E9EAA6FC-1141-4AB6-9F45-F8B6337A54BD}" type="pres">
      <dgm:prSet presAssocID="{31562FAB-D1FA-4AFE-8330-E03702032F18}" presName="circ2Tx" presStyleLbl="revTx" presStyleIdx="0" presStyleCnt="0">
        <dgm:presLayoutVars>
          <dgm:chMax val="0"/>
          <dgm:chPref val="0"/>
          <dgm:bulletEnabled val="1"/>
        </dgm:presLayoutVars>
      </dgm:prSet>
      <dgm:spPr/>
      <dgm:t>
        <a:bodyPr/>
        <a:lstStyle/>
        <a:p>
          <a:endParaRPr kumimoji="1" lang="ja-JP" altLang="en-US"/>
        </a:p>
      </dgm:t>
    </dgm:pt>
  </dgm:ptLst>
  <dgm:cxnLst>
    <dgm:cxn modelId="{2DD10F3A-EDC1-4D02-BD12-56224A00B0E2}" type="presOf" srcId="{D7498D25-061B-4259-837A-94C24018E99C}" destId="{063A885A-FF0E-49F0-AD4A-D1561C2EE2ED}" srcOrd="0" destOrd="0" presId="urn:microsoft.com/office/officeart/2005/8/layout/venn1"/>
    <dgm:cxn modelId="{2868B6EC-6F86-4B66-9525-C0E2D8680CFF}" type="presOf" srcId="{31562FAB-D1FA-4AFE-8330-E03702032F18}" destId="{E9EAA6FC-1141-4AB6-9F45-F8B6337A54BD}" srcOrd="1" destOrd="0" presId="urn:microsoft.com/office/officeart/2005/8/layout/venn1"/>
    <dgm:cxn modelId="{2B45FC65-9534-4FAC-BA63-7F46896FAEE2}" srcId="{14E331F4-611B-46D0-9397-F57655C9CEFF}" destId="{31562FAB-D1FA-4AFE-8330-E03702032F18}" srcOrd="1" destOrd="0" parTransId="{C0D38864-ABD9-44A5-A267-4969C883EFEC}" sibTransId="{20DB1A41-CF6E-4B91-9F1B-44EE8B126E7A}"/>
    <dgm:cxn modelId="{8E53FCB8-C9EE-4BC6-B13A-644570BA46FB}" srcId="{14E331F4-611B-46D0-9397-F57655C9CEFF}" destId="{D7498D25-061B-4259-837A-94C24018E99C}" srcOrd="0" destOrd="0" parTransId="{F39E15D8-46F6-4DD3-89AC-597D135DFBC1}" sibTransId="{18298774-07F8-4887-B6B5-EE43ACFE04DD}"/>
    <dgm:cxn modelId="{73F28C39-9DD1-4732-A1B8-7E9C409FE074}" type="presOf" srcId="{D7498D25-061B-4259-837A-94C24018E99C}" destId="{B15ECFFC-3033-419B-868F-A9A0B69B1EF0}" srcOrd="1" destOrd="0" presId="urn:microsoft.com/office/officeart/2005/8/layout/venn1"/>
    <dgm:cxn modelId="{AF369D12-912F-4FED-8976-2AACA0BB6A15}" type="presOf" srcId="{31562FAB-D1FA-4AFE-8330-E03702032F18}" destId="{DCCA8D01-E2BF-4CA6-AF91-3B8123C6B78F}" srcOrd="0" destOrd="0" presId="urn:microsoft.com/office/officeart/2005/8/layout/venn1"/>
    <dgm:cxn modelId="{8123E61C-26C7-439B-A608-324243EFC029}" type="presOf" srcId="{14E331F4-611B-46D0-9397-F57655C9CEFF}" destId="{7329C853-0215-4DF4-AFAD-B7B96A12D131}" srcOrd="0" destOrd="0" presId="urn:microsoft.com/office/officeart/2005/8/layout/venn1"/>
    <dgm:cxn modelId="{1865C1A1-BA4F-4D3F-8D21-18F273930EF8}" type="presParOf" srcId="{7329C853-0215-4DF4-AFAD-B7B96A12D131}" destId="{063A885A-FF0E-49F0-AD4A-D1561C2EE2ED}" srcOrd="0" destOrd="0" presId="urn:microsoft.com/office/officeart/2005/8/layout/venn1"/>
    <dgm:cxn modelId="{AAD8A4AA-5240-416C-AD9D-009639F0F712}" type="presParOf" srcId="{7329C853-0215-4DF4-AFAD-B7B96A12D131}" destId="{B15ECFFC-3033-419B-868F-A9A0B69B1EF0}" srcOrd="1" destOrd="0" presId="urn:microsoft.com/office/officeart/2005/8/layout/venn1"/>
    <dgm:cxn modelId="{E0F88033-E795-452A-9B10-CFE24BB35C61}" type="presParOf" srcId="{7329C853-0215-4DF4-AFAD-B7B96A12D131}" destId="{DCCA8D01-E2BF-4CA6-AF91-3B8123C6B78F}" srcOrd="2" destOrd="0" presId="urn:microsoft.com/office/officeart/2005/8/layout/venn1"/>
    <dgm:cxn modelId="{4C3CA3FA-0631-4FAF-9F88-DA8207F2F2B3}" type="presParOf" srcId="{7329C853-0215-4DF4-AFAD-B7B96A12D131}" destId="{E9EAA6FC-1141-4AB6-9F45-F8B6337A54BD}"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E331F4-611B-46D0-9397-F57655C9CEFF}" type="doc">
      <dgm:prSet loTypeId="urn:microsoft.com/office/officeart/2005/8/layout/venn1" loCatId="relationship" qsTypeId="urn:microsoft.com/office/officeart/2005/8/quickstyle/simple5" qsCatId="simple" csTypeId="urn:microsoft.com/office/officeart/2005/8/colors/colorful1" csCatId="colorful" phldr="1"/>
      <dgm:spPr/>
    </dgm:pt>
    <dgm:pt modelId="{D7498D25-061B-4259-837A-94C24018E99C}">
      <dgm:prSet phldrT="[テキスト]" custT="1"/>
      <dgm:spPr/>
      <dgm:t>
        <a:bodyPr/>
        <a:lstStyle/>
        <a:p>
          <a:r>
            <a:rPr kumimoji="1" lang="ja-JP" altLang="en-US" sz="2800" dirty="0" smtClean="0"/>
            <a:t>信頼関係破壊</a:t>
          </a:r>
          <a:r>
            <a:rPr kumimoji="1" lang="en-US" altLang="ja-JP" sz="2800" dirty="0" smtClean="0"/>
            <a:t/>
          </a:r>
          <a:br>
            <a:rPr kumimoji="1" lang="en-US" altLang="ja-JP" sz="2800" dirty="0" smtClean="0"/>
          </a:br>
          <a:r>
            <a:rPr kumimoji="1" lang="ja-JP" altLang="en-US" sz="2800" dirty="0" smtClean="0"/>
            <a:t>（法理）</a:t>
          </a:r>
          <a:endParaRPr kumimoji="1" lang="ja-JP" altLang="en-US" sz="2800" dirty="0"/>
        </a:p>
      </dgm:t>
    </dgm:pt>
    <dgm:pt modelId="{F39E15D8-46F6-4DD3-89AC-597D135DFBC1}" type="parTrans" cxnId="{8E53FCB8-C9EE-4BC6-B13A-644570BA46FB}">
      <dgm:prSet/>
      <dgm:spPr/>
      <dgm:t>
        <a:bodyPr/>
        <a:lstStyle/>
        <a:p>
          <a:endParaRPr kumimoji="1" lang="ja-JP" altLang="en-US"/>
        </a:p>
      </dgm:t>
    </dgm:pt>
    <dgm:pt modelId="{18298774-07F8-4887-B6B5-EE43ACFE04DD}" type="sibTrans" cxnId="{8E53FCB8-C9EE-4BC6-B13A-644570BA46FB}">
      <dgm:prSet/>
      <dgm:spPr/>
      <dgm:t>
        <a:bodyPr/>
        <a:lstStyle/>
        <a:p>
          <a:endParaRPr kumimoji="1" lang="ja-JP" altLang="en-US"/>
        </a:p>
      </dgm:t>
    </dgm:pt>
    <dgm:pt modelId="{31562FAB-D1FA-4AFE-8330-E03702032F18}">
      <dgm:prSet phldrT="[テキスト]" custT="1"/>
      <dgm:spPr/>
      <dgm:t>
        <a:bodyPr/>
        <a:lstStyle/>
        <a:p>
          <a:r>
            <a:rPr kumimoji="1" lang="ja-JP" altLang="en-US" sz="2800" dirty="0" smtClean="0">
              <a:latin typeface="+mj-ea"/>
              <a:ea typeface="+mj-ea"/>
            </a:rPr>
            <a:t>・無断譲渡</a:t>
          </a:r>
          <a:r>
            <a:rPr kumimoji="1" lang="en-US" altLang="ja-JP" sz="2800" dirty="0" smtClean="0">
              <a:latin typeface="+mj-ea"/>
              <a:ea typeface="+mj-ea"/>
            </a:rPr>
            <a:t/>
          </a:r>
          <a:br>
            <a:rPr kumimoji="1" lang="en-US" altLang="ja-JP" sz="2800" dirty="0" smtClean="0">
              <a:latin typeface="+mj-ea"/>
              <a:ea typeface="+mj-ea"/>
            </a:rPr>
          </a:br>
          <a:r>
            <a:rPr kumimoji="1" lang="ja-JP" altLang="en-US" sz="2800" dirty="0" smtClean="0">
              <a:latin typeface="+mj-ea"/>
              <a:ea typeface="+mj-ea"/>
            </a:rPr>
            <a:t>・無断転貸</a:t>
          </a:r>
          <a:r>
            <a:rPr kumimoji="1" lang="en-US" altLang="ja-JP" sz="2800" dirty="0" smtClean="0">
              <a:latin typeface="+mj-ea"/>
              <a:ea typeface="+mj-ea"/>
            </a:rPr>
            <a:t/>
          </a:r>
          <a:br>
            <a:rPr kumimoji="1" lang="en-US" altLang="ja-JP" sz="2800" dirty="0" smtClean="0">
              <a:latin typeface="+mj-ea"/>
              <a:ea typeface="+mj-ea"/>
            </a:rPr>
          </a:br>
          <a:r>
            <a:rPr kumimoji="1" lang="ja-JP" altLang="en-US" sz="2800" dirty="0" smtClean="0">
              <a:latin typeface="+mj-ea"/>
              <a:ea typeface="+mj-ea"/>
            </a:rPr>
            <a:t>（民法</a:t>
          </a:r>
          <a:r>
            <a:rPr kumimoji="1" lang="en-US" altLang="ja-JP" sz="2800" dirty="0" smtClean="0">
              <a:latin typeface="+mj-ea"/>
              <a:ea typeface="+mj-ea"/>
            </a:rPr>
            <a:t>612</a:t>
          </a:r>
          <a:r>
            <a:rPr kumimoji="1" lang="ja-JP" altLang="en-US" sz="2800" dirty="0" smtClean="0">
              <a:latin typeface="+mj-ea"/>
              <a:ea typeface="+mj-ea"/>
            </a:rPr>
            <a:t>条）</a:t>
          </a:r>
          <a:endParaRPr kumimoji="1" lang="ja-JP" altLang="en-US" sz="2800" dirty="0">
            <a:latin typeface="+mj-ea"/>
            <a:ea typeface="+mj-ea"/>
          </a:endParaRPr>
        </a:p>
      </dgm:t>
    </dgm:pt>
    <dgm:pt modelId="{C0D38864-ABD9-44A5-A267-4969C883EFEC}" type="parTrans" cxnId="{2B45FC65-9534-4FAC-BA63-7F46896FAEE2}">
      <dgm:prSet/>
      <dgm:spPr/>
      <dgm:t>
        <a:bodyPr/>
        <a:lstStyle/>
        <a:p>
          <a:endParaRPr kumimoji="1" lang="ja-JP" altLang="en-US"/>
        </a:p>
      </dgm:t>
    </dgm:pt>
    <dgm:pt modelId="{20DB1A41-CF6E-4B91-9F1B-44EE8B126E7A}" type="sibTrans" cxnId="{2B45FC65-9534-4FAC-BA63-7F46896FAEE2}">
      <dgm:prSet/>
      <dgm:spPr/>
      <dgm:t>
        <a:bodyPr/>
        <a:lstStyle/>
        <a:p>
          <a:endParaRPr kumimoji="1" lang="ja-JP" altLang="en-US"/>
        </a:p>
      </dgm:t>
    </dgm:pt>
    <dgm:pt modelId="{7329C853-0215-4DF4-AFAD-B7B96A12D131}" type="pres">
      <dgm:prSet presAssocID="{14E331F4-611B-46D0-9397-F57655C9CEFF}" presName="compositeShape" presStyleCnt="0">
        <dgm:presLayoutVars>
          <dgm:chMax val="7"/>
          <dgm:dir/>
          <dgm:resizeHandles val="exact"/>
        </dgm:presLayoutVars>
      </dgm:prSet>
      <dgm:spPr/>
    </dgm:pt>
    <dgm:pt modelId="{063A885A-FF0E-49F0-AD4A-D1561C2EE2ED}" type="pres">
      <dgm:prSet presAssocID="{D7498D25-061B-4259-837A-94C24018E99C}" presName="circ1" presStyleLbl="vennNode1" presStyleIdx="0" presStyleCnt="2" custScaleX="146410" custScaleY="75542" custLinFactNeighborX="-23656" custLinFactNeighborY="2234"/>
      <dgm:spPr/>
      <dgm:t>
        <a:bodyPr/>
        <a:lstStyle/>
        <a:p>
          <a:endParaRPr kumimoji="1" lang="ja-JP" altLang="en-US"/>
        </a:p>
      </dgm:t>
    </dgm:pt>
    <dgm:pt modelId="{B15ECFFC-3033-419B-868F-A9A0B69B1EF0}" type="pres">
      <dgm:prSet presAssocID="{D7498D25-061B-4259-837A-94C24018E99C}" presName="circ1Tx" presStyleLbl="revTx" presStyleIdx="0" presStyleCnt="0">
        <dgm:presLayoutVars>
          <dgm:chMax val="0"/>
          <dgm:chPref val="0"/>
          <dgm:bulletEnabled val="1"/>
        </dgm:presLayoutVars>
      </dgm:prSet>
      <dgm:spPr/>
      <dgm:t>
        <a:bodyPr/>
        <a:lstStyle/>
        <a:p>
          <a:endParaRPr kumimoji="1" lang="ja-JP" altLang="en-US"/>
        </a:p>
      </dgm:t>
    </dgm:pt>
    <dgm:pt modelId="{DCCA8D01-E2BF-4CA6-AF91-3B8123C6B78F}" type="pres">
      <dgm:prSet presAssocID="{31562FAB-D1FA-4AFE-8330-E03702032F18}" presName="circ2" presStyleLbl="vennNode1" presStyleIdx="1" presStyleCnt="2" custScaleX="146410" custScaleY="75542" custLinFactNeighborX="25891"/>
      <dgm:spPr/>
      <dgm:t>
        <a:bodyPr/>
        <a:lstStyle/>
        <a:p>
          <a:endParaRPr kumimoji="1" lang="ja-JP" altLang="en-US"/>
        </a:p>
      </dgm:t>
    </dgm:pt>
    <dgm:pt modelId="{E9EAA6FC-1141-4AB6-9F45-F8B6337A54BD}" type="pres">
      <dgm:prSet presAssocID="{31562FAB-D1FA-4AFE-8330-E03702032F18}" presName="circ2Tx" presStyleLbl="revTx" presStyleIdx="0" presStyleCnt="0">
        <dgm:presLayoutVars>
          <dgm:chMax val="0"/>
          <dgm:chPref val="0"/>
          <dgm:bulletEnabled val="1"/>
        </dgm:presLayoutVars>
      </dgm:prSet>
      <dgm:spPr/>
      <dgm:t>
        <a:bodyPr/>
        <a:lstStyle/>
        <a:p>
          <a:endParaRPr kumimoji="1" lang="ja-JP" altLang="en-US"/>
        </a:p>
      </dgm:t>
    </dgm:pt>
  </dgm:ptLst>
  <dgm:cxnLst>
    <dgm:cxn modelId="{993FBBBF-5357-4DED-B846-BDF096D346B8}" type="presOf" srcId="{31562FAB-D1FA-4AFE-8330-E03702032F18}" destId="{E9EAA6FC-1141-4AB6-9F45-F8B6337A54BD}" srcOrd="1" destOrd="0" presId="urn:microsoft.com/office/officeart/2005/8/layout/venn1"/>
    <dgm:cxn modelId="{189B49BB-C207-4D8C-95BC-48D675987A8D}" type="presOf" srcId="{14E331F4-611B-46D0-9397-F57655C9CEFF}" destId="{7329C853-0215-4DF4-AFAD-B7B96A12D131}" srcOrd="0" destOrd="0" presId="urn:microsoft.com/office/officeart/2005/8/layout/venn1"/>
    <dgm:cxn modelId="{2B45FC65-9534-4FAC-BA63-7F46896FAEE2}" srcId="{14E331F4-611B-46D0-9397-F57655C9CEFF}" destId="{31562FAB-D1FA-4AFE-8330-E03702032F18}" srcOrd="1" destOrd="0" parTransId="{C0D38864-ABD9-44A5-A267-4969C883EFEC}" sibTransId="{20DB1A41-CF6E-4B91-9F1B-44EE8B126E7A}"/>
    <dgm:cxn modelId="{8E53FCB8-C9EE-4BC6-B13A-644570BA46FB}" srcId="{14E331F4-611B-46D0-9397-F57655C9CEFF}" destId="{D7498D25-061B-4259-837A-94C24018E99C}" srcOrd="0" destOrd="0" parTransId="{F39E15D8-46F6-4DD3-89AC-597D135DFBC1}" sibTransId="{18298774-07F8-4887-B6B5-EE43ACFE04DD}"/>
    <dgm:cxn modelId="{01DB9772-D192-4E67-B533-82AB2F5A716B}" type="presOf" srcId="{D7498D25-061B-4259-837A-94C24018E99C}" destId="{B15ECFFC-3033-419B-868F-A9A0B69B1EF0}" srcOrd="1" destOrd="0" presId="urn:microsoft.com/office/officeart/2005/8/layout/venn1"/>
    <dgm:cxn modelId="{56DE7B04-381C-488A-B7AA-137432C580F0}" type="presOf" srcId="{31562FAB-D1FA-4AFE-8330-E03702032F18}" destId="{DCCA8D01-E2BF-4CA6-AF91-3B8123C6B78F}" srcOrd="0" destOrd="0" presId="urn:microsoft.com/office/officeart/2005/8/layout/venn1"/>
    <dgm:cxn modelId="{FD558970-A520-46BA-9651-46B347FF5974}" type="presOf" srcId="{D7498D25-061B-4259-837A-94C24018E99C}" destId="{063A885A-FF0E-49F0-AD4A-D1561C2EE2ED}" srcOrd="0" destOrd="0" presId="urn:microsoft.com/office/officeart/2005/8/layout/venn1"/>
    <dgm:cxn modelId="{633D15C6-9A0C-44D0-858D-212F5C40CAFF}" type="presParOf" srcId="{7329C853-0215-4DF4-AFAD-B7B96A12D131}" destId="{063A885A-FF0E-49F0-AD4A-D1561C2EE2ED}" srcOrd="0" destOrd="0" presId="urn:microsoft.com/office/officeart/2005/8/layout/venn1"/>
    <dgm:cxn modelId="{3967413B-DAE8-4251-B06B-948F1A1C0F62}" type="presParOf" srcId="{7329C853-0215-4DF4-AFAD-B7B96A12D131}" destId="{B15ECFFC-3033-419B-868F-A9A0B69B1EF0}" srcOrd="1" destOrd="0" presId="urn:microsoft.com/office/officeart/2005/8/layout/venn1"/>
    <dgm:cxn modelId="{4A99ADA0-09FE-4BB4-B5F6-22651EF5EBB8}" type="presParOf" srcId="{7329C853-0215-4DF4-AFAD-B7B96A12D131}" destId="{DCCA8D01-E2BF-4CA6-AF91-3B8123C6B78F}" srcOrd="2" destOrd="0" presId="urn:microsoft.com/office/officeart/2005/8/layout/venn1"/>
    <dgm:cxn modelId="{19646ECD-4A16-4089-B066-A30A20A7164A}" type="presParOf" srcId="{7329C853-0215-4DF4-AFAD-B7B96A12D131}" destId="{E9EAA6FC-1141-4AB6-9F45-F8B6337A54BD}"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2686D6-9002-4355-A454-6631E283618A}" type="doc">
      <dgm:prSet loTypeId="urn:microsoft.com/office/officeart/2005/8/layout/architecture" loCatId="hierarchy" qsTypeId="urn:microsoft.com/office/officeart/2005/8/quickstyle/simple3" qsCatId="simple" csTypeId="urn:microsoft.com/office/officeart/2005/8/colors/colorful5" csCatId="colorful" phldr="1"/>
      <dgm:spPr/>
      <dgm:t>
        <a:bodyPr/>
        <a:lstStyle/>
        <a:p>
          <a:endParaRPr kumimoji="1" lang="ja-JP" altLang="en-US"/>
        </a:p>
      </dgm:t>
    </dgm:pt>
    <dgm:pt modelId="{CBA79829-DD42-4B17-AE3D-6732324F090D}">
      <dgm:prSet phldrT="[テキスト]" custT="1"/>
      <dgm:spPr>
        <a:solidFill>
          <a:schemeClr val="accent6">
            <a:lumMod val="20000"/>
            <a:lumOff val="80000"/>
          </a:schemeClr>
        </a:solidFill>
      </dgm:spPr>
      <dgm:t>
        <a:bodyPr/>
        <a:lstStyle/>
        <a:p>
          <a:r>
            <a:rPr kumimoji="1" lang="ja-JP" altLang="en-US" sz="3600" dirty="0" smtClean="0"/>
            <a:t>判例</a:t>
          </a:r>
          <a:endParaRPr kumimoji="1" lang="ja-JP" altLang="en-US" sz="3600" dirty="0"/>
        </a:p>
      </dgm:t>
    </dgm:pt>
    <dgm:pt modelId="{1C1BE823-B5FA-4D52-A843-87E2FB91A550}" type="parTrans" cxnId="{D7C2436E-B7B3-4207-96F7-C08C81AC031C}">
      <dgm:prSet/>
      <dgm:spPr/>
      <dgm:t>
        <a:bodyPr/>
        <a:lstStyle/>
        <a:p>
          <a:endParaRPr kumimoji="1" lang="ja-JP" altLang="en-US" sz="2000"/>
        </a:p>
      </dgm:t>
    </dgm:pt>
    <dgm:pt modelId="{7FB7503C-8E7F-49D1-89B2-60170B12BFB2}" type="sibTrans" cxnId="{D7C2436E-B7B3-4207-96F7-C08C81AC031C}">
      <dgm:prSet/>
      <dgm:spPr/>
      <dgm:t>
        <a:bodyPr/>
        <a:lstStyle/>
        <a:p>
          <a:endParaRPr kumimoji="1" lang="ja-JP" altLang="en-US" sz="2000"/>
        </a:p>
      </dgm:t>
    </dgm:pt>
    <dgm:pt modelId="{0DBF3694-70D4-4889-B539-3D124100B6DF}">
      <dgm:prSet phldrT="[テキスト]" custT="1"/>
      <dgm:spPr>
        <a:solidFill>
          <a:schemeClr val="accent4">
            <a:lumMod val="20000"/>
            <a:lumOff val="80000"/>
          </a:schemeClr>
        </a:solidFill>
      </dgm:spPr>
      <dgm:t>
        <a:bodyPr/>
        <a:lstStyle/>
        <a:p>
          <a:r>
            <a:rPr kumimoji="1" lang="ja-JP" altLang="en-US" sz="3600" dirty="0" smtClean="0"/>
            <a:t>社会的背景</a:t>
          </a:r>
          <a:endParaRPr kumimoji="1" lang="ja-JP" altLang="en-US" sz="3600" dirty="0"/>
        </a:p>
      </dgm:t>
    </dgm:pt>
    <dgm:pt modelId="{413C7444-4F99-4FD4-B79B-8C001B50822B}" type="parTrans" cxnId="{3FC51C66-1BC7-4660-9AFC-9598C6DEEC75}">
      <dgm:prSet/>
      <dgm:spPr/>
      <dgm:t>
        <a:bodyPr/>
        <a:lstStyle/>
        <a:p>
          <a:endParaRPr kumimoji="1" lang="ja-JP" altLang="en-US" sz="2000"/>
        </a:p>
      </dgm:t>
    </dgm:pt>
    <dgm:pt modelId="{BB9A12EC-4A58-41D7-B241-27EF9D9113C7}" type="sibTrans" cxnId="{3FC51C66-1BC7-4660-9AFC-9598C6DEEC75}">
      <dgm:prSet/>
      <dgm:spPr/>
      <dgm:t>
        <a:bodyPr/>
        <a:lstStyle/>
        <a:p>
          <a:endParaRPr kumimoji="1" lang="ja-JP" altLang="en-US" sz="2000"/>
        </a:p>
      </dgm:t>
    </dgm:pt>
    <dgm:pt modelId="{92565625-CECF-4802-805F-85165B221F26}">
      <dgm:prSet phldrT="[テキスト]" custT="1"/>
      <dgm:spPr>
        <a:solidFill>
          <a:schemeClr val="accent4">
            <a:lumMod val="20000"/>
            <a:lumOff val="80000"/>
          </a:schemeClr>
        </a:solidFill>
      </dgm:spPr>
      <dgm:t>
        <a:bodyPr/>
        <a:lstStyle/>
        <a:p>
          <a:r>
            <a:rPr kumimoji="1" lang="ja-JP" altLang="en-US" sz="3200" dirty="0" smtClean="0"/>
            <a:t>住宅事情</a:t>
          </a:r>
          <a:r>
            <a:rPr kumimoji="1" lang="en-US" altLang="ja-JP" sz="3200" dirty="0" smtClean="0"/>
            <a:t/>
          </a:r>
          <a:br>
            <a:rPr kumimoji="1" lang="en-US" altLang="ja-JP" sz="3200" dirty="0" smtClean="0"/>
          </a:br>
          <a:r>
            <a:rPr kumimoji="1" lang="ja-JP" altLang="en-US" sz="3200" dirty="0" smtClean="0"/>
            <a:t>の悪化</a:t>
          </a:r>
          <a:endParaRPr kumimoji="1" lang="ja-JP" altLang="en-US" sz="3200" dirty="0"/>
        </a:p>
      </dgm:t>
    </dgm:pt>
    <dgm:pt modelId="{595BD61A-FFB4-442C-8C76-E6BC2CAA49C5}" type="parTrans" cxnId="{D71CE41C-EE5D-4AF8-B6AF-7AFDB42AAD3C}">
      <dgm:prSet/>
      <dgm:spPr/>
      <dgm:t>
        <a:bodyPr/>
        <a:lstStyle/>
        <a:p>
          <a:endParaRPr kumimoji="1" lang="ja-JP" altLang="en-US" sz="2000"/>
        </a:p>
      </dgm:t>
    </dgm:pt>
    <dgm:pt modelId="{3C18A783-7C18-4B5F-96BF-E9FBC3927E73}" type="sibTrans" cxnId="{D71CE41C-EE5D-4AF8-B6AF-7AFDB42AAD3C}">
      <dgm:prSet/>
      <dgm:spPr/>
      <dgm:t>
        <a:bodyPr/>
        <a:lstStyle/>
        <a:p>
          <a:endParaRPr kumimoji="1" lang="ja-JP" altLang="en-US" sz="2000"/>
        </a:p>
      </dgm:t>
    </dgm:pt>
    <dgm:pt modelId="{9DD1C1C5-CEDA-4502-9566-D22763B0EDBB}">
      <dgm:prSet phldrT="[テキスト]" custT="1"/>
      <dgm:spPr>
        <a:solidFill>
          <a:schemeClr val="accent4">
            <a:lumMod val="20000"/>
            <a:lumOff val="80000"/>
          </a:schemeClr>
        </a:solidFill>
      </dgm:spPr>
      <dgm:t>
        <a:bodyPr/>
        <a:lstStyle/>
        <a:p>
          <a:r>
            <a:rPr kumimoji="1" lang="ja-JP" altLang="en-US" sz="3200" dirty="0" smtClean="0"/>
            <a:t>賃借人保護の</a:t>
          </a:r>
          <a:r>
            <a:rPr kumimoji="1" lang="en-US" altLang="ja-JP" sz="3200" dirty="0" smtClean="0"/>
            <a:t/>
          </a:r>
          <a:br>
            <a:rPr kumimoji="1" lang="en-US" altLang="ja-JP" sz="3200" dirty="0" smtClean="0"/>
          </a:br>
          <a:r>
            <a:rPr kumimoji="1" lang="ja-JP" altLang="en-US" sz="3200" dirty="0" smtClean="0"/>
            <a:t>必要性</a:t>
          </a:r>
          <a:endParaRPr kumimoji="1" lang="ja-JP" altLang="en-US" sz="3200" dirty="0"/>
        </a:p>
      </dgm:t>
    </dgm:pt>
    <dgm:pt modelId="{7406D8D3-AE94-4C29-AE6D-8C5DFF7212E1}" type="parTrans" cxnId="{B7AF6F29-DE36-422F-B6E4-7F585AC76F2B}">
      <dgm:prSet/>
      <dgm:spPr/>
      <dgm:t>
        <a:bodyPr/>
        <a:lstStyle/>
        <a:p>
          <a:endParaRPr kumimoji="1" lang="ja-JP" altLang="en-US" sz="2000"/>
        </a:p>
      </dgm:t>
    </dgm:pt>
    <dgm:pt modelId="{F8C97EE3-E6FC-4C2C-8FF1-7AD6F6B07538}" type="sibTrans" cxnId="{B7AF6F29-DE36-422F-B6E4-7F585AC76F2B}">
      <dgm:prSet/>
      <dgm:spPr/>
      <dgm:t>
        <a:bodyPr/>
        <a:lstStyle/>
        <a:p>
          <a:endParaRPr kumimoji="1" lang="ja-JP" altLang="en-US" sz="2000"/>
        </a:p>
      </dgm:t>
    </dgm:pt>
    <dgm:pt modelId="{4F933848-81A5-40B0-96AE-0753618C1B19}">
      <dgm:prSet phldrT="[テキスト]" custT="1"/>
      <dgm:spPr>
        <a:solidFill>
          <a:schemeClr val="accent6">
            <a:lumMod val="20000"/>
            <a:lumOff val="80000"/>
          </a:schemeClr>
        </a:solidFill>
      </dgm:spPr>
      <dgm:t>
        <a:bodyPr/>
        <a:lstStyle/>
        <a:p>
          <a:r>
            <a:rPr kumimoji="1" lang="ja-JP" altLang="en-US" sz="2400" dirty="0" smtClean="0"/>
            <a:t>信義則・権利濫用</a:t>
          </a:r>
          <a:r>
            <a:rPr kumimoji="1" lang="en-US" altLang="ja-JP" sz="2400" dirty="0" smtClean="0"/>
            <a:t/>
          </a:r>
          <a:br>
            <a:rPr kumimoji="1" lang="en-US" altLang="ja-JP" sz="2400" dirty="0" smtClean="0"/>
          </a:br>
          <a:r>
            <a:rPr kumimoji="1" lang="ja-JP" altLang="en-US" sz="2400" dirty="0" smtClean="0"/>
            <a:t>の活用</a:t>
          </a:r>
          <a:r>
            <a:rPr kumimoji="1" lang="en-US" altLang="ja-JP" sz="2400" dirty="0" smtClean="0"/>
            <a:t/>
          </a:r>
          <a:br>
            <a:rPr kumimoji="1" lang="en-US" altLang="ja-JP" sz="2400" dirty="0" smtClean="0"/>
          </a:br>
          <a:r>
            <a:rPr kumimoji="1" lang="ja-JP" altLang="en-US" sz="2400" dirty="0" smtClean="0"/>
            <a:t>事実認定の工夫</a:t>
          </a:r>
          <a:endParaRPr kumimoji="1" lang="ja-JP" altLang="en-US" sz="2400" dirty="0"/>
        </a:p>
      </dgm:t>
    </dgm:pt>
    <dgm:pt modelId="{05B36C47-8634-4D96-9C98-052CD79475CB}" type="parTrans" cxnId="{B2D04F66-2B03-4EB1-AA38-565D7BA88B7B}">
      <dgm:prSet/>
      <dgm:spPr/>
      <dgm:t>
        <a:bodyPr/>
        <a:lstStyle/>
        <a:p>
          <a:endParaRPr kumimoji="1" lang="ja-JP" altLang="en-US" sz="2000"/>
        </a:p>
      </dgm:t>
    </dgm:pt>
    <dgm:pt modelId="{406C2124-89F4-4A86-9E74-B05724923CD4}" type="sibTrans" cxnId="{B2D04F66-2B03-4EB1-AA38-565D7BA88B7B}">
      <dgm:prSet/>
      <dgm:spPr/>
      <dgm:t>
        <a:bodyPr/>
        <a:lstStyle/>
        <a:p>
          <a:endParaRPr kumimoji="1" lang="ja-JP" altLang="en-US" sz="2000"/>
        </a:p>
      </dgm:t>
    </dgm:pt>
    <dgm:pt modelId="{A4C41FC6-1AE9-4CAB-B605-511F15512F15}">
      <dgm:prSet phldrT="[テキスト]" custT="1"/>
      <dgm:spPr>
        <a:solidFill>
          <a:schemeClr val="accent6">
            <a:lumMod val="20000"/>
            <a:lumOff val="80000"/>
          </a:schemeClr>
        </a:solidFill>
      </dgm:spPr>
      <dgm:t>
        <a:bodyPr/>
        <a:lstStyle/>
        <a:p>
          <a:r>
            <a:rPr kumimoji="1" lang="ja-JP" altLang="en-US" sz="2800" dirty="0" smtClean="0"/>
            <a:t>背信行為に当たらない場合に解除を制限</a:t>
          </a:r>
          <a:endParaRPr kumimoji="1" lang="ja-JP" altLang="en-US" sz="2800" dirty="0"/>
        </a:p>
      </dgm:t>
    </dgm:pt>
    <dgm:pt modelId="{9D089F14-39AD-4760-B4AB-CCB69DD157CF}" type="parTrans" cxnId="{75C55AAF-7EE4-404E-B1D0-164E87AFCBBD}">
      <dgm:prSet/>
      <dgm:spPr/>
      <dgm:t>
        <a:bodyPr/>
        <a:lstStyle/>
        <a:p>
          <a:endParaRPr kumimoji="1" lang="ja-JP" altLang="en-US" sz="2000"/>
        </a:p>
      </dgm:t>
    </dgm:pt>
    <dgm:pt modelId="{7A31A301-8859-4BD7-98FB-6F778E5B157A}" type="sibTrans" cxnId="{75C55AAF-7EE4-404E-B1D0-164E87AFCBBD}">
      <dgm:prSet/>
      <dgm:spPr/>
      <dgm:t>
        <a:bodyPr/>
        <a:lstStyle/>
        <a:p>
          <a:endParaRPr kumimoji="1" lang="ja-JP" altLang="en-US" sz="2000"/>
        </a:p>
      </dgm:t>
    </dgm:pt>
    <dgm:pt modelId="{A4BBBDAD-B787-485A-9C45-6C78566A3B19}">
      <dgm:prSet phldrT="[テキスト]" custT="1"/>
      <dgm:spPr>
        <a:solidFill>
          <a:schemeClr val="accent5">
            <a:lumMod val="20000"/>
            <a:lumOff val="80000"/>
          </a:schemeClr>
        </a:solidFill>
      </dgm:spPr>
      <dgm:t>
        <a:bodyPr/>
        <a:lstStyle/>
        <a:p>
          <a:r>
            <a:rPr kumimoji="1" lang="ja-JP" altLang="en-US" sz="3600" dirty="0" smtClean="0"/>
            <a:t>学説</a:t>
          </a:r>
          <a:endParaRPr kumimoji="1" lang="ja-JP" altLang="en-US" sz="3600" dirty="0"/>
        </a:p>
      </dgm:t>
    </dgm:pt>
    <dgm:pt modelId="{CBE30205-9F30-460A-974A-D0CEE0CF919D}" type="parTrans" cxnId="{7CF6692D-F8BF-4B25-82F3-882E00426238}">
      <dgm:prSet/>
      <dgm:spPr/>
      <dgm:t>
        <a:bodyPr/>
        <a:lstStyle/>
        <a:p>
          <a:endParaRPr kumimoji="1" lang="ja-JP" altLang="en-US" sz="2000"/>
        </a:p>
      </dgm:t>
    </dgm:pt>
    <dgm:pt modelId="{4EE23BE4-3838-44EF-95E8-450C36FC4256}" type="sibTrans" cxnId="{7CF6692D-F8BF-4B25-82F3-882E00426238}">
      <dgm:prSet/>
      <dgm:spPr/>
      <dgm:t>
        <a:bodyPr/>
        <a:lstStyle/>
        <a:p>
          <a:endParaRPr kumimoji="1" lang="ja-JP" altLang="en-US" sz="2000"/>
        </a:p>
      </dgm:t>
    </dgm:pt>
    <dgm:pt modelId="{36AC24CF-70E7-469A-B549-1798E6DAC63A}">
      <dgm:prSet phldrT="[テキスト]" custT="1"/>
      <dgm:spPr>
        <a:solidFill>
          <a:schemeClr val="accent5">
            <a:lumMod val="20000"/>
            <a:lumOff val="80000"/>
          </a:schemeClr>
        </a:solidFill>
      </dgm:spPr>
      <dgm:t>
        <a:bodyPr/>
        <a:lstStyle/>
        <a:p>
          <a:r>
            <a:rPr kumimoji="1" lang="ja-JP" altLang="en-US" sz="2800" dirty="0" smtClean="0"/>
            <a:t>解雇権濫用禁止の</a:t>
          </a:r>
          <a:r>
            <a:rPr kumimoji="1" lang="en-US" altLang="ja-JP" sz="2800" dirty="0" smtClean="0"/>
            <a:t/>
          </a:r>
          <a:br>
            <a:rPr kumimoji="1" lang="en-US" altLang="ja-JP" sz="2800" dirty="0" smtClean="0"/>
          </a:br>
          <a:r>
            <a:rPr kumimoji="1" lang="ja-JP" altLang="en-US" sz="2800" dirty="0" smtClean="0"/>
            <a:t>法理の類推</a:t>
          </a:r>
          <a:r>
            <a:rPr kumimoji="1" lang="en-US" altLang="ja-JP" sz="2800" dirty="0" smtClean="0"/>
            <a:t/>
          </a:r>
          <a:br>
            <a:rPr kumimoji="1" lang="en-US" altLang="ja-JP" sz="2800" dirty="0" smtClean="0"/>
          </a:br>
          <a:r>
            <a:rPr kumimoji="1" lang="ja-JP" altLang="en-US" sz="2800" dirty="0" smtClean="0"/>
            <a:t>末弘・川島・戒能</a:t>
          </a:r>
          <a:endParaRPr kumimoji="1" lang="en-US" altLang="ja-JP" sz="2800" dirty="0" smtClean="0"/>
        </a:p>
      </dgm:t>
    </dgm:pt>
    <dgm:pt modelId="{8449E03F-8C51-4AB7-A62F-7D43813C285D}" type="parTrans" cxnId="{B7C1A7BF-8B45-4B9A-ABF7-054862562169}">
      <dgm:prSet/>
      <dgm:spPr/>
      <dgm:t>
        <a:bodyPr/>
        <a:lstStyle/>
        <a:p>
          <a:endParaRPr kumimoji="1" lang="ja-JP" altLang="en-US" sz="2000"/>
        </a:p>
      </dgm:t>
    </dgm:pt>
    <dgm:pt modelId="{3033EA32-E071-424A-9481-D84034D68EB7}" type="sibTrans" cxnId="{B7C1A7BF-8B45-4B9A-ABF7-054862562169}">
      <dgm:prSet/>
      <dgm:spPr/>
      <dgm:t>
        <a:bodyPr/>
        <a:lstStyle/>
        <a:p>
          <a:endParaRPr kumimoji="1" lang="ja-JP" altLang="en-US" sz="2000"/>
        </a:p>
      </dgm:t>
    </dgm:pt>
    <dgm:pt modelId="{A9AE6DFF-EEA8-4E2B-9EC3-F85C1729FC3B}">
      <dgm:prSet phldrT="[テキスト]" custT="1"/>
      <dgm:spPr>
        <a:solidFill>
          <a:schemeClr val="accent5">
            <a:lumMod val="20000"/>
            <a:lumOff val="80000"/>
          </a:schemeClr>
        </a:solidFill>
      </dgm:spPr>
      <dgm:t>
        <a:bodyPr/>
        <a:lstStyle/>
        <a:p>
          <a:r>
            <a:rPr kumimoji="1" lang="ja-JP" altLang="en-US" sz="3200" dirty="0" smtClean="0"/>
            <a:t>「信頼関係破壊</a:t>
          </a:r>
          <a:r>
            <a:rPr kumimoji="1" lang="en-US" altLang="ja-JP" sz="3200" dirty="0" smtClean="0"/>
            <a:t/>
          </a:r>
          <a:br>
            <a:rPr kumimoji="1" lang="en-US" altLang="ja-JP" sz="3200" dirty="0" smtClean="0"/>
          </a:br>
          <a:r>
            <a:rPr kumimoji="1" lang="ja-JP" altLang="en-US" sz="3200" dirty="0" smtClean="0"/>
            <a:t>の法理」の確立</a:t>
          </a:r>
          <a:endParaRPr kumimoji="1" lang="en-US" altLang="ja-JP" sz="3200" dirty="0" smtClean="0"/>
        </a:p>
      </dgm:t>
    </dgm:pt>
    <dgm:pt modelId="{CBD63B5F-AFD8-438C-B800-3F1556D33F05}" type="parTrans" cxnId="{01646F57-718A-44D5-B786-9076B70DD5CB}">
      <dgm:prSet/>
      <dgm:spPr/>
      <dgm:t>
        <a:bodyPr/>
        <a:lstStyle/>
        <a:p>
          <a:endParaRPr kumimoji="1" lang="ja-JP" altLang="en-US" sz="2000"/>
        </a:p>
      </dgm:t>
    </dgm:pt>
    <dgm:pt modelId="{068D1D26-7173-49DE-A5E2-B11D5EE78AAC}" type="sibTrans" cxnId="{01646F57-718A-44D5-B786-9076B70DD5CB}">
      <dgm:prSet/>
      <dgm:spPr/>
      <dgm:t>
        <a:bodyPr/>
        <a:lstStyle/>
        <a:p>
          <a:endParaRPr kumimoji="1" lang="ja-JP" altLang="en-US" sz="2000"/>
        </a:p>
      </dgm:t>
    </dgm:pt>
    <dgm:pt modelId="{B66E98FC-A96E-4E5F-BFDA-DCA27F0AD85F}" type="pres">
      <dgm:prSet presAssocID="{422686D6-9002-4355-A454-6631E283618A}" presName="Name0" presStyleCnt="0">
        <dgm:presLayoutVars>
          <dgm:chPref val="1"/>
          <dgm:dir/>
          <dgm:animOne val="branch"/>
          <dgm:animLvl val="lvl"/>
          <dgm:resizeHandles/>
        </dgm:presLayoutVars>
      </dgm:prSet>
      <dgm:spPr/>
      <dgm:t>
        <a:bodyPr/>
        <a:lstStyle/>
        <a:p>
          <a:endParaRPr kumimoji="1" lang="ja-JP" altLang="en-US"/>
        </a:p>
      </dgm:t>
    </dgm:pt>
    <dgm:pt modelId="{002F48B1-3EFB-4391-A908-659AC0939681}" type="pres">
      <dgm:prSet presAssocID="{0DBF3694-70D4-4889-B539-3D124100B6DF}" presName="vertOne" presStyleCnt="0"/>
      <dgm:spPr/>
      <dgm:t>
        <a:bodyPr/>
        <a:lstStyle/>
        <a:p>
          <a:endParaRPr kumimoji="1" lang="ja-JP" altLang="en-US"/>
        </a:p>
      </dgm:t>
    </dgm:pt>
    <dgm:pt modelId="{D2873B8E-ABEA-47F1-B3EB-4B616BA6A147}" type="pres">
      <dgm:prSet presAssocID="{0DBF3694-70D4-4889-B539-3D124100B6DF}" presName="txOne" presStyleLbl="node0" presStyleIdx="0" presStyleCnt="3" custScaleX="100006">
        <dgm:presLayoutVars>
          <dgm:chPref val="3"/>
        </dgm:presLayoutVars>
      </dgm:prSet>
      <dgm:spPr/>
      <dgm:t>
        <a:bodyPr/>
        <a:lstStyle/>
        <a:p>
          <a:endParaRPr kumimoji="1" lang="ja-JP" altLang="en-US"/>
        </a:p>
      </dgm:t>
    </dgm:pt>
    <dgm:pt modelId="{49D74D35-FE80-4606-8566-C907B023A0E9}" type="pres">
      <dgm:prSet presAssocID="{0DBF3694-70D4-4889-B539-3D124100B6DF}" presName="parTransOne" presStyleCnt="0"/>
      <dgm:spPr/>
      <dgm:t>
        <a:bodyPr/>
        <a:lstStyle/>
        <a:p>
          <a:endParaRPr kumimoji="1" lang="ja-JP" altLang="en-US"/>
        </a:p>
      </dgm:t>
    </dgm:pt>
    <dgm:pt modelId="{5F2AF97C-3E7A-43CB-A341-DB036F816B6C}" type="pres">
      <dgm:prSet presAssocID="{0DBF3694-70D4-4889-B539-3D124100B6DF}" presName="horzOne" presStyleCnt="0"/>
      <dgm:spPr/>
      <dgm:t>
        <a:bodyPr/>
        <a:lstStyle/>
        <a:p>
          <a:endParaRPr kumimoji="1" lang="ja-JP" altLang="en-US"/>
        </a:p>
      </dgm:t>
    </dgm:pt>
    <dgm:pt modelId="{181D0598-233D-44D3-8160-88D30224F6C0}" type="pres">
      <dgm:prSet presAssocID="{92565625-CECF-4802-805F-85165B221F26}" presName="vertTwo" presStyleCnt="0"/>
      <dgm:spPr/>
      <dgm:t>
        <a:bodyPr/>
        <a:lstStyle/>
        <a:p>
          <a:endParaRPr kumimoji="1" lang="ja-JP" altLang="en-US"/>
        </a:p>
      </dgm:t>
    </dgm:pt>
    <dgm:pt modelId="{83F2513F-6EC2-41BF-AA32-299A8A5378F6}" type="pres">
      <dgm:prSet presAssocID="{92565625-CECF-4802-805F-85165B221F26}" presName="txTwo" presStyleLbl="node2" presStyleIdx="0" presStyleCnt="3" custScaleX="100529">
        <dgm:presLayoutVars>
          <dgm:chPref val="3"/>
        </dgm:presLayoutVars>
      </dgm:prSet>
      <dgm:spPr/>
      <dgm:t>
        <a:bodyPr/>
        <a:lstStyle/>
        <a:p>
          <a:endParaRPr kumimoji="1" lang="ja-JP" altLang="en-US"/>
        </a:p>
      </dgm:t>
    </dgm:pt>
    <dgm:pt modelId="{2086B791-D962-40D9-B774-01507393165B}" type="pres">
      <dgm:prSet presAssocID="{92565625-CECF-4802-805F-85165B221F26}" presName="parTransTwo" presStyleCnt="0"/>
      <dgm:spPr/>
      <dgm:t>
        <a:bodyPr/>
        <a:lstStyle/>
        <a:p>
          <a:endParaRPr kumimoji="1" lang="ja-JP" altLang="en-US"/>
        </a:p>
      </dgm:t>
    </dgm:pt>
    <dgm:pt modelId="{76E9AE5B-B91D-488B-A855-646F5B967415}" type="pres">
      <dgm:prSet presAssocID="{92565625-CECF-4802-805F-85165B221F26}" presName="horzTwo" presStyleCnt="0"/>
      <dgm:spPr/>
      <dgm:t>
        <a:bodyPr/>
        <a:lstStyle/>
        <a:p>
          <a:endParaRPr kumimoji="1" lang="ja-JP" altLang="en-US"/>
        </a:p>
      </dgm:t>
    </dgm:pt>
    <dgm:pt modelId="{07269283-7E82-4C59-8632-14A192136B03}" type="pres">
      <dgm:prSet presAssocID="{9DD1C1C5-CEDA-4502-9566-D22763B0EDBB}" presName="vertThree" presStyleCnt="0"/>
      <dgm:spPr/>
      <dgm:t>
        <a:bodyPr/>
        <a:lstStyle/>
        <a:p>
          <a:endParaRPr kumimoji="1" lang="ja-JP" altLang="en-US"/>
        </a:p>
      </dgm:t>
    </dgm:pt>
    <dgm:pt modelId="{8E562633-2D43-4FFC-80C8-4896EC038107}" type="pres">
      <dgm:prSet presAssocID="{9DD1C1C5-CEDA-4502-9566-D22763B0EDBB}" presName="txThree" presStyleLbl="node3" presStyleIdx="0" presStyleCnt="3" custScaleX="110000">
        <dgm:presLayoutVars>
          <dgm:chPref val="3"/>
        </dgm:presLayoutVars>
      </dgm:prSet>
      <dgm:spPr/>
      <dgm:t>
        <a:bodyPr/>
        <a:lstStyle/>
        <a:p>
          <a:endParaRPr kumimoji="1" lang="ja-JP" altLang="en-US"/>
        </a:p>
      </dgm:t>
    </dgm:pt>
    <dgm:pt modelId="{50BF2B55-11EC-4C92-A33C-44F4E028E57D}" type="pres">
      <dgm:prSet presAssocID="{9DD1C1C5-CEDA-4502-9566-D22763B0EDBB}" presName="horzThree" presStyleCnt="0"/>
      <dgm:spPr/>
      <dgm:t>
        <a:bodyPr/>
        <a:lstStyle/>
        <a:p>
          <a:endParaRPr kumimoji="1" lang="ja-JP" altLang="en-US"/>
        </a:p>
      </dgm:t>
    </dgm:pt>
    <dgm:pt modelId="{AC849E19-0805-4E5B-8FB6-1112ABCB1F24}" type="pres">
      <dgm:prSet presAssocID="{BB9A12EC-4A58-41D7-B241-27EF9D9113C7}" presName="sibSpaceOne" presStyleCnt="0"/>
      <dgm:spPr/>
      <dgm:t>
        <a:bodyPr/>
        <a:lstStyle/>
        <a:p>
          <a:endParaRPr kumimoji="1" lang="ja-JP" altLang="en-US"/>
        </a:p>
      </dgm:t>
    </dgm:pt>
    <dgm:pt modelId="{BB53E058-7063-4092-9155-02C279572B27}" type="pres">
      <dgm:prSet presAssocID="{CBA79829-DD42-4B17-AE3D-6732324F090D}" presName="vertOne" presStyleCnt="0"/>
      <dgm:spPr/>
      <dgm:t>
        <a:bodyPr/>
        <a:lstStyle/>
        <a:p>
          <a:endParaRPr kumimoji="1" lang="ja-JP" altLang="en-US"/>
        </a:p>
      </dgm:t>
    </dgm:pt>
    <dgm:pt modelId="{AC734BB6-55DC-4552-8AD7-568C7A5BB96C}" type="pres">
      <dgm:prSet presAssocID="{CBA79829-DD42-4B17-AE3D-6732324F090D}" presName="txOne" presStyleLbl="node0" presStyleIdx="1" presStyleCnt="3">
        <dgm:presLayoutVars>
          <dgm:chPref val="3"/>
        </dgm:presLayoutVars>
      </dgm:prSet>
      <dgm:spPr/>
      <dgm:t>
        <a:bodyPr/>
        <a:lstStyle/>
        <a:p>
          <a:endParaRPr kumimoji="1" lang="ja-JP" altLang="en-US"/>
        </a:p>
      </dgm:t>
    </dgm:pt>
    <dgm:pt modelId="{32525030-42A5-4B43-B7CD-F393593ABC28}" type="pres">
      <dgm:prSet presAssocID="{CBA79829-DD42-4B17-AE3D-6732324F090D}" presName="parTransOne" presStyleCnt="0"/>
      <dgm:spPr/>
      <dgm:t>
        <a:bodyPr/>
        <a:lstStyle/>
        <a:p>
          <a:endParaRPr kumimoji="1" lang="ja-JP" altLang="en-US"/>
        </a:p>
      </dgm:t>
    </dgm:pt>
    <dgm:pt modelId="{98C69216-D988-47A0-B2B7-99909746872D}" type="pres">
      <dgm:prSet presAssocID="{CBA79829-DD42-4B17-AE3D-6732324F090D}" presName="horzOne" presStyleCnt="0"/>
      <dgm:spPr/>
      <dgm:t>
        <a:bodyPr/>
        <a:lstStyle/>
        <a:p>
          <a:endParaRPr kumimoji="1" lang="ja-JP" altLang="en-US"/>
        </a:p>
      </dgm:t>
    </dgm:pt>
    <dgm:pt modelId="{25713B08-A9E9-426D-943F-EB5659154AEB}" type="pres">
      <dgm:prSet presAssocID="{4F933848-81A5-40B0-96AE-0753618C1B19}" presName="vertTwo" presStyleCnt="0"/>
      <dgm:spPr/>
      <dgm:t>
        <a:bodyPr/>
        <a:lstStyle/>
        <a:p>
          <a:endParaRPr kumimoji="1" lang="ja-JP" altLang="en-US"/>
        </a:p>
      </dgm:t>
    </dgm:pt>
    <dgm:pt modelId="{9422C039-A9D1-4C8E-806A-2018C78B06B5}" type="pres">
      <dgm:prSet presAssocID="{4F933848-81A5-40B0-96AE-0753618C1B19}" presName="txTwo" presStyleLbl="node2" presStyleIdx="1" presStyleCnt="3">
        <dgm:presLayoutVars>
          <dgm:chPref val="3"/>
        </dgm:presLayoutVars>
      </dgm:prSet>
      <dgm:spPr/>
      <dgm:t>
        <a:bodyPr/>
        <a:lstStyle/>
        <a:p>
          <a:endParaRPr kumimoji="1" lang="ja-JP" altLang="en-US"/>
        </a:p>
      </dgm:t>
    </dgm:pt>
    <dgm:pt modelId="{238005E2-E8DE-43A5-98E3-DEA8831837C6}" type="pres">
      <dgm:prSet presAssocID="{4F933848-81A5-40B0-96AE-0753618C1B19}" presName="parTransTwo" presStyleCnt="0"/>
      <dgm:spPr/>
      <dgm:t>
        <a:bodyPr/>
        <a:lstStyle/>
        <a:p>
          <a:endParaRPr kumimoji="1" lang="ja-JP" altLang="en-US"/>
        </a:p>
      </dgm:t>
    </dgm:pt>
    <dgm:pt modelId="{6DBDD89A-BA94-46A4-AB17-D3564FD19FBA}" type="pres">
      <dgm:prSet presAssocID="{4F933848-81A5-40B0-96AE-0753618C1B19}" presName="horzTwo" presStyleCnt="0"/>
      <dgm:spPr/>
      <dgm:t>
        <a:bodyPr/>
        <a:lstStyle/>
        <a:p>
          <a:endParaRPr kumimoji="1" lang="ja-JP" altLang="en-US"/>
        </a:p>
      </dgm:t>
    </dgm:pt>
    <dgm:pt modelId="{5E0EF8EE-98C2-4184-8159-1E9434A1FD6C}" type="pres">
      <dgm:prSet presAssocID="{A4C41FC6-1AE9-4CAB-B605-511F15512F15}" presName="vertThree" presStyleCnt="0"/>
      <dgm:spPr/>
      <dgm:t>
        <a:bodyPr/>
        <a:lstStyle/>
        <a:p>
          <a:endParaRPr kumimoji="1" lang="ja-JP" altLang="en-US"/>
        </a:p>
      </dgm:t>
    </dgm:pt>
    <dgm:pt modelId="{3B345843-D154-4543-9FED-66012C6249B6}" type="pres">
      <dgm:prSet presAssocID="{A4C41FC6-1AE9-4CAB-B605-511F15512F15}" presName="txThree" presStyleLbl="node3" presStyleIdx="1" presStyleCnt="3">
        <dgm:presLayoutVars>
          <dgm:chPref val="3"/>
        </dgm:presLayoutVars>
      </dgm:prSet>
      <dgm:spPr/>
      <dgm:t>
        <a:bodyPr/>
        <a:lstStyle/>
        <a:p>
          <a:endParaRPr kumimoji="1" lang="ja-JP" altLang="en-US"/>
        </a:p>
      </dgm:t>
    </dgm:pt>
    <dgm:pt modelId="{299F57C8-931D-4C63-8943-4BADBC5063C9}" type="pres">
      <dgm:prSet presAssocID="{A4C41FC6-1AE9-4CAB-B605-511F15512F15}" presName="horzThree" presStyleCnt="0"/>
      <dgm:spPr/>
      <dgm:t>
        <a:bodyPr/>
        <a:lstStyle/>
        <a:p>
          <a:endParaRPr kumimoji="1" lang="ja-JP" altLang="en-US"/>
        </a:p>
      </dgm:t>
    </dgm:pt>
    <dgm:pt modelId="{4E155A66-DB78-4D8C-A821-8102AD202EFA}" type="pres">
      <dgm:prSet presAssocID="{7FB7503C-8E7F-49D1-89B2-60170B12BFB2}" presName="sibSpaceOne" presStyleCnt="0"/>
      <dgm:spPr/>
      <dgm:t>
        <a:bodyPr/>
        <a:lstStyle/>
        <a:p>
          <a:endParaRPr kumimoji="1" lang="ja-JP" altLang="en-US"/>
        </a:p>
      </dgm:t>
    </dgm:pt>
    <dgm:pt modelId="{6F0ABED4-10BE-4A0C-9EC3-118142ED200F}" type="pres">
      <dgm:prSet presAssocID="{A4BBBDAD-B787-485A-9C45-6C78566A3B19}" presName="vertOne" presStyleCnt="0"/>
      <dgm:spPr/>
      <dgm:t>
        <a:bodyPr/>
        <a:lstStyle/>
        <a:p>
          <a:endParaRPr kumimoji="1" lang="ja-JP" altLang="en-US"/>
        </a:p>
      </dgm:t>
    </dgm:pt>
    <dgm:pt modelId="{05A923A1-1504-48E2-B4F0-8CD15B332BE1}" type="pres">
      <dgm:prSet presAssocID="{A4BBBDAD-B787-485A-9C45-6C78566A3B19}" presName="txOne" presStyleLbl="node0" presStyleIdx="2" presStyleCnt="3" custScaleX="100001">
        <dgm:presLayoutVars>
          <dgm:chPref val="3"/>
        </dgm:presLayoutVars>
      </dgm:prSet>
      <dgm:spPr/>
      <dgm:t>
        <a:bodyPr/>
        <a:lstStyle/>
        <a:p>
          <a:endParaRPr kumimoji="1" lang="ja-JP" altLang="en-US"/>
        </a:p>
      </dgm:t>
    </dgm:pt>
    <dgm:pt modelId="{8AC7AD77-2F7E-40E6-B50E-8DFDC3E8732B}" type="pres">
      <dgm:prSet presAssocID="{A4BBBDAD-B787-485A-9C45-6C78566A3B19}" presName="parTransOne" presStyleCnt="0"/>
      <dgm:spPr/>
      <dgm:t>
        <a:bodyPr/>
        <a:lstStyle/>
        <a:p>
          <a:endParaRPr kumimoji="1" lang="ja-JP" altLang="en-US"/>
        </a:p>
      </dgm:t>
    </dgm:pt>
    <dgm:pt modelId="{BD2A3F71-3632-4E95-91F1-160B85329B8C}" type="pres">
      <dgm:prSet presAssocID="{A4BBBDAD-B787-485A-9C45-6C78566A3B19}" presName="horzOne" presStyleCnt="0"/>
      <dgm:spPr/>
      <dgm:t>
        <a:bodyPr/>
        <a:lstStyle/>
        <a:p>
          <a:endParaRPr kumimoji="1" lang="ja-JP" altLang="en-US"/>
        </a:p>
      </dgm:t>
    </dgm:pt>
    <dgm:pt modelId="{9EFEB7BE-3894-4AAE-9A0B-836724643E6A}" type="pres">
      <dgm:prSet presAssocID="{36AC24CF-70E7-469A-B549-1798E6DAC63A}" presName="vertTwo" presStyleCnt="0"/>
      <dgm:spPr/>
      <dgm:t>
        <a:bodyPr/>
        <a:lstStyle/>
        <a:p>
          <a:endParaRPr kumimoji="1" lang="ja-JP" altLang="en-US"/>
        </a:p>
      </dgm:t>
    </dgm:pt>
    <dgm:pt modelId="{E4550B76-6379-4B14-989F-87F524EA82BC}" type="pres">
      <dgm:prSet presAssocID="{36AC24CF-70E7-469A-B549-1798E6DAC63A}" presName="txTwo" presStyleLbl="node2" presStyleIdx="2" presStyleCnt="3" custScaleX="100001">
        <dgm:presLayoutVars>
          <dgm:chPref val="3"/>
        </dgm:presLayoutVars>
      </dgm:prSet>
      <dgm:spPr/>
      <dgm:t>
        <a:bodyPr/>
        <a:lstStyle/>
        <a:p>
          <a:endParaRPr kumimoji="1" lang="ja-JP" altLang="en-US"/>
        </a:p>
      </dgm:t>
    </dgm:pt>
    <dgm:pt modelId="{AD8CB64C-361E-4211-B367-4DE8D1446506}" type="pres">
      <dgm:prSet presAssocID="{36AC24CF-70E7-469A-B549-1798E6DAC63A}" presName="parTransTwo" presStyleCnt="0"/>
      <dgm:spPr/>
      <dgm:t>
        <a:bodyPr/>
        <a:lstStyle/>
        <a:p>
          <a:endParaRPr kumimoji="1" lang="ja-JP" altLang="en-US"/>
        </a:p>
      </dgm:t>
    </dgm:pt>
    <dgm:pt modelId="{DACBF10E-1A79-4F71-91DC-C7D95E108D44}" type="pres">
      <dgm:prSet presAssocID="{36AC24CF-70E7-469A-B549-1798E6DAC63A}" presName="horzTwo" presStyleCnt="0"/>
      <dgm:spPr/>
      <dgm:t>
        <a:bodyPr/>
        <a:lstStyle/>
        <a:p>
          <a:endParaRPr kumimoji="1" lang="ja-JP" altLang="en-US"/>
        </a:p>
      </dgm:t>
    </dgm:pt>
    <dgm:pt modelId="{C4BF4F6F-336D-4FCB-874F-8C5E122E7F85}" type="pres">
      <dgm:prSet presAssocID="{A9AE6DFF-EEA8-4E2B-9EC3-F85C1729FC3B}" presName="vertThree" presStyleCnt="0"/>
      <dgm:spPr/>
      <dgm:t>
        <a:bodyPr/>
        <a:lstStyle/>
        <a:p>
          <a:endParaRPr kumimoji="1" lang="ja-JP" altLang="en-US"/>
        </a:p>
      </dgm:t>
    </dgm:pt>
    <dgm:pt modelId="{297CE7ED-E269-417A-9450-74013C76F95F}" type="pres">
      <dgm:prSet presAssocID="{A9AE6DFF-EEA8-4E2B-9EC3-F85C1729FC3B}" presName="txThree" presStyleLbl="node3" presStyleIdx="2" presStyleCnt="3" custScaleX="115657">
        <dgm:presLayoutVars>
          <dgm:chPref val="3"/>
        </dgm:presLayoutVars>
      </dgm:prSet>
      <dgm:spPr/>
      <dgm:t>
        <a:bodyPr/>
        <a:lstStyle/>
        <a:p>
          <a:endParaRPr kumimoji="1" lang="ja-JP" altLang="en-US"/>
        </a:p>
      </dgm:t>
    </dgm:pt>
    <dgm:pt modelId="{6A2E654A-875E-4FBF-981C-22C5C2B681C1}" type="pres">
      <dgm:prSet presAssocID="{A9AE6DFF-EEA8-4E2B-9EC3-F85C1729FC3B}" presName="horzThree" presStyleCnt="0"/>
      <dgm:spPr/>
      <dgm:t>
        <a:bodyPr/>
        <a:lstStyle/>
        <a:p>
          <a:endParaRPr kumimoji="1" lang="ja-JP" altLang="en-US"/>
        </a:p>
      </dgm:t>
    </dgm:pt>
  </dgm:ptLst>
  <dgm:cxnLst>
    <dgm:cxn modelId="{2026BF73-40C7-49E2-B92A-8B9DFE1607C7}" type="presOf" srcId="{4F933848-81A5-40B0-96AE-0753618C1B19}" destId="{9422C039-A9D1-4C8E-806A-2018C78B06B5}" srcOrd="0" destOrd="0" presId="urn:microsoft.com/office/officeart/2005/8/layout/architecture"/>
    <dgm:cxn modelId="{3E35EE4E-3C3B-4A97-B5B5-69D5B525DA48}" type="presOf" srcId="{0DBF3694-70D4-4889-B539-3D124100B6DF}" destId="{D2873B8E-ABEA-47F1-B3EB-4B616BA6A147}" srcOrd="0" destOrd="0" presId="urn:microsoft.com/office/officeart/2005/8/layout/architecture"/>
    <dgm:cxn modelId="{3FC51C66-1BC7-4660-9AFC-9598C6DEEC75}" srcId="{422686D6-9002-4355-A454-6631E283618A}" destId="{0DBF3694-70D4-4889-B539-3D124100B6DF}" srcOrd="0" destOrd="0" parTransId="{413C7444-4F99-4FD4-B79B-8C001B50822B}" sibTransId="{BB9A12EC-4A58-41D7-B241-27EF9D9113C7}"/>
    <dgm:cxn modelId="{951D3BFC-EE5C-4939-9807-6862FB242971}" type="presOf" srcId="{422686D6-9002-4355-A454-6631E283618A}" destId="{B66E98FC-A96E-4E5F-BFDA-DCA27F0AD85F}" srcOrd="0" destOrd="0" presId="urn:microsoft.com/office/officeart/2005/8/layout/architecture"/>
    <dgm:cxn modelId="{D71CE41C-EE5D-4AF8-B6AF-7AFDB42AAD3C}" srcId="{0DBF3694-70D4-4889-B539-3D124100B6DF}" destId="{92565625-CECF-4802-805F-85165B221F26}" srcOrd="0" destOrd="0" parTransId="{595BD61A-FFB4-442C-8C76-E6BC2CAA49C5}" sibTransId="{3C18A783-7C18-4B5F-96BF-E9FBC3927E73}"/>
    <dgm:cxn modelId="{FB006127-4C9F-4478-B33F-51B5AEC3C795}" type="presOf" srcId="{A4C41FC6-1AE9-4CAB-B605-511F15512F15}" destId="{3B345843-D154-4543-9FED-66012C6249B6}" srcOrd="0" destOrd="0" presId="urn:microsoft.com/office/officeart/2005/8/layout/architecture"/>
    <dgm:cxn modelId="{923BD3CB-CB03-4705-A174-BDBF611FFF1D}" type="presOf" srcId="{36AC24CF-70E7-469A-B549-1798E6DAC63A}" destId="{E4550B76-6379-4B14-989F-87F524EA82BC}" srcOrd="0" destOrd="0" presId="urn:microsoft.com/office/officeart/2005/8/layout/architecture"/>
    <dgm:cxn modelId="{4B522489-C08F-4898-A53C-32D97A4FD517}" type="presOf" srcId="{A9AE6DFF-EEA8-4E2B-9EC3-F85C1729FC3B}" destId="{297CE7ED-E269-417A-9450-74013C76F95F}" srcOrd="0" destOrd="0" presId="urn:microsoft.com/office/officeart/2005/8/layout/architecture"/>
    <dgm:cxn modelId="{CD2F8991-8153-45CB-ACCE-EBF07590B953}" type="presOf" srcId="{CBA79829-DD42-4B17-AE3D-6732324F090D}" destId="{AC734BB6-55DC-4552-8AD7-568C7A5BB96C}" srcOrd="0" destOrd="0" presId="urn:microsoft.com/office/officeart/2005/8/layout/architecture"/>
    <dgm:cxn modelId="{80BAAE77-AC3C-4CCE-8500-BFB95BA3ABB5}" type="presOf" srcId="{92565625-CECF-4802-805F-85165B221F26}" destId="{83F2513F-6EC2-41BF-AA32-299A8A5378F6}" srcOrd="0" destOrd="0" presId="urn:microsoft.com/office/officeart/2005/8/layout/architecture"/>
    <dgm:cxn modelId="{B2D04F66-2B03-4EB1-AA38-565D7BA88B7B}" srcId="{CBA79829-DD42-4B17-AE3D-6732324F090D}" destId="{4F933848-81A5-40B0-96AE-0753618C1B19}" srcOrd="0" destOrd="0" parTransId="{05B36C47-8634-4D96-9C98-052CD79475CB}" sibTransId="{406C2124-89F4-4A86-9E74-B05724923CD4}"/>
    <dgm:cxn modelId="{B7C1A7BF-8B45-4B9A-ABF7-054862562169}" srcId="{A4BBBDAD-B787-485A-9C45-6C78566A3B19}" destId="{36AC24CF-70E7-469A-B549-1798E6DAC63A}" srcOrd="0" destOrd="0" parTransId="{8449E03F-8C51-4AB7-A62F-7D43813C285D}" sibTransId="{3033EA32-E071-424A-9481-D84034D68EB7}"/>
    <dgm:cxn modelId="{01646F57-718A-44D5-B786-9076B70DD5CB}" srcId="{36AC24CF-70E7-469A-B549-1798E6DAC63A}" destId="{A9AE6DFF-EEA8-4E2B-9EC3-F85C1729FC3B}" srcOrd="0" destOrd="0" parTransId="{CBD63B5F-AFD8-438C-B800-3F1556D33F05}" sibTransId="{068D1D26-7173-49DE-A5E2-B11D5EE78AAC}"/>
    <dgm:cxn modelId="{DE5A440D-AEDF-460C-9897-F61D7EAFA9FE}" type="presOf" srcId="{9DD1C1C5-CEDA-4502-9566-D22763B0EDBB}" destId="{8E562633-2D43-4FFC-80C8-4896EC038107}" srcOrd="0" destOrd="0" presId="urn:microsoft.com/office/officeart/2005/8/layout/architecture"/>
    <dgm:cxn modelId="{2D63AA7E-1033-4777-A6FA-51AFF5D2D604}" type="presOf" srcId="{A4BBBDAD-B787-485A-9C45-6C78566A3B19}" destId="{05A923A1-1504-48E2-B4F0-8CD15B332BE1}" srcOrd="0" destOrd="0" presId="urn:microsoft.com/office/officeart/2005/8/layout/architecture"/>
    <dgm:cxn modelId="{B7AF6F29-DE36-422F-B6E4-7F585AC76F2B}" srcId="{92565625-CECF-4802-805F-85165B221F26}" destId="{9DD1C1C5-CEDA-4502-9566-D22763B0EDBB}" srcOrd="0" destOrd="0" parTransId="{7406D8D3-AE94-4C29-AE6D-8C5DFF7212E1}" sibTransId="{F8C97EE3-E6FC-4C2C-8FF1-7AD6F6B07538}"/>
    <dgm:cxn modelId="{75C55AAF-7EE4-404E-B1D0-164E87AFCBBD}" srcId="{4F933848-81A5-40B0-96AE-0753618C1B19}" destId="{A4C41FC6-1AE9-4CAB-B605-511F15512F15}" srcOrd="0" destOrd="0" parTransId="{9D089F14-39AD-4760-B4AB-CCB69DD157CF}" sibTransId="{7A31A301-8859-4BD7-98FB-6F778E5B157A}"/>
    <dgm:cxn modelId="{7CF6692D-F8BF-4B25-82F3-882E00426238}" srcId="{422686D6-9002-4355-A454-6631E283618A}" destId="{A4BBBDAD-B787-485A-9C45-6C78566A3B19}" srcOrd="2" destOrd="0" parTransId="{CBE30205-9F30-460A-974A-D0CEE0CF919D}" sibTransId="{4EE23BE4-3838-44EF-95E8-450C36FC4256}"/>
    <dgm:cxn modelId="{D7C2436E-B7B3-4207-96F7-C08C81AC031C}" srcId="{422686D6-9002-4355-A454-6631E283618A}" destId="{CBA79829-DD42-4B17-AE3D-6732324F090D}" srcOrd="1" destOrd="0" parTransId="{1C1BE823-B5FA-4D52-A843-87E2FB91A550}" sibTransId="{7FB7503C-8E7F-49D1-89B2-60170B12BFB2}"/>
    <dgm:cxn modelId="{85C21BE2-DFF8-4149-8A9A-3268AD27DDE9}" type="presParOf" srcId="{B66E98FC-A96E-4E5F-BFDA-DCA27F0AD85F}" destId="{002F48B1-3EFB-4391-A908-659AC0939681}" srcOrd="0" destOrd="0" presId="urn:microsoft.com/office/officeart/2005/8/layout/architecture"/>
    <dgm:cxn modelId="{94183E52-6E2B-46BD-8556-7D9872B2BB38}" type="presParOf" srcId="{002F48B1-3EFB-4391-A908-659AC0939681}" destId="{D2873B8E-ABEA-47F1-B3EB-4B616BA6A147}" srcOrd="0" destOrd="0" presId="urn:microsoft.com/office/officeart/2005/8/layout/architecture"/>
    <dgm:cxn modelId="{0224A675-6E7C-49D3-96EE-84B3EE0BAF0D}" type="presParOf" srcId="{002F48B1-3EFB-4391-A908-659AC0939681}" destId="{49D74D35-FE80-4606-8566-C907B023A0E9}" srcOrd="1" destOrd="0" presId="urn:microsoft.com/office/officeart/2005/8/layout/architecture"/>
    <dgm:cxn modelId="{5513AB50-65CE-4E4F-A674-8EDEDE242669}" type="presParOf" srcId="{002F48B1-3EFB-4391-A908-659AC0939681}" destId="{5F2AF97C-3E7A-43CB-A341-DB036F816B6C}" srcOrd="2" destOrd="0" presId="urn:microsoft.com/office/officeart/2005/8/layout/architecture"/>
    <dgm:cxn modelId="{9985F455-6DD9-4FAD-85DE-20424041364A}" type="presParOf" srcId="{5F2AF97C-3E7A-43CB-A341-DB036F816B6C}" destId="{181D0598-233D-44D3-8160-88D30224F6C0}" srcOrd="0" destOrd="0" presId="urn:microsoft.com/office/officeart/2005/8/layout/architecture"/>
    <dgm:cxn modelId="{10487A09-4C27-4E7E-AFA9-4FC3CE4F0860}" type="presParOf" srcId="{181D0598-233D-44D3-8160-88D30224F6C0}" destId="{83F2513F-6EC2-41BF-AA32-299A8A5378F6}" srcOrd="0" destOrd="0" presId="urn:microsoft.com/office/officeart/2005/8/layout/architecture"/>
    <dgm:cxn modelId="{B7D58D1B-C4B0-40D6-B963-90BBE0F728B1}" type="presParOf" srcId="{181D0598-233D-44D3-8160-88D30224F6C0}" destId="{2086B791-D962-40D9-B774-01507393165B}" srcOrd="1" destOrd="0" presId="urn:microsoft.com/office/officeart/2005/8/layout/architecture"/>
    <dgm:cxn modelId="{881149A7-4CDD-4CF5-8986-610E36F9EF3B}" type="presParOf" srcId="{181D0598-233D-44D3-8160-88D30224F6C0}" destId="{76E9AE5B-B91D-488B-A855-646F5B967415}" srcOrd="2" destOrd="0" presId="urn:microsoft.com/office/officeart/2005/8/layout/architecture"/>
    <dgm:cxn modelId="{9EAB1575-D7C8-4EE1-B93B-F14733DD0E9C}" type="presParOf" srcId="{76E9AE5B-B91D-488B-A855-646F5B967415}" destId="{07269283-7E82-4C59-8632-14A192136B03}" srcOrd="0" destOrd="0" presId="urn:microsoft.com/office/officeart/2005/8/layout/architecture"/>
    <dgm:cxn modelId="{6349782F-93CF-4345-8FBE-51A3D3F89CBF}" type="presParOf" srcId="{07269283-7E82-4C59-8632-14A192136B03}" destId="{8E562633-2D43-4FFC-80C8-4896EC038107}" srcOrd="0" destOrd="0" presId="urn:microsoft.com/office/officeart/2005/8/layout/architecture"/>
    <dgm:cxn modelId="{159B52B6-DAF8-499D-8FD4-92C48D3529FB}" type="presParOf" srcId="{07269283-7E82-4C59-8632-14A192136B03}" destId="{50BF2B55-11EC-4C92-A33C-44F4E028E57D}" srcOrd="1" destOrd="0" presId="urn:microsoft.com/office/officeart/2005/8/layout/architecture"/>
    <dgm:cxn modelId="{2B7BB2F5-0879-4B53-AE88-044B7B563960}" type="presParOf" srcId="{B66E98FC-A96E-4E5F-BFDA-DCA27F0AD85F}" destId="{AC849E19-0805-4E5B-8FB6-1112ABCB1F24}" srcOrd="1" destOrd="0" presId="urn:microsoft.com/office/officeart/2005/8/layout/architecture"/>
    <dgm:cxn modelId="{B2117CDD-EA8E-4096-A593-6C2C141897AB}" type="presParOf" srcId="{B66E98FC-A96E-4E5F-BFDA-DCA27F0AD85F}" destId="{BB53E058-7063-4092-9155-02C279572B27}" srcOrd="2" destOrd="0" presId="urn:microsoft.com/office/officeart/2005/8/layout/architecture"/>
    <dgm:cxn modelId="{CF25AD0D-748F-42DB-B130-3450A6BF3B33}" type="presParOf" srcId="{BB53E058-7063-4092-9155-02C279572B27}" destId="{AC734BB6-55DC-4552-8AD7-568C7A5BB96C}" srcOrd="0" destOrd="0" presId="urn:microsoft.com/office/officeart/2005/8/layout/architecture"/>
    <dgm:cxn modelId="{39AE5038-47CD-4E84-B89A-43A846183147}" type="presParOf" srcId="{BB53E058-7063-4092-9155-02C279572B27}" destId="{32525030-42A5-4B43-B7CD-F393593ABC28}" srcOrd="1" destOrd="0" presId="urn:microsoft.com/office/officeart/2005/8/layout/architecture"/>
    <dgm:cxn modelId="{0C3DE47F-698C-4D44-99F2-27CD86A7DA88}" type="presParOf" srcId="{BB53E058-7063-4092-9155-02C279572B27}" destId="{98C69216-D988-47A0-B2B7-99909746872D}" srcOrd="2" destOrd="0" presId="urn:microsoft.com/office/officeart/2005/8/layout/architecture"/>
    <dgm:cxn modelId="{62ACA0D4-98EE-434F-A808-21B2A8611035}" type="presParOf" srcId="{98C69216-D988-47A0-B2B7-99909746872D}" destId="{25713B08-A9E9-426D-943F-EB5659154AEB}" srcOrd="0" destOrd="0" presId="urn:microsoft.com/office/officeart/2005/8/layout/architecture"/>
    <dgm:cxn modelId="{3AF61765-0A5A-47F1-BAEE-87E06BF42C48}" type="presParOf" srcId="{25713B08-A9E9-426D-943F-EB5659154AEB}" destId="{9422C039-A9D1-4C8E-806A-2018C78B06B5}" srcOrd="0" destOrd="0" presId="urn:microsoft.com/office/officeart/2005/8/layout/architecture"/>
    <dgm:cxn modelId="{73A32781-574F-402E-B9CD-998EE1491CF6}" type="presParOf" srcId="{25713B08-A9E9-426D-943F-EB5659154AEB}" destId="{238005E2-E8DE-43A5-98E3-DEA8831837C6}" srcOrd="1" destOrd="0" presId="urn:microsoft.com/office/officeart/2005/8/layout/architecture"/>
    <dgm:cxn modelId="{C97A1C15-F6FB-4E55-AD5F-1AE7FB3D0E97}" type="presParOf" srcId="{25713B08-A9E9-426D-943F-EB5659154AEB}" destId="{6DBDD89A-BA94-46A4-AB17-D3564FD19FBA}" srcOrd="2" destOrd="0" presId="urn:microsoft.com/office/officeart/2005/8/layout/architecture"/>
    <dgm:cxn modelId="{5D0E52D5-0C92-42F9-90F2-0C7BBB9B7DA8}" type="presParOf" srcId="{6DBDD89A-BA94-46A4-AB17-D3564FD19FBA}" destId="{5E0EF8EE-98C2-4184-8159-1E9434A1FD6C}" srcOrd="0" destOrd="0" presId="urn:microsoft.com/office/officeart/2005/8/layout/architecture"/>
    <dgm:cxn modelId="{F6449B52-9FCB-4E0D-927B-67971DE49DB5}" type="presParOf" srcId="{5E0EF8EE-98C2-4184-8159-1E9434A1FD6C}" destId="{3B345843-D154-4543-9FED-66012C6249B6}" srcOrd="0" destOrd="0" presId="urn:microsoft.com/office/officeart/2005/8/layout/architecture"/>
    <dgm:cxn modelId="{6501E006-DCB8-431D-968E-49B14CFD62E7}" type="presParOf" srcId="{5E0EF8EE-98C2-4184-8159-1E9434A1FD6C}" destId="{299F57C8-931D-4C63-8943-4BADBC5063C9}" srcOrd="1" destOrd="0" presId="urn:microsoft.com/office/officeart/2005/8/layout/architecture"/>
    <dgm:cxn modelId="{33320345-61BF-485E-8214-5BD6325E2FD1}" type="presParOf" srcId="{B66E98FC-A96E-4E5F-BFDA-DCA27F0AD85F}" destId="{4E155A66-DB78-4D8C-A821-8102AD202EFA}" srcOrd="3" destOrd="0" presId="urn:microsoft.com/office/officeart/2005/8/layout/architecture"/>
    <dgm:cxn modelId="{C327AA2B-9A8E-40E5-96E0-79F14105214B}" type="presParOf" srcId="{B66E98FC-A96E-4E5F-BFDA-DCA27F0AD85F}" destId="{6F0ABED4-10BE-4A0C-9EC3-118142ED200F}" srcOrd="4" destOrd="0" presId="urn:microsoft.com/office/officeart/2005/8/layout/architecture"/>
    <dgm:cxn modelId="{DFD7686A-A3BF-4593-AF47-EB557F170EAD}" type="presParOf" srcId="{6F0ABED4-10BE-4A0C-9EC3-118142ED200F}" destId="{05A923A1-1504-48E2-B4F0-8CD15B332BE1}" srcOrd="0" destOrd="0" presId="urn:microsoft.com/office/officeart/2005/8/layout/architecture"/>
    <dgm:cxn modelId="{8924DBA5-8C86-4FA1-AC43-507AC66BB01D}" type="presParOf" srcId="{6F0ABED4-10BE-4A0C-9EC3-118142ED200F}" destId="{8AC7AD77-2F7E-40E6-B50E-8DFDC3E8732B}" srcOrd="1" destOrd="0" presId="urn:microsoft.com/office/officeart/2005/8/layout/architecture"/>
    <dgm:cxn modelId="{2FE83997-A280-46F5-9BAB-5C40CB12F9A4}" type="presParOf" srcId="{6F0ABED4-10BE-4A0C-9EC3-118142ED200F}" destId="{BD2A3F71-3632-4E95-91F1-160B85329B8C}" srcOrd="2" destOrd="0" presId="urn:microsoft.com/office/officeart/2005/8/layout/architecture"/>
    <dgm:cxn modelId="{906B5674-93D5-4FCD-8CC9-0B45EB06D8D0}" type="presParOf" srcId="{BD2A3F71-3632-4E95-91F1-160B85329B8C}" destId="{9EFEB7BE-3894-4AAE-9A0B-836724643E6A}" srcOrd="0" destOrd="0" presId="urn:microsoft.com/office/officeart/2005/8/layout/architecture"/>
    <dgm:cxn modelId="{C970EB4A-F395-46A8-8494-B43DB2DA4DA2}" type="presParOf" srcId="{9EFEB7BE-3894-4AAE-9A0B-836724643E6A}" destId="{E4550B76-6379-4B14-989F-87F524EA82BC}" srcOrd="0" destOrd="0" presId="urn:microsoft.com/office/officeart/2005/8/layout/architecture"/>
    <dgm:cxn modelId="{828F46BC-03BE-41D3-B5E0-2A260228FB0D}" type="presParOf" srcId="{9EFEB7BE-3894-4AAE-9A0B-836724643E6A}" destId="{AD8CB64C-361E-4211-B367-4DE8D1446506}" srcOrd="1" destOrd="0" presId="urn:microsoft.com/office/officeart/2005/8/layout/architecture"/>
    <dgm:cxn modelId="{EAC4BAFF-AF92-4919-8E88-A52EE5796E6E}" type="presParOf" srcId="{9EFEB7BE-3894-4AAE-9A0B-836724643E6A}" destId="{DACBF10E-1A79-4F71-91DC-C7D95E108D44}" srcOrd="2" destOrd="0" presId="urn:microsoft.com/office/officeart/2005/8/layout/architecture"/>
    <dgm:cxn modelId="{206B7288-9F2C-40A5-99CD-CAFFED513335}" type="presParOf" srcId="{DACBF10E-1A79-4F71-91DC-C7D95E108D44}" destId="{C4BF4F6F-336D-4FCB-874F-8C5E122E7F85}" srcOrd="0" destOrd="0" presId="urn:microsoft.com/office/officeart/2005/8/layout/architecture"/>
    <dgm:cxn modelId="{21072170-D238-4167-8254-DF979F3EA068}" type="presParOf" srcId="{C4BF4F6F-336D-4FCB-874F-8C5E122E7F85}" destId="{297CE7ED-E269-417A-9450-74013C76F95F}" srcOrd="0" destOrd="0" presId="urn:microsoft.com/office/officeart/2005/8/layout/architecture"/>
    <dgm:cxn modelId="{EDFA8C74-10D0-46C8-800A-2C2572D4F41D}" type="presParOf" srcId="{C4BF4F6F-336D-4FCB-874F-8C5E122E7F85}" destId="{6A2E654A-875E-4FBF-981C-22C5C2B681C1}" srcOrd="1" destOrd="0" presId="urn:microsoft.com/office/officeart/2005/8/layout/architectur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8E1694-3738-4003-A378-0C4621741EC5}"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67AC616B-3659-4D77-90A4-951813762AB1}">
      <dgm:prSet phldrT="[テキスト]" custT="1"/>
      <dgm:spPr>
        <a:solidFill>
          <a:schemeClr val="accent2">
            <a:lumMod val="20000"/>
            <a:lumOff val="80000"/>
          </a:schemeClr>
        </a:solidFill>
        <a:ln>
          <a:solidFill>
            <a:schemeClr val="accent2">
              <a:lumMod val="50000"/>
            </a:schemeClr>
          </a:solidFill>
        </a:ln>
      </dgm:spPr>
      <dgm:t>
        <a:bodyPr/>
        <a:lstStyle/>
        <a:p>
          <a:r>
            <a:rPr kumimoji="1" lang="ja-JP" altLang="en-US" sz="2000" b="1" dirty="0" smtClean="0">
              <a:solidFill>
                <a:schemeClr val="tx1"/>
              </a:solidFill>
            </a:rPr>
            <a:t>憲</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法</a:t>
          </a:r>
          <a:endParaRPr kumimoji="1" lang="ja-JP" altLang="en-US" sz="2000" b="1" dirty="0">
            <a:solidFill>
              <a:schemeClr val="tx1"/>
            </a:solidFill>
          </a:endParaRPr>
        </a:p>
      </dgm:t>
    </dgm:pt>
    <dgm:pt modelId="{CB3BA34F-F565-489F-9063-F3A0FCDCB231}" type="parTrans" cxnId="{2F3DC8AD-D969-4CB3-ADE4-D5A09F04A51B}">
      <dgm:prSet/>
      <dgm:spPr/>
      <dgm:t>
        <a:bodyPr/>
        <a:lstStyle/>
        <a:p>
          <a:endParaRPr kumimoji="1" lang="ja-JP" altLang="en-US" sz="1800" b="1">
            <a:solidFill>
              <a:schemeClr val="tx1"/>
            </a:solidFill>
          </a:endParaRPr>
        </a:p>
      </dgm:t>
    </dgm:pt>
    <dgm:pt modelId="{13961B32-AE9F-4830-A8B7-08F287108C4B}" type="sibTrans" cxnId="{2F3DC8AD-D969-4CB3-ADE4-D5A09F04A51B}">
      <dgm:prSet/>
      <dgm:spPr/>
      <dgm:t>
        <a:bodyPr/>
        <a:lstStyle/>
        <a:p>
          <a:endParaRPr kumimoji="1" lang="ja-JP" altLang="en-US" sz="1800" b="1">
            <a:solidFill>
              <a:schemeClr val="tx1"/>
            </a:solidFill>
          </a:endParaRPr>
        </a:p>
      </dgm:t>
    </dgm:pt>
    <dgm:pt modelId="{DA469519-915A-4E87-B8F9-B9FE0BF81322}">
      <dgm:prSet phldrT="[テキスト]" custT="1"/>
      <dgm:spPr>
        <a:solidFill>
          <a:schemeClr val="accent2">
            <a:lumMod val="20000"/>
            <a:lumOff val="80000"/>
          </a:schemeClr>
        </a:solidFill>
        <a:ln>
          <a:solidFill>
            <a:schemeClr val="accent2">
              <a:lumMod val="50000"/>
            </a:schemeClr>
          </a:solidFill>
        </a:ln>
      </dgm:spPr>
      <dgm:t>
        <a:bodyPr/>
        <a:lstStyle/>
        <a:p>
          <a:pPr algn="l"/>
          <a:r>
            <a:rPr kumimoji="1" lang="ja-JP" altLang="en-US" sz="1800" b="1" dirty="0" smtClean="0">
              <a:solidFill>
                <a:schemeClr val="tx1"/>
              </a:solidFill>
            </a:rPr>
            <a:t>　</a:t>
          </a:r>
          <a:r>
            <a:rPr kumimoji="1" lang="ja-JP" altLang="en-US" sz="2000" b="1" dirty="0" smtClean="0">
              <a:solidFill>
                <a:schemeClr val="tx1"/>
              </a:solidFill>
            </a:rPr>
            <a:t>憲法</a:t>
          </a:r>
          <a:r>
            <a:rPr kumimoji="1" lang="en-US" altLang="ja-JP" sz="2000" b="1" dirty="0" smtClean="0">
              <a:solidFill>
                <a:schemeClr val="tx1"/>
              </a:solidFill>
            </a:rPr>
            <a:t>29</a:t>
          </a:r>
          <a:r>
            <a:rPr kumimoji="1" lang="ja-JP" altLang="en-US" sz="2000" b="1" dirty="0" smtClean="0">
              <a:solidFill>
                <a:schemeClr val="tx1"/>
              </a:solidFill>
            </a:rPr>
            <a:t>条</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1800" b="1" dirty="0" smtClean="0">
              <a:solidFill>
                <a:schemeClr val="tx1"/>
              </a:solidFill>
            </a:rPr>
            <a:t>②財産権の内容は，公共の福祉に適合するや</a:t>
          </a:r>
          <a:r>
            <a:rPr kumimoji="1" lang="ja-JP" altLang="en-US" sz="1800" b="1" dirty="0" err="1" smtClean="0">
              <a:solidFill>
                <a:schemeClr val="tx1"/>
              </a:solidFill>
            </a:rPr>
            <a:t>うに</a:t>
          </a:r>
          <a:r>
            <a:rPr kumimoji="1" lang="ja-JP" altLang="en-US" sz="1800" b="1" dirty="0" smtClean="0">
              <a:solidFill>
                <a:schemeClr val="tx1"/>
              </a:solidFill>
            </a:rPr>
            <a:t>，法律でこれを定める。</a:t>
          </a:r>
          <a:endParaRPr kumimoji="1" lang="ja-JP" altLang="en-US" sz="1800" b="1" dirty="0">
            <a:solidFill>
              <a:schemeClr val="tx1"/>
            </a:solidFill>
          </a:endParaRPr>
        </a:p>
      </dgm:t>
    </dgm:pt>
    <dgm:pt modelId="{1553200D-07A9-4E73-9D60-FED85D85A147}" type="parTrans" cxnId="{04AEE5E0-9ED2-47CC-9C2F-2878206025B2}">
      <dgm:prSet custT="1"/>
      <dgm:spPr/>
      <dgm:t>
        <a:bodyPr/>
        <a:lstStyle/>
        <a:p>
          <a:endParaRPr kumimoji="1" lang="ja-JP" altLang="en-US" sz="1800" b="1">
            <a:solidFill>
              <a:schemeClr val="tx1"/>
            </a:solidFill>
          </a:endParaRPr>
        </a:p>
      </dgm:t>
    </dgm:pt>
    <dgm:pt modelId="{2C464836-28EA-4BF7-B94E-961506B69C4B}" type="sibTrans" cxnId="{04AEE5E0-9ED2-47CC-9C2F-2878206025B2}">
      <dgm:prSet/>
      <dgm:spPr/>
      <dgm:t>
        <a:bodyPr/>
        <a:lstStyle/>
        <a:p>
          <a:endParaRPr kumimoji="1" lang="ja-JP" altLang="en-US" sz="1800" b="1">
            <a:solidFill>
              <a:schemeClr val="tx1"/>
            </a:solidFill>
          </a:endParaRPr>
        </a:p>
      </dgm:t>
    </dgm:pt>
    <dgm:pt modelId="{C60A4B03-75A2-440E-873D-E0799E43E826}">
      <dgm:prSet phldrT="[テキスト]" custT="1"/>
      <dgm:spPr>
        <a:solidFill>
          <a:schemeClr val="accent4">
            <a:lumMod val="20000"/>
            <a:lumOff val="80000"/>
          </a:schemeClr>
        </a:solidFill>
        <a:ln>
          <a:solidFill>
            <a:schemeClr val="accent1">
              <a:lumMod val="50000"/>
            </a:schemeClr>
          </a:solidFill>
        </a:ln>
      </dgm:spPr>
      <dgm:t>
        <a:bodyPr/>
        <a:lstStyle/>
        <a:p>
          <a:pPr algn="l"/>
          <a:r>
            <a:rPr kumimoji="1" lang="ja-JP" altLang="en-US" sz="1800" b="1" dirty="0" smtClean="0">
              <a:solidFill>
                <a:schemeClr val="tx1"/>
              </a:solidFill>
            </a:rPr>
            <a:t>　</a:t>
          </a:r>
          <a:r>
            <a:rPr kumimoji="1" lang="ja-JP" altLang="en-US" sz="2000" b="1" dirty="0" smtClean="0">
              <a:solidFill>
                <a:schemeClr val="tx1"/>
              </a:solidFill>
            </a:rPr>
            <a:t>憲法</a:t>
          </a:r>
          <a:r>
            <a:rPr kumimoji="1" lang="en-US" altLang="ja-JP" sz="2000" b="1" dirty="0" smtClean="0">
              <a:solidFill>
                <a:schemeClr val="tx1"/>
              </a:solidFill>
            </a:rPr>
            <a:t>24</a:t>
          </a:r>
          <a:r>
            <a:rPr kumimoji="1" lang="ja-JP" altLang="en-US" sz="2000" b="1" dirty="0" smtClean="0">
              <a:solidFill>
                <a:schemeClr val="tx1"/>
              </a:solidFill>
            </a:rPr>
            <a:t>条</a:t>
          </a:r>
          <a:r>
            <a:rPr kumimoji="1" lang="en-US" altLang="ja-JP" sz="2000" b="1" dirty="0" smtClean="0">
              <a:solidFill>
                <a:schemeClr val="tx1"/>
              </a:solidFill>
            </a:rPr>
            <a:t/>
          </a:r>
          <a:br>
            <a:rPr kumimoji="1" lang="en-US" altLang="ja-JP" sz="2000" b="1" dirty="0" smtClean="0">
              <a:solidFill>
                <a:schemeClr val="tx1"/>
              </a:solidFill>
            </a:rPr>
          </a:br>
          <a:r>
            <a:rPr kumimoji="1" lang="ja-JP" altLang="ja-JP" sz="1800" b="1" dirty="0" smtClean="0">
              <a:solidFill>
                <a:schemeClr val="tx1"/>
              </a:solidFill>
            </a:rPr>
            <a:t>①婚姻は，</a:t>
          </a:r>
          <a:r>
            <a:rPr kumimoji="1" lang="ja-JP" altLang="ja-JP" sz="1800" b="1" dirty="0" smtClean="0">
              <a:solidFill>
                <a:srgbClr val="002060"/>
              </a:solidFill>
            </a:rPr>
            <a:t>両性の合意のみに基いて成立し</a:t>
          </a:r>
          <a:r>
            <a:rPr kumimoji="1" lang="ja-JP" altLang="ja-JP" sz="1800" b="1" dirty="0" smtClean="0">
              <a:solidFill>
                <a:schemeClr val="tx1"/>
              </a:solidFill>
            </a:rPr>
            <a:t>，夫婦が同等の権利を有することを基本として，相互の協力により，維持されなければならない。</a:t>
          </a:r>
          <a:r>
            <a:rPr kumimoji="1" lang="en-US" altLang="ja-JP" sz="1800" b="1" dirty="0" smtClean="0">
              <a:solidFill>
                <a:schemeClr val="tx1"/>
              </a:solidFill>
            </a:rPr>
            <a:t/>
          </a:r>
          <a:br>
            <a:rPr kumimoji="1" lang="en-US" altLang="ja-JP" sz="1800" b="1" dirty="0" smtClean="0">
              <a:solidFill>
                <a:schemeClr val="tx1"/>
              </a:solidFill>
            </a:rPr>
          </a:br>
          <a:r>
            <a:rPr kumimoji="1" lang="ja-JP" altLang="ja-JP" sz="1800" b="1" dirty="0" smtClean="0">
              <a:solidFill>
                <a:schemeClr val="tx1"/>
              </a:solidFill>
            </a:rPr>
            <a:t>②配偶者の選択，財産権，相続，住居の選定，離婚並びに婚姻及び家族に関するその他の事項に関しては，法律は，個人の尊厳と</a:t>
          </a:r>
          <a:r>
            <a:rPr kumimoji="1" lang="ja-JP" altLang="ja-JP" sz="1800" b="1" dirty="0" smtClean="0">
              <a:solidFill>
                <a:srgbClr val="002060"/>
              </a:solidFill>
            </a:rPr>
            <a:t>両性の本質的平等</a:t>
          </a:r>
          <a:r>
            <a:rPr kumimoji="1" lang="ja-JP" altLang="ja-JP" sz="1800" b="1" dirty="0" smtClean="0">
              <a:solidFill>
                <a:schemeClr val="tx1"/>
              </a:solidFill>
            </a:rPr>
            <a:t>に立脚して，制定されなければならない。</a:t>
          </a:r>
          <a:endParaRPr kumimoji="1" lang="ja-JP" altLang="en-US" sz="1800" b="1" dirty="0">
            <a:solidFill>
              <a:schemeClr val="tx1"/>
            </a:solidFill>
          </a:endParaRPr>
        </a:p>
      </dgm:t>
    </dgm:pt>
    <dgm:pt modelId="{4FDFF8AE-99DB-4BE6-B899-5CB67A5B4CC8}" type="parTrans" cxnId="{AA4321BD-D880-4E10-BB88-420D2EEDBD95}">
      <dgm:prSet custT="1"/>
      <dgm:spPr/>
      <dgm:t>
        <a:bodyPr/>
        <a:lstStyle/>
        <a:p>
          <a:endParaRPr kumimoji="1" lang="ja-JP" altLang="en-US" sz="1800" b="1">
            <a:solidFill>
              <a:schemeClr val="tx1"/>
            </a:solidFill>
          </a:endParaRPr>
        </a:p>
      </dgm:t>
    </dgm:pt>
    <dgm:pt modelId="{03A04FBB-9F81-4638-984B-26C950B77FA5}" type="sibTrans" cxnId="{AA4321BD-D880-4E10-BB88-420D2EEDBD95}">
      <dgm:prSet/>
      <dgm:spPr/>
      <dgm:t>
        <a:bodyPr/>
        <a:lstStyle/>
        <a:p>
          <a:endParaRPr kumimoji="1" lang="ja-JP" altLang="en-US" sz="1800" b="1">
            <a:solidFill>
              <a:schemeClr val="tx1"/>
            </a:solidFill>
          </a:endParaRPr>
        </a:p>
      </dgm:t>
    </dgm:pt>
    <dgm:pt modelId="{8F9A5415-785F-4EC5-83D9-4A2B3181B528}">
      <dgm:prSet phldrT="[テキスト]" custT="1"/>
      <dgm:spPr>
        <a:solidFill>
          <a:schemeClr val="accent6">
            <a:lumMod val="20000"/>
            <a:lumOff val="80000"/>
          </a:schemeClr>
        </a:solidFill>
        <a:ln>
          <a:solidFill>
            <a:schemeClr val="accent6">
              <a:lumMod val="50000"/>
            </a:schemeClr>
          </a:solidFill>
        </a:ln>
      </dgm:spPr>
      <dgm:t>
        <a:bodyPr/>
        <a:lstStyle/>
        <a:p>
          <a:r>
            <a:rPr kumimoji="1" lang="ja-JP" altLang="en-US" sz="1800" b="1" dirty="0" smtClean="0">
              <a:solidFill>
                <a:schemeClr val="tx1"/>
              </a:solidFill>
            </a:rPr>
            <a:t>家</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族</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法</a:t>
          </a:r>
          <a:endParaRPr kumimoji="1" lang="ja-JP" altLang="en-US" sz="1800" b="1" dirty="0">
            <a:solidFill>
              <a:schemeClr val="tx1"/>
            </a:solidFill>
          </a:endParaRPr>
        </a:p>
      </dgm:t>
    </dgm:pt>
    <dgm:pt modelId="{D36DA8EE-F007-406A-850C-5E8D714661D1}" type="parTrans" cxnId="{AA4E0F88-3680-4C0A-885E-09EBAD03B83C}">
      <dgm:prSet custT="1"/>
      <dgm:spPr/>
      <dgm:t>
        <a:bodyPr/>
        <a:lstStyle/>
        <a:p>
          <a:endParaRPr kumimoji="1" lang="ja-JP" altLang="en-US" sz="1800" b="1">
            <a:solidFill>
              <a:schemeClr val="tx1"/>
            </a:solidFill>
          </a:endParaRPr>
        </a:p>
      </dgm:t>
    </dgm:pt>
    <dgm:pt modelId="{DCA10E4E-6EC3-409D-BF5A-E9B1B0473379}" type="sibTrans" cxnId="{AA4E0F88-3680-4C0A-885E-09EBAD03B83C}">
      <dgm:prSet/>
      <dgm:spPr/>
      <dgm:t>
        <a:bodyPr/>
        <a:lstStyle/>
        <a:p>
          <a:endParaRPr kumimoji="1" lang="ja-JP" altLang="en-US" sz="1800" b="1">
            <a:solidFill>
              <a:schemeClr val="tx1"/>
            </a:solidFill>
          </a:endParaRPr>
        </a:p>
      </dgm:t>
    </dgm:pt>
    <dgm:pt modelId="{B632EF3B-1029-4D0F-B779-58BA0B789F46}">
      <dgm:prSet phldrT="[テキスト]" custT="1"/>
      <dgm:spPr>
        <a:solidFill>
          <a:schemeClr val="accent1">
            <a:lumMod val="20000"/>
            <a:lumOff val="80000"/>
          </a:schemeClr>
        </a:solidFill>
        <a:ln>
          <a:solidFill>
            <a:schemeClr val="accent1">
              <a:lumMod val="50000"/>
            </a:schemeClr>
          </a:solidFill>
        </a:ln>
      </dgm:spPr>
      <dgm:t>
        <a:bodyPr/>
        <a:lstStyle/>
        <a:p>
          <a:pPr algn="l"/>
          <a:r>
            <a:rPr kumimoji="1" lang="ja-JP" altLang="en-US" sz="2000" b="1" dirty="0" smtClean="0">
              <a:solidFill>
                <a:schemeClr val="tx1"/>
              </a:solidFill>
            </a:rPr>
            <a:t>民法</a:t>
          </a:r>
          <a:r>
            <a:rPr kumimoji="1" lang="en-US" altLang="ja-JP" sz="2000" b="1" dirty="0" smtClean="0">
              <a:solidFill>
                <a:schemeClr val="tx1"/>
              </a:solidFill>
            </a:rPr>
            <a:t>1</a:t>
          </a:r>
          <a:r>
            <a:rPr kumimoji="1" lang="ja-JP" altLang="en-US" sz="2000" b="1" dirty="0" smtClean="0">
              <a:solidFill>
                <a:schemeClr val="tx1"/>
              </a:solidFill>
            </a:rPr>
            <a:t>条</a:t>
          </a:r>
          <a:r>
            <a:rPr kumimoji="1" lang="en-US" altLang="ja-JP" sz="2000" b="1" dirty="0" smtClean="0">
              <a:solidFill>
                <a:schemeClr val="tx1"/>
              </a:solidFill>
            </a:rPr>
            <a:t>1</a:t>
          </a:r>
          <a:r>
            <a:rPr kumimoji="1" lang="ja-JP" altLang="en-US" sz="2000" b="1" dirty="0" smtClean="0">
              <a:solidFill>
                <a:schemeClr val="tx1"/>
              </a:solidFill>
            </a:rPr>
            <a:t>項</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①私権は，公共の福祉に適合しなければならない。</a:t>
          </a:r>
          <a:endParaRPr kumimoji="1" lang="ja-JP" altLang="en-US" sz="1800" b="1" dirty="0">
            <a:solidFill>
              <a:schemeClr val="tx1"/>
            </a:solidFill>
          </a:endParaRPr>
        </a:p>
      </dgm:t>
    </dgm:pt>
    <dgm:pt modelId="{2E9B4114-F670-4926-AF98-476B1D4C38F2}" type="parTrans" cxnId="{565DB46E-CA29-4B60-8ABA-76DA7C845981}">
      <dgm:prSet custT="1"/>
      <dgm:spPr/>
      <dgm:t>
        <a:bodyPr/>
        <a:lstStyle/>
        <a:p>
          <a:endParaRPr kumimoji="1" lang="ja-JP" altLang="en-US" sz="1800" b="1">
            <a:solidFill>
              <a:schemeClr val="tx1"/>
            </a:solidFill>
          </a:endParaRPr>
        </a:p>
      </dgm:t>
    </dgm:pt>
    <dgm:pt modelId="{07F56BA5-FD05-42DE-A9CF-ABACCA6CA0CA}" type="sibTrans" cxnId="{565DB46E-CA29-4B60-8ABA-76DA7C845981}">
      <dgm:prSet/>
      <dgm:spPr/>
      <dgm:t>
        <a:bodyPr/>
        <a:lstStyle/>
        <a:p>
          <a:endParaRPr kumimoji="1" lang="ja-JP" altLang="en-US" sz="1800" b="1">
            <a:solidFill>
              <a:schemeClr val="tx1"/>
            </a:solidFill>
          </a:endParaRPr>
        </a:p>
      </dgm:t>
    </dgm:pt>
    <dgm:pt modelId="{A2A7E90A-CED0-4D31-8959-50CC28D19324}">
      <dgm:prSet phldrT="[テキスト]" custT="1"/>
      <dgm:spPr>
        <a:solidFill>
          <a:schemeClr val="accent1">
            <a:lumMod val="20000"/>
            <a:lumOff val="80000"/>
          </a:schemeClr>
        </a:solidFill>
        <a:ln>
          <a:solidFill>
            <a:schemeClr val="accent1">
              <a:lumMod val="50000"/>
            </a:schemeClr>
          </a:solidFill>
        </a:ln>
      </dgm:spPr>
      <dgm:t>
        <a:bodyPr/>
        <a:lstStyle/>
        <a:p>
          <a:r>
            <a:rPr kumimoji="1" lang="ja-JP" altLang="en-US" sz="1800" b="1" dirty="0" smtClean="0">
              <a:solidFill>
                <a:schemeClr val="tx1"/>
              </a:solidFill>
            </a:rPr>
            <a:t>財</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産</a:t>
          </a:r>
          <a:r>
            <a:rPr kumimoji="1" lang="en-US" altLang="ja-JP" sz="1800" b="1" dirty="0" smtClean="0">
              <a:solidFill>
                <a:schemeClr val="tx1"/>
              </a:solidFill>
            </a:rPr>
            <a:t/>
          </a:r>
          <a:br>
            <a:rPr kumimoji="1" lang="en-US" altLang="ja-JP" sz="1800" b="1" dirty="0" smtClean="0">
              <a:solidFill>
                <a:schemeClr val="tx1"/>
              </a:solidFill>
            </a:rPr>
          </a:br>
          <a:r>
            <a:rPr kumimoji="1" lang="ja-JP" altLang="en-US" sz="1800" b="1" dirty="0" smtClean="0">
              <a:solidFill>
                <a:schemeClr val="tx1"/>
              </a:solidFill>
            </a:rPr>
            <a:t>法</a:t>
          </a:r>
          <a:endParaRPr kumimoji="1" lang="ja-JP" altLang="en-US" sz="1800" b="1" dirty="0">
            <a:solidFill>
              <a:schemeClr val="tx1"/>
            </a:solidFill>
          </a:endParaRPr>
        </a:p>
      </dgm:t>
    </dgm:pt>
    <dgm:pt modelId="{D63FAD0A-12D7-4B04-A2C7-DB0EA2AA170C}" type="parTrans" cxnId="{9DAC246A-A7B8-4F20-890A-F2F25C949418}">
      <dgm:prSet custT="1"/>
      <dgm:spPr/>
      <dgm:t>
        <a:bodyPr/>
        <a:lstStyle/>
        <a:p>
          <a:endParaRPr kumimoji="1" lang="ja-JP" altLang="en-US" sz="1800"/>
        </a:p>
      </dgm:t>
    </dgm:pt>
    <dgm:pt modelId="{E91B065B-DAC7-4F76-A197-3A08AB411115}" type="sibTrans" cxnId="{9DAC246A-A7B8-4F20-890A-F2F25C949418}">
      <dgm:prSet/>
      <dgm:spPr/>
      <dgm:t>
        <a:bodyPr/>
        <a:lstStyle/>
        <a:p>
          <a:endParaRPr kumimoji="1" lang="ja-JP" altLang="en-US" sz="1800"/>
        </a:p>
      </dgm:t>
    </dgm:pt>
    <dgm:pt modelId="{213368C4-7922-4249-9C78-3BB53FFF1239}">
      <dgm:prSet phldrT="[テキスト]" custT="1"/>
      <dgm:spPr>
        <a:solidFill>
          <a:schemeClr val="accent6">
            <a:lumMod val="20000"/>
            <a:lumOff val="80000"/>
          </a:schemeClr>
        </a:solidFill>
        <a:ln>
          <a:solidFill>
            <a:schemeClr val="accent6">
              <a:lumMod val="50000"/>
            </a:schemeClr>
          </a:solidFill>
        </a:ln>
      </dgm:spPr>
      <dgm:t>
        <a:bodyPr anchor="t"/>
        <a:lstStyle/>
        <a:p>
          <a:pPr algn="l"/>
          <a:r>
            <a:rPr kumimoji="1" lang="ja-JP" altLang="en-US" sz="2000" b="1" dirty="0" smtClean="0">
              <a:solidFill>
                <a:schemeClr val="tx1"/>
              </a:solidFill>
            </a:rPr>
            <a:t>民法</a:t>
          </a:r>
          <a:r>
            <a:rPr kumimoji="1" lang="en-US" altLang="en-US" sz="2000" b="1" dirty="0" smtClean="0">
              <a:solidFill>
                <a:schemeClr val="tx1"/>
              </a:solidFill>
            </a:rPr>
            <a:t>742</a:t>
          </a:r>
          <a:r>
            <a:rPr kumimoji="1" lang="ja-JP" altLang="en-US" sz="2000" b="1" dirty="0" smtClean="0">
              <a:solidFill>
                <a:schemeClr val="tx1"/>
              </a:solidFill>
            </a:rPr>
            <a:t>条（婚姻の無効）</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1800" b="1" dirty="0" smtClean="0">
              <a:solidFill>
                <a:srgbClr val="FF0000"/>
              </a:solidFill>
            </a:rPr>
            <a:t>婚姻は，</a:t>
          </a:r>
          <a:r>
            <a:rPr kumimoji="1" lang="ja-JP" altLang="en-US" sz="1800" b="1" dirty="0" smtClean="0">
              <a:solidFill>
                <a:schemeClr val="tx1"/>
              </a:solidFill>
            </a:rPr>
            <a:t>次に掲げる場合に限り，</a:t>
          </a:r>
          <a:r>
            <a:rPr kumimoji="1" lang="ja-JP" altLang="en-US" sz="1800" b="1" dirty="0" smtClean="0">
              <a:solidFill>
                <a:srgbClr val="FF0000"/>
              </a:solidFill>
            </a:rPr>
            <a:t>無効とする。</a:t>
          </a:r>
          <a:r>
            <a:rPr kumimoji="1" lang="en-US" altLang="ja-JP" sz="1800" b="1" dirty="0" smtClean="0">
              <a:solidFill>
                <a:srgbClr val="FF0000"/>
              </a:solidFill>
            </a:rPr>
            <a:t/>
          </a:r>
          <a:br>
            <a:rPr kumimoji="1" lang="en-US" altLang="ja-JP" sz="1800" b="1" dirty="0" smtClean="0">
              <a:solidFill>
                <a:srgbClr val="FF0000"/>
              </a:solidFill>
            </a:rPr>
          </a:br>
          <a:r>
            <a:rPr kumimoji="1" lang="ja-JP" altLang="en-US" sz="1800" b="1" dirty="0" smtClean="0">
              <a:solidFill>
                <a:schemeClr val="tx1"/>
              </a:solidFill>
            </a:rPr>
            <a:t>　二　当事者が</a:t>
          </a:r>
          <a:r>
            <a:rPr kumimoji="1" lang="ja-JP" altLang="en-US" sz="1800" b="1" dirty="0" smtClean="0">
              <a:solidFill>
                <a:srgbClr val="FF0000"/>
              </a:solidFill>
            </a:rPr>
            <a:t>婚姻の届出をしないとき</a:t>
          </a:r>
          <a:r>
            <a:rPr kumimoji="1" lang="ja-JP" altLang="en-US" sz="1800" b="1" dirty="0" smtClean="0">
              <a:solidFill>
                <a:schemeClr val="tx1"/>
              </a:solidFill>
            </a:rPr>
            <a:t>。</a:t>
          </a:r>
          <a:r>
            <a:rPr kumimoji="1" lang="en-US" altLang="ja-JP" sz="1800" b="1" dirty="0" smtClean="0">
              <a:solidFill>
                <a:schemeClr val="tx1"/>
              </a:solidFill>
            </a:rPr>
            <a:t/>
          </a:r>
          <a:br>
            <a:rPr kumimoji="1" lang="en-US" altLang="ja-JP" sz="1800" b="1" dirty="0" smtClean="0">
              <a:solidFill>
                <a:schemeClr val="tx1"/>
              </a:solidFill>
            </a:rPr>
          </a:br>
          <a:r>
            <a:rPr kumimoji="1" lang="en-US" altLang="ja-JP" sz="1800" b="1" dirty="0" smtClean="0">
              <a:solidFill>
                <a:schemeClr val="tx1"/>
              </a:solidFill>
            </a:rPr>
            <a:t/>
          </a:r>
          <a:br>
            <a:rPr kumimoji="1" lang="en-US" altLang="ja-JP" sz="1800" b="1" dirty="0" smtClean="0">
              <a:solidFill>
                <a:schemeClr val="tx1"/>
              </a:solidFill>
            </a:rPr>
          </a:br>
          <a:r>
            <a:rPr kumimoji="1" lang="ja-JP" altLang="ja-JP" sz="2000" b="1" dirty="0" smtClean="0">
              <a:solidFill>
                <a:schemeClr val="tx1"/>
              </a:solidFill>
            </a:rPr>
            <a:t>第</a:t>
          </a:r>
          <a:r>
            <a:rPr kumimoji="1" lang="en-US" altLang="ja-JP" sz="2000" b="1" dirty="0" smtClean="0">
              <a:solidFill>
                <a:schemeClr val="tx1"/>
              </a:solidFill>
            </a:rPr>
            <a:t>733</a:t>
          </a:r>
          <a:r>
            <a:rPr kumimoji="1" lang="ja-JP" altLang="ja-JP" sz="2000" b="1" dirty="0" smtClean="0">
              <a:solidFill>
                <a:schemeClr val="tx1"/>
              </a:solidFill>
            </a:rPr>
            <a:t>条（再婚禁止期間）</a:t>
          </a:r>
          <a:r>
            <a:rPr kumimoji="1" lang="en-US" altLang="ja-JP" sz="2000" b="1" dirty="0" smtClean="0">
              <a:solidFill>
                <a:schemeClr val="tx1"/>
              </a:solidFill>
            </a:rPr>
            <a:t/>
          </a:r>
          <a:br>
            <a:rPr kumimoji="1" lang="en-US" altLang="ja-JP" sz="2000" b="1" dirty="0" smtClean="0">
              <a:solidFill>
                <a:schemeClr val="tx1"/>
              </a:solidFill>
            </a:rPr>
          </a:br>
          <a:r>
            <a:rPr kumimoji="1" lang="ja-JP" altLang="ja-JP" sz="1800" b="1" dirty="0" smtClean="0">
              <a:solidFill>
                <a:schemeClr val="tx1"/>
              </a:solidFill>
            </a:rPr>
            <a:t>①</a:t>
          </a:r>
          <a:r>
            <a:rPr kumimoji="1" lang="ja-JP" altLang="ja-JP" sz="1800" b="1" dirty="0" smtClean="0">
              <a:solidFill>
                <a:srgbClr val="FF0000"/>
              </a:solidFill>
            </a:rPr>
            <a:t>女は，</a:t>
          </a:r>
          <a:r>
            <a:rPr kumimoji="1" lang="ja-JP" altLang="ja-JP" sz="1800" b="1" dirty="0" smtClean="0">
              <a:solidFill>
                <a:schemeClr val="tx1"/>
              </a:solidFill>
            </a:rPr>
            <a:t>前婚の解消又は取消しの日から</a:t>
          </a:r>
          <a:r>
            <a:rPr kumimoji="1" lang="en-US" altLang="ja-JP" sz="1800" b="1" dirty="0" smtClean="0">
              <a:solidFill>
                <a:schemeClr val="tx1"/>
              </a:solidFill>
            </a:rPr>
            <a:t>6</a:t>
          </a:r>
          <a:r>
            <a:rPr kumimoji="1" lang="ja-JP" altLang="ja-JP" sz="1800" b="1" dirty="0" smtClean="0">
              <a:solidFill>
                <a:schemeClr val="tx1"/>
              </a:solidFill>
            </a:rPr>
            <a:t>箇月を経過した後でなければ，</a:t>
          </a:r>
          <a:r>
            <a:rPr kumimoji="1" lang="ja-JP" altLang="ja-JP" sz="1800" b="1" dirty="0" smtClean="0">
              <a:solidFill>
                <a:srgbClr val="FF0000"/>
              </a:solidFill>
            </a:rPr>
            <a:t>再婚をすることができない。</a:t>
          </a:r>
          <a:endParaRPr kumimoji="1" lang="ja-JP" altLang="en-US" sz="1800" b="1" dirty="0">
            <a:solidFill>
              <a:srgbClr val="FF0000"/>
            </a:solidFill>
          </a:endParaRPr>
        </a:p>
      </dgm:t>
    </dgm:pt>
    <dgm:pt modelId="{1E24C803-F32D-4146-8A44-7BC5E730947E}" type="sibTrans" cxnId="{E14E961C-67D4-430D-A60D-CA2852194D97}">
      <dgm:prSet/>
      <dgm:spPr/>
      <dgm:t>
        <a:bodyPr/>
        <a:lstStyle/>
        <a:p>
          <a:endParaRPr kumimoji="1" lang="ja-JP" altLang="en-US" sz="1400"/>
        </a:p>
      </dgm:t>
    </dgm:pt>
    <dgm:pt modelId="{13BAE9C2-2533-4F09-89E2-1398C3D79B3D}" type="parTrans" cxnId="{E14E961C-67D4-430D-A60D-CA2852194D97}">
      <dgm:prSet custT="1"/>
      <dgm:spPr/>
      <dgm:t>
        <a:bodyPr/>
        <a:lstStyle/>
        <a:p>
          <a:endParaRPr kumimoji="1" lang="ja-JP" altLang="en-US" sz="300"/>
        </a:p>
      </dgm:t>
    </dgm:pt>
    <dgm:pt modelId="{E9186267-7AB2-4428-AD10-C32226B51AFC}" type="pres">
      <dgm:prSet presAssocID="{A48E1694-3738-4003-A378-0C4621741EC5}" presName="diagram" presStyleCnt="0">
        <dgm:presLayoutVars>
          <dgm:chPref val="1"/>
          <dgm:dir/>
          <dgm:animOne val="branch"/>
          <dgm:animLvl val="lvl"/>
          <dgm:resizeHandles val="exact"/>
        </dgm:presLayoutVars>
      </dgm:prSet>
      <dgm:spPr/>
      <dgm:t>
        <a:bodyPr/>
        <a:lstStyle/>
        <a:p>
          <a:endParaRPr kumimoji="1" lang="ja-JP" altLang="en-US"/>
        </a:p>
      </dgm:t>
    </dgm:pt>
    <dgm:pt modelId="{97B87338-5DAC-497A-ABA2-88A9B32F43EC}" type="pres">
      <dgm:prSet presAssocID="{67AC616B-3659-4D77-90A4-951813762AB1}" presName="root1" presStyleCnt="0"/>
      <dgm:spPr/>
    </dgm:pt>
    <dgm:pt modelId="{64C2124A-077F-4A29-A8D5-B4CEE329204C}" type="pres">
      <dgm:prSet presAssocID="{67AC616B-3659-4D77-90A4-951813762AB1}" presName="LevelOneTextNode" presStyleLbl="node0" presStyleIdx="0" presStyleCnt="1" custScaleX="68303" custScaleY="259374" custLinFactNeighborX="-54405">
        <dgm:presLayoutVars>
          <dgm:chPref val="3"/>
        </dgm:presLayoutVars>
      </dgm:prSet>
      <dgm:spPr/>
      <dgm:t>
        <a:bodyPr/>
        <a:lstStyle/>
        <a:p>
          <a:endParaRPr kumimoji="1" lang="ja-JP" altLang="en-US"/>
        </a:p>
      </dgm:t>
    </dgm:pt>
    <dgm:pt modelId="{A96C1014-FD8D-482E-B6D2-BBC6B7DD537C}" type="pres">
      <dgm:prSet presAssocID="{67AC616B-3659-4D77-90A4-951813762AB1}" presName="level2hierChild" presStyleCnt="0"/>
      <dgm:spPr/>
    </dgm:pt>
    <dgm:pt modelId="{3D040DBE-7724-449F-A4A9-330A136684AD}" type="pres">
      <dgm:prSet presAssocID="{1553200D-07A9-4E73-9D60-FED85D85A147}" presName="conn2-1" presStyleLbl="parChTrans1D2" presStyleIdx="0" presStyleCnt="2"/>
      <dgm:spPr/>
      <dgm:t>
        <a:bodyPr/>
        <a:lstStyle/>
        <a:p>
          <a:endParaRPr kumimoji="1" lang="ja-JP" altLang="en-US"/>
        </a:p>
      </dgm:t>
    </dgm:pt>
    <dgm:pt modelId="{9D23E455-20B5-4356-914E-67382D4E8C25}" type="pres">
      <dgm:prSet presAssocID="{1553200D-07A9-4E73-9D60-FED85D85A147}" presName="connTx" presStyleLbl="parChTrans1D2" presStyleIdx="0" presStyleCnt="2"/>
      <dgm:spPr/>
      <dgm:t>
        <a:bodyPr/>
        <a:lstStyle/>
        <a:p>
          <a:endParaRPr kumimoji="1" lang="ja-JP" altLang="en-US"/>
        </a:p>
      </dgm:t>
    </dgm:pt>
    <dgm:pt modelId="{364D2C0A-08DA-4FEF-A2DF-AF8ED138F6F8}" type="pres">
      <dgm:prSet presAssocID="{DA469519-915A-4E87-B8F9-B9FE0BF81322}" presName="root2" presStyleCnt="0"/>
      <dgm:spPr/>
    </dgm:pt>
    <dgm:pt modelId="{C9499107-885D-4E45-B3EB-FB8A6CEC09F9}" type="pres">
      <dgm:prSet presAssocID="{DA469519-915A-4E87-B8F9-B9FE0BF81322}" presName="LevelTwoTextNode" presStyleLbl="node2" presStyleIdx="0" presStyleCnt="2" custScaleX="506396" custScaleY="259374" custLinFactNeighborX="1738" custLinFactNeighborY="-116">
        <dgm:presLayoutVars>
          <dgm:chPref val="3"/>
        </dgm:presLayoutVars>
      </dgm:prSet>
      <dgm:spPr/>
      <dgm:t>
        <a:bodyPr/>
        <a:lstStyle/>
        <a:p>
          <a:endParaRPr kumimoji="1" lang="ja-JP" altLang="en-US"/>
        </a:p>
      </dgm:t>
    </dgm:pt>
    <dgm:pt modelId="{9386C5FB-03B3-4ABD-A529-9BE2E0150DA3}" type="pres">
      <dgm:prSet presAssocID="{DA469519-915A-4E87-B8F9-B9FE0BF81322}" presName="level3hierChild" presStyleCnt="0"/>
      <dgm:spPr/>
    </dgm:pt>
    <dgm:pt modelId="{4D224838-B9D7-424B-8462-B0A1527ECF97}" type="pres">
      <dgm:prSet presAssocID="{D63FAD0A-12D7-4B04-A2C7-DB0EA2AA170C}" presName="conn2-1" presStyleLbl="parChTrans1D3" presStyleIdx="0" presStyleCnt="2"/>
      <dgm:spPr/>
      <dgm:t>
        <a:bodyPr/>
        <a:lstStyle/>
        <a:p>
          <a:endParaRPr kumimoji="1" lang="ja-JP" altLang="en-US"/>
        </a:p>
      </dgm:t>
    </dgm:pt>
    <dgm:pt modelId="{CE5440F8-9569-4DE3-B854-3552AC82C197}" type="pres">
      <dgm:prSet presAssocID="{D63FAD0A-12D7-4B04-A2C7-DB0EA2AA170C}" presName="connTx" presStyleLbl="parChTrans1D3" presStyleIdx="0" presStyleCnt="2"/>
      <dgm:spPr/>
      <dgm:t>
        <a:bodyPr/>
        <a:lstStyle/>
        <a:p>
          <a:endParaRPr kumimoji="1" lang="ja-JP" altLang="en-US"/>
        </a:p>
      </dgm:t>
    </dgm:pt>
    <dgm:pt modelId="{A696824E-77B3-4E98-AC7B-651EF9B634F7}" type="pres">
      <dgm:prSet presAssocID="{A2A7E90A-CED0-4D31-8959-50CC28D19324}" presName="root2" presStyleCnt="0"/>
      <dgm:spPr/>
    </dgm:pt>
    <dgm:pt modelId="{F544453A-1CD9-46AE-856F-48971BA9B957}" type="pres">
      <dgm:prSet presAssocID="{A2A7E90A-CED0-4D31-8959-50CC28D19324}" presName="LevelTwoTextNode" presStyleLbl="node3" presStyleIdx="0" presStyleCnt="2" custScaleX="56449" custScaleY="214359" custLinFactNeighborX="15706" custLinFactNeighborY="-116">
        <dgm:presLayoutVars>
          <dgm:chPref val="3"/>
        </dgm:presLayoutVars>
      </dgm:prSet>
      <dgm:spPr/>
      <dgm:t>
        <a:bodyPr/>
        <a:lstStyle/>
        <a:p>
          <a:endParaRPr kumimoji="1" lang="ja-JP" altLang="en-US"/>
        </a:p>
      </dgm:t>
    </dgm:pt>
    <dgm:pt modelId="{245744B5-D452-485D-9C07-AE35FA499F85}" type="pres">
      <dgm:prSet presAssocID="{A2A7E90A-CED0-4D31-8959-50CC28D19324}" presName="level3hierChild" presStyleCnt="0"/>
      <dgm:spPr/>
    </dgm:pt>
    <dgm:pt modelId="{AAC0E1E7-FDED-49A2-A179-902D5EB9EBAC}" type="pres">
      <dgm:prSet presAssocID="{2E9B4114-F670-4926-AF98-476B1D4C38F2}" presName="conn2-1" presStyleLbl="parChTrans1D4" presStyleIdx="0" presStyleCnt="2"/>
      <dgm:spPr/>
      <dgm:t>
        <a:bodyPr/>
        <a:lstStyle/>
        <a:p>
          <a:endParaRPr kumimoji="1" lang="ja-JP" altLang="en-US"/>
        </a:p>
      </dgm:t>
    </dgm:pt>
    <dgm:pt modelId="{0A62371E-688C-4763-AAEE-DED431A8ADE0}" type="pres">
      <dgm:prSet presAssocID="{2E9B4114-F670-4926-AF98-476B1D4C38F2}" presName="connTx" presStyleLbl="parChTrans1D4" presStyleIdx="0" presStyleCnt="2"/>
      <dgm:spPr/>
      <dgm:t>
        <a:bodyPr/>
        <a:lstStyle/>
        <a:p>
          <a:endParaRPr kumimoji="1" lang="ja-JP" altLang="en-US"/>
        </a:p>
      </dgm:t>
    </dgm:pt>
    <dgm:pt modelId="{DB66A443-8FB8-4383-93BF-DE0E0D5D32AA}" type="pres">
      <dgm:prSet presAssocID="{B632EF3B-1029-4D0F-B779-58BA0B789F46}" presName="root2" presStyleCnt="0"/>
      <dgm:spPr/>
    </dgm:pt>
    <dgm:pt modelId="{8FC9F53F-7DE5-4A7F-8E4F-F03030902EFC}" type="pres">
      <dgm:prSet presAssocID="{B632EF3B-1029-4D0F-B779-58BA0B789F46}" presName="LevelTwoTextNode" presStyleLbl="node4" presStyleIdx="0" presStyleCnt="2" custScaleX="416729" custScaleY="259374" custLinFactNeighborX="15185" custLinFactNeighborY="-116">
        <dgm:presLayoutVars>
          <dgm:chPref val="3"/>
        </dgm:presLayoutVars>
      </dgm:prSet>
      <dgm:spPr/>
      <dgm:t>
        <a:bodyPr/>
        <a:lstStyle/>
        <a:p>
          <a:endParaRPr kumimoji="1" lang="ja-JP" altLang="en-US"/>
        </a:p>
      </dgm:t>
    </dgm:pt>
    <dgm:pt modelId="{62E9CB2B-091F-4999-B650-6005CD5383B5}" type="pres">
      <dgm:prSet presAssocID="{B632EF3B-1029-4D0F-B779-58BA0B789F46}" presName="level3hierChild" presStyleCnt="0"/>
      <dgm:spPr/>
    </dgm:pt>
    <dgm:pt modelId="{DA0841EC-BC73-4E80-BD33-3FC197D17913}" type="pres">
      <dgm:prSet presAssocID="{4FDFF8AE-99DB-4BE6-B899-5CB67A5B4CC8}" presName="conn2-1" presStyleLbl="parChTrans1D2" presStyleIdx="1" presStyleCnt="2"/>
      <dgm:spPr/>
      <dgm:t>
        <a:bodyPr/>
        <a:lstStyle/>
        <a:p>
          <a:endParaRPr kumimoji="1" lang="ja-JP" altLang="en-US"/>
        </a:p>
      </dgm:t>
    </dgm:pt>
    <dgm:pt modelId="{2083B8AA-1241-4274-8117-32644600A2C5}" type="pres">
      <dgm:prSet presAssocID="{4FDFF8AE-99DB-4BE6-B899-5CB67A5B4CC8}" presName="connTx" presStyleLbl="parChTrans1D2" presStyleIdx="1" presStyleCnt="2"/>
      <dgm:spPr/>
      <dgm:t>
        <a:bodyPr/>
        <a:lstStyle/>
        <a:p>
          <a:endParaRPr kumimoji="1" lang="ja-JP" altLang="en-US"/>
        </a:p>
      </dgm:t>
    </dgm:pt>
    <dgm:pt modelId="{31B0F985-7660-4291-BE8E-138BEBE9E3E5}" type="pres">
      <dgm:prSet presAssocID="{C60A4B03-75A2-440E-873D-E0799E43E826}" presName="root2" presStyleCnt="0"/>
      <dgm:spPr/>
    </dgm:pt>
    <dgm:pt modelId="{F7006E90-E6F8-47B2-90DC-0F7F08BE8EC1}" type="pres">
      <dgm:prSet presAssocID="{C60A4B03-75A2-440E-873D-E0799E43E826}" presName="LevelTwoTextNode" presStyleLbl="node2" presStyleIdx="1" presStyleCnt="2" custScaleX="503246" custScaleY="831934" custLinFactNeighborX="1738" custLinFactNeighborY="126">
        <dgm:presLayoutVars>
          <dgm:chPref val="3"/>
        </dgm:presLayoutVars>
      </dgm:prSet>
      <dgm:spPr/>
      <dgm:t>
        <a:bodyPr/>
        <a:lstStyle/>
        <a:p>
          <a:endParaRPr kumimoji="1" lang="ja-JP" altLang="en-US"/>
        </a:p>
      </dgm:t>
    </dgm:pt>
    <dgm:pt modelId="{D88B17E3-2FF3-4171-BA7C-B878E59F8F78}" type="pres">
      <dgm:prSet presAssocID="{C60A4B03-75A2-440E-873D-E0799E43E826}" presName="level3hierChild" presStyleCnt="0"/>
      <dgm:spPr/>
    </dgm:pt>
    <dgm:pt modelId="{868A19F2-8751-4603-8208-A70D329B978A}" type="pres">
      <dgm:prSet presAssocID="{D36DA8EE-F007-406A-850C-5E8D714661D1}" presName="conn2-1" presStyleLbl="parChTrans1D3" presStyleIdx="1" presStyleCnt="2"/>
      <dgm:spPr/>
      <dgm:t>
        <a:bodyPr/>
        <a:lstStyle/>
        <a:p>
          <a:endParaRPr kumimoji="1" lang="ja-JP" altLang="en-US"/>
        </a:p>
      </dgm:t>
    </dgm:pt>
    <dgm:pt modelId="{8C2D237E-915D-4D4E-918B-CADB939FA407}" type="pres">
      <dgm:prSet presAssocID="{D36DA8EE-F007-406A-850C-5E8D714661D1}" presName="connTx" presStyleLbl="parChTrans1D3" presStyleIdx="1" presStyleCnt="2"/>
      <dgm:spPr/>
      <dgm:t>
        <a:bodyPr/>
        <a:lstStyle/>
        <a:p>
          <a:endParaRPr kumimoji="1" lang="ja-JP" altLang="en-US"/>
        </a:p>
      </dgm:t>
    </dgm:pt>
    <dgm:pt modelId="{013536C5-D021-49E2-955F-045D2A0FA229}" type="pres">
      <dgm:prSet presAssocID="{8F9A5415-785F-4EC5-83D9-4A2B3181B528}" presName="root2" presStyleCnt="0"/>
      <dgm:spPr/>
    </dgm:pt>
    <dgm:pt modelId="{57DDF914-E92F-43DF-812F-4E660A246ADB}" type="pres">
      <dgm:prSet presAssocID="{8F9A5415-785F-4EC5-83D9-4A2B3181B528}" presName="LevelTwoTextNode" presStyleLbl="node3" presStyleIdx="1" presStyleCnt="2" custScaleX="49622" custScaleY="220382" custLinFactNeighborX="20614" custLinFactNeighborY="812">
        <dgm:presLayoutVars>
          <dgm:chPref val="3"/>
        </dgm:presLayoutVars>
      </dgm:prSet>
      <dgm:spPr/>
      <dgm:t>
        <a:bodyPr/>
        <a:lstStyle/>
        <a:p>
          <a:endParaRPr kumimoji="1" lang="ja-JP" altLang="en-US"/>
        </a:p>
      </dgm:t>
    </dgm:pt>
    <dgm:pt modelId="{13CBF071-10F0-4DF4-B23B-B058FAEAC2D4}" type="pres">
      <dgm:prSet presAssocID="{8F9A5415-785F-4EC5-83D9-4A2B3181B528}" presName="level3hierChild" presStyleCnt="0"/>
      <dgm:spPr/>
    </dgm:pt>
    <dgm:pt modelId="{5189F550-90A0-44BE-93F3-AB245F7F1E8B}" type="pres">
      <dgm:prSet presAssocID="{13BAE9C2-2533-4F09-89E2-1398C3D79B3D}" presName="conn2-1" presStyleLbl="parChTrans1D4" presStyleIdx="1" presStyleCnt="2"/>
      <dgm:spPr/>
      <dgm:t>
        <a:bodyPr/>
        <a:lstStyle/>
        <a:p>
          <a:endParaRPr kumimoji="1" lang="ja-JP" altLang="en-US"/>
        </a:p>
      </dgm:t>
    </dgm:pt>
    <dgm:pt modelId="{D5ED2B2F-84DC-4E6D-A7ED-24179CFA9B25}" type="pres">
      <dgm:prSet presAssocID="{13BAE9C2-2533-4F09-89E2-1398C3D79B3D}" presName="connTx" presStyleLbl="parChTrans1D4" presStyleIdx="1" presStyleCnt="2"/>
      <dgm:spPr/>
      <dgm:t>
        <a:bodyPr/>
        <a:lstStyle/>
        <a:p>
          <a:endParaRPr kumimoji="1" lang="ja-JP" altLang="en-US"/>
        </a:p>
      </dgm:t>
    </dgm:pt>
    <dgm:pt modelId="{EA4B594C-E6EC-4D02-AEFE-D54081A36591}" type="pres">
      <dgm:prSet presAssocID="{213368C4-7922-4249-9C78-3BB53FFF1239}" presName="root2" presStyleCnt="0"/>
      <dgm:spPr/>
    </dgm:pt>
    <dgm:pt modelId="{BDE14F77-28DF-4474-88F4-C70E525C48DE}" type="pres">
      <dgm:prSet presAssocID="{213368C4-7922-4249-9C78-3BB53FFF1239}" presName="LevelTwoTextNode" presStyleLbl="node4" presStyleIdx="1" presStyleCnt="2" custScaleX="421031" custScaleY="844383" custLinFactNeighborX="19272" custLinFactNeighborY="4147">
        <dgm:presLayoutVars>
          <dgm:chPref val="3"/>
        </dgm:presLayoutVars>
      </dgm:prSet>
      <dgm:spPr/>
      <dgm:t>
        <a:bodyPr/>
        <a:lstStyle/>
        <a:p>
          <a:endParaRPr kumimoji="1" lang="ja-JP" altLang="en-US"/>
        </a:p>
      </dgm:t>
    </dgm:pt>
    <dgm:pt modelId="{12AC28F5-F8BA-4FCE-8E00-5E8B0D1C5CB4}" type="pres">
      <dgm:prSet presAssocID="{213368C4-7922-4249-9C78-3BB53FFF1239}" presName="level3hierChild" presStyleCnt="0"/>
      <dgm:spPr/>
    </dgm:pt>
  </dgm:ptLst>
  <dgm:cxnLst>
    <dgm:cxn modelId="{1C9A9174-3E25-4A55-8E0D-0C668AD751D1}" type="presOf" srcId="{8F9A5415-785F-4EC5-83D9-4A2B3181B528}" destId="{57DDF914-E92F-43DF-812F-4E660A246ADB}" srcOrd="0" destOrd="0" presId="urn:microsoft.com/office/officeart/2005/8/layout/hierarchy2"/>
    <dgm:cxn modelId="{6081258A-108D-4CDD-A27B-0D5A5F2E6DBA}" type="presOf" srcId="{1553200D-07A9-4E73-9D60-FED85D85A147}" destId="{9D23E455-20B5-4356-914E-67382D4E8C25}" srcOrd="1" destOrd="0" presId="urn:microsoft.com/office/officeart/2005/8/layout/hierarchy2"/>
    <dgm:cxn modelId="{9DAC246A-A7B8-4F20-890A-F2F25C949418}" srcId="{DA469519-915A-4E87-B8F9-B9FE0BF81322}" destId="{A2A7E90A-CED0-4D31-8959-50CC28D19324}" srcOrd="0" destOrd="0" parTransId="{D63FAD0A-12D7-4B04-A2C7-DB0EA2AA170C}" sibTransId="{E91B065B-DAC7-4F76-A197-3A08AB411115}"/>
    <dgm:cxn modelId="{46C775F3-738D-4887-83AF-ED2E5BE64224}" type="presOf" srcId="{2E9B4114-F670-4926-AF98-476B1D4C38F2}" destId="{AAC0E1E7-FDED-49A2-A179-902D5EB9EBAC}" srcOrd="0" destOrd="0" presId="urn:microsoft.com/office/officeart/2005/8/layout/hierarchy2"/>
    <dgm:cxn modelId="{2D965D6C-94CE-4C7D-BA89-7D964C1535D0}" type="presOf" srcId="{13BAE9C2-2533-4F09-89E2-1398C3D79B3D}" destId="{D5ED2B2F-84DC-4E6D-A7ED-24179CFA9B25}" srcOrd="1" destOrd="0" presId="urn:microsoft.com/office/officeart/2005/8/layout/hierarchy2"/>
    <dgm:cxn modelId="{B35D46FA-4BED-482C-9B51-22C104C6C76F}" type="presOf" srcId="{B632EF3B-1029-4D0F-B779-58BA0B789F46}" destId="{8FC9F53F-7DE5-4A7F-8E4F-F03030902EFC}" srcOrd="0" destOrd="0" presId="urn:microsoft.com/office/officeart/2005/8/layout/hierarchy2"/>
    <dgm:cxn modelId="{593DB1D9-4063-40BC-8C7D-F677ACEA32AA}" type="presOf" srcId="{A48E1694-3738-4003-A378-0C4621741EC5}" destId="{E9186267-7AB2-4428-AD10-C32226B51AFC}" srcOrd="0" destOrd="0" presId="urn:microsoft.com/office/officeart/2005/8/layout/hierarchy2"/>
    <dgm:cxn modelId="{FAE5D638-19AA-46A8-9A43-A02808DD055B}" type="presOf" srcId="{2E9B4114-F670-4926-AF98-476B1D4C38F2}" destId="{0A62371E-688C-4763-AAEE-DED431A8ADE0}" srcOrd="1" destOrd="0" presId="urn:microsoft.com/office/officeart/2005/8/layout/hierarchy2"/>
    <dgm:cxn modelId="{04AEE5E0-9ED2-47CC-9C2F-2878206025B2}" srcId="{67AC616B-3659-4D77-90A4-951813762AB1}" destId="{DA469519-915A-4E87-B8F9-B9FE0BF81322}" srcOrd="0" destOrd="0" parTransId="{1553200D-07A9-4E73-9D60-FED85D85A147}" sibTransId="{2C464836-28EA-4BF7-B94E-961506B69C4B}"/>
    <dgm:cxn modelId="{51C6EDE6-72E2-434F-B078-9F3940391FD7}" type="presOf" srcId="{D36DA8EE-F007-406A-850C-5E8D714661D1}" destId="{8C2D237E-915D-4D4E-918B-CADB939FA407}" srcOrd="1" destOrd="0" presId="urn:microsoft.com/office/officeart/2005/8/layout/hierarchy2"/>
    <dgm:cxn modelId="{AA4321BD-D880-4E10-BB88-420D2EEDBD95}" srcId="{67AC616B-3659-4D77-90A4-951813762AB1}" destId="{C60A4B03-75A2-440E-873D-E0799E43E826}" srcOrd="1" destOrd="0" parTransId="{4FDFF8AE-99DB-4BE6-B899-5CB67A5B4CC8}" sibTransId="{03A04FBB-9F81-4638-984B-26C950B77FA5}"/>
    <dgm:cxn modelId="{6D6978F2-B03F-43A9-BAFF-75F3F5A27D56}" type="presOf" srcId="{13BAE9C2-2533-4F09-89E2-1398C3D79B3D}" destId="{5189F550-90A0-44BE-93F3-AB245F7F1E8B}" srcOrd="0" destOrd="0" presId="urn:microsoft.com/office/officeart/2005/8/layout/hierarchy2"/>
    <dgm:cxn modelId="{565DB46E-CA29-4B60-8ABA-76DA7C845981}" srcId="{A2A7E90A-CED0-4D31-8959-50CC28D19324}" destId="{B632EF3B-1029-4D0F-B779-58BA0B789F46}" srcOrd="0" destOrd="0" parTransId="{2E9B4114-F670-4926-AF98-476B1D4C38F2}" sibTransId="{07F56BA5-FD05-42DE-A9CF-ABACCA6CA0CA}"/>
    <dgm:cxn modelId="{6A71784E-29A1-48E7-A844-0351E0B7A183}" type="presOf" srcId="{D63FAD0A-12D7-4B04-A2C7-DB0EA2AA170C}" destId="{4D224838-B9D7-424B-8462-B0A1527ECF97}" srcOrd="0" destOrd="0" presId="urn:microsoft.com/office/officeart/2005/8/layout/hierarchy2"/>
    <dgm:cxn modelId="{E73CA894-71A6-4A8E-AC52-121198B02DBA}" type="presOf" srcId="{213368C4-7922-4249-9C78-3BB53FFF1239}" destId="{BDE14F77-28DF-4474-88F4-C70E525C48DE}" srcOrd="0" destOrd="0" presId="urn:microsoft.com/office/officeart/2005/8/layout/hierarchy2"/>
    <dgm:cxn modelId="{AFF20DD0-7016-4638-B72D-174824009AF2}" type="presOf" srcId="{D63FAD0A-12D7-4B04-A2C7-DB0EA2AA170C}" destId="{CE5440F8-9569-4DE3-B854-3552AC82C197}" srcOrd="1" destOrd="0" presId="urn:microsoft.com/office/officeart/2005/8/layout/hierarchy2"/>
    <dgm:cxn modelId="{AA4E0F88-3680-4C0A-885E-09EBAD03B83C}" srcId="{C60A4B03-75A2-440E-873D-E0799E43E826}" destId="{8F9A5415-785F-4EC5-83D9-4A2B3181B528}" srcOrd="0" destOrd="0" parTransId="{D36DA8EE-F007-406A-850C-5E8D714661D1}" sibTransId="{DCA10E4E-6EC3-409D-BF5A-E9B1B0473379}"/>
    <dgm:cxn modelId="{B2E3FB29-30BC-49EF-B716-2465B851966A}" type="presOf" srcId="{4FDFF8AE-99DB-4BE6-B899-5CB67A5B4CC8}" destId="{DA0841EC-BC73-4E80-BD33-3FC197D17913}" srcOrd="0" destOrd="0" presId="urn:microsoft.com/office/officeart/2005/8/layout/hierarchy2"/>
    <dgm:cxn modelId="{32B1A9F4-044B-4DDE-B0FA-70F18BE0AD6D}" type="presOf" srcId="{4FDFF8AE-99DB-4BE6-B899-5CB67A5B4CC8}" destId="{2083B8AA-1241-4274-8117-32644600A2C5}" srcOrd="1" destOrd="0" presId="urn:microsoft.com/office/officeart/2005/8/layout/hierarchy2"/>
    <dgm:cxn modelId="{2F3DC8AD-D969-4CB3-ADE4-D5A09F04A51B}" srcId="{A48E1694-3738-4003-A378-0C4621741EC5}" destId="{67AC616B-3659-4D77-90A4-951813762AB1}" srcOrd="0" destOrd="0" parTransId="{CB3BA34F-F565-489F-9063-F3A0FCDCB231}" sibTransId="{13961B32-AE9F-4830-A8B7-08F287108C4B}"/>
    <dgm:cxn modelId="{3E660B00-F03A-4B15-824F-33E5E9CAF2D8}" type="presOf" srcId="{D36DA8EE-F007-406A-850C-5E8D714661D1}" destId="{868A19F2-8751-4603-8208-A70D329B978A}" srcOrd="0" destOrd="0" presId="urn:microsoft.com/office/officeart/2005/8/layout/hierarchy2"/>
    <dgm:cxn modelId="{EA652809-8CF6-46BA-81D4-9CB76B4A5E64}" type="presOf" srcId="{C60A4B03-75A2-440E-873D-E0799E43E826}" destId="{F7006E90-E6F8-47B2-90DC-0F7F08BE8EC1}" srcOrd="0" destOrd="0" presId="urn:microsoft.com/office/officeart/2005/8/layout/hierarchy2"/>
    <dgm:cxn modelId="{E944802F-0931-451C-8E2A-A3A8A07EC630}" type="presOf" srcId="{DA469519-915A-4E87-B8F9-B9FE0BF81322}" destId="{C9499107-885D-4E45-B3EB-FB8A6CEC09F9}" srcOrd="0" destOrd="0" presId="urn:microsoft.com/office/officeart/2005/8/layout/hierarchy2"/>
    <dgm:cxn modelId="{FEE7838D-55D4-4EE4-B3A1-11C2CA1549D8}" type="presOf" srcId="{A2A7E90A-CED0-4D31-8959-50CC28D19324}" destId="{F544453A-1CD9-46AE-856F-48971BA9B957}" srcOrd="0" destOrd="0" presId="urn:microsoft.com/office/officeart/2005/8/layout/hierarchy2"/>
    <dgm:cxn modelId="{E014E959-0BD0-4F0C-B098-EAB071BDA057}" type="presOf" srcId="{67AC616B-3659-4D77-90A4-951813762AB1}" destId="{64C2124A-077F-4A29-A8D5-B4CEE329204C}" srcOrd="0" destOrd="0" presId="urn:microsoft.com/office/officeart/2005/8/layout/hierarchy2"/>
    <dgm:cxn modelId="{2E2BF93A-2190-40B4-AADD-F4D40B526BD8}" type="presOf" srcId="{1553200D-07A9-4E73-9D60-FED85D85A147}" destId="{3D040DBE-7724-449F-A4A9-330A136684AD}" srcOrd="0" destOrd="0" presId="urn:microsoft.com/office/officeart/2005/8/layout/hierarchy2"/>
    <dgm:cxn modelId="{E14E961C-67D4-430D-A60D-CA2852194D97}" srcId="{8F9A5415-785F-4EC5-83D9-4A2B3181B528}" destId="{213368C4-7922-4249-9C78-3BB53FFF1239}" srcOrd="0" destOrd="0" parTransId="{13BAE9C2-2533-4F09-89E2-1398C3D79B3D}" sibTransId="{1E24C803-F32D-4146-8A44-7BC5E730947E}"/>
    <dgm:cxn modelId="{63748945-2BB1-40A7-B797-695401F413DF}" type="presParOf" srcId="{E9186267-7AB2-4428-AD10-C32226B51AFC}" destId="{97B87338-5DAC-497A-ABA2-88A9B32F43EC}" srcOrd="0" destOrd="0" presId="urn:microsoft.com/office/officeart/2005/8/layout/hierarchy2"/>
    <dgm:cxn modelId="{56E0B230-08D5-47EE-A91D-2740A187776E}" type="presParOf" srcId="{97B87338-5DAC-497A-ABA2-88A9B32F43EC}" destId="{64C2124A-077F-4A29-A8D5-B4CEE329204C}" srcOrd="0" destOrd="0" presId="urn:microsoft.com/office/officeart/2005/8/layout/hierarchy2"/>
    <dgm:cxn modelId="{80683FCE-DD8F-484A-910C-1695F2503039}" type="presParOf" srcId="{97B87338-5DAC-497A-ABA2-88A9B32F43EC}" destId="{A96C1014-FD8D-482E-B6D2-BBC6B7DD537C}" srcOrd="1" destOrd="0" presId="urn:microsoft.com/office/officeart/2005/8/layout/hierarchy2"/>
    <dgm:cxn modelId="{C26736B0-1671-41DA-85AA-49C82961F108}" type="presParOf" srcId="{A96C1014-FD8D-482E-B6D2-BBC6B7DD537C}" destId="{3D040DBE-7724-449F-A4A9-330A136684AD}" srcOrd="0" destOrd="0" presId="urn:microsoft.com/office/officeart/2005/8/layout/hierarchy2"/>
    <dgm:cxn modelId="{01BCFCB9-EB5B-484D-AD62-8FFF45B272E6}" type="presParOf" srcId="{3D040DBE-7724-449F-A4A9-330A136684AD}" destId="{9D23E455-20B5-4356-914E-67382D4E8C25}" srcOrd="0" destOrd="0" presId="urn:microsoft.com/office/officeart/2005/8/layout/hierarchy2"/>
    <dgm:cxn modelId="{7BEF70C7-FB2F-4F63-94F6-36798FEAB494}" type="presParOf" srcId="{A96C1014-FD8D-482E-B6D2-BBC6B7DD537C}" destId="{364D2C0A-08DA-4FEF-A2DF-AF8ED138F6F8}" srcOrd="1" destOrd="0" presId="urn:microsoft.com/office/officeart/2005/8/layout/hierarchy2"/>
    <dgm:cxn modelId="{0E023A88-59D7-44BC-BFA2-DF8558C49180}" type="presParOf" srcId="{364D2C0A-08DA-4FEF-A2DF-AF8ED138F6F8}" destId="{C9499107-885D-4E45-B3EB-FB8A6CEC09F9}" srcOrd="0" destOrd="0" presId="urn:microsoft.com/office/officeart/2005/8/layout/hierarchy2"/>
    <dgm:cxn modelId="{12F02578-5AD3-4E18-A5B9-5F8DC61D2FCD}" type="presParOf" srcId="{364D2C0A-08DA-4FEF-A2DF-AF8ED138F6F8}" destId="{9386C5FB-03B3-4ABD-A529-9BE2E0150DA3}" srcOrd="1" destOrd="0" presId="urn:microsoft.com/office/officeart/2005/8/layout/hierarchy2"/>
    <dgm:cxn modelId="{BFD72246-2956-4586-B844-A38B805254F5}" type="presParOf" srcId="{9386C5FB-03B3-4ABD-A529-9BE2E0150DA3}" destId="{4D224838-B9D7-424B-8462-B0A1527ECF97}" srcOrd="0" destOrd="0" presId="urn:microsoft.com/office/officeart/2005/8/layout/hierarchy2"/>
    <dgm:cxn modelId="{EC80ACE8-FE58-4B65-A956-D83074B9532D}" type="presParOf" srcId="{4D224838-B9D7-424B-8462-B0A1527ECF97}" destId="{CE5440F8-9569-4DE3-B854-3552AC82C197}" srcOrd="0" destOrd="0" presId="urn:microsoft.com/office/officeart/2005/8/layout/hierarchy2"/>
    <dgm:cxn modelId="{471C0C5C-B09D-46F4-86EF-64231D2D4EE7}" type="presParOf" srcId="{9386C5FB-03B3-4ABD-A529-9BE2E0150DA3}" destId="{A696824E-77B3-4E98-AC7B-651EF9B634F7}" srcOrd="1" destOrd="0" presId="urn:microsoft.com/office/officeart/2005/8/layout/hierarchy2"/>
    <dgm:cxn modelId="{415DE82E-F71D-414C-96BC-29AB5E153272}" type="presParOf" srcId="{A696824E-77B3-4E98-AC7B-651EF9B634F7}" destId="{F544453A-1CD9-46AE-856F-48971BA9B957}" srcOrd="0" destOrd="0" presId="urn:microsoft.com/office/officeart/2005/8/layout/hierarchy2"/>
    <dgm:cxn modelId="{99978828-481B-4441-88D9-F0E18C239C2E}" type="presParOf" srcId="{A696824E-77B3-4E98-AC7B-651EF9B634F7}" destId="{245744B5-D452-485D-9C07-AE35FA499F85}" srcOrd="1" destOrd="0" presId="urn:microsoft.com/office/officeart/2005/8/layout/hierarchy2"/>
    <dgm:cxn modelId="{AC2B9162-A5C4-4A3A-AC30-0734FC6BC6B9}" type="presParOf" srcId="{245744B5-D452-485D-9C07-AE35FA499F85}" destId="{AAC0E1E7-FDED-49A2-A179-902D5EB9EBAC}" srcOrd="0" destOrd="0" presId="urn:microsoft.com/office/officeart/2005/8/layout/hierarchy2"/>
    <dgm:cxn modelId="{6C90B291-1936-4F12-942A-8DCA8EF4FAB2}" type="presParOf" srcId="{AAC0E1E7-FDED-49A2-A179-902D5EB9EBAC}" destId="{0A62371E-688C-4763-AAEE-DED431A8ADE0}" srcOrd="0" destOrd="0" presId="urn:microsoft.com/office/officeart/2005/8/layout/hierarchy2"/>
    <dgm:cxn modelId="{B7360403-02F8-45CE-9FD3-B063C3EE4B1B}" type="presParOf" srcId="{245744B5-D452-485D-9C07-AE35FA499F85}" destId="{DB66A443-8FB8-4383-93BF-DE0E0D5D32AA}" srcOrd="1" destOrd="0" presId="urn:microsoft.com/office/officeart/2005/8/layout/hierarchy2"/>
    <dgm:cxn modelId="{A6397914-7A0C-41CD-9A2A-960E531D2CB9}" type="presParOf" srcId="{DB66A443-8FB8-4383-93BF-DE0E0D5D32AA}" destId="{8FC9F53F-7DE5-4A7F-8E4F-F03030902EFC}" srcOrd="0" destOrd="0" presId="urn:microsoft.com/office/officeart/2005/8/layout/hierarchy2"/>
    <dgm:cxn modelId="{2CB7E23D-2E67-42D3-92E6-96AEC47CD744}" type="presParOf" srcId="{DB66A443-8FB8-4383-93BF-DE0E0D5D32AA}" destId="{62E9CB2B-091F-4999-B650-6005CD5383B5}" srcOrd="1" destOrd="0" presId="urn:microsoft.com/office/officeart/2005/8/layout/hierarchy2"/>
    <dgm:cxn modelId="{6B3EB9AA-BC75-4DE9-8D74-0F1ED38E9185}" type="presParOf" srcId="{A96C1014-FD8D-482E-B6D2-BBC6B7DD537C}" destId="{DA0841EC-BC73-4E80-BD33-3FC197D17913}" srcOrd="2" destOrd="0" presId="urn:microsoft.com/office/officeart/2005/8/layout/hierarchy2"/>
    <dgm:cxn modelId="{6F8727D1-0C70-44D3-BC6F-E7EF548E79F3}" type="presParOf" srcId="{DA0841EC-BC73-4E80-BD33-3FC197D17913}" destId="{2083B8AA-1241-4274-8117-32644600A2C5}" srcOrd="0" destOrd="0" presId="urn:microsoft.com/office/officeart/2005/8/layout/hierarchy2"/>
    <dgm:cxn modelId="{BEA8DA62-88FE-4218-AE78-0C44032C0143}" type="presParOf" srcId="{A96C1014-FD8D-482E-B6D2-BBC6B7DD537C}" destId="{31B0F985-7660-4291-BE8E-138BEBE9E3E5}" srcOrd="3" destOrd="0" presId="urn:microsoft.com/office/officeart/2005/8/layout/hierarchy2"/>
    <dgm:cxn modelId="{95B3D8CF-C244-4028-9332-96085E0D3631}" type="presParOf" srcId="{31B0F985-7660-4291-BE8E-138BEBE9E3E5}" destId="{F7006E90-E6F8-47B2-90DC-0F7F08BE8EC1}" srcOrd="0" destOrd="0" presId="urn:microsoft.com/office/officeart/2005/8/layout/hierarchy2"/>
    <dgm:cxn modelId="{36D4036C-FB4B-4514-B366-AA532C73D336}" type="presParOf" srcId="{31B0F985-7660-4291-BE8E-138BEBE9E3E5}" destId="{D88B17E3-2FF3-4171-BA7C-B878E59F8F78}" srcOrd="1" destOrd="0" presId="urn:microsoft.com/office/officeart/2005/8/layout/hierarchy2"/>
    <dgm:cxn modelId="{E67F49B8-E2DA-4473-B0A1-7EB40B3E73A0}" type="presParOf" srcId="{D88B17E3-2FF3-4171-BA7C-B878E59F8F78}" destId="{868A19F2-8751-4603-8208-A70D329B978A}" srcOrd="0" destOrd="0" presId="urn:microsoft.com/office/officeart/2005/8/layout/hierarchy2"/>
    <dgm:cxn modelId="{84E33E21-E709-4647-BBC4-8B40C9791D05}" type="presParOf" srcId="{868A19F2-8751-4603-8208-A70D329B978A}" destId="{8C2D237E-915D-4D4E-918B-CADB939FA407}" srcOrd="0" destOrd="0" presId="urn:microsoft.com/office/officeart/2005/8/layout/hierarchy2"/>
    <dgm:cxn modelId="{22936934-1E9A-460B-AAEB-8A3F64F43B78}" type="presParOf" srcId="{D88B17E3-2FF3-4171-BA7C-B878E59F8F78}" destId="{013536C5-D021-49E2-955F-045D2A0FA229}" srcOrd="1" destOrd="0" presId="urn:microsoft.com/office/officeart/2005/8/layout/hierarchy2"/>
    <dgm:cxn modelId="{78C80D5A-507C-44A0-B386-6EB4AFD14234}" type="presParOf" srcId="{013536C5-D021-49E2-955F-045D2A0FA229}" destId="{57DDF914-E92F-43DF-812F-4E660A246ADB}" srcOrd="0" destOrd="0" presId="urn:microsoft.com/office/officeart/2005/8/layout/hierarchy2"/>
    <dgm:cxn modelId="{1E55C020-69C4-4CBC-B694-D9637710B58F}" type="presParOf" srcId="{013536C5-D021-49E2-955F-045D2A0FA229}" destId="{13CBF071-10F0-4DF4-B23B-B058FAEAC2D4}" srcOrd="1" destOrd="0" presId="urn:microsoft.com/office/officeart/2005/8/layout/hierarchy2"/>
    <dgm:cxn modelId="{37E18A70-59CE-43E8-8B39-680C7A6F524F}" type="presParOf" srcId="{13CBF071-10F0-4DF4-B23B-B058FAEAC2D4}" destId="{5189F550-90A0-44BE-93F3-AB245F7F1E8B}" srcOrd="0" destOrd="0" presId="urn:microsoft.com/office/officeart/2005/8/layout/hierarchy2"/>
    <dgm:cxn modelId="{28FF62AF-FA28-4B63-A76B-B9632A8D3A9A}" type="presParOf" srcId="{5189F550-90A0-44BE-93F3-AB245F7F1E8B}" destId="{D5ED2B2F-84DC-4E6D-A7ED-24179CFA9B25}" srcOrd="0" destOrd="0" presId="urn:microsoft.com/office/officeart/2005/8/layout/hierarchy2"/>
    <dgm:cxn modelId="{F356938B-BB38-47C9-B758-48FA3B1DD84B}" type="presParOf" srcId="{13CBF071-10F0-4DF4-B23B-B058FAEAC2D4}" destId="{EA4B594C-E6EC-4D02-AEFE-D54081A36591}" srcOrd="1" destOrd="0" presId="urn:microsoft.com/office/officeart/2005/8/layout/hierarchy2"/>
    <dgm:cxn modelId="{D96D9D8D-6A61-4EB3-B879-1938037C3592}" type="presParOf" srcId="{EA4B594C-E6EC-4D02-AEFE-D54081A36591}" destId="{BDE14F77-28DF-4474-88F4-C70E525C48DE}" srcOrd="0" destOrd="0" presId="urn:microsoft.com/office/officeart/2005/8/layout/hierarchy2"/>
    <dgm:cxn modelId="{96B49E2F-EE2D-4831-921B-B6152B06553F}" type="presParOf" srcId="{EA4B594C-E6EC-4D02-AEFE-D54081A36591}" destId="{12AC28F5-F8BA-4FCE-8E00-5E8B0D1C5CB4}"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C0579DB-F377-4713-BC6D-6CECA4DBD1AF}"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AD66EF1D-4DC4-42E3-A9D0-9FBDA701EDB3}">
      <dgm:prSet phldrT="[テキスト]" custT="1"/>
      <dgm:spPr>
        <a:solidFill>
          <a:schemeClr val="accent2">
            <a:lumMod val="20000"/>
            <a:lumOff val="80000"/>
          </a:schemeClr>
        </a:solidFill>
        <a:ln w="28575">
          <a:solidFill>
            <a:schemeClr val="accent2">
              <a:lumMod val="75000"/>
            </a:schemeClr>
          </a:solidFill>
        </a:ln>
      </dgm:spPr>
      <dgm:t>
        <a:bodyPr/>
        <a:lstStyle/>
        <a:p>
          <a:r>
            <a:rPr kumimoji="1" lang="ja-JP" altLang="en-US" sz="3200" dirty="0" smtClean="0"/>
            <a:t>民</a:t>
          </a:r>
          <a:r>
            <a:rPr kumimoji="1" lang="en-US" altLang="ja-JP" sz="3200" dirty="0" smtClean="0"/>
            <a:t/>
          </a:r>
          <a:br>
            <a:rPr kumimoji="1" lang="en-US" altLang="ja-JP" sz="3200" dirty="0" smtClean="0"/>
          </a:br>
          <a:r>
            <a:rPr kumimoji="1" lang="ja-JP" altLang="en-US" sz="3200" dirty="0" smtClean="0"/>
            <a:t>法</a:t>
          </a:r>
          <a:endParaRPr kumimoji="1" lang="ja-JP" altLang="en-US" sz="3200" dirty="0"/>
        </a:p>
      </dgm:t>
    </dgm:pt>
    <dgm:pt modelId="{F771310A-1597-4FE8-825F-2D39FA0796D4}" type="parTrans" cxnId="{E4BDB9FE-FF5B-49D9-BED5-FD807DF25FD9}">
      <dgm:prSet/>
      <dgm:spPr/>
      <dgm:t>
        <a:bodyPr/>
        <a:lstStyle/>
        <a:p>
          <a:endParaRPr kumimoji="1" lang="ja-JP" altLang="en-US" sz="1600"/>
        </a:p>
      </dgm:t>
    </dgm:pt>
    <dgm:pt modelId="{77C18BD5-204E-4CA3-83B8-F49C9EAE6BFF}" type="sibTrans" cxnId="{E4BDB9FE-FF5B-49D9-BED5-FD807DF25FD9}">
      <dgm:prSet/>
      <dgm:spPr/>
      <dgm:t>
        <a:bodyPr/>
        <a:lstStyle/>
        <a:p>
          <a:endParaRPr kumimoji="1" lang="ja-JP" altLang="en-US" sz="1600"/>
        </a:p>
      </dgm:t>
    </dgm:pt>
    <dgm:pt modelId="{0454018B-F88B-4BAC-8F00-4EE224D7FD05}">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3200" dirty="0" smtClean="0"/>
            <a:t>第</a:t>
          </a:r>
          <a:r>
            <a:rPr kumimoji="1" lang="en-US" altLang="ja-JP" sz="3200" dirty="0" smtClean="0"/>
            <a:t>1</a:t>
          </a:r>
          <a:r>
            <a:rPr kumimoji="1" lang="ja-JP" altLang="en-US" sz="3200" dirty="0" smtClean="0"/>
            <a:t>編</a:t>
          </a:r>
          <a:r>
            <a:rPr kumimoji="1" lang="en-US" altLang="ja-JP" sz="3200" dirty="0" smtClean="0"/>
            <a:t/>
          </a:r>
          <a:br>
            <a:rPr kumimoji="1" lang="en-US" altLang="ja-JP" sz="3200" dirty="0" smtClean="0"/>
          </a:br>
          <a:r>
            <a:rPr kumimoji="1" lang="ja-JP" altLang="en-US" sz="3200" dirty="0" smtClean="0"/>
            <a:t>第</a:t>
          </a:r>
          <a:r>
            <a:rPr kumimoji="1" lang="en-US" altLang="ja-JP" sz="3200" dirty="0" smtClean="0"/>
            <a:t>1</a:t>
          </a:r>
          <a:r>
            <a:rPr kumimoji="1" lang="ja-JP" altLang="en-US" sz="3200" dirty="0" smtClean="0"/>
            <a:t>章</a:t>
          </a:r>
          <a:r>
            <a:rPr kumimoji="1" lang="en-US" altLang="ja-JP" sz="3200" dirty="0" smtClean="0"/>
            <a:t/>
          </a:r>
          <a:br>
            <a:rPr kumimoji="1" lang="en-US" altLang="ja-JP" sz="3200" dirty="0" smtClean="0"/>
          </a:br>
          <a:r>
            <a:rPr kumimoji="1" lang="ja-JP" altLang="en-US" sz="3200" dirty="0" smtClean="0"/>
            <a:t>通則</a:t>
          </a:r>
          <a:endParaRPr kumimoji="1" lang="ja-JP" altLang="en-US" sz="3200" dirty="0"/>
        </a:p>
      </dgm:t>
    </dgm:pt>
    <dgm:pt modelId="{11109237-905B-47D8-B389-E44234177FBE}" type="parTrans" cxnId="{5F4A4D31-6311-4C5A-84A9-F2A4AE5E645D}">
      <dgm:prSet custT="1"/>
      <dgm:spPr/>
      <dgm:t>
        <a:bodyPr/>
        <a:lstStyle/>
        <a:p>
          <a:endParaRPr kumimoji="1" lang="ja-JP" altLang="en-US" sz="400"/>
        </a:p>
      </dgm:t>
    </dgm:pt>
    <dgm:pt modelId="{7F7F909E-7A95-4223-8C0F-C81ACD04B522}" type="sibTrans" cxnId="{5F4A4D31-6311-4C5A-84A9-F2A4AE5E645D}">
      <dgm:prSet/>
      <dgm:spPr/>
      <dgm:t>
        <a:bodyPr/>
        <a:lstStyle/>
        <a:p>
          <a:endParaRPr kumimoji="1" lang="ja-JP" altLang="en-US" sz="1600"/>
        </a:p>
      </dgm:t>
    </dgm:pt>
    <dgm:pt modelId="{D9F59991-CA99-4449-8B7B-BABA489681A3}">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200" dirty="0" smtClean="0"/>
            <a:t>第</a:t>
          </a:r>
          <a:r>
            <a:rPr kumimoji="1" lang="en-US" altLang="ja-JP" sz="3200" dirty="0" smtClean="0"/>
            <a:t>1</a:t>
          </a:r>
          <a:r>
            <a:rPr kumimoji="1" lang="ja-JP" altLang="en-US" sz="3200" dirty="0" smtClean="0"/>
            <a:t>条</a:t>
          </a:r>
          <a:r>
            <a:rPr kumimoji="1" lang="en-US" altLang="ja-JP" sz="3200" dirty="0" smtClean="0"/>
            <a:t/>
          </a:r>
          <a:br>
            <a:rPr kumimoji="1" lang="en-US" altLang="ja-JP" sz="3200" dirty="0" smtClean="0"/>
          </a:br>
          <a:r>
            <a:rPr kumimoji="1" lang="ja-JP" altLang="en-US" sz="3200" dirty="0" smtClean="0"/>
            <a:t>（基本原則）</a:t>
          </a:r>
          <a:endParaRPr kumimoji="1" lang="ja-JP" altLang="en-US" sz="3200" dirty="0"/>
        </a:p>
      </dgm:t>
    </dgm:pt>
    <dgm:pt modelId="{D2DF84CD-6D7F-4787-A7B4-BDD3EE6A0FC8}" type="parTrans" cxnId="{ED3F298A-B6E1-4FF4-927E-FD253213B95B}">
      <dgm:prSet custT="1"/>
      <dgm:spPr/>
      <dgm:t>
        <a:bodyPr/>
        <a:lstStyle/>
        <a:p>
          <a:endParaRPr kumimoji="1" lang="ja-JP" altLang="en-US" sz="400"/>
        </a:p>
      </dgm:t>
    </dgm:pt>
    <dgm:pt modelId="{295B728F-5256-4A9D-89E7-313CFDFFC710}" type="sibTrans" cxnId="{ED3F298A-B6E1-4FF4-927E-FD253213B95B}">
      <dgm:prSet/>
      <dgm:spPr/>
      <dgm:t>
        <a:bodyPr/>
        <a:lstStyle/>
        <a:p>
          <a:endParaRPr kumimoji="1" lang="ja-JP" altLang="en-US" sz="1600"/>
        </a:p>
      </dgm:t>
    </dgm:pt>
    <dgm:pt modelId="{D467FBDE-F8B4-4517-9680-DB42C36399D5}">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200" dirty="0" smtClean="0"/>
            <a:t>権利濫用の禁止</a:t>
          </a:r>
          <a:endParaRPr kumimoji="1" lang="ja-JP" altLang="en-US" sz="3200" dirty="0"/>
        </a:p>
      </dgm:t>
    </dgm:pt>
    <dgm:pt modelId="{60AF0A6B-8B06-4E15-A51F-DC69E4EE151A}" type="parTrans" cxnId="{96BB65A0-46AB-4203-A6BC-37440551BFC5}">
      <dgm:prSet custT="1"/>
      <dgm:spPr/>
      <dgm:t>
        <a:bodyPr/>
        <a:lstStyle/>
        <a:p>
          <a:endParaRPr kumimoji="1" lang="ja-JP" altLang="en-US" sz="400"/>
        </a:p>
      </dgm:t>
    </dgm:pt>
    <dgm:pt modelId="{0DA6B1F5-91C9-471D-9B64-56DBE4FE3FF1}" type="sibTrans" cxnId="{96BB65A0-46AB-4203-A6BC-37440551BFC5}">
      <dgm:prSet/>
      <dgm:spPr/>
      <dgm:t>
        <a:bodyPr/>
        <a:lstStyle/>
        <a:p>
          <a:endParaRPr kumimoji="1" lang="ja-JP" altLang="en-US" sz="1600"/>
        </a:p>
      </dgm:t>
    </dgm:pt>
    <dgm:pt modelId="{C6A7F555-0597-4CC8-923A-AB5780FE25B3}">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3200" dirty="0" smtClean="0"/>
            <a:t>第</a:t>
          </a:r>
          <a:r>
            <a:rPr kumimoji="1" lang="en-US" altLang="ja-JP" sz="3200" dirty="0" smtClean="0"/>
            <a:t>2</a:t>
          </a:r>
          <a:r>
            <a:rPr kumimoji="1" lang="ja-JP" altLang="en-US" sz="3200" dirty="0" smtClean="0"/>
            <a:t>条</a:t>
          </a:r>
          <a:r>
            <a:rPr kumimoji="1" lang="en-US" altLang="ja-JP" sz="3200" dirty="0" smtClean="0"/>
            <a:t/>
          </a:r>
          <a:br>
            <a:rPr kumimoji="1" lang="en-US" altLang="ja-JP" sz="3200" dirty="0" smtClean="0"/>
          </a:br>
          <a:r>
            <a:rPr kumimoji="1" lang="ja-JP" altLang="en-US" sz="3200" dirty="0" smtClean="0"/>
            <a:t>（解釈の基準）</a:t>
          </a:r>
          <a:endParaRPr kumimoji="1" lang="ja-JP" altLang="en-US" sz="3200" dirty="0"/>
        </a:p>
      </dgm:t>
    </dgm:pt>
    <dgm:pt modelId="{7770F896-25A4-44D3-BA4E-440E0115C8FE}" type="parTrans" cxnId="{BB05F2A4-A3B8-4846-BCA1-B52C53A17033}">
      <dgm:prSet custT="1"/>
      <dgm:spPr/>
      <dgm:t>
        <a:bodyPr/>
        <a:lstStyle/>
        <a:p>
          <a:endParaRPr kumimoji="1" lang="ja-JP" altLang="en-US" sz="400"/>
        </a:p>
      </dgm:t>
    </dgm:pt>
    <dgm:pt modelId="{549B10A0-E5A1-45B2-9457-3C966F129029}" type="sibTrans" cxnId="{BB05F2A4-A3B8-4846-BCA1-B52C53A17033}">
      <dgm:prSet/>
      <dgm:spPr/>
      <dgm:t>
        <a:bodyPr/>
        <a:lstStyle/>
        <a:p>
          <a:endParaRPr kumimoji="1" lang="ja-JP" altLang="en-US" sz="1600"/>
        </a:p>
      </dgm:t>
    </dgm:pt>
    <dgm:pt modelId="{F09F4F2F-48B8-4844-A301-43915B35F25C}">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3200" dirty="0" smtClean="0"/>
            <a:t>個人の尊厳</a:t>
          </a:r>
          <a:endParaRPr kumimoji="1" lang="ja-JP" altLang="en-US" sz="3200" dirty="0"/>
        </a:p>
      </dgm:t>
    </dgm:pt>
    <dgm:pt modelId="{65D08B05-85AD-4170-8692-3413B1002089}" type="parTrans" cxnId="{DFBCB5DB-6ECB-4BED-84E3-901F96AC1E09}">
      <dgm:prSet custT="1"/>
      <dgm:spPr/>
      <dgm:t>
        <a:bodyPr/>
        <a:lstStyle/>
        <a:p>
          <a:endParaRPr kumimoji="1" lang="ja-JP" altLang="en-US" sz="400"/>
        </a:p>
      </dgm:t>
    </dgm:pt>
    <dgm:pt modelId="{21EB2A75-4C60-4561-925D-2ED8BFFB9F08}" type="sibTrans" cxnId="{DFBCB5DB-6ECB-4BED-84E3-901F96AC1E09}">
      <dgm:prSet/>
      <dgm:spPr/>
      <dgm:t>
        <a:bodyPr/>
        <a:lstStyle/>
        <a:p>
          <a:endParaRPr kumimoji="1" lang="ja-JP" altLang="en-US" sz="1600"/>
        </a:p>
      </dgm:t>
    </dgm:pt>
    <dgm:pt modelId="{86F33A17-5B77-4A07-A859-DDCD9379618B}">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200" dirty="0" smtClean="0"/>
            <a:t>契約自由の</a:t>
          </a:r>
          <a:r>
            <a:rPr kumimoji="1" lang="en-US" altLang="ja-JP" sz="3200" dirty="0" smtClean="0"/>
            <a:t/>
          </a:r>
          <a:br>
            <a:rPr kumimoji="1" lang="en-US" altLang="ja-JP" sz="3200" dirty="0" smtClean="0"/>
          </a:br>
          <a:r>
            <a:rPr kumimoji="1" lang="ja-JP" altLang="en-US" sz="3200" dirty="0" smtClean="0"/>
            <a:t>信義則による制限</a:t>
          </a:r>
          <a:endParaRPr kumimoji="1" lang="ja-JP" altLang="en-US" sz="3200" dirty="0"/>
        </a:p>
      </dgm:t>
    </dgm:pt>
    <dgm:pt modelId="{26BF6F20-E3F5-4F1B-A54F-6E588A1760F3}" type="parTrans" cxnId="{5023C766-F221-4C1C-9A5F-356528EE8A1C}">
      <dgm:prSet custT="1"/>
      <dgm:spPr/>
      <dgm:t>
        <a:bodyPr/>
        <a:lstStyle/>
        <a:p>
          <a:endParaRPr kumimoji="1" lang="ja-JP" altLang="en-US" sz="400"/>
        </a:p>
      </dgm:t>
    </dgm:pt>
    <dgm:pt modelId="{EDC97AB0-19BA-4258-8171-876F07184FB7}" type="sibTrans" cxnId="{5023C766-F221-4C1C-9A5F-356528EE8A1C}">
      <dgm:prSet/>
      <dgm:spPr/>
      <dgm:t>
        <a:bodyPr/>
        <a:lstStyle/>
        <a:p>
          <a:endParaRPr kumimoji="1" lang="ja-JP" altLang="en-US" sz="1600"/>
        </a:p>
      </dgm:t>
    </dgm:pt>
    <dgm:pt modelId="{8CF87960-4EFA-410C-93BA-BF31588C19B9}">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3200" dirty="0" smtClean="0"/>
            <a:t>両性の本質的平等</a:t>
          </a:r>
          <a:endParaRPr kumimoji="1" lang="ja-JP" altLang="en-US" sz="3200" dirty="0"/>
        </a:p>
      </dgm:t>
    </dgm:pt>
    <dgm:pt modelId="{68DE93AB-8202-4D40-98F3-51A46DD2B53E}" type="parTrans" cxnId="{B580E604-A3AD-43E5-8C58-5B0FF7DFEAB8}">
      <dgm:prSet custT="1"/>
      <dgm:spPr/>
      <dgm:t>
        <a:bodyPr/>
        <a:lstStyle/>
        <a:p>
          <a:endParaRPr kumimoji="1" lang="ja-JP" altLang="en-US" sz="400"/>
        </a:p>
      </dgm:t>
    </dgm:pt>
    <dgm:pt modelId="{648E4320-3A89-4BEC-8616-B1E6BE9CFBC3}" type="sibTrans" cxnId="{B580E604-A3AD-43E5-8C58-5B0FF7DFEAB8}">
      <dgm:prSet/>
      <dgm:spPr/>
      <dgm:t>
        <a:bodyPr/>
        <a:lstStyle/>
        <a:p>
          <a:endParaRPr kumimoji="1" lang="ja-JP" altLang="en-US" sz="1600"/>
        </a:p>
      </dgm:t>
    </dgm:pt>
    <dgm:pt modelId="{3801C05D-B5AF-49F8-A0A7-1269C6E44E70}">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3200" dirty="0" smtClean="0"/>
            <a:t>私権の</a:t>
          </a:r>
          <a:r>
            <a:rPr kumimoji="1" lang="en-US" altLang="ja-JP" sz="3200" dirty="0" smtClean="0"/>
            <a:t/>
          </a:r>
          <a:br>
            <a:rPr kumimoji="1" lang="en-US" altLang="ja-JP" sz="3200" dirty="0" smtClean="0"/>
          </a:br>
          <a:r>
            <a:rPr kumimoji="1" lang="ja-JP" altLang="en-US" sz="3200" dirty="0" smtClean="0"/>
            <a:t>公共の福祉適合性</a:t>
          </a:r>
          <a:endParaRPr kumimoji="1" lang="ja-JP" altLang="en-US" sz="3200" dirty="0"/>
        </a:p>
      </dgm:t>
    </dgm:pt>
    <dgm:pt modelId="{89A90FF9-DBA5-4D45-BD37-B950AB2DE794}" type="parTrans" cxnId="{E8843656-BCC3-44B5-8BE9-20E97F46316C}">
      <dgm:prSet custT="1"/>
      <dgm:spPr/>
      <dgm:t>
        <a:bodyPr/>
        <a:lstStyle/>
        <a:p>
          <a:endParaRPr kumimoji="1" lang="ja-JP" altLang="en-US" sz="400"/>
        </a:p>
      </dgm:t>
    </dgm:pt>
    <dgm:pt modelId="{162C2D8D-B355-480A-8692-E48D3677B6A3}" type="sibTrans" cxnId="{E8843656-BCC3-44B5-8BE9-20E97F46316C}">
      <dgm:prSet/>
      <dgm:spPr/>
      <dgm:t>
        <a:bodyPr/>
        <a:lstStyle/>
        <a:p>
          <a:endParaRPr kumimoji="1" lang="ja-JP" altLang="en-US" sz="1600"/>
        </a:p>
      </dgm:t>
    </dgm:pt>
    <dgm:pt modelId="{110C9C02-78C7-4255-AF2F-4F38D5BE8959}" type="pres">
      <dgm:prSet presAssocID="{DC0579DB-F377-4713-BC6D-6CECA4DBD1AF}" presName="diagram" presStyleCnt="0">
        <dgm:presLayoutVars>
          <dgm:chPref val="1"/>
          <dgm:dir/>
          <dgm:animOne val="branch"/>
          <dgm:animLvl val="lvl"/>
          <dgm:resizeHandles val="exact"/>
        </dgm:presLayoutVars>
      </dgm:prSet>
      <dgm:spPr/>
      <dgm:t>
        <a:bodyPr/>
        <a:lstStyle/>
        <a:p>
          <a:endParaRPr kumimoji="1" lang="ja-JP" altLang="en-US"/>
        </a:p>
      </dgm:t>
    </dgm:pt>
    <dgm:pt modelId="{57C8A86B-CA9D-4E77-81C2-25090268E0A8}" type="pres">
      <dgm:prSet presAssocID="{AD66EF1D-4DC4-42E3-A9D0-9FBDA701EDB3}" presName="root1" presStyleCnt="0"/>
      <dgm:spPr/>
    </dgm:pt>
    <dgm:pt modelId="{EB868A39-A57A-49F7-A3F7-692FAF8A9FC5}" type="pres">
      <dgm:prSet presAssocID="{AD66EF1D-4DC4-42E3-A9D0-9FBDA701EDB3}" presName="LevelOneTextNode" presStyleLbl="node0" presStyleIdx="0" presStyleCnt="1" custScaleX="40749" custScaleY="315690" custLinFactNeighborX="13152">
        <dgm:presLayoutVars>
          <dgm:chPref val="3"/>
        </dgm:presLayoutVars>
      </dgm:prSet>
      <dgm:spPr/>
      <dgm:t>
        <a:bodyPr/>
        <a:lstStyle/>
        <a:p>
          <a:endParaRPr kumimoji="1" lang="ja-JP" altLang="en-US"/>
        </a:p>
      </dgm:t>
    </dgm:pt>
    <dgm:pt modelId="{DD6EAE02-C129-48FF-A6AC-146595E821CD}" type="pres">
      <dgm:prSet presAssocID="{AD66EF1D-4DC4-42E3-A9D0-9FBDA701EDB3}" presName="level2hierChild" presStyleCnt="0"/>
      <dgm:spPr/>
    </dgm:pt>
    <dgm:pt modelId="{9243FEE9-68C2-45F9-A777-9635D3437675}" type="pres">
      <dgm:prSet presAssocID="{11109237-905B-47D8-B389-E44234177FBE}" presName="conn2-1" presStyleLbl="parChTrans1D2" presStyleIdx="0" presStyleCnt="1"/>
      <dgm:spPr/>
      <dgm:t>
        <a:bodyPr/>
        <a:lstStyle/>
        <a:p>
          <a:endParaRPr kumimoji="1" lang="ja-JP" altLang="en-US"/>
        </a:p>
      </dgm:t>
    </dgm:pt>
    <dgm:pt modelId="{B54902A9-5A72-495D-8B3F-6C9F0C1B64D9}" type="pres">
      <dgm:prSet presAssocID="{11109237-905B-47D8-B389-E44234177FBE}" presName="connTx" presStyleLbl="parChTrans1D2" presStyleIdx="0" presStyleCnt="1"/>
      <dgm:spPr/>
      <dgm:t>
        <a:bodyPr/>
        <a:lstStyle/>
        <a:p>
          <a:endParaRPr kumimoji="1" lang="ja-JP" altLang="en-US"/>
        </a:p>
      </dgm:t>
    </dgm:pt>
    <dgm:pt modelId="{9B6C2495-A1F7-419A-A54A-64061C3280C4}" type="pres">
      <dgm:prSet presAssocID="{0454018B-F88B-4BAC-8F00-4EE224D7FD05}" presName="root2" presStyleCnt="0"/>
      <dgm:spPr/>
    </dgm:pt>
    <dgm:pt modelId="{1E3CEEBE-6AF4-4A30-A1DB-E1B40C13EB14}" type="pres">
      <dgm:prSet presAssocID="{0454018B-F88B-4BAC-8F00-4EE224D7FD05}" presName="LevelTwoTextNode" presStyleLbl="node2" presStyleIdx="0" presStyleCnt="1" custScaleX="75132" custScaleY="235795" custLinFactNeighborX="-1046">
        <dgm:presLayoutVars>
          <dgm:chPref val="3"/>
        </dgm:presLayoutVars>
      </dgm:prSet>
      <dgm:spPr/>
      <dgm:t>
        <a:bodyPr/>
        <a:lstStyle/>
        <a:p>
          <a:endParaRPr kumimoji="1" lang="ja-JP" altLang="en-US"/>
        </a:p>
      </dgm:t>
    </dgm:pt>
    <dgm:pt modelId="{A1F48DE4-426B-4B48-B0F6-6AE0E3A87F8F}" type="pres">
      <dgm:prSet presAssocID="{0454018B-F88B-4BAC-8F00-4EE224D7FD05}" presName="level3hierChild" presStyleCnt="0"/>
      <dgm:spPr/>
    </dgm:pt>
    <dgm:pt modelId="{FAB2A63D-B234-437D-B79D-9301B861DE02}" type="pres">
      <dgm:prSet presAssocID="{D2DF84CD-6D7F-4787-A7B4-BDD3EE6A0FC8}" presName="conn2-1" presStyleLbl="parChTrans1D3" presStyleIdx="0" presStyleCnt="2"/>
      <dgm:spPr/>
      <dgm:t>
        <a:bodyPr/>
        <a:lstStyle/>
        <a:p>
          <a:endParaRPr kumimoji="1" lang="ja-JP" altLang="en-US"/>
        </a:p>
      </dgm:t>
    </dgm:pt>
    <dgm:pt modelId="{17927D5A-BCDC-482B-BBD1-75D9B97AE745}" type="pres">
      <dgm:prSet presAssocID="{D2DF84CD-6D7F-4787-A7B4-BDD3EE6A0FC8}" presName="connTx" presStyleLbl="parChTrans1D3" presStyleIdx="0" presStyleCnt="2"/>
      <dgm:spPr/>
      <dgm:t>
        <a:bodyPr/>
        <a:lstStyle/>
        <a:p>
          <a:endParaRPr kumimoji="1" lang="ja-JP" altLang="en-US"/>
        </a:p>
      </dgm:t>
    </dgm:pt>
    <dgm:pt modelId="{7F601807-67C9-477B-B89C-7EA813E95CEC}" type="pres">
      <dgm:prSet presAssocID="{D9F59991-CA99-4449-8B7B-BABA489681A3}" presName="root2" presStyleCnt="0"/>
      <dgm:spPr/>
    </dgm:pt>
    <dgm:pt modelId="{CE88E1C3-C0D7-414B-AE3B-F3456EF75B6C}" type="pres">
      <dgm:prSet presAssocID="{D9F59991-CA99-4449-8B7B-BABA489681A3}" presName="LevelTwoTextNode" presStyleLbl="node3" presStyleIdx="0" presStyleCnt="2" custScaleX="161052" custScaleY="133100" custLinFactNeighborX="-9348">
        <dgm:presLayoutVars>
          <dgm:chPref val="3"/>
        </dgm:presLayoutVars>
      </dgm:prSet>
      <dgm:spPr/>
      <dgm:t>
        <a:bodyPr/>
        <a:lstStyle/>
        <a:p>
          <a:endParaRPr kumimoji="1" lang="ja-JP" altLang="en-US"/>
        </a:p>
      </dgm:t>
    </dgm:pt>
    <dgm:pt modelId="{7DDA677E-1377-48F4-92AA-CBC18A3BDF7D}" type="pres">
      <dgm:prSet presAssocID="{D9F59991-CA99-4449-8B7B-BABA489681A3}" presName="level3hierChild" presStyleCnt="0"/>
      <dgm:spPr/>
    </dgm:pt>
    <dgm:pt modelId="{38FB67C4-D01C-4E93-B34D-5B0BA6FD2071}" type="pres">
      <dgm:prSet presAssocID="{89A90FF9-DBA5-4D45-BD37-B950AB2DE794}" presName="conn2-1" presStyleLbl="parChTrans1D4" presStyleIdx="0" presStyleCnt="5"/>
      <dgm:spPr/>
      <dgm:t>
        <a:bodyPr/>
        <a:lstStyle/>
        <a:p>
          <a:endParaRPr kumimoji="1" lang="ja-JP" altLang="en-US"/>
        </a:p>
      </dgm:t>
    </dgm:pt>
    <dgm:pt modelId="{D8321740-1FF3-4A18-9C4D-00A3393B0C37}" type="pres">
      <dgm:prSet presAssocID="{89A90FF9-DBA5-4D45-BD37-B950AB2DE794}" presName="connTx" presStyleLbl="parChTrans1D4" presStyleIdx="0" presStyleCnt="5"/>
      <dgm:spPr/>
      <dgm:t>
        <a:bodyPr/>
        <a:lstStyle/>
        <a:p>
          <a:endParaRPr kumimoji="1" lang="ja-JP" altLang="en-US"/>
        </a:p>
      </dgm:t>
    </dgm:pt>
    <dgm:pt modelId="{F2DF2D0E-D74B-4124-A9F7-B22A5617B5EF}" type="pres">
      <dgm:prSet presAssocID="{3801C05D-B5AF-49F8-A0A7-1269C6E44E70}" presName="root2" presStyleCnt="0"/>
      <dgm:spPr/>
    </dgm:pt>
    <dgm:pt modelId="{9C490763-B042-40D2-9DBB-46764C33C32E}" type="pres">
      <dgm:prSet presAssocID="{3801C05D-B5AF-49F8-A0A7-1269C6E44E70}" presName="LevelTwoTextNode" presStyleLbl="node4" presStyleIdx="0" presStyleCnt="5" custScaleX="214359" custScaleY="110000" custLinFactNeighborX="-13664">
        <dgm:presLayoutVars>
          <dgm:chPref val="3"/>
        </dgm:presLayoutVars>
      </dgm:prSet>
      <dgm:spPr/>
      <dgm:t>
        <a:bodyPr/>
        <a:lstStyle/>
        <a:p>
          <a:endParaRPr kumimoji="1" lang="ja-JP" altLang="en-US"/>
        </a:p>
      </dgm:t>
    </dgm:pt>
    <dgm:pt modelId="{13584FA6-DC98-4187-807C-E4F05B767E00}" type="pres">
      <dgm:prSet presAssocID="{3801C05D-B5AF-49F8-A0A7-1269C6E44E70}" presName="level3hierChild" presStyleCnt="0"/>
      <dgm:spPr/>
    </dgm:pt>
    <dgm:pt modelId="{D56FDFDF-F96F-4E6F-A0A0-B8BC70373E5A}" type="pres">
      <dgm:prSet presAssocID="{26BF6F20-E3F5-4F1B-A54F-6E588A1760F3}" presName="conn2-1" presStyleLbl="parChTrans1D4" presStyleIdx="1" presStyleCnt="5"/>
      <dgm:spPr/>
      <dgm:t>
        <a:bodyPr/>
        <a:lstStyle/>
        <a:p>
          <a:endParaRPr kumimoji="1" lang="ja-JP" altLang="en-US"/>
        </a:p>
      </dgm:t>
    </dgm:pt>
    <dgm:pt modelId="{A33E8C28-DD7D-40CD-8C9A-EB51898401C9}" type="pres">
      <dgm:prSet presAssocID="{26BF6F20-E3F5-4F1B-A54F-6E588A1760F3}" presName="connTx" presStyleLbl="parChTrans1D4" presStyleIdx="1" presStyleCnt="5"/>
      <dgm:spPr/>
      <dgm:t>
        <a:bodyPr/>
        <a:lstStyle/>
        <a:p>
          <a:endParaRPr kumimoji="1" lang="ja-JP" altLang="en-US"/>
        </a:p>
      </dgm:t>
    </dgm:pt>
    <dgm:pt modelId="{DF3E2EAF-6FC9-4674-BACA-931BF3A3A251}" type="pres">
      <dgm:prSet presAssocID="{86F33A17-5B77-4A07-A859-DDCD9379618B}" presName="root2" presStyleCnt="0"/>
      <dgm:spPr/>
    </dgm:pt>
    <dgm:pt modelId="{F4F130F1-7E55-4937-92A7-0842AC97393E}" type="pres">
      <dgm:prSet presAssocID="{86F33A17-5B77-4A07-A859-DDCD9379618B}" presName="LevelTwoTextNode" presStyleLbl="node4" presStyleIdx="1" presStyleCnt="5" custScaleX="214359" custScaleY="110000" custLinFactNeighborX="-14458">
        <dgm:presLayoutVars>
          <dgm:chPref val="3"/>
        </dgm:presLayoutVars>
      </dgm:prSet>
      <dgm:spPr/>
      <dgm:t>
        <a:bodyPr/>
        <a:lstStyle/>
        <a:p>
          <a:endParaRPr kumimoji="1" lang="ja-JP" altLang="en-US"/>
        </a:p>
      </dgm:t>
    </dgm:pt>
    <dgm:pt modelId="{C12982E1-A236-4EF3-BD4B-9A2C3B5D4DA1}" type="pres">
      <dgm:prSet presAssocID="{86F33A17-5B77-4A07-A859-DDCD9379618B}" presName="level3hierChild" presStyleCnt="0"/>
      <dgm:spPr/>
    </dgm:pt>
    <dgm:pt modelId="{D1BB699A-C498-42E5-81D9-ED4855D0696A}" type="pres">
      <dgm:prSet presAssocID="{60AF0A6B-8B06-4E15-A51F-DC69E4EE151A}" presName="conn2-1" presStyleLbl="parChTrans1D4" presStyleIdx="2" presStyleCnt="5"/>
      <dgm:spPr/>
      <dgm:t>
        <a:bodyPr/>
        <a:lstStyle/>
        <a:p>
          <a:endParaRPr kumimoji="1" lang="ja-JP" altLang="en-US"/>
        </a:p>
      </dgm:t>
    </dgm:pt>
    <dgm:pt modelId="{D85390CA-B7FF-4AA5-8CE0-9B0FD999098D}" type="pres">
      <dgm:prSet presAssocID="{60AF0A6B-8B06-4E15-A51F-DC69E4EE151A}" presName="connTx" presStyleLbl="parChTrans1D4" presStyleIdx="2" presStyleCnt="5"/>
      <dgm:spPr/>
      <dgm:t>
        <a:bodyPr/>
        <a:lstStyle/>
        <a:p>
          <a:endParaRPr kumimoji="1" lang="ja-JP" altLang="en-US"/>
        </a:p>
      </dgm:t>
    </dgm:pt>
    <dgm:pt modelId="{8B394E4B-1F45-4DB3-9D30-345AF982D616}" type="pres">
      <dgm:prSet presAssocID="{D467FBDE-F8B4-4517-9680-DB42C36399D5}" presName="root2" presStyleCnt="0"/>
      <dgm:spPr/>
    </dgm:pt>
    <dgm:pt modelId="{B0C7E76A-9312-456F-91F1-0C0E8E6DDC01}" type="pres">
      <dgm:prSet presAssocID="{D467FBDE-F8B4-4517-9680-DB42C36399D5}" presName="LevelTwoTextNode" presStyleLbl="node4" presStyleIdx="2" presStyleCnt="5" custScaleX="214359" custScaleY="110000" custLinFactNeighborX="-14458">
        <dgm:presLayoutVars>
          <dgm:chPref val="3"/>
        </dgm:presLayoutVars>
      </dgm:prSet>
      <dgm:spPr/>
      <dgm:t>
        <a:bodyPr/>
        <a:lstStyle/>
        <a:p>
          <a:endParaRPr kumimoji="1" lang="ja-JP" altLang="en-US"/>
        </a:p>
      </dgm:t>
    </dgm:pt>
    <dgm:pt modelId="{79D812EA-54AE-4963-A094-A1042C4040AD}" type="pres">
      <dgm:prSet presAssocID="{D467FBDE-F8B4-4517-9680-DB42C36399D5}" presName="level3hierChild" presStyleCnt="0"/>
      <dgm:spPr/>
    </dgm:pt>
    <dgm:pt modelId="{A48A7494-556F-4949-8F34-B589580D8F94}" type="pres">
      <dgm:prSet presAssocID="{7770F896-25A4-44D3-BA4E-440E0115C8FE}" presName="conn2-1" presStyleLbl="parChTrans1D3" presStyleIdx="1" presStyleCnt="2"/>
      <dgm:spPr/>
      <dgm:t>
        <a:bodyPr/>
        <a:lstStyle/>
        <a:p>
          <a:endParaRPr kumimoji="1" lang="ja-JP" altLang="en-US"/>
        </a:p>
      </dgm:t>
    </dgm:pt>
    <dgm:pt modelId="{E90FEE46-D41C-42E0-A53C-23E8FCDEFB0D}" type="pres">
      <dgm:prSet presAssocID="{7770F896-25A4-44D3-BA4E-440E0115C8FE}" presName="connTx" presStyleLbl="parChTrans1D3" presStyleIdx="1" presStyleCnt="2"/>
      <dgm:spPr/>
      <dgm:t>
        <a:bodyPr/>
        <a:lstStyle/>
        <a:p>
          <a:endParaRPr kumimoji="1" lang="ja-JP" altLang="en-US"/>
        </a:p>
      </dgm:t>
    </dgm:pt>
    <dgm:pt modelId="{6098EC85-1B86-47D4-B5B6-A948A8FFB504}" type="pres">
      <dgm:prSet presAssocID="{C6A7F555-0597-4CC8-923A-AB5780FE25B3}" presName="root2" presStyleCnt="0"/>
      <dgm:spPr/>
    </dgm:pt>
    <dgm:pt modelId="{F2BFE279-5338-402A-B563-A80F91BA6C4E}" type="pres">
      <dgm:prSet presAssocID="{C6A7F555-0597-4CC8-923A-AB5780FE25B3}" presName="LevelTwoTextNode" presStyleLbl="node3" presStyleIdx="1" presStyleCnt="2" custScaleX="161052" custScaleY="133100" custLinFactNeighborX="-9348">
        <dgm:presLayoutVars>
          <dgm:chPref val="3"/>
        </dgm:presLayoutVars>
      </dgm:prSet>
      <dgm:spPr/>
      <dgm:t>
        <a:bodyPr/>
        <a:lstStyle/>
        <a:p>
          <a:endParaRPr kumimoji="1" lang="ja-JP" altLang="en-US"/>
        </a:p>
      </dgm:t>
    </dgm:pt>
    <dgm:pt modelId="{D341EF41-96A8-482D-94D2-42E90CA58A90}" type="pres">
      <dgm:prSet presAssocID="{C6A7F555-0597-4CC8-923A-AB5780FE25B3}" presName="level3hierChild" presStyleCnt="0"/>
      <dgm:spPr/>
    </dgm:pt>
    <dgm:pt modelId="{476AB1E0-1E86-4BD5-9B29-8E651F11D9EF}" type="pres">
      <dgm:prSet presAssocID="{65D08B05-85AD-4170-8692-3413B1002089}" presName="conn2-1" presStyleLbl="parChTrans1D4" presStyleIdx="3" presStyleCnt="5"/>
      <dgm:spPr/>
      <dgm:t>
        <a:bodyPr/>
        <a:lstStyle/>
        <a:p>
          <a:endParaRPr kumimoji="1" lang="ja-JP" altLang="en-US"/>
        </a:p>
      </dgm:t>
    </dgm:pt>
    <dgm:pt modelId="{AF122118-120C-4799-97D1-00520214548E}" type="pres">
      <dgm:prSet presAssocID="{65D08B05-85AD-4170-8692-3413B1002089}" presName="connTx" presStyleLbl="parChTrans1D4" presStyleIdx="3" presStyleCnt="5"/>
      <dgm:spPr/>
      <dgm:t>
        <a:bodyPr/>
        <a:lstStyle/>
        <a:p>
          <a:endParaRPr kumimoji="1" lang="ja-JP" altLang="en-US"/>
        </a:p>
      </dgm:t>
    </dgm:pt>
    <dgm:pt modelId="{FE2D82CD-0338-4EBB-B220-985174FE971E}" type="pres">
      <dgm:prSet presAssocID="{F09F4F2F-48B8-4844-A301-43915B35F25C}" presName="root2" presStyleCnt="0"/>
      <dgm:spPr/>
    </dgm:pt>
    <dgm:pt modelId="{75CEC9BE-4E4A-42F4-856D-C254161D16B9}" type="pres">
      <dgm:prSet presAssocID="{F09F4F2F-48B8-4844-A301-43915B35F25C}" presName="LevelTwoTextNode" presStyleLbl="node4" presStyleIdx="3" presStyleCnt="5" custScaleX="214359" custScaleY="110000" custLinFactNeighborX="-14458">
        <dgm:presLayoutVars>
          <dgm:chPref val="3"/>
        </dgm:presLayoutVars>
      </dgm:prSet>
      <dgm:spPr/>
      <dgm:t>
        <a:bodyPr/>
        <a:lstStyle/>
        <a:p>
          <a:endParaRPr kumimoji="1" lang="ja-JP" altLang="en-US"/>
        </a:p>
      </dgm:t>
    </dgm:pt>
    <dgm:pt modelId="{EA47F14C-B487-4D8B-AB9C-B695B219360E}" type="pres">
      <dgm:prSet presAssocID="{F09F4F2F-48B8-4844-A301-43915B35F25C}" presName="level3hierChild" presStyleCnt="0"/>
      <dgm:spPr/>
    </dgm:pt>
    <dgm:pt modelId="{35AD5BF0-918F-415B-A7B7-8BC302CE009D}" type="pres">
      <dgm:prSet presAssocID="{68DE93AB-8202-4D40-98F3-51A46DD2B53E}" presName="conn2-1" presStyleLbl="parChTrans1D4" presStyleIdx="4" presStyleCnt="5"/>
      <dgm:spPr/>
      <dgm:t>
        <a:bodyPr/>
        <a:lstStyle/>
        <a:p>
          <a:endParaRPr kumimoji="1" lang="ja-JP" altLang="en-US"/>
        </a:p>
      </dgm:t>
    </dgm:pt>
    <dgm:pt modelId="{67075267-A11F-465B-8F92-24CA3C1CCDA6}" type="pres">
      <dgm:prSet presAssocID="{68DE93AB-8202-4D40-98F3-51A46DD2B53E}" presName="connTx" presStyleLbl="parChTrans1D4" presStyleIdx="4" presStyleCnt="5"/>
      <dgm:spPr/>
      <dgm:t>
        <a:bodyPr/>
        <a:lstStyle/>
        <a:p>
          <a:endParaRPr kumimoji="1" lang="ja-JP" altLang="en-US"/>
        </a:p>
      </dgm:t>
    </dgm:pt>
    <dgm:pt modelId="{1781C8AE-02B7-4DEF-BB8C-C3305033DBE3}" type="pres">
      <dgm:prSet presAssocID="{8CF87960-4EFA-410C-93BA-BF31588C19B9}" presName="root2" presStyleCnt="0"/>
      <dgm:spPr/>
    </dgm:pt>
    <dgm:pt modelId="{EE698230-9CC2-4CB7-8FFB-D549916421EE}" type="pres">
      <dgm:prSet presAssocID="{8CF87960-4EFA-410C-93BA-BF31588C19B9}" presName="LevelTwoTextNode" presStyleLbl="node4" presStyleIdx="4" presStyleCnt="5" custScaleX="214359" custScaleY="110000" custLinFactNeighborX="-14458">
        <dgm:presLayoutVars>
          <dgm:chPref val="3"/>
        </dgm:presLayoutVars>
      </dgm:prSet>
      <dgm:spPr/>
      <dgm:t>
        <a:bodyPr/>
        <a:lstStyle/>
        <a:p>
          <a:endParaRPr kumimoji="1" lang="ja-JP" altLang="en-US"/>
        </a:p>
      </dgm:t>
    </dgm:pt>
    <dgm:pt modelId="{563E951B-0B0B-437B-AC49-4DB16F715F24}" type="pres">
      <dgm:prSet presAssocID="{8CF87960-4EFA-410C-93BA-BF31588C19B9}" presName="level3hierChild" presStyleCnt="0"/>
      <dgm:spPr/>
    </dgm:pt>
  </dgm:ptLst>
  <dgm:cxnLst>
    <dgm:cxn modelId="{F9C8ACD7-A0BC-491C-89CE-2A429A3C2281}" type="presOf" srcId="{60AF0A6B-8B06-4E15-A51F-DC69E4EE151A}" destId="{D85390CA-B7FF-4AA5-8CE0-9B0FD999098D}" srcOrd="1" destOrd="0" presId="urn:microsoft.com/office/officeart/2005/8/layout/hierarchy2"/>
    <dgm:cxn modelId="{DFBCB5DB-6ECB-4BED-84E3-901F96AC1E09}" srcId="{C6A7F555-0597-4CC8-923A-AB5780FE25B3}" destId="{F09F4F2F-48B8-4844-A301-43915B35F25C}" srcOrd="0" destOrd="0" parTransId="{65D08B05-85AD-4170-8692-3413B1002089}" sibTransId="{21EB2A75-4C60-4561-925D-2ED8BFFB9F08}"/>
    <dgm:cxn modelId="{DCD5F3C1-FC9C-4890-B3A0-E233BDB5F2FE}" type="presOf" srcId="{DC0579DB-F377-4713-BC6D-6CECA4DBD1AF}" destId="{110C9C02-78C7-4255-AF2F-4F38D5BE8959}" srcOrd="0" destOrd="0" presId="urn:microsoft.com/office/officeart/2005/8/layout/hierarchy2"/>
    <dgm:cxn modelId="{9AAD2809-A2C5-4323-995C-1246103251FD}" type="presOf" srcId="{F09F4F2F-48B8-4844-A301-43915B35F25C}" destId="{75CEC9BE-4E4A-42F4-856D-C254161D16B9}" srcOrd="0" destOrd="0" presId="urn:microsoft.com/office/officeart/2005/8/layout/hierarchy2"/>
    <dgm:cxn modelId="{B9CC02F2-468B-4B97-B359-913D74B6A94F}" type="presOf" srcId="{7770F896-25A4-44D3-BA4E-440E0115C8FE}" destId="{A48A7494-556F-4949-8F34-B589580D8F94}" srcOrd="0" destOrd="0" presId="urn:microsoft.com/office/officeart/2005/8/layout/hierarchy2"/>
    <dgm:cxn modelId="{71A31023-1E39-4219-96FF-5F181B3749B7}" type="presOf" srcId="{D2DF84CD-6D7F-4787-A7B4-BDD3EE6A0FC8}" destId="{FAB2A63D-B234-437D-B79D-9301B861DE02}" srcOrd="0" destOrd="0" presId="urn:microsoft.com/office/officeart/2005/8/layout/hierarchy2"/>
    <dgm:cxn modelId="{6B2137B2-AEC7-45B4-B425-BE37F9B87FCD}" type="presOf" srcId="{11109237-905B-47D8-B389-E44234177FBE}" destId="{9243FEE9-68C2-45F9-A777-9635D3437675}" srcOrd="0" destOrd="0" presId="urn:microsoft.com/office/officeart/2005/8/layout/hierarchy2"/>
    <dgm:cxn modelId="{D2E90AC0-A759-4CFD-9D37-ABD18511114D}" type="presOf" srcId="{D9F59991-CA99-4449-8B7B-BABA489681A3}" destId="{CE88E1C3-C0D7-414B-AE3B-F3456EF75B6C}" srcOrd="0" destOrd="0" presId="urn:microsoft.com/office/officeart/2005/8/layout/hierarchy2"/>
    <dgm:cxn modelId="{C3C90FA6-DEBD-472B-B7C4-5C4EF0D91685}" type="presOf" srcId="{86F33A17-5B77-4A07-A859-DDCD9379618B}" destId="{F4F130F1-7E55-4937-92A7-0842AC97393E}" srcOrd="0" destOrd="0" presId="urn:microsoft.com/office/officeart/2005/8/layout/hierarchy2"/>
    <dgm:cxn modelId="{7FBB1C87-7634-4A4C-B0FC-F90CB233D12D}" type="presOf" srcId="{65D08B05-85AD-4170-8692-3413B1002089}" destId="{476AB1E0-1E86-4BD5-9B29-8E651F11D9EF}" srcOrd="0" destOrd="0" presId="urn:microsoft.com/office/officeart/2005/8/layout/hierarchy2"/>
    <dgm:cxn modelId="{AB4E65A2-1E3B-4605-B8C1-5BFE6DFA7938}" type="presOf" srcId="{7770F896-25A4-44D3-BA4E-440E0115C8FE}" destId="{E90FEE46-D41C-42E0-A53C-23E8FCDEFB0D}" srcOrd="1" destOrd="0" presId="urn:microsoft.com/office/officeart/2005/8/layout/hierarchy2"/>
    <dgm:cxn modelId="{2DB8CDD8-53D5-4DDF-9F65-5EEB79F122FB}" type="presOf" srcId="{3801C05D-B5AF-49F8-A0A7-1269C6E44E70}" destId="{9C490763-B042-40D2-9DBB-46764C33C32E}" srcOrd="0" destOrd="0" presId="urn:microsoft.com/office/officeart/2005/8/layout/hierarchy2"/>
    <dgm:cxn modelId="{5FEF5EF7-9CC3-498F-A478-3B381AF976BC}" type="presOf" srcId="{89A90FF9-DBA5-4D45-BD37-B950AB2DE794}" destId="{38FB67C4-D01C-4E93-B34D-5B0BA6FD2071}" srcOrd="0" destOrd="0" presId="urn:microsoft.com/office/officeart/2005/8/layout/hierarchy2"/>
    <dgm:cxn modelId="{19099EBB-CF43-40C9-BDBF-168437A3F5BB}" type="presOf" srcId="{89A90FF9-DBA5-4D45-BD37-B950AB2DE794}" destId="{D8321740-1FF3-4A18-9C4D-00A3393B0C37}" srcOrd="1" destOrd="0" presId="urn:microsoft.com/office/officeart/2005/8/layout/hierarchy2"/>
    <dgm:cxn modelId="{B0B62721-DCE0-4751-A6A1-9E4A5FB7B76B}" type="presOf" srcId="{0454018B-F88B-4BAC-8F00-4EE224D7FD05}" destId="{1E3CEEBE-6AF4-4A30-A1DB-E1B40C13EB14}" srcOrd="0" destOrd="0" presId="urn:microsoft.com/office/officeart/2005/8/layout/hierarchy2"/>
    <dgm:cxn modelId="{ED3F298A-B6E1-4FF4-927E-FD253213B95B}" srcId="{0454018B-F88B-4BAC-8F00-4EE224D7FD05}" destId="{D9F59991-CA99-4449-8B7B-BABA489681A3}" srcOrd="0" destOrd="0" parTransId="{D2DF84CD-6D7F-4787-A7B4-BDD3EE6A0FC8}" sibTransId="{295B728F-5256-4A9D-89E7-313CFDFFC710}"/>
    <dgm:cxn modelId="{5C2D2B60-D110-4DA1-85A5-983E8E25650A}" type="presOf" srcId="{60AF0A6B-8B06-4E15-A51F-DC69E4EE151A}" destId="{D1BB699A-C498-42E5-81D9-ED4855D0696A}" srcOrd="0" destOrd="0" presId="urn:microsoft.com/office/officeart/2005/8/layout/hierarchy2"/>
    <dgm:cxn modelId="{2389CF20-C609-40D7-B4C7-E5481A5921E2}" type="presOf" srcId="{26BF6F20-E3F5-4F1B-A54F-6E588A1760F3}" destId="{D56FDFDF-F96F-4E6F-A0A0-B8BC70373E5A}" srcOrd="0" destOrd="0" presId="urn:microsoft.com/office/officeart/2005/8/layout/hierarchy2"/>
    <dgm:cxn modelId="{8A8738EC-57A2-46E8-9D00-3065422B33EE}" type="presOf" srcId="{D2DF84CD-6D7F-4787-A7B4-BDD3EE6A0FC8}" destId="{17927D5A-BCDC-482B-BBD1-75D9B97AE745}" srcOrd="1" destOrd="0" presId="urn:microsoft.com/office/officeart/2005/8/layout/hierarchy2"/>
    <dgm:cxn modelId="{E8843656-BCC3-44B5-8BE9-20E97F46316C}" srcId="{D9F59991-CA99-4449-8B7B-BABA489681A3}" destId="{3801C05D-B5AF-49F8-A0A7-1269C6E44E70}" srcOrd="0" destOrd="0" parTransId="{89A90FF9-DBA5-4D45-BD37-B950AB2DE794}" sibTransId="{162C2D8D-B355-480A-8692-E48D3677B6A3}"/>
    <dgm:cxn modelId="{E4BDB9FE-FF5B-49D9-BED5-FD807DF25FD9}" srcId="{DC0579DB-F377-4713-BC6D-6CECA4DBD1AF}" destId="{AD66EF1D-4DC4-42E3-A9D0-9FBDA701EDB3}" srcOrd="0" destOrd="0" parTransId="{F771310A-1597-4FE8-825F-2D39FA0796D4}" sibTransId="{77C18BD5-204E-4CA3-83B8-F49C9EAE6BFF}"/>
    <dgm:cxn modelId="{7B8DC297-ECB3-445D-873D-F301486E09E7}" type="presOf" srcId="{68DE93AB-8202-4D40-98F3-51A46DD2B53E}" destId="{35AD5BF0-918F-415B-A7B7-8BC302CE009D}" srcOrd="0" destOrd="0" presId="urn:microsoft.com/office/officeart/2005/8/layout/hierarchy2"/>
    <dgm:cxn modelId="{B9E9AB85-09F6-4AD3-AF70-A12E36EB7C63}" type="presOf" srcId="{C6A7F555-0597-4CC8-923A-AB5780FE25B3}" destId="{F2BFE279-5338-402A-B563-A80F91BA6C4E}" srcOrd="0" destOrd="0" presId="urn:microsoft.com/office/officeart/2005/8/layout/hierarchy2"/>
    <dgm:cxn modelId="{55B9FFBB-99C6-4894-A630-0AAD4AC81A45}" type="presOf" srcId="{11109237-905B-47D8-B389-E44234177FBE}" destId="{B54902A9-5A72-495D-8B3F-6C9F0C1B64D9}" srcOrd="1" destOrd="0" presId="urn:microsoft.com/office/officeart/2005/8/layout/hierarchy2"/>
    <dgm:cxn modelId="{96BB65A0-46AB-4203-A6BC-37440551BFC5}" srcId="{D9F59991-CA99-4449-8B7B-BABA489681A3}" destId="{D467FBDE-F8B4-4517-9680-DB42C36399D5}" srcOrd="2" destOrd="0" parTransId="{60AF0A6B-8B06-4E15-A51F-DC69E4EE151A}" sibTransId="{0DA6B1F5-91C9-471D-9B64-56DBE4FE3FF1}"/>
    <dgm:cxn modelId="{50904E17-79F3-4AF6-AB93-C44BAA4F97DB}" type="presOf" srcId="{D467FBDE-F8B4-4517-9680-DB42C36399D5}" destId="{B0C7E76A-9312-456F-91F1-0C0E8E6DDC01}" srcOrd="0" destOrd="0" presId="urn:microsoft.com/office/officeart/2005/8/layout/hierarchy2"/>
    <dgm:cxn modelId="{5F4A4D31-6311-4C5A-84A9-F2A4AE5E645D}" srcId="{AD66EF1D-4DC4-42E3-A9D0-9FBDA701EDB3}" destId="{0454018B-F88B-4BAC-8F00-4EE224D7FD05}" srcOrd="0" destOrd="0" parTransId="{11109237-905B-47D8-B389-E44234177FBE}" sibTransId="{7F7F909E-7A95-4223-8C0F-C81ACD04B522}"/>
    <dgm:cxn modelId="{802FEED0-31B9-45D8-91D5-7D94E6675511}" type="presOf" srcId="{26BF6F20-E3F5-4F1B-A54F-6E588A1760F3}" destId="{A33E8C28-DD7D-40CD-8C9A-EB51898401C9}" srcOrd="1" destOrd="0" presId="urn:microsoft.com/office/officeart/2005/8/layout/hierarchy2"/>
    <dgm:cxn modelId="{69EAA6C0-9EA3-4FAA-A9BC-43B8745F28EB}" type="presOf" srcId="{AD66EF1D-4DC4-42E3-A9D0-9FBDA701EDB3}" destId="{EB868A39-A57A-49F7-A3F7-692FAF8A9FC5}" srcOrd="0" destOrd="0" presId="urn:microsoft.com/office/officeart/2005/8/layout/hierarchy2"/>
    <dgm:cxn modelId="{BB05F2A4-A3B8-4846-BCA1-B52C53A17033}" srcId="{0454018B-F88B-4BAC-8F00-4EE224D7FD05}" destId="{C6A7F555-0597-4CC8-923A-AB5780FE25B3}" srcOrd="1" destOrd="0" parTransId="{7770F896-25A4-44D3-BA4E-440E0115C8FE}" sibTransId="{549B10A0-E5A1-45B2-9457-3C966F129029}"/>
    <dgm:cxn modelId="{661395F3-C148-4F40-8F2F-AD9DD3B12F63}" type="presOf" srcId="{8CF87960-4EFA-410C-93BA-BF31588C19B9}" destId="{EE698230-9CC2-4CB7-8FFB-D549916421EE}" srcOrd="0" destOrd="0" presId="urn:microsoft.com/office/officeart/2005/8/layout/hierarchy2"/>
    <dgm:cxn modelId="{B580E604-A3AD-43E5-8C58-5B0FF7DFEAB8}" srcId="{C6A7F555-0597-4CC8-923A-AB5780FE25B3}" destId="{8CF87960-4EFA-410C-93BA-BF31588C19B9}" srcOrd="1" destOrd="0" parTransId="{68DE93AB-8202-4D40-98F3-51A46DD2B53E}" sibTransId="{648E4320-3A89-4BEC-8616-B1E6BE9CFBC3}"/>
    <dgm:cxn modelId="{2DE8CDF0-D8B3-4184-939B-E66793416EEE}" type="presOf" srcId="{68DE93AB-8202-4D40-98F3-51A46DD2B53E}" destId="{67075267-A11F-465B-8F92-24CA3C1CCDA6}" srcOrd="1" destOrd="0" presId="urn:microsoft.com/office/officeart/2005/8/layout/hierarchy2"/>
    <dgm:cxn modelId="{5023C766-F221-4C1C-9A5F-356528EE8A1C}" srcId="{D9F59991-CA99-4449-8B7B-BABA489681A3}" destId="{86F33A17-5B77-4A07-A859-DDCD9379618B}" srcOrd="1" destOrd="0" parTransId="{26BF6F20-E3F5-4F1B-A54F-6E588A1760F3}" sibTransId="{EDC97AB0-19BA-4258-8171-876F07184FB7}"/>
    <dgm:cxn modelId="{DD2AE129-4312-4FBC-B169-779D0CB725BD}" type="presOf" srcId="{65D08B05-85AD-4170-8692-3413B1002089}" destId="{AF122118-120C-4799-97D1-00520214548E}" srcOrd="1" destOrd="0" presId="urn:microsoft.com/office/officeart/2005/8/layout/hierarchy2"/>
    <dgm:cxn modelId="{0A7B4824-4A67-434C-B05F-D1AF99479742}" type="presParOf" srcId="{110C9C02-78C7-4255-AF2F-4F38D5BE8959}" destId="{57C8A86B-CA9D-4E77-81C2-25090268E0A8}" srcOrd="0" destOrd="0" presId="urn:microsoft.com/office/officeart/2005/8/layout/hierarchy2"/>
    <dgm:cxn modelId="{0CAAC87A-C29D-4007-8485-5E515855CE39}" type="presParOf" srcId="{57C8A86B-CA9D-4E77-81C2-25090268E0A8}" destId="{EB868A39-A57A-49F7-A3F7-692FAF8A9FC5}" srcOrd="0" destOrd="0" presId="urn:microsoft.com/office/officeart/2005/8/layout/hierarchy2"/>
    <dgm:cxn modelId="{35D0C1F7-4769-4EB5-812E-86ECB53E40BF}" type="presParOf" srcId="{57C8A86B-CA9D-4E77-81C2-25090268E0A8}" destId="{DD6EAE02-C129-48FF-A6AC-146595E821CD}" srcOrd="1" destOrd="0" presId="urn:microsoft.com/office/officeart/2005/8/layout/hierarchy2"/>
    <dgm:cxn modelId="{64DABA6E-D6FC-48BC-8CE7-49A8BD16026C}" type="presParOf" srcId="{DD6EAE02-C129-48FF-A6AC-146595E821CD}" destId="{9243FEE9-68C2-45F9-A777-9635D3437675}" srcOrd="0" destOrd="0" presId="urn:microsoft.com/office/officeart/2005/8/layout/hierarchy2"/>
    <dgm:cxn modelId="{C4DC6CE2-F13B-4628-AA73-570E66634C43}" type="presParOf" srcId="{9243FEE9-68C2-45F9-A777-9635D3437675}" destId="{B54902A9-5A72-495D-8B3F-6C9F0C1B64D9}" srcOrd="0" destOrd="0" presId="urn:microsoft.com/office/officeart/2005/8/layout/hierarchy2"/>
    <dgm:cxn modelId="{E0F2268C-385F-4E70-8C00-54A975B789E8}" type="presParOf" srcId="{DD6EAE02-C129-48FF-A6AC-146595E821CD}" destId="{9B6C2495-A1F7-419A-A54A-64061C3280C4}" srcOrd="1" destOrd="0" presId="urn:microsoft.com/office/officeart/2005/8/layout/hierarchy2"/>
    <dgm:cxn modelId="{708BC0CD-3C50-4294-8621-82B4E8C571CC}" type="presParOf" srcId="{9B6C2495-A1F7-419A-A54A-64061C3280C4}" destId="{1E3CEEBE-6AF4-4A30-A1DB-E1B40C13EB14}" srcOrd="0" destOrd="0" presId="urn:microsoft.com/office/officeart/2005/8/layout/hierarchy2"/>
    <dgm:cxn modelId="{33B05858-13BA-4469-ADCA-B62BB55EBD0F}" type="presParOf" srcId="{9B6C2495-A1F7-419A-A54A-64061C3280C4}" destId="{A1F48DE4-426B-4B48-B0F6-6AE0E3A87F8F}" srcOrd="1" destOrd="0" presId="urn:microsoft.com/office/officeart/2005/8/layout/hierarchy2"/>
    <dgm:cxn modelId="{DED4069F-2CFD-4122-842F-057CDC0726CB}" type="presParOf" srcId="{A1F48DE4-426B-4B48-B0F6-6AE0E3A87F8F}" destId="{FAB2A63D-B234-437D-B79D-9301B861DE02}" srcOrd="0" destOrd="0" presId="urn:microsoft.com/office/officeart/2005/8/layout/hierarchy2"/>
    <dgm:cxn modelId="{EEA0F0AA-07C9-445E-9E3D-12D5349F644A}" type="presParOf" srcId="{FAB2A63D-B234-437D-B79D-9301B861DE02}" destId="{17927D5A-BCDC-482B-BBD1-75D9B97AE745}" srcOrd="0" destOrd="0" presId="urn:microsoft.com/office/officeart/2005/8/layout/hierarchy2"/>
    <dgm:cxn modelId="{B668F01E-7D0E-415F-8AAA-1272BC47DE14}" type="presParOf" srcId="{A1F48DE4-426B-4B48-B0F6-6AE0E3A87F8F}" destId="{7F601807-67C9-477B-B89C-7EA813E95CEC}" srcOrd="1" destOrd="0" presId="urn:microsoft.com/office/officeart/2005/8/layout/hierarchy2"/>
    <dgm:cxn modelId="{3B309AC7-991A-47C1-ACD8-60B14A7F9262}" type="presParOf" srcId="{7F601807-67C9-477B-B89C-7EA813E95CEC}" destId="{CE88E1C3-C0D7-414B-AE3B-F3456EF75B6C}" srcOrd="0" destOrd="0" presId="urn:microsoft.com/office/officeart/2005/8/layout/hierarchy2"/>
    <dgm:cxn modelId="{09BFD5C5-27CA-428E-BFF2-C99EA6ABA799}" type="presParOf" srcId="{7F601807-67C9-477B-B89C-7EA813E95CEC}" destId="{7DDA677E-1377-48F4-92AA-CBC18A3BDF7D}" srcOrd="1" destOrd="0" presId="urn:microsoft.com/office/officeart/2005/8/layout/hierarchy2"/>
    <dgm:cxn modelId="{E35AD12E-0814-42E9-AAA6-B5ECBCBB8D5D}" type="presParOf" srcId="{7DDA677E-1377-48F4-92AA-CBC18A3BDF7D}" destId="{38FB67C4-D01C-4E93-B34D-5B0BA6FD2071}" srcOrd="0" destOrd="0" presId="urn:microsoft.com/office/officeart/2005/8/layout/hierarchy2"/>
    <dgm:cxn modelId="{C1AEE3D6-2B9A-466B-A82C-07F209EF9B37}" type="presParOf" srcId="{38FB67C4-D01C-4E93-B34D-5B0BA6FD2071}" destId="{D8321740-1FF3-4A18-9C4D-00A3393B0C37}" srcOrd="0" destOrd="0" presId="urn:microsoft.com/office/officeart/2005/8/layout/hierarchy2"/>
    <dgm:cxn modelId="{A3E96DC9-4712-4619-82F7-F56B0F4F8996}" type="presParOf" srcId="{7DDA677E-1377-48F4-92AA-CBC18A3BDF7D}" destId="{F2DF2D0E-D74B-4124-A9F7-B22A5617B5EF}" srcOrd="1" destOrd="0" presId="urn:microsoft.com/office/officeart/2005/8/layout/hierarchy2"/>
    <dgm:cxn modelId="{DFEF4EFF-E245-4986-A478-AAD61B5F271E}" type="presParOf" srcId="{F2DF2D0E-D74B-4124-A9F7-B22A5617B5EF}" destId="{9C490763-B042-40D2-9DBB-46764C33C32E}" srcOrd="0" destOrd="0" presId="urn:microsoft.com/office/officeart/2005/8/layout/hierarchy2"/>
    <dgm:cxn modelId="{9B9AD58B-5C0C-423C-8505-A25018523269}" type="presParOf" srcId="{F2DF2D0E-D74B-4124-A9F7-B22A5617B5EF}" destId="{13584FA6-DC98-4187-807C-E4F05B767E00}" srcOrd="1" destOrd="0" presId="urn:microsoft.com/office/officeart/2005/8/layout/hierarchy2"/>
    <dgm:cxn modelId="{73FB4985-BF10-4633-BFEE-1CA28C33FA8C}" type="presParOf" srcId="{7DDA677E-1377-48F4-92AA-CBC18A3BDF7D}" destId="{D56FDFDF-F96F-4E6F-A0A0-B8BC70373E5A}" srcOrd="2" destOrd="0" presId="urn:microsoft.com/office/officeart/2005/8/layout/hierarchy2"/>
    <dgm:cxn modelId="{191388EA-39BD-4805-90A1-38F125C26A75}" type="presParOf" srcId="{D56FDFDF-F96F-4E6F-A0A0-B8BC70373E5A}" destId="{A33E8C28-DD7D-40CD-8C9A-EB51898401C9}" srcOrd="0" destOrd="0" presId="urn:microsoft.com/office/officeart/2005/8/layout/hierarchy2"/>
    <dgm:cxn modelId="{96AA3C1A-6D3A-49D3-8C85-F4FC0BD024CF}" type="presParOf" srcId="{7DDA677E-1377-48F4-92AA-CBC18A3BDF7D}" destId="{DF3E2EAF-6FC9-4674-BACA-931BF3A3A251}" srcOrd="3" destOrd="0" presId="urn:microsoft.com/office/officeart/2005/8/layout/hierarchy2"/>
    <dgm:cxn modelId="{29489907-CFA6-4524-B53B-AD75E08A0A15}" type="presParOf" srcId="{DF3E2EAF-6FC9-4674-BACA-931BF3A3A251}" destId="{F4F130F1-7E55-4937-92A7-0842AC97393E}" srcOrd="0" destOrd="0" presId="urn:microsoft.com/office/officeart/2005/8/layout/hierarchy2"/>
    <dgm:cxn modelId="{7239831A-B897-495A-823C-FF75E5A0390A}" type="presParOf" srcId="{DF3E2EAF-6FC9-4674-BACA-931BF3A3A251}" destId="{C12982E1-A236-4EF3-BD4B-9A2C3B5D4DA1}" srcOrd="1" destOrd="0" presId="urn:microsoft.com/office/officeart/2005/8/layout/hierarchy2"/>
    <dgm:cxn modelId="{B7B63C1F-F1DF-4EC8-A319-14EC76927A5E}" type="presParOf" srcId="{7DDA677E-1377-48F4-92AA-CBC18A3BDF7D}" destId="{D1BB699A-C498-42E5-81D9-ED4855D0696A}" srcOrd="4" destOrd="0" presId="urn:microsoft.com/office/officeart/2005/8/layout/hierarchy2"/>
    <dgm:cxn modelId="{CE808FB6-544E-43AA-83A0-FCE8D8B266E9}" type="presParOf" srcId="{D1BB699A-C498-42E5-81D9-ED4855D0696A}" destId="{D85390CA-B7FF-4AA5-8CE0-9B0FD999098D}" srcOrd="0" destOrd="0" presId="urn:microsoft.com/office/officeart/2005/8/layout/hierarchy2"/>
    <dgm:cxn modelId="{6BD33E57-49DA-47B1-B831-2EDF302B38BE}" type="presParOf" srcId="{7DDA677E-1377-48F4-92AA-CBC18A3BDF7D}" destId="{8B394E4B-1F45-4DB3-9D30-345AF982D616}" srcOrd="5" destOrd="0" presId="urn:microsoft.com/office/officeart/2005/8/layout/hierarchy2"/>
    <dgm:cxn modelId="{9F944670-1502-4F03-B472-62E593202872}" type="presParOf" srcId="{8B394E4B-1F45-4DB3-9D30-345AF982D616}" destId="{B0C7E76A-9312-456F-91F1-0C0E8E6DDC01}" srcOrd="0" destOrd="0" presId="urn:microsoft.com/office/officeart/2005/8/layout/hierarchy2"/>
    <dgm:cxn modelId="{6768125C-4996-4188-8C9D-DC0E00EB497C}" type="presParOf" srcId="{8B394E4B-1F45-4DB3-9D30-345AF982D616}" destId="{79D812EA-54AE-4963-A094-A1042C4040AD}" srcOrd="1" destOrd="0" presId="urn:microsoft.com/office/officeart/2005/8/layout/hierarchy2"/>
    <dgm:cxn modelId="{2450FF19-0C2B-47E0-BA83-7DCACC84FA41}" type="presParOf" srcId="{A1F48DE4-426B-4B48-B0F6-6AE0E3A87F8F}" destId="{A48A7494-556F-4949-8F34-B589580D8F94}" srcOrd="2" destOrd="0" presId="urn:microsoft.com/office/officeart/2005/8/layout/hierarchy2"/>
    <dgm:cxn modelId="{0EFD16EB-B9F2-4329-B056-B64021E9732B}" type="presParOf" srcId="{A48A7494-556F-4949-8F34-B589580D8F94}" destId="{E90FEE46-D41C-42E0-A53C-23E8FCDEFB0D}" srcOrd="0" destOrd="0" presId="urn:microsoft.com/office/officeart/2005/8/layout/hierarchy2"/>
    <dgm:cxn modelId="{F7DB8E31-0D8D-4691-A6EF-52B536C567B8}" type="presParOf" srcId="{A1F48DE4-426B-4B48-B0F6-6AE0E3A87F8F}" destId="{6098EC85-1B86-47D4-B5B6-A948A8FFB504}" srcOrd="3" destOrd="0" presId="urn:microsoft.com/office/officeart/2005/8/layout/hierarchy2"/>
    <dgm:cxn modelId="{078574F4-2DD9-4AE0-B0AF-DFAC3D827B05}" type="presParOf" srcId="{6098EC85-1B86-47D4-B5B6-A948A8FFB504}" destId="{F2BFE279-5338-402A-B563-A80F91BA6C4E}" srcOrd="0" destOrd="0" presId="urn:microsoft.com/office/officeart/2005/8/layout/hierarchy2"/>
    <dgm:cxn modelId="{4A246D8F-4D91-4641-A496-D5D63939722E}" type="presParOf" srcId="{6098EC85-1B86-47D4-B5B6-A948A8FFB504}" destId="{D341EF41-96A8-482D-94D2-42E90CA58A90}" srcOrd="1" destOrd="0" presId="urn:microsoft.com/office/officeart/2005/8/layout/hierarchy2"/>
    <dgm:cxn modelId="{7804DC3B-38B5-4BED-B457-FE9AE54315F5}" type="presParOf" srcId="{D341EF41-96A8-482D-94D2-42E90CA58A90}" destId="{476AB1E0-1E86-4BD5-9B29-8E651F11D9EF}" srcOrd="0" destOrd="0" presId="urn:microsoft.com/office/officeart/2005/8/layout/hierarchy2"/>
    <dgm:cxn modelId="{8ACB1754-B0D5-4B92-B703-34C23BDA5D5C}" type="presParOf" srcId="{476AB1E0-1E86-4BD5-9B29-8E651F11D9EF}" destId="{AF122118-120C-4799-97D1-00520214548E}" srcOrd="0" destOrd="0" presId="urn:microsoft.com/office/officeart/2005/8/layout/hierarchy2"/>
    <dgm:cxn modelId="{3C3C0940-905D-495F-B075-0739DA670FF7}" type="presParOf" srcId="{D341EF41-96A8-482D-94D2-42E90CA58A90}" destId="{FE2D82CD-0338-4EBB-B220-985174FE971E}" srcOrd="1" destOrd="0" presId="urn:microsoft.com/office/officeart/2005/8/layout/hierarchy2"/>
    <dgm:cxn modelId="{6A335A6C-6CEE-4794-B40A-24446A8A5DB1}" type="presParOf" srcId="{FE2D82CD-0338-4EBB-B220-985174FE971E}" destId="{75CEC9BE-4E4A-42F4-856D-C254161D16B9}" srcOrd="0" destOrd="0" presId="urn:microsoft.com/office/officeart/2005/8/layout/hierarchy2"/>
    <dgm:cxn modelId="{134CC07A-ADF6-43F6-8A2E-6D01F26279FA}" type="presParOf" srcId="{FE2D82CD-0338-4EBB-B220-985174FE971E}" destId="{EA47F14C-B487-4D8B-AB9C-B695B219360E}" srcOrd="1" destOrd="0" presId="urn:microsoft.com/office/officeart/2005/8/layout/hierarchy2"/>
    <dgm:cxn modelId="{9F2386AA-4FB9-4748-AC58-22216FA078F3}" type="presParOf" srcId="{D341EF41-96A8-482D-94D2-42E90CA58A90}" destId="{35AD5BF0-918F-415B-A7B7-8BC302CE009D}" srcOrd="2" destOrd="0" presId="urn:microsoft.com/office/officeart/2005/8/layout/hierarchy2"/>
    <dgm:cxn modelId="{289A494F-5CEB-49B5-A6B3-86FDD157B0DD}" type="presParOf" srcId="{35AD5BF0-918F-415B-A7B7-8BC302CE009D}" destId="{67075267-A11F-465B-8F92-24CA3C1CCDA6}" srcOrd="0" destOrd="0" presId="urn:microsoft.com/office/officeart/2005/8/layout/hierarchy2"/>
    <dgm:cxn modelId="{0E84C370-30B1-4175-928C-3430B1B522C0}" type="presParOf" srcId="{D341EF41-96A8-482D-94D2-42E90CA58A90}" destId="{1781C8AE-02B7-4DEF-BB8C-C3305033DBE3}" srcOrd="3" destOrd="0" presId="urn:microsoft.com/office/officeart/2005/8/layout/hierarchy2"/>
    <dgm:cxn modelId="{198409E2-1D78-42AC-9FB9-55EA1365538F}" type="presParOf" srcId="{1781C8AE-02B7-4DEF-BB8C-C3305033DBE3}" destId="{EE698230-9CC2-4CB7-8FFB-D549916421EE}" srcOrd="0" destOrd="0" presId="urn:microsoft.com/office/officeart/2005/8/layout/hierarchy2"/>
    <dgm:cxn modelId="{C2A629C4-6D5C-4EF7-B9CC-1A601AC20E65}" type="presParOf" srcId="{1781C8AE-02B7-4DEF-BB8C-C3305033DBE3}" destId="{563E951B-0B0B-437B-AC49-4DB16F715F24}"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C0579DB-F377-4713-BC6D-6CECA4DBD1AF}"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kumimoji="1" lang="ja-JP" altLang="en-US"/>
        </a:p>
      </dgm:t>
    </dgm:pt>
    <dgm:pt modelId="{AD66EF1D-4DC4-42E3-A9D0-9FBDA701EDB3}">
      <dgm:prSet phldrT="[テキスト]" custT="1"/>
      <dgm:spPr>
        <a:solidFill>
          <a:schemeClr val="accent2">
            <a:lumMod val="20000"/>
            <a:lumOff val="80000"/>
          </a:schemeClr>
        </a:solidFill>
        <a:ln w="28575">
          <a:solidFill>
            <a:schemeClr val="accent2">
              <a:lumMod val="75000"/>
            </a:schemeClr>
          </a:solidFill>
        </a:ln>
      </dgm:spPr>
      <dgm:t>
        <a:bodyPr/>
        <a:lstStyle/>
        <a:p>
          <a:r>
            <a:rPr kumimoji="1" lang="ja-JP" altLang="en-US" sz="2400" b="1" dirty="0" smtClean="0"/>
            <a:t>民</a:t>
          </a:r>
          <a:r>
            <a:rPr kumimoji="1" lang="en-US" altLang="ja-JP" sz="2400" b="1" dirty="0" smtClean="0"/>
            <a:t/>
          </a:r>
          <a:br>
            <a:rPr kumimoji="1" lang="en-US" altLang="ja-JP" sz="2400" b="1" dirty="0" smtClean="0"/>
          </a:br>
          <a:r>
            <a:rPr kumimoji="1" lang="ja-JP" altLang="en-US" sz="2400" b="1" dirty="0" smtClean="0"/>
            <a:t>法</a:t>
          </a:r>
          <a:endParaRPr kumimoji="1" lang="ja-JP" altLang="en-US" sz="2400" b="1" dirty="0"/>
        </a:p>
      </dgm:t>
    </dgm:pt>
    <dgm:pt modelId="{F771310A-1597-4FE8-825F-2D39FA0796D4}" type="parTrans" cxnId="{E4BDB9FE-FF5B-49D9-BED5-FD807DF25FD9}">
      <dgm:prSet/>
      <dgm:spPr/>
      <dgm:t>
        <a:bodyPr/>
        <a:lstStyle/>
        <a:p>
          <a:endParaRPr kumimoji="1" lang="ja-JP" altLang="en-US" sz="1200"/>
        </a:p>
      </dgm:t>
    </dgm:pt>
    <dgm:pt modelId="{77C18BD5-204E-4CA3-83B8-F49C9EAE6BFF}" type="sibTrans" cxnId="{E4BDB9FE-FF5B-49D9-BED5-FD807DF25FD9}">
      <dgm:prSet/>
      <dgm:spPr/>
      <dgm:t>
        <a:bodyPr/>
        <a:lstStyle/>
        <a:p>
          <a:endParaRPr kumimoji="1" lang="ja-JP" altLang="en-US" sz="1200"/>
        </a:p>
      </dgm:t>
    </dgm:pt>
    <dgm:pt modelId="{0454018B-F88B-4BAC-8F00-4EE224D7FD05}">
      <dgm:prSet phldrT="[テキスト]" custT="1"/>
      <dgm:spPr>
        <a:solidFill>
          <a:schemeClr val="accent3">
            <a:lumMod val="20000"/>
            <a:lumOff val="80000"/>
          </a:schemeClr>
        </a:solidFill>
        <a:ln w="28575">
          <a:solidFill>
            <a:schemeClr val="accent3">
              <a:lumMod val="75000"/>
            </a:schemeClr>
          </a:solidFill>
        </a:ln>
      </dgm:spPr>
      <dgm:t>
        <a:bodyPr/>
        <a:lstStyle/>
        <a:p>
          <a:r>
            <a:rPr kumimoji="1" lang="ja-JP" altLang="en-US" sz="2400" b="1" dirty="0" smtClean="0"/>
            <a:t>第</a:t>
          </a:r>
          <a:r>
            <a:rPr kumimoji="1" lang="en-US" altLang="ja-JP" sz="2400" b="1" dirty="0" smtClean="0"/>
            <a:t>1</a:t>
          </a:r>
          <a:r>
            <a:rPr kumimoji="1" lang="ja-JP" altLang="en-US" sz="2400" b="1" dirty="0" smtClean="0"/>
            <a:t>編</a:t>
          </a:r>
          <a:r>
            <a:rPr kumimoji="1" lang="en-US" altLang="ja-JP" sz="2400" b="1" dirty="0" smtClean="0"/>
            <a:t/>
          </a:r>
          <a:br>
            <a:rPr kumimoji="1" lang="en-US" altLang="ja-JP" sz="2400" b="1" dirty="0" smtClean="0"/>
          </a:br>
          <a:r>
            <a:rPr kumimoji="1" lang="ja-JP" altLang="en-US" sz="2400" b="1" dirty="0" smtClean="0"/>
            <a:t>第</a:t>
          </a:r>
          <a:r>
            <a:rPr kumimoji="1" lang="en-US" altLang="ja-JP" sz="2400" b="1" dirty="0" smtClean="0"/>
            <a:t>1</a:t>
          </a:r>
          <a:r>
            <a:rPr kumimoji="1" lang="ja-JP" altLang="en-US" sz="2400" b="1" dirty="0" smtClean="0"/>
            <a:t>章</a:t>
          </a:r>
          <a:r>
            <a:rPr kumimoji="1" lang="en-US" altLang="ja-JP" sz="2400" b="1" dirty="0" smtClean="0"/>
            <a:t/>
          </a:r>
          <a:br>
            <a:rPr kumimoji="1" lang="en-US" altLang="ja-JP" sz="2400" b="1" dirty="0" smtClean="0"/>
          </a:br>
          <a:r>
            <a:rPr kumimoji="1" lang="ja-JP" altLang="en-US" sz="2400" b="1" dirty="0" smtClean="0"/>
            <a:t>通則</a:t>
          </a:r>
          <a:endParaRPr kumimoji="1" lang="ja-JP" altLang="en-US" sz="2400" b="1" dirty="0"/>
        </a:p>
      </dgm:t>
    </dgm:pt>
    <dgm:pt modelId="{11109237-905B-47D8-B389-E44234177FBE}" type="parTrans" cxnId="{5F4A4D31-6311-4C5A-84A9-F2A4AE5E645D}">
      <dgm:prSet custT="1"/>
      <dgm:spPr/>
      <dgm:t>
        <a:bodyPr/>
        <a:lstStyle/>
        <a:p>
          <a:endParaRPr kumimoji="1" lang="ja-JP" altLang="en-US" sz="200"/>
        </a:p>
      </dgm:t>
    </dgm:pt>
    <dgm:pt modelId="{7F7F909E-7A95-4223-8C0F-C81ACD04B522}" type="sibTrans" cxnId="{5F4A4D31-6311-4C5A-84A9-F2A4AE5E645D}">
      <dgm:prSet/>
      <dgm:spPr/>
      <dgm:t>
        <a:bodyPr/>
        <a:lstStyle/>
        <a:p>
          <a:endParaRPr kumimoji="1" lang="ja-JP" altLang="en-US" sz="1200"/>
        </a:p>
      </dgm:t>
    </dgm:pt>
    <dgm:pt modelId="{D9F59991-CA99-4449-8B7B-BABA489681A3}">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b="1" dirty="0" smtClean="0"/>
            <a:t>第</a:t>
          </a:r>
          <a:r>
            <a:rPr kumimoji="1" lang="en-US" altLang="ja-JP" sz="2400" b="1" dirty="0" smtClean="0"/>
            <a:t>1</a:t>
          </a:r>
          <a:r>
            <a:rPr kumimoji="1" lang="ja-JP" altLang="en-US" sz="2400" b="1" dirty="0" smtClean="0"/>
            <a:t>条</a:t>
          </a:r>
          <a:r>
            <a:rPr kumimoji="1" lang="en-US" altLang="ja-JP" sz="2400" b="1" dirty="0" smtClean="0"/>
            <a:t/>
          </a:r>
          <a:br>
            <a:rPr kumimoji="1" lang="en-US" altLang="ja-JP" sz="2400" b="1" dirty="0" smtClean="0"/>
          </a:br>
          <a:r>
            <a:rPr kumimoji="1" lang="ja-JP" altLang="en-US" sz="2400" b="1" dirty="0" smtClean="0"/>
            <a:t>（民法の目的並びに</a:t>
          </a:r>
          <a:r>
            <a:rPr kumimoji="1" lang="en-US" altLang="ja-JP" sz="2400" b="1" dirty="0" smtClean="0"/>
            <a:t/>
          </a:r>
          <a:br>
            <a:rPr kumimoji="1" lang="en-US" altLang="ja-JP" sz="2400" b="1" dirty="0" smtClean="0"/>
          </a:br>
          <a:r>
            <a:rPr kumimoji="1" lang="ja-JP" altLang="en-US" sz="2400" b="1" dirty="0" smtClean="0"/>
            <a:t>私権の行使及び</a:t>
          </a:r>
          <a:r>
            <a:rPr kumimoji="1" lang="en-US" altLang="ja-JP" sz="2400" b="1" dirty="0" smtClean="0"/>
            <a:t/>
          </a:r>
          <a:br>
            <a:rPr kumimoji="1" lang="en-US" altLang="ja-JP" sz="2400" b="1" dirty="0" smtClean="0"/>
          </a:br>
          <a:r>
            <a:rPr kumimoji="1" lang="ja-JP" altLang="en-US" sz="2400" b="1" dirty="0" smtClean="0"/>
            <a:t>その制限）</a:t>
          </a:r>
          <a:endParaRPr kumimoji="1" lang="ja-JP" altLang="en-US" sz="2400" b="1" dirty="0"/>
        </a:p>
      </dgm:t>
    </dgm:pt>
    <dgm:pt modelId="{D2DF84CD-6D7F-4787-A7B4-BDD3EE6A0FC8}" type="parTrans" cxnId="{ED3F298A-B6E1-4FF4-927E-FD253213B95B}">
      <dgm:prSet custT="1"/>
      <dgm:spPr/>
      <dgm:t>
        <a:bodyPr/>
        <a:lstStyle/>
        <a:p>
          <a:endParaRPr kumimoji="1" lang="ja-JP" altLang="en-US" sz="200"/>
        </a:p>
      </dgm:t>
    </dgm:pt>
    <dgm:pt modelId="{295B728F-5256-4A9D-89E7-313CFDFFC710}" type="sibTrans" cxnId="{ED3F298A-B6E1-4FF4-927E-FD253213B95B}">
      <dgm:prSet/>
      <dgm:spPr/>
      <dgm:t>
        <a:bodyPr/>
        <a:lstStyle/>
        <a:p>
          <a:endParaRPr kumimoji="1" lang="ja-JP" altLang="en-US" sz="1200"/>
        </a:p>
      </dgm:t>
    </dgm:pt>
    <dgm:pt modelId="{D467FBDE-F8B4-4517-9680-DB42C36399D5}">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b="1" dirty="0" smtClean="0"/>
            <a:t>権利濫用の禁止</a:t>
          </a:r>
          <a:endParaRPr kumimoji="1" lang="ja-JP" altLang="en-US" sz="2400" b="1" dirty="0"/>
        </a:p>
      </dgm:t>
    </dgm:pt>
    <dgm:pt modelId="{60AF0A6B-8B06-4E15-A51F-DC69E4EE151A}" type="parTrans" cxnId="{96BB65A0-46AB-4203-A6BC-37440551BFC5}">
      <dgm:prSet custT="1"/>
      <dgm:spPr/>
      <dgm:t>
        <a:bodyPr/>
        <a:lstStyle/>
        <a:p>
          <a:endParaRPr kumimoji="1" lang="ja-JP" altLang="en-US" sz="200"/>
        </a:p>
      </dgm:t>
    </dgm:pt>
    <dgm:pt modelId="{0DA6B1F5-91C9-471D-9B64-56DBE4FE3FF1}" type="sibTrans" cxnId="{96BB65A0-46AB-4203-A6BC-37440551BFC5}">
      <dgm:prSet/>
      <dgm:spPr/>
      <dgm:t>
        <a:bodyPr/>
        <a:lstStyle/>
        <a:p>
          <a:endParaRPr kumimoji="1" lang="ja-JP" altLang="en-US" sz="1200"/>
        </a:p>
      </dgm:t>
    </dgm:pt>
    <dgm:pt modelId="{C6A7F555-0597-4CC8-923A-AB5780FE25B3}">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400" b="1" dirty="0" smtClean="0"/>
            <a:t>第</a:t>
          </a:r>
          <a:r>
            <a:rPr kumimoji="1" lang="en-US" altLang="ja-JP" sz="2400" b="1" dirty="0" smtClean="0"/>
            <a:t>2</a:t>
          </a:r>
          <a:r>
            <a:rPr kumimoji="1" lang="ja-JP" altLang="en-US" sz="2400" b="1" dirty="0" smtClean="0"/>
            <a:t>条</a:t>
          </a:r>
          <a:r>
            <a:rPr kumimoji="1" lang="en-US" altLang="ja-JP" sz="2400" b="1" dirty="0" smtClean="0"/>
            <a:t/>
          </a:r>
          <a:br>
            <a:rPr kumimoji="1" lang="en-US" altLang="ja-JP" sz="2400" b="1" dirty="0" smtClean="0"/>
          </a:br>
          <a:r>
            <a:rPr kumimoji="1" lang="ja-JP" altLang="en-US" sz="2400" b="1" dirty="0" smtClean="0"/>
            <a:t>（解釈の基準）</a:t>
          </a:r>
          <a:endParaRPr kumimoji="1" lang="ja-JP" altLang="en-US" sz="2400" b="1" dirty="0"/>
        </a:p>
      </dgm:t>
    </dgm:pt>
    <dgm:pt modelId="{7770F896-25A4-44D3-BA4E-440E0115C8FE}" type="parTrans" cxnId="{BB05F2A4-A3B8-4846-BCA1-B52C53A17033}">
      <dgm:prSet custT="1"/>
      <dgm:spPr/>
      <dgm:t>
        <a:bodyPr/>
        <a:lstStyle/>
        <a:p>
          <a:endParaRPr kumimoji="1" lang="ja-JP" altLang="en-US" sz="200"/>
        </a:p>
      </dgm:t>
    </dgm:pt>
    <dgm:pt modelId="{549B10A0-E5A1-45B2-9457-3C966F129029}" type="sibTrans" cxnId="{BB05F2A4-A3B8-4846-BCA1-B52C53A17033}">
      <dgm:prSet/>
      <dgm:spPr/>
      <dgm:t>
        <a:bodyPr/>
        <a:lstStyle/>
        <a:p>
          <a:endParaRPr kumimoji="1" lang="ja-JP" altLang="en-US" sz="1200"/>
        </a:p>
      </dgm:t>
    </dgm:pt>
    <dgm:pt modelId="{F09F4F2F-48B8-4844-A301-43915B35F25C}">
      <dgm:prSet phldrT="[テキスト]" custT="1"/>
      <dgm:spPr>
        <a:solidFill>
          <a:schemeClr val="accent6">
            <a:lumMod val="20000"/>
            <a:lumOff val="80000"/>
          </a:schemeClr>
        </a:solidFill>
        <a:ln w="28575">
          <a:solidFill>
            <a:schemeClr val="accent6">
              <a:lumMod val="75000"/>
            </a:schemeClr>
          </a:solidFill>
        </a:ln>
      </dgm:spPr>
      <dgm:t>
        <a:bodyPr/>
        <a:lstStyle/>
        <a:p>
          <a:r>
            <a:rPr kumimoji="1" lang="ja-JP" altLang="en-US" sz="2400" b="1" dirty="0" smtClean="0"/>
            <a:t>個人の尊厳と</a:t>
          </a:r>
          <a:r>
            <a:rPr kumimoji="1" lang="en-US" altLang="ja-JP" sz="2400" b="1" dirty="0" smtClean="0"/>
            <a:t/>
          </a:r>
          <a:br>
            <a:rPr kumimoji="1" lang="en-US" altLang="ja-JP" sz="2400" b="1" dirty="0" smtClean="0"/>
          </a:br>
          <a:r>
            <a:rPr kumimoji="1" lang="ja-JP" altLang="en-US" sz="2400" b="1" dirty="0" smtClean="0"/>
            <a:t>両性の本質的平等</a:t>
          </a:r>
          <a:endParaRPr kumimoji="1" lang="ja-JP" altLang="en-US" sz="2400" b="1" dirty="0"/>
        </a:p>
      </dgm:t>
    </dgm:pt>
    <dgm:pt modelId="{65D08B05-85AD-4170-8692-3413B1002089}" type="parTrans" cxnId="{DFBCB5DB-6ECB-4BED-84E3-901F96AC1E09}">
      <dgm:prSet custT="1"/>
      <dgm:spPr/>
      <dgm:t>
        <a:bodyPr/>
        <a:lstStyle/>
        <a:p>
          <a:endParaRPr kumimoji="1" lang="ja-JP" altLang="en-US" sz="200"/>
        </a:p>
      </dgm:t>
    </dgm:pt>
    <dgm:pt modelId="{21EB2A75-4C60-4561-925D-2ED8BFFB9F08}" type="sibTrans" cxnId="{DFBCB5DB-6ECB-4BED-84E3-901F96AC1E09}">
      <dgm:prSet/>
      <dgm:spPr/>
      <dgm:t>
        <a:bodyPr/>
        <a:lstStyle/>
        <a:p>
          <a:endParaRPr kumimoji="1" lang="ja-JP" altLang="en-US" sz="1200"/>
        </a:p>
      </dgm:t>
    </dgm:pt>
    <dgm:pt modelId="{86F33A17-5B77-4A07-A859-DDCD9379618B}">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b="1" dirty="0" smtClean="0"/>
            <a:t>私権の行使の自由並びに</a:t>
          </a:r>
          <a:r>
            <a:rPr kumimoji="1" lang="en-US" altLang="ja-JP" sz="2400" b="1" dirty="0" smtClean="0"/>
            <a:t/>
          </a:r>
          <a:br>
            <a:rPr kumimoji="1" lang="en-US" altLang="ja-JP" sz="2400" b="1" dirty="0" smtClean="0"/>
          </a:br>
          <a:r>
            <a:rPr kumimoji="1" lang="ja-JP" altLang="en-US" sz="2400" b="1" dirty="0" smtClean="0"/>
            <a:t>信義則による制限及び責任</a:t>
          </a:r>
          <a:endParaRPr kumimoji="1" lang="ja-JP" altLang="en-US" sz="2400" b="1" dirty="0"/>
        </a:p>
      </dgm:t>
    </dgm:pt>
    <dgm:pt modelId="{26BF6F20-E3F5-4F1B-A54F-6E588A1760F3}" type="parTrans" cxnId="{5023C766-F221-4C1C-9A5F-356528EE8A1C}">
      <dgm:prSet custT="1"/>
      <dgm:spPr/>
      <dgm:t>
        <a:bodyPr/>
        <a:lstStyle/>
        <a:p>
          <a:endParaRPr kumimoji="1" lang="ja-JP" altLang="en-US" sz="200"/>
        </a:p>
      </dgm:t>
    </dgm:pt>
    <dgm:pt modelId="{EDC97AB0-19BA-4258-8171-876F07184FB7}" type="sibTrans" cxnId="{5023C766-F221-4C1C-9A5F-356528EE8A1C}">
      <dgm:prSet/>
      <dgm:spPr/>
      <dgm:t>
        <a:bodyPr/>
        <a:lstStyle/>
        <a:p>
          <a:endParaRPr kumimoji="1" lang="ja-JP" altLang="en-US" sz="1200"/>
        </a:p>
      </dgm:t>
    </dgm:pt>
    <dgm:pt modelId="{3801C05D-B5AF-49F8-A0A7-1269C6E44E70}">
      <dgm:prSet phldrT="[テキスト]" custT="1"/>
      <dgm:spPr>
        <a:solidFill>
          <a:schemeClr val="accent1">
            <a:lumMod val="20000"/>
            <a:lumOff val="80000"/>
          </a:schemeClr>
        </a:solidFill>
        <a:ln w="28575">
          <a:solidFill>
            <a:schemeClr val="accent1">
              <a:lumMod val="75000"/>
            </a:schemeClr>
          </a:solidFill>
        </a:ln>
      </dgm:spPr>
      <dgm:t>
        <a:bodyPr/>
        <a:lstStyle/>
        <a:p>
          <a:r>
            <a:rPr kumimoji="1" lang="ja-JP" altLang="en-US" sz="2400" b="1" dirty="0" smtClean="0"/>
            <a:t>私権の</a:t>
          </a:r>
          <a:r>
            <a:rPr kumimoji="1" lang="en-US" altLang="ja-JP" sz="2400" b="1" dirty="0" smtClean="0"/>
            <a:t/>
          </a:r>
          <a:br>
            <a:rPr kumimoji="1" lang="en-US" altLang="ja-JP" sz="2400" b="1" dirty="0" smtClean="0"/>
          </a:br>
          <a:r>
            <a:rPr kumimoji="1" lang="ja-JP" altLang="en-US" sz="2400" b="1" dirty="0" smtClean="0"/>
            <a:t>公共の福祉適合性</a:t>
          </a:r>
          <a:endParaRPr kumimoji="1" lang="ja-JP" altLang="en-US" sz="2400" b="1" dirty="0"/>
        </a:p>
      </dgm:t>
    </dgm:pt>
    <dgm:pt modelId="{89A90FF9-DBA5-4D45-BD37-B950AB2DE794}" type="parTrans" cxnId="{E8843656-BCC3-44B5-8BE9-20E97F46316C}">
      <dgm:prSet custT="1"/>
      <dgm:spPr/>
      <dgm:t>
        <a:bodyPr/>
        <a:lstStyle/>
        <a:p>
          <a:endParaRPr kumimoji="1" lang="ja-JP" altLang="en-US" sz="200"/>
        </a:p>
      </dgm:t>
    </dgm:pt>
    <dgm:pt modelId="{162C2D8D-B355-480A-8692-E48D3677B6A3}" type="sibTrans" cxnId="{E8843656-BCC3-44B5-8BE9-20E97F46316C}">
      <dgm:prSet/>
      <dgm:spPr/>
      <dgm:t>
        <a:bodyPr/>
        <a:lstStyle/>
        <a:p>
          <a:endParaRPr kumimoji="1" lang="ja-JP" altLang="en-US" sz="1200"/>
        </a:p>
      </dgm:t>
    </dgm:pt>
    <dgm:pt modelId="{4F3038B7-684B-46FE-BFF7-F34143D37F1A}">
      <dgm:prSet phldrT="[テキスト]" custT="1"/>
      <dgm:spPr>
        <a:solidFill>
          <a:schemeClr val="accent2">
            <a:lumMod val="20000"/>
            <a:lumOff val="80000"/>
          </a:schemeClr>
        </a:solidFill>
        <a:ln w="28575">
          <a:solidFill>
            <a:schemeClr val="accent1">
              <a:lumMod val="75000"/>
            </a:schemeClr>
          </a:solidFill>
        </a:ln>
      </dgm:spPr>
      <dgm:t>
        <a:bodyPr/>
        <a:lstStyle/>
        <a:p>
          <a:r>
            <a:rPr kumimoji="1" lang="ja-JP" altLang="en-US" sz="2400" b="1" dirty="0" smtClean="0"/>
            <a:t>民法の目的</a:t>
          </a:r>
          <a:r>
            <a:rPr kumimoji="1" lang="en-US" altLang="ja-JP" sz="2400" b="1" dirty="0" smtClean="0"/>
            <a:t/>
          </a:r>
          <a:br>
            <a:rPr kumimoji="1" lang="en-US" altLang="ja-JP" sz="2400" b="1" dirty="0" smtClean="0"/>
          </a:br>
          <a:r>
            <a:rPr kumimoji="1" lang="ja-JP" altLang="en-US" sz="2400" b="1" dirty="0" smtClean="0"/>
            <a:t>個人の尊厳と平等の実現</a:t>
          </a:r>
          <a:endParaRPr kumimoji="1" lang="ja-JP" altLang="en-US" sz="2400" b="1" dirty="0"/>
        </a:p>
      </dgm:t>
    </dgm:pt>
    <dgm:pt modelId="{D8F218CD-0466-4FD9-B43E-90B678FD4482}" type="parTrans" cxnId="{EC2FFD13-ADAF-4AC6-9FAB-A1C8AB0B8F36}">
      <dgm:prSet/>
      <dgm:spPr/>
      <dgm:t>
        <a:bodyPr/>
        <a:lstStyle/>
        <a:p>
          <a:endParaRPr kumimoji="1" lang="ja-JP" altLang="en-US"/>
        </a:p>
      </dgm:t>
    </dgm:pt>
    <dgm:pt modelId="{A0A6604B-DE20-4C9C-B901-A10A397C36F8}" type="sibTrans" cxnId="{EC2FFD13-ADAF-4AC6-9FAB-A1C8AB0B8F36}">
      <dgm:prSet/>
      <dgm:spPr/>
      <dgm:t>
        <a:bodyPr/>
        <a:lstStyle/>
        <a:p>
          <a:endParaRPr kumimoji="1" lang="ja-JP" altLang="en-US"/>
        </a:p>
      </dgm:t>
    </dgm:pt>
    <dgm:pt modelId="{110C9C02-78C7-4255-AF2F-4F38D5BE8959}" type="pres">
      <dgm:prSet presAssocID="{DC0579DB-F377-4713-BC6D-6CECA4DBD1AF}" presName="diagram" presStyleCnt="0">
        <dgm:presLayoutVars>
          <dgm:chPref val="1"/>
          <dgm:dir/>
          <dgm:animOne val="branch"/>
          <dgm:animLvl val="lvl"/>
          <dgm:resizeHandles val="exact"/>
        </dgm:presLayoutVars>
      </dgm:prSet>
      <dgm:spPr/>
      <dgm:t>
        <a:bodyPr/>
        <a:lstStyle/>
        <a:p>
          <a:endParaRPr kumimoji="1" lang="ja-JP" altLang="en-US"/>
        </a:p>
      </dgm:t>
    </dgm:pt>
    <dgm:pt modelId="{57C8A86B-CA9D-4E77-81C2-25090268E0A8}" type="pres">
      <dgm:prSet presAssocID="{AD66EF1D-4DC4-42E3-A9D0-9FBDA701EDB3}" presName="root1" presStyleCnt="0"/>
      <dgm:spPr/>
    </dgm:pt>
    <dgm:pt modelId="{EB868A39-A57A-49F7-A3F7-692FAF8A9FC5}" type="pres">
      <dgm:prSet presAssocID="{AD66EF1D-4DC4-42E3-A9D0-9FBDA701EDB3}" presName="LevelOneTextNode" presStyleLbl="node0" presStyleIdx="0" presStyleCnt="1" custScaleX="25302" custScaleY="315690" custLinFactNeighborX="13152">
        <dgm:presLayoutVars>
          <dgm:chPref val="3"/>
        </dgm:presLayoutVars>
      </dgm:prSet>
      <dgm:spPr/>
      <dgm:t>
        <a:bodyPr/>
        <a:lstStyle/>
        <a:p>
          <a:endParaRPr kumimoji="1" lang="ja-JP" altLang="en-US"/>
        </a:p>
      </dgm:t>
    </dgm:pt>
    <dgm:pt modelId="{DD6EAE02-C129-48FF-A6AC-146595E821CD}" type="pres">
      <dgm:prSet presAssocID="{AD66EF1D-4DC4-42E3-A9D0-9FBDA701EDB3}" presName="level2hierChild" presStyleCnt="0"/>
      <dgm:spPr/>
    </dgm:pt>
    <dgm:pt modelId="{9243FEE9-68C2-45F9-A777-9635D3437675}" type="pres">
      <dgm:prSet presAssocID="{11109237-905B-47D8-B389-E44234177FBE}" presName="conn2-1" presStyleLbl="parChTrans1D2" presStyleIdx="0" presStyleCnt="1"/>
      <dgm:spPr/>
      <dgm:t>
        <a:bodyPr/>
        <a:lstStyle/>
        <a:p>
          <a:endParaRPr kumimoji="1" lang="ja-JP" altLang="en-US"/>
        </a:p>
      </dgm:t>
    </dgm:pt>
    <dgm:pt modelId="{B54902A9-5A72-495D-8B3F-6C9F0C1B64D9}" type="pres">
      <dgm:prSet presAssocID="{11109237-905B-47D8-B389-E44234177FBE}" presName="connTx" presStyleLbl="parChTrans1D2" presStyleIdx="0" presStyleCnt="1"/>
      <dgm:spPr/>
      <dgm:t>
        <a:bodyPr/>
        <a:lstStyle/>
        <a:p>
          <a:endParaRPr kumimoji="1" lang="ja-JP" altLang="en-US"/>
        </a:p>
      </dgm:t>
    </dgm:pt>
    <dgm:pt modelId="{9B6C2495-A1F7-419A-A54A-64061C3280C4}" type="pres">
      <dgm:prSet presAssocID="{0454018B-F88B-4BAC-8F00-4EE224D7FD05}" presName="root2" presStyleCnt="0"/>
      <dgm:spPr/>
    </dgm:pt>
    <dgm:pt modelId="{1E3CEEBE-6AF4-4A30-A1DB-E1B40C13EB14}" type="pres">
      <dgm:prSet presAssocID="{0454018B-F88B-4BAC-8F00-4EE224D7FD05}" presName="LevelTwoTextNode" presStyleLbl="node2" presStyleIdx="0" presStyleCnt="1" custScaleX="51316" custScaleY="235795" custLinFactNeighborX="-14666">
        <dgm:presLayoutVars>
          <dgm:chPref val="3"/>
        </dgm:presLayoutVars>
      </dgm:prSet>
      <dgm:spPr/>
      <dgm:t>
        <a:bodyPr/>
        <a:lstStyle/>
        <a:p>
          <a:endParaRPr kumimoji="1" lang="ja-JP" altLang="en-US"/>
        </a:p>
      </dgm:t>
    </dgm:pt>
    <dgm:pt modelId="{A1F48DE4-426B-4B48-B0F6-6AE0E3A87F8F}" type="pres">
      <dgm:prSet presAssocID="{0454018B-F88B-4BAC-8F00-4EE224D7FD05}" presName="level3hierChild" presStyleCnt="0"/>
      <dgm:spPr/>
    </dgm:pt>
    <dgm:pt modelId="{FAB2A63D-B234-437D-B79D-9301B861DE02}" type="pres">
      <dgm:prSet presAssocID="{D2DF84CD-6D7F-4787-A7B4-BDD3EE6A0FC8}" presName="conn2-1" presStyleLbl="parChTrans1D3" presStyleIdx="0" presStyleCnt="2"/>
      <dgm:spPr/>
      <dgm:t>
        <a:bodyPr/>
        <a:lstStyle/>
        <a:p>
          <a:endParaRPr kumimoji="1" lang="ja-JP" altLang="en-US"/>
        </a:p>
      </dgm:t>
    </dgm:pt>
    <dgm:pt modelId="{17927D5A-BCDC-482B-BBD1-75D9B97AE745}" type="pres">
      <dgm:prSet presAssocID="{D2DF84CD-6D7F-4787-A7B4-BDD3EE6A0FC8}" presName="connTx" presStyleLbl="parChTrans1D3" presStyleIdx="0" presStyleCnt="2"/>
      <dgm:spPr/>
      <dgm:t>
        <a:bodyPr/>
        <a:lstStyle/>
        <a:p>
          <a:endParaRPr kumimoji="1" lang="ja-JP" altLang="en-US"/>
        </a:p>
      </dgm:t>
    </dgm:pt>
    <dgm:pt modelId="{7F601807-67C9-477B-B89C-7EA813E95CEC}" type="pres">
      <dgm:prSet presAssocID="{D9F59991-CA99-4449-8B7B-BABA489681A3}" presName="root2" presStyleCnt="0"/>
      <dgm:spPr/>
    </dgm:pt>
    <dgm:pt modelId="{CE88E1C3-C0D7-414B-AE3B-F3456EF75B6C}" type="pres">
      <dgm:prSet presAssocID="{D9F59991-CA99-4449-8B7B-BABA489681A3}" presName="LevelTwoTextNode" presStyleLbl="node3" presStyleIdx="0" presStyleCnt="2" custScaleX="177157" custScaleY="161051" custLinFactNeighborX="-34772">
        <dgm:presLayoutVars>
          <dgm:chPref val="3"/>
        </dgm:presLayoutVars>
      </dgm:prSet>
      <dgm:spPr/>
      <dgm:t>
        <a:bodyPr/>
        <a:lstStyle/>
        <a:p>
          <a:endParaRPr kumimoji="1" lang="ja-JP" altLang="en-US"/>
        </a:p>
      </dgm:t>
    </dgm:pt>
    <dgm:pt modelId="{7DDA677E-1377-48F4-92AA-CBC18A3BDF7D}" type="pres">
      <dgm:prSet presAssocID="{D9F59991-CA99-4449-8B7B-BABA489681A3}" presName="level3hierChild" presStyleCnt="0"/>
      <dgm:spPr/>
    </dgm:pt>
    <dgm:pt modelId="{80E9274C-21FC-4D77-82C1-32418729C0F3}" type="pres">
      <dgm:prSet presAssocID="{D8F218CD-0466-4FD9-B43E-90B678FD4482}" presName="conn2-1" presStyleLbl="parChTrans1D4" presStyleIdx="0" presStyleCnt="5"/>
      <dgm:spPr/>
      <dgm:t>
        <a:bodyPr/>
        <a:lstStyle/>
        <a:p>
          <a:endParaRPr kumimoji="1" lang="ja-JP" altLang="en-US"/>
        </a:p>
      </dgm:t>
    </dgm:pt>
    <dgm:pt modelId="{3AA4B485-0758-46BC-866C-99F82336B6E6}" type="pres">
      <dgm:prSet presAssocID="{D8F218CD-0466-4FD9-B43E-90B678FD4482}" presName="connTx" presStyleLbl="parChTrans1D4" presStyleIdx="0" presStyleCnt="5"/>
      <dgm:spPr/>
      <dgm:t>
        <a:bodyPr/>
        <a:lstStyle/>
        <a:p>
          <a:endParaRPr kumimoji="1" lang="ja-JP" altLang="en-US"/>
        </a:p>
      </dgm:t>
    </dgm:pt>
    <dgm:pt modelId="{8D65978E-0CB5-41D8-ABD9-D75AE1EDAE4C}" type="pres">
      <dgm:prSet presAssocID="{4F3038B7-684B-46FE-BFF7-F34143D37F1A}" presName="root2" presStyleCnt="0"/>
      <dgm:spPr/>
    </dgm:pt>
    <dgm:pt modelId="{E2708265-F4BA-439E-BD28-62B24EF48137}" type="pres">
      <dgm:prSet presAssocID="{4F3038B7-684B-46FE-BFF7-F34143D37F1A}" presName="LevelTwoTextNode" presStyleLbl="node4" presStyleIdx="0" presStyleCnt="5" custScaleX="214359" custScaleY="82645" custLinFactNeighborX="-12584">
        <dgm:presLayoutVars>
          <dgm:chPref val="3"/>
        </dgm:presLayoutVars>
      </dgm:prSet>
      <dgm:spPr/>
      <dgm:t>
        <a:bodyPr/>
        <a:lstStyle/>
        <a:p>
          <a:endParaRPr kumimoji="1" lang="ja-JP" altLang="en-US"/>
        </a:p>
      </dgm:t>
    </dgm:pt>
    <dgm:pt modelId="{9A2C39E3-3F17-4B0D-8A80-9AB15A8DA919}" type="pres">
      <dgm:prSet presAssocID="{4F3038B7-684B-46FE-BFF7-F34143D37F1A}" presName="level3hierChild" presStyleCnt="0"/>
      <dgm:spPr/>
    </dgm:pt>
    <dgm:pt modelId="{38FB67C4-D01C-4E93-B34D-5B0BA6FD2071}" type="pres">
      <dgm:prSet presAssocID="{89A90FF9-DBA5-4D45-BD37-B950AB2DE794}" presName="conn2-1" presStyleLbl="parChTrans1D4" presStyleIdx="1" presStyleCnt="5"/>
      <dgm:spPr/>
      <dgm:t>
        <a:bodyPr/>
        <a:lstStyle/>
        <a:p>
          <a:endParaRPr kumimoji="1" lang="ja-JP" altLang="en-US"/>
        </a:p>
      </dgm:t>
    </dgm:pt>
    <dgm:pt modelId="{D8321740-1FF3-4A18-9C4D-00A3393B0C37}" type="pres">
      <dgm:prSet presAssocID="{89A90FF9-DBA5-4D45-BD37-B950AB2DE794}" presName="connTx" presStyleLbl="parChTrans1D4" presStyleIdx="1" presStyleCnt="5"/>
      <dgm:spPr/>
      <dgm:t>
        <a:bodyPr/>
        <a:lstStyle/>
        <a:p>
          <a:endParaRPr kumimoji="1" lang="ja-JP" altLang="en-US"/>
        </a:p>
      </dgm:t>
    </dgm:pt>
    <dgm:pt modelId="{F2DF2D0E-D74B-4124-A9F7-B22A5617B5EF}" type="pres">
      <dgm:prSet presAssocID="{3801C05D-B5AF-49F8-A0A7-1269C6E44E70}" presName="root2" presStyleCnt="0"/>
      <dgm:spPr/>
    </dgm:pt>
    <dgm:pt modelId="{9C490763-B042-40D2-9DBB-46764C33C32E}" type="pres">
      <dgm:prSet presAssocID="{3801C05D-B5AF-49F8-A0A7-1269C6E44E70}" presName="LevelTwoTextNode" presStyleLbl="node4" presStyleIdx="1" presStyleCnt="5" custScaleX="214359" custScaleY="82645" custLinFactNeighborX="-13664">
        <dgm:presLayoutVars>
          <dgm:chPref val="3"/>
        </dgm:presLayoutVars>
      </dgm:prSet>
      <dgm:spPr/>
      <dgm:t>
        <a:bodyPr/>
        <a:lstStyle/>
        <a:p>
          <a:endParaRPr kumimoji="1" lang="ja-JP" altLang="en-US"/>
        </a:p>
      </dgm:t>
    </dgm:pt>
    <dgm:pt modelId="{13584FA6-DC98-4187-807C-E4F05B767E00}" type="pres">
      <dgm:prSet presAssocID="{3801C05D-B5AF-49F8-A0A7-1269C6E44E70}" presName="level3hierChild" presStyleCnt="0"/>
      <dgm:spPr/>
    </dgm:pt>
    <dgm:pt modelId="{D56FDFDF-F96F-4E6F-A0A0-B8BC70373E5A}" type="pres">
      <dgm:prSet presAssocID="{26BF6F20-E3F5-4F1B-A54F-6E588A1760F3}" presName="conn2-1" presStyleLbl="parChTrans1D4" presStyleIdx="2" presStyleCnt="5"/>
      <dgm:spPr/>
      <dgm:t>
        <a:bodyPr/>
        <a:lstStyle/>
        <a:p>
          <a:endParaRPr kumimoji="1" lang="ja-JP" altLang="en-US"/>
        </a:p>
      </dgm:t>
    </dgm:pt>
    <dgm:pt modelId="{A33E8C28-DD7D-40CD-8C9A-EB51898401C9}" type="pres">
      <dgm:prSet presAssocID="{26BF6F20-E3F5-4F1B-A54F-6E588A1760F3}" presName="connTx" presStyleLbl="parChTrans1D4" presStyleIdx="2" presStyleCnt="5"/>
      <dgm:spPr/>
      <dgm:t>
        <a:bodyPr/>
        <a:lstStyle/>
        <a:p>
          <a:endParaRPr kumimoji="1" lang="ja-JP" altLang="en-US"/>
        </a:p>
      </dgm:t>
    </dgm:pt>
    <dgm:pt modelId="{DF3E2EAF-6FC9-4674-BACA-931BF3A3A251}" type="pres">
      <dgm:prSet presAssocID="{86F33A17-5B77-4A07-A859-DDCD9379618B}" presName="root2" presStyleCnt="0"/>
      <dgm:spPr/>
    </dgm:pt>
    <dgm:pt modelId="{F4F130F1-7E55-4937-92A7-0842AC97393E}" type="pres">
      <dgm:prSet presAssocID="{86F33A17-5B77-4A07-A859-DDCD9379618B}" presName="LevelTwoTextNode" presStyleLbl="node4" presStyleIdx="2" presStyleCnt="5" custScaleX="214359" custScaleY="82645" custLinFactNeighborX="-14458">
        <dgm:presLayoutVars>
          <dgm:chPref val="3"/>
        </dgm:presLayoutVars>
      </dgm:prSet>
      <dgm:spPr/>
      <dgm:t>
        <a:bodyPr/>
        <a:lstStyle/>
        <a:p>
          <a:endParaRPr kumimoji="1" lang="ja-JP" altLang="en-US"/>
        </a:p>
      </dgm:t>
    </dgm:pt>
    <dgm:pt modelId="{C12982E1-A236-4EF3-BD4B-9A2C3B5D4DA1}" type="pres">
      <dgm:prSet presAssocID="{86F33A17-5B77-4A07-A859-DDCD9379618B}" presName="level3hierChild" presStyleCnt="0"/>
      <dgm:spPr/>
    </dgm:pt>
    <dgm:pt modelId="{D1BB699A-C498-42E5-81D9-ED4855D0696A}" type="pres">
      <dgm:prSet presAssocID="{60AF0A6B-8B06-4E15-A51F-DC69E4EE151A}" presName="conn2-1" presStyleLbl="parChTrans1D4" presStyleIdx="3" presStyleCnt="5"/>
      <dgm:spPr/>
      <dgm:t>
        <a:bodyPr/>
        <a:lstStyle/>
        <a:p>
          <a:endParaRPr kumimoji="1" lang="ja-JP" altLang="en-US"/>
        </a:p>
      </dgm:t>
    </dgm:pt>
    <dgm:pt modelId="{D85390CA-B7FF-4AA5-8CE0-9B0FD999098D}" type="pres">
      <dgm:prSet presAssocID="{60AF0A6B-8B06-4E15-A51F-DC69E4EE151A}" presName="connTx" presStyleLbl="parChTrans1D4" presStyleIdx="3" presStyleCnt="5"/>
      <dgm:spPr/>
      <dgm:t>
        <a:bodyPr/>
        <a:lstStyle/>
        <a:p>
          <a:endParaRPr kumimoji="1" lang="ja-JP" altLang="en-US"/>
        </a:p>
      </dgm:t>
    </dgm:pt>
    <dgm:pt modelId="{8B394E4B-1F45-4DB3-9D30-345AF982D616}" type="pres">
      <dgm:prSet presAssocID="{D467FBDE-F8B4-4517-9680-DB42C36399D5}" presName="root2" presStyleCnt="0"/>
      <dgm:spPr/>
    </dgm:pt>
    <dgm:pt modelId="{B0C7E76A-9312-456F-91F1-0C0E8E6DDC01}" type="pres">
      <dgm:prSet presAssocID="{D467FBDE-F8B4-4517-9680-DB42C36399D5}" presName="LevelTwoTextNode" presStyleLbl="node4" presStyleIdx="3" presStyleCnt="5" custScaleX="214359" custScaleY="82645" custLinFactNeighborX="-14458">
        <dgm:presLayoutVars>
          <dgm:chPref val="3"/>
        </dgm:presLayoutVars>
      </dgm:prSet>
      <dgm:spPr/>
      <dgm:t>
        <a:bodyPr/>
        <a:lstStyle/>
        <a:p>
          <a:endParaRPr kumimoji="1" lang="ja-JP" altLang="en-US"/>
        </a:p>
      </dgm:t>
    </dgm:pt>
    <dgm:pt modelId="{79D812EA-54AE-4963-A094-A1042C4040AD}" type="pres">
      <dgm:prSet presAssocID="{D467FBDE-F8B4-4517-9680-DB42C36399D5}" presName="level3hierChild" presStyleCnt="0"/>
      <dgm:spPr/>
    </dgm:pt>
    <dgm:pt modelId="{A48A7494-556F-4949-8F34-B589580D8F94}" type="pres">
      <dgm:prSet presAssocID="{7770F896-25A4-44D3-BA4E-440E0115C8FE}" presName="conn2-1" presStyleLbl="parChTrans1D3" presStyleIdx="1" presStyleCnt="2"/>
      <dgm:spPr/>
      <dgm:t>
        <a:bodyPr/>
        <a:lstStyle/>
        <a:p>
          <a:endParaRPr kumimoji="1" lang="ja-JP" altLang="en-US"/>
        </a:p>
      </dgm:t>
    </dgm:pt>
    <dgm:pt modelId="{E90FEE46-D41C-42E0-A53C-23E8FCDEFB0D}" type="pres">
      <dgm:prSet presAssocID="{7770F896-25A4-44D3-BA4E-440E0115C8FE}" presName="connTx" presStyleLbl="parChTrans1D3" presStyleIdx="1" presStyleCnt="2"/>
      <dgm:spPr/>
      <dgm:t>
        <a:bodyPr/>
        <a:lstStyle/>
        <a:p>
          <a:endParaRPr kumimoji="1" lang="ja-JP" altLang="en-US"/>
        </a:p>
      </dgm:t>
    </dgm:pt>
    <dgm:pt modelId="{6098EC85-1B86-47D4-B5B6-A948A8FFB504}" type="pres">
      <dgm:prSet presAssocID="{C6A7F555-0597-4CC8-923A-AB5780FE25B3}" presName="root2" presStyleCnt="0"/>
      <dgm:spPr/>
    </dgm:pt>
    <dgm:pt modelId="{F2BFE279-5338-402A-B563-A80F91BA6C4E}" type="pres">
      <dgm:prSet presAssocID="{C6A7F555-0597-4CC8-923A-AB5780FE25B3}" presName="LevelTwoTextNode" presStyleLbl="node3" presStyleIdx="1" presStyleCnt="2" custScaleX="177157" custScaleY="82645" custLinFactNeighborX="-34772">
        <dgm:presLayoutVars>
          <dgm:chPref val="3"/>
        </dgm:presLayoutVars>
      </dgm:prSet>
      <dgm:spPr/>
      <dgm:t>
        <a:bodyPr/>
        <a:lstStyle/>
        <a:p>
          <a:endParaRPr kumimoji="1" lang="ja-JP" altLang="en-US"/>
        </a:p>
      </dgm:t>
    </dgm:pt>
    <dgm:pt modelId="{D341EF41-96A8-482D-94D2-42E90CA58A90}" type="pres">
      <dgm:prSet presAssocID="{C6A7F555-0597-4CC8-923A-AB5780FE25B3}" presName="level3hierChild" presStyleCnt="0"/>
      <dgm:spPr/>
    </dgm:pt>
    <dgm:pt modelId="{476AB1E0-1E86-4BD5-9B29-8E651F11D9EF}" type="pres">
      <dgm:prSet presAssocID="{65D08B05-85AD-4170-8692-3413B1002089}" presName="conn2-1" presStyleLbl="parChTrans1D4" presStyleIdx="4" presStyleCnt="5"/>
      <dgm:spPr/>
      <dgm:t>
        <a:bodyPr/>
        <a:lstStyle/>
        <a:p>
          <a:endParaRPr kumimoji="1" lang="ja-JP" altLang="en-US"/>
        </a:p>
      </dgm:t>
    </dgm:pt>
    <dgm:pt modelId="{AF122118-120C-4799-97D1-00520214548E}" type="pres">
      <dgm:prSet presAssocID="{65D08B05-85AD-4170-8692-3413B1002089}" presName="connTx" presStyleLbl="parChTrans1D4" presStyleIdx="4" presStyleCnt="5"/>
      <dgm:spPr/>
      <dgm:t>
        <a:bodyPr/>
        <a:lstStyle/>
        <a:p>
          <a:endParaRPr kumimoji="1" lang="ja-JP" altLang="en-US"/>
        </a:p>
      </dgm:t>
    </dgm:pt>
    <dgm:pt modelId="{FE2D82CD-0338-4EBB-B220-985174FE971E}" type="pres">
      <dgm:prSet presAssocID="{F09F4F2F-48B8-4844-A301-43915B35F25C}" presName="root2" presStyleCnt="0"/>
      <dgm:spPr/>
    </dgm:pt>
    <dgm:pt modelId="{75CEC9BE-4E4A-42F4-856D-C254161D16B9}" type="pres">
      <dgm:prSet presAssocID="{F09F4F2F-48B8-4844-A301-43915B35F25C}" presName="LevelTwoTextNode" presStyleLbl="node4" presStyleIdx="4" presStyleCnt="5" custScaleX="214359" custScaleY="82645" custLinFactNeighborX="-14458">
        <dgm:presLayoutVars>
          <dgm:chPref val="3"/>
        </dgm:presLayoutVars>
      </dgm:prSet>
      <dgm:spPr/>
      <dgm:t>
        <a:bodyPr/>
        <a:lstStyle/>
        <a:p>
          <a:endParaRPr kumimoji="1" lang="ja-JP" altLang="en-US"/>
        </a:p>
      </dgm:t>
    </dgm:pt>
    <dgm:pt modelId="{EA47F14C-B487-4D8B-AB9C-B695B219360E}" type="pres">
      <dgm:prSet presAssocID="{F09F4F2F-48B8-4844-A301-43915B35F25C}" presName="level3hierChild" presStyleCnt="0"/>
      <dgm:spPr/>
    </dgm:pt>
  </dgm:ptLst>
  <dgm:cxnLst>
    <dgm:cxn modelId="{9107ACB3-009F-47F2-8BF4-78C0DF32EFB9}" type="presOf" srcId="{D8F218CD-0466-4FD9-B43E-90B678FD4482}" destId="{80E9274C-21FC-4D77-82C1-32418729C0F3}" srcOrd="0" destOrd="0" presId="urn:microsoft.com/office/officeart/2005/8/layout/hierarchy2"/>
    <dgm:cxn modelId="{7207E1B7-2A11-459C-84EF-D9B0A74109FA}" type="presOf" srcId="{4F3038B7-684B-46FE-BFF7-F34143D37F1A}" destId="{E2708265-F4BA-439E-BD28-62B24EF48137}" srcOrd="0" destOrd="0" presId="urn:microsoft.com/office/officeart/2005/8/layout/hierarchy2"/>
    <dgm:cxn modelId="{EC2FFD13-ADAF-4AC6-9FAB-A1C8AB0B8F36}" srcId="{D9F59991-CA99-4449-8B7B-BABA489681A3}" destId="{4F3038B7-684B-46FE-BFF7-F34143D37F1A}" srcOrd="0" destOrd="0" parTransId="{D8F218CD-0466-4FD9-B43E-90B678FD4482}" sibTransId="{A0A6604B-DE20-4C9C-B901-A10A397C36F8}"/>
    <dgm:cxn modelId="{E8843656-BCC3-44B5-8BE9-20E97F46316C}" srcId="{D9F59991-CA99-4449-8B7B-BABA489681A3}" destId="{3801C05D-B5AF-49F8-A0A7-1269C6E44E70}" srcOrd="1" destOrd="0" parTransId="{89A90FF9-DBA5-4D45-BD37-B950AB2DE794}" sibTransId="{162C2D8D-B355-480A-8692-E48D3677B6A3}"/>
    <dgm:cxn modelId="{7F3F8B1D-7730-4DDD-A37A-3979B85E1583}" type="presOf" srcId="{7770F896-25A4-44D3-BA4E-440E0115C8FE}" destId="{E90FEE46-D41C-42E0-A53C-23E8FCDEFB0D}" srcOrd="1" destOrd="0" presId="urn:microsoft.com/office/officeart/2005/8/layout/hierarchy2"/>
    <dgm:cxn modelId="{3C703A28-7919-486D-9A6D-C753B215600B}" type="presOf" srcId="{89A90FF9-DBA5-4D45-BD37-B950AB2DE794}" destId="{38FB67C4-D01C-4E93-B34D-5B0BA6FD2071}" srcOrd="0" destOrd="0" presId="urn:microsoft.com/office/officeart/2005/8/layout/hierarchy2"/>
    <dgm:cxn modelId="{644ADF51-BB3E-4F95-88AE-D262DF03993E}" type="presOf" srcId="{11109237-905B-47D8-B389-E44234177FBE}" destId="{B54902A9-5A72-495D-8B3F-6C9F0C1B64D9}" srcOrd="1" destOrd="0" presId="urn:microsoft.com/office/officeart/2005/8/layout/hierarchy2"/>
    <dgm:cxn modelId="{ED936916-BAAB-4AFB-AEC5-B994A7339543}" type="presOf" srcId="{0454018B-F88B-4BAC-8F00-4EE224D7FD05}" destId="{1E3CEEBE-6AF4-4A30-A1DB-E1B40C13EB14}" srcOrd="0" destOrd="0" presId="urn:microsoft.com/office/officeart/2005/8/layout/hierarchy2"/>
    <dgm:cxn modelId="{ED3F298A-B6E1-4FF4-927E-FD253213B95B}" srcId="{0454018B-F88B-4BAC-8F00-4EE224D7FD05}" destId="{D9F59991-CA99-4449-8B7B-BABA489681A3}" srcOrd="0" destOrd="0" parTransId="{D2DF84CD-6D7F-4787-A7B4-BDD3EE6A0FC8}" sibTransId="{295B728F-5256-4A9D-89E7-313CFDFFC710}"/>
    <dgm:cxn modelId="{E29BEFFC-BE25-420A-9E43-B4577A4716D9}" type="presOf" srcId="{D9F59991-CA99-4449-8B7B-BABA489681A3}" destId="{CE88E1C3-C0D7-414B-AE3B-F3456EF75B6C}" srcOrd="0" destOrd="0" presId="urn:microsoft.com/office/officeart/2005/8/layout/hierarchy2"/>
    <dgm:cxn modelId="{3915A239-99FE-433A-9841-84277EF220FD}" type="presOf" srcId="{26BF6F20-E3F5-4F1B-A54F-6E588A1760F3}" destId="{D56FDFDF-F96F-4E6F-A0A0-B8BC70373E5A}" srcOrd="0" destOrd="0" presId="urn:microsoft.com/office/officeart/2005/8/layout/hierarchy2"/>
    <dgm:cxn modelId="{3C422FCF-B631-4E30-9D97-FA5B4A551C02}" type="presOf" srcId="{3801C05D-B5AF-49F8-A0A7-1269C6E44E70}" destId="{9C490763-B042-40D2-9DBB-46764C33C32E}" srcOrd="0" destOrd="0" presId="urn:microsoft.com/office/officeart/2005/8/layout/hierarchy2"/>
    <dgm:cxn modelId="{96BB65A0-46AB-4203-A6BC-37440551BFC5}" srcId="{D9F59991-CA99-4449-8B7B-BABA489681A3}" destId="{D467FBDE-F8B4-4517-9680-DB42C36399D5}" srcOrd="3" destOrd="0" parTransId="{60AF0A6B-8B06-4E15-A51F-DC69E4EE151A}" sibTransId="{0DA6B1F5-91C9-471D-9B64-56DBE4FE3FF1}"/>
    <dgm:cxn modelId="{DB39B87A-8A5C-482C-90BB-37EDC2E16987}" type="presOf" srcId="{D467FBDE-F8B4-4517-9680-DB42C36399D5}" destId="{B0C7E76A-9312-456F-91F1-0C0E8E6DDC01}" srcOrd="0" destOrd="0" presId="urn:microsoft.com/office/officeart/2005/8/layout/hierarchy2"/>
    <dgm:cxn modelId="{5F4A4D31-6311-4C5A-84A9-F2A4AE5E645D}" srcId="{AD66EF1D-4DC4-42E3-A9D0-9FBDA701EDB3}" destId="{0454018B-F88B-4BAC-8F00-4EE224D7FD05}" srcOrd="0" destOrd="0" parTransId="{11109237-905B-47D8-B389-E44234177FBE}" sibTransId="{7F7F909E-7A95-4223-8C0F-C81ACD04B522}"/>
    <dgm:cxn modelId="{ADC93D73-1920-4B4A-96A2-5A5643854149}" type="presOf" srcId="{D2DF84CD-6D7F-4787-A7B4-BDD3EE6A0FC8}" destId="{FAB2A63D-B234-437D-B79D-9301B861DE02}" srcOrd="0" destOrd="0" presId="urn:microsoft.com/office/officeart/2005/8/layout/hierarchy2"/>
    <dgm:cxn modelId="{F36DE376-EEB6-4AA1-8BE8-7C4CA5E7DB38}" type="presOf" srcId="{D8F218CD-0466-4FD9-B43E-90B678FD4482}" destId="{3AA4B485-0758-46BC-866C-99F82336B6E6}" srcOrd="1" destOrd="0" presId="urn:microsoft.com/office/officeart/2005/8/layout/hierarchy2"/>
    <dgm:cxn modelId="{F6DAFBCB-FE08-48E0-8EDB-8B106929423E}" type="presOf" srcId="{F09F4F2F-48B8-4844-A301-43915B35F25C}" destId="{75CEC9BE-4E4A-42F4-856D-C254161D16B9}" srcOrd="0" destOrd="0" presId="urn:microsoft.com/office/officeart/2005/8/layout/hierarchy2"/>
    <dgm:cxn modelId="{312F14D6-FF1F-4A90-A0E8-9DBE140D0EC6}" type="presOf" srcId="{AD66EF1D-4DC4-42E3-A9D0-9FBDA701EDB3}" destId="{EB868A39-A57A-49F7-A3F7-692FAF8A9FC5}" srcOrd="0" destOrd="0" presId="urn:microsoft.com/office/officeart/2005/8/layout/hierarchy2"/>
    <dgm:cxn modelId="{DFBCB5DB-6ECB-4BED-84E3-901F96AC1E09}" srcId="{C6A7F555-0597-4CC8-923A-AB5780FE25B3}" destId="{F09F4F2F-48B8-4844-A301-43915B35F25C}" srcOrd="0" destOrd="0" parTransId="{65D08B05-85AD-4170-8692-3413B1002089}" sibTransId="{21EB2A75-4C60-4561-925D-2ED8BFFB9F08}"/>
    <dgm:cxn modelId="{5023C766-F221-4C1C-9A5F-356528EE8A1C}" srcId="{D9F59991-CA99-4449-8B7B-BABA489681A3}" destId="{86F33A17-5B77-4A07-A859-DDCD9379618B}" srcOrd="2" destOrd="0" parTransId="{26BF6F20-E3F5-4F1B-A54F-6E588A1760F3}" sibTransId="{EDC97AB0-19BA-4258-8171-876F07184FB7}"/>
    <dgm:cxn modelId="{E4BDB9FE-FF5B-49D9-BED5-FD807DF25FD9}" srcId="{DC0579DB-F377-4713-BC6D-6CECA4DBD1AF}" destId="{AD66EF1D-4DC4-42E3-A9D0-9FBDA701EDB3}" srcOrd="0" destOrd="0" parTransId="{F771310A-1597-4FE8-825F-2D39FA0796D4}" sibTransId="{77C18BD5-204E-4CA3-83B8-F49C9EAE6BFF}"/>
    <dgm:cxn modelId="{653638D6-9024-493D-9EE0-C2BEDA989EFE}" type="presOf" srcId="{DC0579DB-F377-4713-BC6D-6CECA4DBD1AF}" destId="{110C9C02-78C7-4255-AF2F-4F38D5BE8959}" srcOrd="0" destOrd="0" presId="urn:microsoft.com/office/officeart/2005/8/layout/hierarchy2"/>
    <dgm:cxn modelId="{840A357F-939B-48A8-8371-68E4B1AC0E55}" type="presOf" srcId="{11109237-905B-47D8-B389-E44234177FBE}" destId="{9243FEE9-68C2-45F9-A777-9635D3437675}" srcOrd="0" destOrd="0" presId="urn:microsoft.com/office/officeart/2005/8/layout/hierarchy2"/>
    <dgm:cxn modelId="{AB4D7C0A-1535-4D74-B819-C407DAC33674}" type="presOf" srcId="{65D08B05-85AD-4170-8692-3413B1002089}" destId="{AF122118-120C-4799-97D1-00520214548E}" srcOrd="1" destOrd="0" presId="urn:microsoft.com/office/officeart/2005/8/layout/hierarchy2"/>
    <dgm:cxn modelId="{4034DF22-AAF3-45D6-B460-2483A47CF031}" type="presOf" srcId="{26BF6F20-E3F5-4F1B-A54F-6E588A1760F3}" destId="{A33E8C28-DD7D-40CD-8C9A-EB51898401C9}" srcOrd="1" destOrd="0" presId="urn:microsoft.com/office/officeart/2005/8/layout/hierarchy2"/>
    <dgm:cxn modelId="{A2D1FC1C-E80F-48E7-84FD-3B35170743CF}" type="presOf" srcId="{60AF0A6B-8B06-4E15-A51F-DC69E4EE151A}" destId="{D1BB699A-C498-42E5-81D9-ED4855D0696A}" srcOrd="0" destOrd="0" presId="urn:microsoft.com/office/officeart/2005/8/layout/hierarchy2"/>
    <dgm:cxn modelId="{E8368F07-1A6B-43C4-A473-F5FD6A0D2DC3}" type="presOf" srcId="{C6A7F555-0597-4CC8-923A-AB5780FE25B3}" destId="{F2BFE279-5338-402A-B563-A80F91BA6C4E}" srcOrd="0" destOrd="0" presId="urn:microsoft.com/office/officeart/2005/8/layout/hierarchy2"/>
    <dgm:cxn modelId="{44FF6ECA-31C9-4380-8CD1-73DFB55E2920}" type="presOf" srcId="{86F33A17-5B77-4A07-A859-DDCD9379618B}" destId="{F4F130F1-7E55-4937-92A7-0842AC97393E}" srcOrd="0" destOrd="0" presId="urn:microsoft.com/office/officeart/2005/8/layout/hierarchy2"/>
    <dgm:cxn modelId="{D6DD786E-D838-483E-B87C-FF861E4E11C3}" type="presOf" srcId="{7770F896-25A4-44D3-BA4E-440E0115C8FE}" destId="{A48A7494-556F-4949-8F34-B589580D8F94}" srcOrd="0" destOrd="0" presId="urn:microsoft.com/office/officeart/2005/8/layout/hierarchy2"/>
    <dgm:cxn modelId="{46262785-3F61-4E13-8007-FBEFE8E2A15F}" type="presOf" srcId="{89A90FF9-DBA5-4D45-BD37-B950AB2DE794}" destId="{D8321740-1FF3-4A18-9C4D-00A3393B0C37}" srcOrd="1" destOrd="0" presId="urn:microsoft.com/office/officeart/2005/8/layout/hierarchy2"/>
    <dgm:cxn modelId="{607FFF44-156A-4DBC-8EDD-35D17EB3D5FD}" type="presOf" srcId="{D2DF84CD-6D7F-4787-A7B4-BDD3EE6A0FC8}" destId="{17927D5A-BCDC-482B-BBD1-75D9B97AE745}" srcOrd="1" destOrd="0" presId="urn:microsoft.com/office/officeart/2005/8/layout/hierarchy2"/>
    <dgm:cxn modelId="{BB05F2A4-A3B8-4846-BCA1-B52C53A17033}" srcId="{0454018B-F88B-4BAC-8F00-4EE224D7FD05}" destId="{C6A7F555-0597-4CC8-923A-AB5780FE25B3}" srcOrd="1" destOrd="0" parTransId="{7770F896-25A4-44D3-BA4E-440E0115C8FE}" sibTransId="{549B10A0-E5A1-45B2-9457-3C966F129029}"/>
    <dgm:cxn modelId="{BDFB68DA-8DA0-4F84-BCCD-776702300F9F}" type="presOf" srcId="{65D08B05-85AD-4170-8692-3413B1002089}" destId="{476AB1E0-1E86-4BD5-9B29-8E651F11D9EF}" srcOrd="0" destOrd="0" presId="urn:microsoft.com/office/officeart/2005/8/layout/hierarchy2"/>
    <dgm:cxn modelId="{14D21972-8CF3-497D-9760-1C3CD92EA573}" type="presOf" srcId="{60AF0A6B-8B06-4E15-A51F-DC69E4EE151A}" destId="{D85390CA-B7FF-4AA5-8CE0-9B0FD999098D}" srcOrd="1" destOrd="0" presId="urn:microsoft.com/office/officeart/2005/8/layout/hierarchy2"/>
    <dgm:cxn modelId="{3F9E5C2D-098F-4F1F-B3D1-0665D8A4124E}" type="presParOf" srcId="{110C9C02-78C7-4255-AF2F-4F38D5BE8959}" destId="{57C8A86B-CA9D-4E77-81C2-25090268E0A8}" srcOrd="0" destOrd="0" presId="urn:microsoft.com/office/officeart/2005/8/layout/hierarchy2"/>
    <dgm:cxn modelId="{41F90716-3EDC-4327-A1D6-068247AD1641}" type="presParOf" srcId="{57C8A86B-CA9D-4E77-81C2-25090268E0A8}" destId="{EB868A39-A57A-49F7-A3F7-692FAF8A9FC5}" srcOrd="0" destOrd="0" presId="urn:microsoft.com/office/officeart/2005/8/layout/hierarchy2"/>
    <dgm:cxn modelId="{EC49EE04-85B2-497C-9DC5-543B165A0BC1}" type="presParOf" srcId="{57C8A86B-CA9D-4E77-81C2-25090268E0A8}" destId="{DD6EAE02-C129-48FF-A6AC-146595E821CD}" srcOrd="1" destOrd="0" presId="urn:microsoft.com/office/officeart/2005/8/layout/hierarchy2"/>
    <dgm:cxn modelId="{22012B93-361F-42E3-9CD9-C0D20A3053EB}" type="presParOf" srcId="{DD6EAE02-C129-48FF-A6AC-146595E821CD}" destId="{9243FEE9-68C2-45F9-A777-9635D3437675}" srcOrd="0" destOrd="0" presId="urn:microsoft.com/office/officeart/2005/8/layout/hierarchy2"/>
    <dgm:cxn modelId="{47B1A03E-C60A-4264-AECC-0BFB3D4CAF32}" type="presParOf" srcId="{9243FEE9-68C2-45F9-A777-9635D3437675}" destId="{B54902A9-5A72-495D-8B3F-6C9F0C1B64D9}" srcOrd="0" destOrd="0" presId="urn:microsoft.com/office/officeart/2005/8/layout/hierarchy2"/>
    <dgm:cxn modelId="{BFCD73BD-265A-4116-95A2-F5C84CD433BC}" type="presParOf" srcId="{DD6EAE02-C129-48FF-A6AC-146595E821CD}" destId="{9B6C2495-A1F7-419A-A54A-64061C3280C4}" srcOrd="1" destOrd="0" presId="urn:microsoft.com/office/officeart/2005/8/layout/hierarchy2"/>
    <dgm:cxn modelId="{74CD773D-9AAB-4F01-B79C-D3EE5C85F6E7}" type="presParOf" srcId="{9B6C2495-A1F7-419A-A54A-64061C3280C4}" destId="{1E3CEEBE-6AF4-4A30-A1DB-E1B40C13EB14}" srcOrd="0" destOrd="0" presId="urn:microsoft.com/office/officeart/2005/8/layout/hierarchy2"/>
    <dgm:cxn modelId="{D751FEAB-9DC9-4EF0-B0C8-EDE661CC7F3B}" type="presParOf" srcId="{9B6C2495-A1F7-419A-A54A-64061C3280C4}" destId="{A1F48DE4-426B-4B48-B0F6-6AE0E3A87F8F}" srcOrd="1" destOrd="0" presId="urn:microsoft.com/office/officeart/2005/8/layout/hierarchy2"/>
    <dgm:cxn modelId="{D01DAAFF-BD59-4022-852C-EFE46FBDFAE5}" type="presParOf" srcId="{A1F48DE4-426B-4B48-B0F6-6AE0E3A87F8F}" destId="{FAB2A63D-B234-437D-B79D-9301B861DE02}" srcOrd="0" destOrd="0" presId="urn:microsoft.com/office/officeart/2005/8/layout/hierarchy2"/>
    <dgm:cxn modelId="{7CF61328-9F64-434D-9493-B2DCCA9206D6}" type="presParOf" srcId="{FAB2A63D-B234-437D-B79D-9301B861DE02}" destId="{17927D5A-BCDC-482B-BBD1-75D9B97AE745}" srcOrd="0" destOrd="0" presId="urn:microsoft.com/office/officeart/2005/8/layout/hierarchy2"/>
    <dgm:cxn modelId="{123E4763-F0C5-4290-AEB5-6B2C4598A75D}" type="presParOf" srcId="{A1F48DE4-426B-4B48-B0F6-6AE0E3A87F8F}" destId="{7F601807-67C9-477B-B89C-7EA813E95CEC}" srcOrd="1" destOrd="0" presId="urn:microsoft.com/office/officeart/2005/8/layout/hierarchy2"/>
    <dgm:cxn modelId="{65667895-F807-4111-B3FB-D53D4D3C25C8}" type="presParOf" srcId="{7F601807-67C9-477B-B89C-7EA813E95CEC}" destId="{CE88E1C3-C0D7-414B-AE3B-F3456EF75B6C}" srcOrd="0" destOrd="0" presId="urn:microsoft.com/office/officeart/2005/8/layout/hierarchy2"/>
    <dgm:cxn modelId="{8F26D14D-D254-46F8-B8DA-D8015A5121E6}" type="presParOf" srcId="{7F601807-67C9-477B-B89C-7EA813E95CEC}" destId="{7DDA677E-1377-48F4-92AA-CBC18A3BDF7D}" srcOrd="1" destOrd="0" presId="urn:microsoft.com/office/officeart/2005/8/layout/hierarchy2"/>
    <dgm:cxn modelId="{5C9620DF-5C4A-4953-8144-6C9654AF1BE2}" type="presParOf" srcId="{7DDA677E-1377-48F4-92AA-CBC18A3BDF7D}" destId="{80E9274C-21FC-4D77-82C1-32418729C0F3}" srcOrd="0" destOrd="0" presId="urn:microsoft.com/office/officeart/2005/8/layout/hierarchy2"/>
    <dgm:cxn modelId="{21AF80BD-4112-4BCE-A67B-930877F55E28}" type="presParOf" srcId="{80E9274C-21FC-4D77-82C1-32418729C0F3}" destId="{3AA4B485-0758-46BC-866C-99F82336B6E6}" srcOrd="0" destOrd="0" presId="urn:microsoft.com/office/officeart/2005/8/layout/hierarchy2"/>
    <dgm:cxn modelId="{903DC697-C820-46BD-ABAB-85B87D5F4579}" type="presParOf" srcId="{7DDA677E-1377-48F4-92AA-CBC18A3BDF7D}" destId="{8D65978E-0CB5-41D8-ABD9-D75AE1EDAE4C}" srcOrd="1" destOrd="0" presId="urn:microsoft.com/office/officeart/2005/8/layout/hierarchy2"/>
    <dgm:cxn modelId="{9698544C-AA0C-4FBC-8C52-134DD5174E20}" type="presParOf" srcId="{8D65978E-0CB5-41D8-ABD9-D75AE1EDAE4C}" destId="{E2708265-F4BA-439E-BD28-62B24EF48137}" srcOrd="0" destOrd="0" presId="urn:microsoft.com/office/officeart/2005/8/layout/hierarchy2"/>
    <dgm:cxn modelId="{57782C91-CB62-4834-B374-4A6CFE4AF8BE}" type="presParOf" srcId="{8D65978E-0CB5-41D8-ABD9-D75AE1EDAE4C}" destId="{9A2C39E3-3F17-4B0D-8A80-9AB15A8DA919}" srcOrd="1" destOrd="0" presId="urn:microsoft.com/office/officeart/2005/8/layout/hierarchy2"/>
    <dgm:cxn modelId="{A2D2159D-45E8-4105-B81B-A3DE70B2EF29}" type="presParOf" srcId="{7DDA677E-1377-48F4-92AA-CBC18A3BDF7D}" destId="{38FB67C4-D01C-4E93-B34D-5B0BA6FD2071}" srcOrd="2" destOrd="0" presId="urn:microsoft.com/office/officeart/2005/8/layout/hierarchy2"/>
    <dgm:cxn modelId="{1975C5C8-3DF8-41A1-B4AB-DD2FAD908D7E}" type="presParOf" srcId="{38FB67C4-D01C-4E93-B34D-5B0BA6FD2071}" destId="{D8321740-1FF3-4A18-9C4D-00A3393B0C37}" srcOrd="0" destOrd="0" presId="urn:microsoft.com/office/officeart/2005/8/layout/hierarchy2"/>
    <dgm:cxn modelId="{2F417FC3-5595-4F1A-8ADC-3FA1385A5D43}" type="presParOf" srcId="{7DDA677E-1377-48F4-92AA-CBC18A3BDF7D}" destId="{F2DF2D0E-D74B-4124-A9F7-B22A5617B5EF}" srcOrd="3" destOrd="0" presId="urn:microsoft.com/office/officeart/2005/8/layout/hierarchy2"/>
    <dgm:cxn modelId="{AD9B4313-C0C3-4450-B956-90739F8B3916}" type="presParOf" srcId="{F2DF2D0E-D74B-4124-A9F7-B22A5617B5EF}" destId="{9C490763-B042-40D2-9DBB-46764C33C32E}" srcOrd="0" destOrd="0" presId="urn:microsoft.com/office/officeart/2005/8/layout/hierarchy2"/>
    <dgm:cxn modelId="{6CB9A60B-4766-4047-80EC-398AB5A25737}" type="presParOf" srcId="{F2DF2D0E-D74B-4124-A9F7-B22A5617B5EF}" destId="{13584FA6-DC98-4187-807C-E4F05B767E00}" srcOrd="1" destOrd="0" presId="urn:microsoft.com/office/officeart/2005/8/layout/hierarchy2"/>
    <dgm:cxn modelId="{C4057E49-AC76-4FF2-8BE7-8B882A3E04B9}" type="presParOf" srcId="{7DDA677E-1377-48F4-92AA-CBC18A3BDF7D}" destId="{D56FDFDF-F96F-4E6F-A0A0-B8BC70373E5A}" srcOrd="4" destOrd="0" presId="urn:microsoft.com/office/officeart/2005/8/layout/hierarchy2"/>
    <dgm:cxn modelId="{0DF1FB74-8BD7-4C48-866D-20471717604E}" type="presParOf" srcId="{D56FDFDF-F96F-4E6F-A0A0-B8BC70373E5A}" destId="{A33E8C28-DD7D-40CD-8C9A-EB51898401C9}" srcOrd="0" destOrd="0" presId="urn:microsoft.com/office/officeart/2005/8/layout/hierarchy2"/>
    <dgm:cxn modelId="{5B2D9C78-72FC-475B-A4D9-34C94983A642}" type="presParOf" srcId="{7DDA677E-1377-48F4-92AA-CBC18A3BDF7D}" destId="{DF3E2EAF-6FC9-4674-BACA-931BF3A3A251}" srcOrd="5" destOrd="0" presId="urn:microsoft.com/office/officeart/2005/8/layout/hierarchy2"/>
    <dgm:cxn modelId="{2D2ED4ED-1898-4EAD-BA51-0C754411BF09}" type="presParOf" srcId="{DF3E2EAF-6FC9-4674-BACA-931BF3A3A251}" destId="{F4F130F1-7E55-4937-92A7-0842AC97393E}" srcOrd="0" destOrd="0" presId="urn:microsoft.com/office/officeart/2005/8/layout/hierarchy2"/>
    <dgm:cxn modelId="{ABDF0832-2727-4D5F-A26D-E3F6F5DC20EA}" type="presParOf" srcId="{DF3E2EAF-6FC9-4674-BACA-931BF3A3A251}" destId="{C12982E1-A236-4EF3-BD4B-9A2C3B5D4DA1}" srcOrd="1" destOrd="0" presId="urn:microsoft.com/office/officeart/2005/8/layout/hierarchy2"/>
    <dgm:cxn modelId="{129D2353-4D1B-4825-83F4-9F7D46164D93}" type="presParOf" srcId="{7DDA677E-1377-48F4-92AA-CBC18A3BDF7D}" destId="{D1BB699A-C498-42E5-81D9-ED4855D0696A}" srcOrd="6" destOrd="0" presId="urn:microsoft.com/office/officeart/2005/8/layout/hierarchy2"/>
    <dgm:cxn modelId="{FF283983-2886-4E49-9A36-E3B72C3A63D2}" type="presParOf" srcId="{D1BB699A-C498-42E5-81D9-ED4855D0696A}" destId="{D85390CA-B7FF-4AA5-8CE0-9B0FD999098D}" srcOrd="0" destOrd="0" presId="urn:microsoft.com/office/officeart/2005/8/layout/hierarchy2"/>
    <dgm:cxn modelId="{4CBAFD68-793E-4B57-A503-5D4ECDD0C427}" type="presParOf" srcId="{7DDA677E-1377-48F4-92AA-CBC18A3BDF7D}" destId="{8B394E4B-1F45-4DB3-9D30-345AF982D616}" srcOrd="7" destOrd="0" presId="urn:microsoft.com/office/officeart/2005/8/layout/hierarchy2"/>
    <dgm:cxn modelId="{C276E355-630A-410D-9F89-E9407EDED2E9}" type="presParOf" srcId="{8B394E4B-1F45-4DB3-9D30-345AF982D616}" destId="{B0C7E76A-9312-456F-91F1-0C0E8E6DDC01}" srcOrd="0" destOrd="0" presId="urn:microsoft.com/office/officeart/2005/8/layout/hierarchy2"/>
    <dgm:cxn modelId="{319512A0-04EE-4944-8EF9-A9BC4EA630F3}" type="presParOf" srcId="{8B394E4B-1F45-4DB3-9D30-345AF982D616}" destId="{79D812EA-54AE-4963-A094-A1042C4040AD}" srcOrd="1" destOrd="0" presId="urn:microsoft.com/office/officeart/2005/8/layout/hierarchy2"/>
    <dgm:cxn modelId="{BB2F0D0D-E801-435E-B1B4-4CFE7FDB256B}" type="presParOf" srcId="{A1F48DE4-426B-4B48-B0F6-6AE0E3A87F8F}" destId="{A48A7494-556F-4949-8F34-B589580D8F94}" srcOrd="2" destOrd="0" presId="urn:microsoft.com/office/officeart/2005/8/layout/hierarchy2"/>
    <dgm:cxn modelId="{6CAFABDF-A105-4A34-89A8-F8FE9E43D6F0}" type="presParOf" srcId="{A48A7494-556F-4949-8F34-B589580D8F94}" destId="{E90FEE46-D41C-42E0-A53C-23E8FCDEFB0D}" srcOrd="0" destOrd="0" presId="urn:microsoft.com/office/officeart/2005/8/layout/hierarchy2"/>
    <dgm:cxn modelId="{86E0573D-6E41-4421-8DB1-808D21743917}" type="presParOf" srcId="{A1F48DE4-426B-4B48-B0F6-6AE0E3A87F8F}" destId="{6098EC85-1B86-47D4-B5B6-A948A8FFB504}" srcOrd="3" destOrd="0" presId="urn:microsoft.com/office/officeart/2005/8/layout/hierarchy2"/>
    <dgm:cxn modelId="{4B9D8562-24D5-40A0-9484-E3C30DE3C9F8}" type="presParOf" srcId="{6098EC85-1B86-47D4-B5B6-A948A8FFB504}" destId="{F2BFE279-5338-402A-B563-A80F91BA6C4E}" srcOrd="0" destOrd="0" presId="urn:microsoft.com/office/officeart/2005/8/layout/hierarchy2"/>
    <dgm:cxn modelId="{D940DB80-4D07-4B40-B657-3AD888932B6A}" type="presParOf" srcId="{6098EC85-1B86-47D4-B5B6-A948A8FFB504}" destId="{D341EF41-96A8-482D-94D2-42E90CA58A90}" srcOrd="1" destOrd="0" presId="urn:microsoft.com/office/officeart/2005/8/layout/hierarchy2"/>
    <dgm:cxn modelId="{D1EE1A4C-CC8E-4D1D-B2FC-7D7DCAFC9CCA}" type="presParOf" srcId="{D341EF41-96A8-482D-94D2-42E90CA58A90}" destId="{476AB1E0-1E86-4BD5-9B29-8E651F11D9EF}" srcOrd="0" destOrd="0" presId="urn:microsoft.com/office/officeart/2005/8/layout/hierarchy2"/>
    <dgm:cxn modelId="{9EE25E6F-8A24-4669-B253-B7259E8989B6}" type="presParOf" srcId="{476AB1E0-1E86-4BD5-9B29-8E651F11D9EF}" destId="{AF122118-120C-4799-97D1-00520214548E}" srcOrd="0" destOrd="0" presId="urn:microsoft.com/office/officeart/2005/8/layout/hierarchy2"/>
    <dgm:cxn modelId="{95607B01-3C48-4DEF-BEA1-83149D849AC0}" type="presParOf" srcId="{D341EF41-96A8-482D-94D2-42E90CA58A90}" destId="{FE2D82CD-0338-4EBB-B220-985174FE971E}" srcOrd="1" destOrd="0" presId="urn:microsoft.com/office/officeart/2005/8/layout/hierarchy2"/>
    <dgm:cxn modelId="{A3479277-B5DF-4526-B63B-E7E944FEB11E}" type="presParOf" srcId="{FE2D82CD-0338-4EBB-B220-985174FE971E}" destId="{75CEC9BE-4E4A-42F4-856D-C254161D16B9}" srcOrd="0" destOrd="0" presId="urn:microsoft.com/office/officeart/2005/8/layout/hierarchy2"/>
    <dgm:cxn modelId="{643105E5-E56D-46AA-AEDC-34B144965BDA}" type="presParOf" srcId="{FE2D82CD-0338-4EBB-B220-985174FE971E}" destId="{EA47F14C-B487-4D8B-AB9C-B695B219360E}" srcOrd="1" destOrd="0" presId="urn:microsoft.com/office/officeart/2005/8/layout/hierarchy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18CAFD-2300-43B9-A2DB-13B077BE754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8ACB4988-B4D5-4A9F-85D6-6CFB4BCA7482}">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2">
            <a:lumMod val="20000"/>
            <a:lumOff val="80000"/>
          </a:schemeClr>
        </a:solidFill>
        <a:ln>
          <a:solidFill>
            <a:schemeClr val="accent2">
              <a:lumMod val="50000"/>
            </a:schemeClr>
          </a:solidFill>
        </a:ln>
      </dgm:spPr>
      <dgm:t>
        <a:bodyPr/>
        <a:lstStyle/>
        <a:p>
          <a:r>
            <a:rPr kumimoji="1" lang="ja-JP" altLang="en-US" sz="2000" b="1" dirty="0" smtClean="0">
              <a:solidFill>
                <a:schemeClr val="tx1"/>
              </a:solidFill>
            </a:rPr>
            <a:t>契約の</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無効・</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取消</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原因</a:t>
          </a:r>
          <a:endParaRPr kumimoji="1" lang="ja-JP" altLang="en-US" sz="2000" b="1" dirty="0">
            <a:solidFill>
              <a:schemeClr val="tx1"/>
            </a:solidFill>
          </a:endParaRPr>
        </a:p>
      </dgm:t>
    </dgm:pt>
    <dgm:pt modelId="{5078588C-D604-4EAA-8D4B-FC11C6BCADA0}" type="parTrans" cxnId="{E698A499-1A13-468D-8801-FC80149B3815}">
      <dgm:prSet/>
      <dgm:spPr/>
      <dgm:t>
        <a:bodyPr/>
        <a:lstStyle/>
        <a:p>
          <a:endParaRPr kumimoji="1" lang="ja-JP" altLang="en-US" sz="1400" b="1"/>
        </a:p>
      </dgm:t>
    </dgm:pt>
    <dgm:pt modelId="{F2257DD0-C6CB-40DB-9222-5BFA751AD4F6}" type="sibTrans" cxnId="{E698A499-1A13-468D-8801-FC80149B3815}">
      <dgm:prSet/>
      <dgm:spPr/>
      <dgm:t>
        <a:bodyPr/>
        <a:lstStyle/>
        <a:p>
          <a:endParaRPr kumimoji="1" lang="ja-JP" altLang="en-US" sz="1400" b="1"/>
        </a:p>
      </dgm:t>
    </dgm:pt>
    <dgm:pt modelId="{C69371DB-A353-4878-BA65-F5B0FC597772}">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4">
            <a:lumMod val="20000"/>
            <a:lumOff val="80000"/>
          </a:schemeClr>
        </a:solidFill>
        <a:ln>
          <a:solidFill>
            <a:schemeClr val="accent4">
              <a:lumMod val="50000"/>
            </a:schemeClr>
          </a:solidFill>
        </a:ln>
      </dgm:spPr>
      <dgm:t>
        <a:bodyPr/>
        <a:lstStyle/>
        <a:p>
          <a:r>
            <a:rPr kumimoji="1" lang="ja-JP" altLang="en-US" sz="2000" b="1" dirty="0" smtClean="0">
              <a:solidFill>
                <a:schemeClr val="tx1"/>
              </a:solidFill>
            </a:rPr>
            <a:t>意思無能力</a:t>
          </a:r>
          <a:endParaRPr kumimoji="1" lang="ja-JP" altLang="en-US" sz="2000" b="1" dirty="0">
            <a:solidFill>
              <a:schemeClr val="tx1"/>
            </a:solidFill>
          </a:endParaRPr>
        </a:p>
      </dgm:t>
    </dgm:pt>
    <dgm:pt modelId="{8CCF644F-2893-49AE-8C01-3FF060769F09}" type="parTrans" cxnId="{28E5D78A-135E-43B1-8562-D10B7D4FC8CD}">
      <dgm:prSet custT="1"/>
      <dgm:spPr/>
      <dgm:t>
        <a:bodyPr/>
        <a:lstStyle/>
        <a:p>
          <a:endParaRPr kumimoji="1" lang="ja-JP" altLang="en-US" sz="1400" b="1"/>
        </a:p>
      </dgm:t>
    </dgm:pt>
    <dgm:pt modelId="{EE8FEA9F-C481-4D6E-9E1D-CE332C3659CB}" type="sibTrans" cxnId="{28E5D78A-135E-43B1-8562-D10B7D4FC8CD}">
      <dgm:prSet/>
      <dgm:spPr/>
      <dgm:t>
        <a:bodyPr/>
        <a:lstStyle/>
        <a:p>
          <a:endParaRPr kumimoji="1" lang="ja-JP" altLang="en-US" sz="1400" b="1"/>
        </a:p>
      </dgm:t>
    </dgm:pt>
    <dgm:pt modelId="{08BC484D-23DB-4675-A389-6C4AC4D6E490}">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意思の不存在</a:t>
          </a:r>
          <a:endParaRPr kumimoji="1" lang="ja-JP" altLang="en-US" sz="2000" b="1" dirty="0">
            <a:solidFill>
              <a:schemeClr val="tx1"/>
            </a:solidFill>
          </a:endParaRPr>
        </a:p>
      </dgm:t>
    </dgm:pt>
    <dgm:pt modelId="{B764DEFC-DB7B-4E2A-82AC-2F6CDDC787D1}" type="parTrans" cxnId="{B61A4ACD-7602-466F-B9D9-16CFF3F13AD1}">
      <dgm:prSet custT="1"/>
      <dgm:spPr/>
      <dgm:t>
        <a:bodyPr/>
        <a:lstStyle/>
        <a:p>
          <a:endParaRPr kumimoji="1" lang="ja-JP" altLang="en-US" sz="1400" b="1"/>
        </a:p>
      </dgm:t>
    </dgm:pt>
    <dgm:pt modelId="{6B000836-1E21-4B3D-8C9B-95845053B95B}" type="sibTrans" cxnId="{B61A4ACD-7602-466F-B9D9-16CFF3F13AD1}">
      <dgm:prSet/>
      <dgm:spPr/>
      <dgm:t>
        <a:bodyPr/>
        <a:lstStyle/>
        <a:p>
          <a:endParaRPr kumimoji="1" lang="ja-JP" altLang="en-US" sz="1400" b="1"/>
        </a:p>
      </dgm:t>
    </dgm:pt>
    <dgm:pt modelId="{E5F607F6-86B0-4B9E-8523-17F98215C112}">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表意者悪意</a:t>
          </a:r>
          <a:endParaRPr kumimoji="1" lang="ja-JP" altLang="en-US" sz="2000" b="1" dirty="0">
            <a:solidFill>
              <a:schemeClr val="tx1"/>
            </a:solidFill>
          </a:endParaRPr>
        </a:p>
      </dgm:t>
    </dgm:pt>
    <dgm:pt modelId="{B58E0E68-261B-41D6-906B-9E2D54B7AA05}" type="parTrans" cxnId="{1E8DC00B-5B7C-4306-A942-4C6DA9469593}">
      <dgm:prSet custT="1"/>
      <dgm:spPr/>
      <dgm:t>
        <a:bodyPr/>
        <a:lstStyle/>
        <a:p>
          <a:endParaRPr kumimoji="1" lang="ja-JP" altLang="en-US" sz="1400" b="1"/>
        </a:p>
      </dgm:t>
    </dgm:pt>
    <dgm:pt modelId="{C38B9308-0060-4EFB-B32C-B2E0C93DAE43}" type="sibTrans" cxnId="{1E8DC00B-5B7C-4306-A942-4C6DA9469593}">
      <dgm:prSet/>
      <dgm:spPr/>
      <dgm:t>
        <a:bodyPr/>
        <a:lstStyle/>
        <a:p>
          <a:endParaRPr kumimoji="1" lang="ja-JP" altLang="en-US" sz="1400" b="1"/>
        </a:p>
      </dgm:t>
    </dgm:pt>
    <dgm:pt modelId="{308166CE-87D6-4CFE-A345-3473BACF7B52}">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心裡留保</a:t>
          </a:r>
          <a:endParaRPr kumimoji="1" lang="ja-JP" altLang="en-US" sz="2000" b="1" dirty="0">
            <a:solidFill>
              <a:schemeClr val="tx1"/>
            </a:solidFill>
          </a:endParaRPr>
        </a:p>
      </dgm:t>
    </dgm:pt>
    <dgm:pt modelId="{3CBCE17A-F8A2-415E-B4A9-B79906021EC5}" type="parTrans" cxnId="{2AC1476E-045C-47D8-9554-95AD4E90B493}">
      <dgm:prSet custT="1"/>
      <dgm:spPr/>
      <dgm:t>
        <a:bodyPr/>
        <a:lstStyle/>
        <a:p>
          <a:endParaRPr kumimoji="1" lang="ja-JP" altLang="en-US" sz="1400" b="1"/>
        </a:p>
      </dgm:t>
    </dgm:pt>
    <dgm:pt modelId="{00F58F42-5A36-47ED-92DF-8E422925D496}" type="sibTrans" cxnId="{2AC1476E-045C-47D8-9554-95AD4E90B493}">
      <dgm:prSet/>
      <dgm:spPr/>
      <dgm:t>
        <a:bodyPr/>
        <a:lstStyle/>
        <a:p>
          <a:endParaRPr kumimoji="1" lang="ja-JP" altLang="en-US" sz="1400" b="1"/>
        </a:p>
      </dgm:t>
    </dgm:pt>
    <dgm:pt modelId="{7146947E-3497-46CE-A1E7-80C40E9D5416}">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通謀虚偽表示</a:t>
          </a:r>
          <a:endParaRPr kumimoji="1" lang="ja-JP" altLang="en-US" sz="2000" b="1" dirty="0">
            <a:solidFill>
              <a:schemeClr val="tx1"/>
            </a:solidFill>
          </a:endParaRPr>
        </a:p>
      </dgm:t>
    </dgm:pt>
    <dgm:pt modelId="{F58FC70C-E23A-4332-BDF9-EC8F7F0F779B}" type="parTrans" cxnId="{34F721F0-4B15-40E9-AC4D-A3D82F1958CE}">
      <dgm:prSet custT="1"/>
      <dgm:spPr/>
      <dgm:t>
        <a:bodyPr/>
        <a:lstStyle/>
        <a:p>
          <a:endParaRPr kumimoji="1" lang="ja-JP" altLang="en-US" sz="1400" b="1"/>
        </a:p>
      </dgm:t>
    </dgm:pt>
    <dgm:pt modelId="{0D8649F8-79C6-4EBE-9165-7EB67093051D}" type="sibTrans" cxnId="{34F721F0-4B15-40E9-AC4D-A3D82F1958CE}">
      <dgm:prSet/>
      <dgm:spPr/>
      <dgm:t>
        <a:bodyPr/>
        <a:lstStyle/>
        <a:p>
          <a:endParaRPr kumimoji="1" lang="ja-JP" altLang="en-US" sz="1400" b="1"/>
        </a:p>
      </dgm:t>
    </dgm:pt>
    <dgm:pt modelId="{9570C4FF-558A-4BC9-AF0C-0E101285154D}">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a:ln>
          <a:solidFill>
            <a:schemeClr val="accent4">
              <a:lumMod val="50000"/>
            </a:schemeClr>
          </a:solidFill>
        </a:ln>
      </dgm:spPr>
      <dgm:t>
        <a:bodyPr/>
        <a:lstStyle/>
        <a:p>
          <a:r>
            <a:rPr kumimoji="1" lang="ja-JP" altLang="en-US" sz="2000" b="1" dirty="0" smtClean="0">
              <a:solidFill>
                <a:schemeClr val="tx1"/>
              </a:solidFill>
            </a:rPr>
            <a:t>表意者善意</a:t>
          </a:r>
          <a:endParaRPr kumimoji="1" lang="ja-JP" altLang="en-US" sz="2000" b="1" dirty="0">
            <a:solidFill>
              <a:schemeClr val="tx1"/>
            </a:solidFill>
          </a:endParaRPr>
        </a:p>
      </dgm:t>
    </dgm:pt>
    <dgm:pt modelId="{85C9FCE6-0268-48A7-82A0-F16E87364294}" type="parTrans" cxnId="{5B53825D-CBDC-4386-8574-B66EE481C1E1}">
      <dgm:prSet custT="1"/>
      <dgm:spPr/>
      <dgm:t>
        <a:bodyPr/>
        <a:lstStyle/>
        <a:p>
          <a:endParaRPr kumimoji="1" lang="ja-JP" altLang="en-US" sz="1400" b="1"/>
        </a:p>
      </dgm:t>
    </dgm:pt>
    <dgm:pt modelId="{A00A0000-5F79-478A-8F29-A23EED3D2472}" type="sibTrans" cxnId="{5B53825D-CBDC-4386-8574-B66EE481C1E1}">
      <dgm:prSet/>
      <dgm:spPr/>
      <dgm:t>
        <a:bodyPr/>
        <a:lstStyle/>
        <a:p>
          <a:endParaRPr kumimoji="1" lang="ja-JP" altLang="en-US" sz="1400" b="1"/>
        </a:p>
      </dgm:t>
    </dgm:pt>
    <dgm:pt modelId="{868120B4-C5BC-4C7C-9634-095D34ED9419}">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要素の錯誤</a:t>
          </a:r>
          <a:endParaRPr kumimoji="1" lang="ja-JP" altLang="en-US" sz="2000" b="1" dirty="0">
            <a:solidFill>
              <a:schemeClr val="tx1"/>
            </a:solidFill>
          </a:endParaRPr>
        </a:p>
      </dgm:t>
    </dgm:pt>
    <dgm:pt modelId="{92EF7083-56D9-4A53-9C36-145542CE3A83}" type="parTrans" cxnId="{742C4DE1-4A1C-49CF-A918-D03D9AA45202}">
      <dgm:prSet custT="1"/>
      <dgm:spPr/>
      <dgm:t>
        <a:bodyPr/>
        <a:lstStyle/>
        <a:p>
          <a:endParaRPr kumimoji="1" lang="ja-JP" altLang="en-US" sz="1400" b="1"/>
        </a:p>
      </dgm:t>
    </dgm:pt>
    <dgm:pt modelId="{B02F5E50-CF3C-46F2-8C18-8D19CF297712}" type="sibTrans" cxnId="{742C4DE1-4A1C-49CF-A918-D03D9AA45202}">
      <dgm:prSet/>
      <dgm:spPr/>
      <dgm:t>
        <a:bodyPr/>
        <a:lstStyle/>
        <a:p>
          <a:endParaRPr kumimoji="1" lang="ja-JP" altLang="en-US" sz="1400" b="1"/>
        </a:p>
      </dgm:t>
    </dgm:pt>
    <dgm:pt modelId="{817492C9-DB9B-4C91-9141-3486D9537709}">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rPr>
            <a:t>瑕疵ある意思表示</a:t>
          </a:r>
          <a:endParaRPr kumimoji="1" lang="ja-JP" altLang="en-US" sz="2000" b="1" dirty="0">
            <a:solidFill>
              <a:schemeClr val="tx1"/>
            </a:solidFill>
          </a:endParaRPr>
        </a:p>
      </dgm:t>
    </dgm:pt>
    <dgm:pt modelId="{597C6E4B-B0D6-46C4-9583-C95A5B85855A}" type="parTrans" cxnId="{CBB4C1AC-B0B8-4FCA-8F62-39C96B7DB564}">
      <dgm:prSet custT="1"/>
      <dgm:spPr/>
      <dgm:t>
        <a:bodyPr/>
        <a:lstStyle/>
        <a:p>
          <a:endParaRPr kumimoji="1" lang="ja-JP" altLang="en-US" sz="1400" b="1"/>
        </a:p>
      </dgm:t>
    </dgm:pt>
    <dgm:pt modelId="{E1527AE1-2507-4B5E-8723-4E94D42DB527}" type="sibTrans" cxnId="{CBB4C1AC-B0B8-4FCA-8F62-39C96B7DB564}">
      <dgm:prSet/>
      <dgm:spPr/>
      <dgm:t>
        <a:bodyPr/>
        <a:lstStyle/>
        <a:p>
          <a:endParaRPr kumimoji="1" lang="ja-JP" altLang="en-US" sz="1400" b="1"/>
        </a:p>
      </dgm:t>
    </dgm:pt>
    <dgm:pt modelId="{560C6AB4-CD61-4EBC-BA05-10CE7AF4E940}">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rPr>
            <a:t>詐欺</a:t>
          </a:r>
          <a:endParaRPr kumimoji="1" lang="ja-JP" altLang="en-US" sz="2000" b="1" dirty="0">
            <a:solidFill>
              <a:schemeClr val="tx1"/>
            </a:solidFill>
          </a:endParaRPr>
        </a:p>
      </dgm:t>
    </dgm:pt>
    <dgm:pt modelId="{A49AFDD2-0029-42DF-9A69-5B9E4A781E49}" type="parTrans" cxnId="{1E6B0C9A-4866-48D1-8700-0B1D85EFDD93}">
      <dgm:prSet custT="1"/>
      <dgm:spPr/>
      <dgm:t>
        <a:bodyPr/>
        <a:lstStyle/>
        <a:p>
          <a:endParaRPr kumimoji="1" lang="ja-JP" altLang="en-US" sz="1400" b="1"/>
        </a:p>
      </dgm:t>
    </dgm:pt>
    <dgm:pt modelId="{3B76B065-4CFB-4D32-8161-453009F6F3CB}" type="sibTrans" cxnId="{1E6B0C9A-4866-48D1-8700-0B1D85EFDD93}">
      <dgm:prSet/>
      <dgm:spPr/>
      <dgm:t>
        <a:bodyPr/>
        <a:lstStyle/>
        <a:p>
          <a:endParaRPr kumimoji="1" lang="ja-JP" altLang="en-US" sz="1400" b="1"/>
        </a:p>
      </dgm:t>
    </dgm:pt>
    <dgm:pt modelId="{9439A045-B646-483C-91E4-B01EB55A3EDC}">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rPr>
            <a:t>強迫</a:t>
          </a:r>
          <a:endParaRPr kumimoji="1" lang="ja-JP" altLang="en-US" sz="2000" b="1" dirty="0">
            <a:solidFill>
              <a:schemeClr val="tx1"/>
            </a:solidFill>
          </a:endParaRPr>
        </a:p>
      </dgm:t>
    </dgm:pt>
    <dgm:pt modelId="{36385AEE-F28E-42E5-8922-AFE7A891DCA5}" type="parTrans" cxnId="{E444D29B-D845-4D6D-A649-C58922C0010F}">
      <dgm:prSet custT="1"/>
      <dgm:spPr/>
      <dgm:t>
        <a:bodyPr/>
        <a:lstStyle/>
        <a:p>
          <a:endParaRPr kumimoji="1" lang="ja-JP" altLang="en-US" sz="1400" b="1"/>
        </a:p>
      </dgm:t>
    </dgm:pt>
    <dgm:pt modelId="{D1D52C8B-BE7E-4ECE-8BB3-3458BAD8ACC8}" type="sibTrans" cxnId="{E444D29B-D845-4D6D-A649-C58922C0010F}">
      <dgm:prSet/>
      <dgm:spPr/>
      <dgm:t>
        <a:bodyPr/>
        <a:lstStyle/>
        <a:p>
          <a:endParaRPr kumimoji="1" lang="ja-JP" altLang="en-US" sz="1400" b="1"/>
        </a:p>
      </dgm:t>
    </dgm:pt>
    <dgm:pt modelId="{13ADD50B-80D1-4A63-B104-72480C34A84C}">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rPr>
            <a:t>動機の錯誤</a:t>
          </a:r>
          <a:endParaRPr kumimoji="1" lang="ja-JP" altLang="en-US" sz="2000" b="1" dirty="0">
            <a:solidFill>
              <a:schemeClr val="tx1"/>
            </a:solidFill>
          </a:endParaRPr>
        </a:p>
      </dgm:t>
    </dgm:pt>
    <dgm:pt modelId="{05638207-892D-41FC-8DF5-E3FDB4C25ADE}" type="parTrans" cxnId="{253E9CC9-ADD2-4950-B38D-3E3098CB99AC}">
      <dgm:prSet custT="1"/>
      <dgm:spPr/>
      <dgm:t>
        <a:bodyPr/>
        <a:lstStyle/>
        <a:p>
          <a:endParaRPr kumimoji="1" lang="ja-JP" altLang="en-US" sz="1400" b="1"/>
        </a:p>
      </dgm:t>
    </dgm:pt>
    <dgm:pt modelId="{F35EDD07-9D2C-4412-9409-03195C209508}" type="sibTrans" cxnId="{253E9CC9-ADD2-4950-B38D-3E3098CB99AC}">
      <dgm:prSet/>
      <dgm:spPr/>
      <dgm:t>
        <a:bodyPr/>
        <a:lstStyle/>
        <a:p>
          <a:endParaRPr kumimoji="1" lang="ja-JP" altLang="en-US" sz="1400" b="1"/>
        </a:p>
      </dgm:t>
    </dgm:pt>
    <dgm:pt modelId="{85A561E3-9690-4917-863C-1222CD14B1FA}">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4">
            <a:lumMod val="20000"/>
            <a:lumOff val="80000"/>
          </a:schemeClr>
        </a:solidFill>
        <a:ln>
          <a:solidFill>
            <a:schemeClr val="accent4">
              <a:lumMod val="50000"/>
            </a:schemeClr>
          </a:solidFill>
        </a:ln>
      </dgm:spPr>
      <dgm:t>
        <a:bodyPr/>
        <a:lstStyle/>
        <a:p>
          <a:r>
            <a:rPr kumimoji="1" lang="ja-JP" altLang="en-US" sz="2000" b="1" dirty="0" smtClean="0">
              <a:solidFill>
                <a:schemeClr val="tx1"/>
              </a:solidFill>
            </a:rPr>
            <a:t>制限行為能力</a:t>
          </a:r>
          <a:endParaRPr kumimoji="1" lang="ja-JP" altLang="en-US" sz="2000" b="1" dirty="0">
            <a:solidFill>
              <a:schemeClr val="tx1"/>
            </a:solidFill>
          </a:endParaRPr>
        </a:p>
      </dgm:t>
    </dgm:pt>
    <dgm:pt modelId="{C505EC40-22AB-499F-8593-611451D33C80}" type="parTrans" cxnId="{40C83F13-44AE-4CF0-8C43-E9924EF609D8}">
      <dgm:prSet custT="1"/>
      <dgm:spPr/>
      <dgm:t>
        <a:bodyPr/>
        <a:lstStyle/>
        <a:p>
          <a:endParaRPr kumimoji="1" lang="ja-JP" altLang="en-US" sz="1400" b="1"/>
        </a:p>
      </dgm:t>
    </dgm:pt>
    <dgm:pt modelId="{A8404CB4-7D16-445C-B18C-328EC71C007F}" type="sibTrans" cxnId="{40C83F13-44AE-4CF0-8C43-E9924EF609D8}">
      <dgm:prSet/>
      <dgm:spPr/>
      <dgm:t>
        <a:bodyPr/>
        <a:lstStyle/>
        <a:p>
          <a:endParaRPr kumimoji="1" lang="ja-JP" altLang="en-US" sz="1400" b="1"/>
        </a:p>
      </dgm:t>
    </dgm:pt>
    <dgm:pt modelId="{31BD696D-CD8D-44AC-8EEE-C28C23A6E1D3}">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rPr>
            <a:t>未成年</a:t>
          </a:r>
          <a:endParaRPr kumimoji="1" lang="ja-JP" altLang="en-US" sz="2000" b="1" dirty="0">
            <a:solidFill>
              <a:schemeClr val="tx1"/>
            </a:solidFill>
          </a:endParaRPr>
        </a:p>
      </dgm:t>
    </dgm:pt>
    <dgm:pt modelId="{E610E71E-7E9E-471C-8E09-C983BF542779}" type="parTrans" cxnId="{3734DF3B-1403-4A6F-BA4D-EA668235D377}">
      <dgm:prSet custT="1"/>
      <dgm:spPr/>
      <dgm:t>
        <a:bodyPr/>
        <a:lstStyle/>
        <a:p>
          <a:endParaRPr kumimoji="1" lang="ja-JP" altLang="en-US" sz="1400" b="1"/>
        </a:p>
      </dgm:t>
    </dgm:pt>
    <dgm:pt modelId="{776A6D8C-C3FA-461D-8408-335AB82D1AC5}" type="sibTrans" cxnId="{3734DF3B-1403-4A6F-BA4D-EA668235D377}">
      <dgm:prSet/>
      <dgm:spPr/>
      <dgm:t>
        <a:bodyPr/>
        <a:lstStyle/>
        <a:p>
          <a:endParaRPr kumimoji="1" lang="ja-JP" altLang="en-US" sz="1400" b="1"/>
        </a:p>
      </dgm:t>
    </dgm:pt>
    <dgm:pt modelId="{06960DCB-803D-4D20-A422-039BC94817D9}">
      <dgm:prSet phldrT="[テキスト]" custT="1">
        <dgm:style>
          <a:lnRef idx="1">
            <a:schemeClr val="dk1"/>
          </a:lnRef>
          <a:fillRef idx="2">
            <a:schemeClr val="dk1"/>
          </a:fillRef>
          <a:effectRef idx="1">
            <a:schemeClr val="dk1"/>
          </a:effectRef>
          <a:fontRef idx="minor">
            <a:schemeClr val="dk1"/>
          </a:fontRef>
        </dgm:style>
      </dgm:prSet>
      <dgm:spPr>
        <a:solidFill>
          <a:schemeClr val="bg2">
            <a:lumMod val="90000"/>
          </a:schemeClr>
        </a:solidFill>
        <a:ln>
          <a:solidFill>
            <a:schemeClr val="bg2">
              <a:lumMod val="25000"/>
            </a:schemeClr>
          </a:solidFill>
        </a:ln>
      </dgm:spPr>
      <dgm:t>
        <a:bodyPr/>
        <a:lstStyle/>
        <a:p>
          <a:r>
            <a:rPr kumimoji="1" lang="ja-JP" altLang="en-US" sz="2000" b="1" dirty="0" smtClean="0">
              <a:solidFill>
                <a:schemeClr val="tx1"/>
              </a:solidFill>
            </a:rPr>
            <a:t>成年被後見人</a:t>
          </a:r>
          <a:endParaRPr kumimoji="1" lang="ja-JP" altLang="en-US" sz="2000" b="1" dirty="0">
            <a:solidFill>
              <a:schemeClr val="tx1"/>
            </a:solidFill>
          </a:endParaRPr>
        </a:p>
      </dgm:t>
    </dgm:pt>
    <dgm:pt modelId="{FEB666B7-40CC-4B93-911A-08A83F38633A}" type="parTrans" cxnId="{B1DD2768-AE3D-4B80-A704-C25DEE4FFE2C}">
      <dgm:prSet custT="1"/>
      <dgm:spPr/>
      <dgm:t>
        <a:bodyPr/>
        <a:lstStyle/>
        <a:p>
          <a:endParaRPr kumimoji="1" lang="ja-JP" altLang="en-US" sz="1400" b="1"/>
        </a:p>
      </dgm:t>
    </dgm:pt>
    <dgm:pt modelId="{7F367D0C-E010-443B-86EE-DEF6C26A2D80}" type="sibTrans" cxnId="{B1DD2768-AE3D-4B80-A704-C25DEE4FFE2C}">
      <dgm:prSet/>
      <dgm:spPr/>
      <dgm:t>
        <a:bodyPr/>
        <a:lstStyle/>
        <a:p>
          <a:endParaRPr kumimoji="1" lang="ja-JP" altLang="en-US" sz="1400" b="1"/>
        </a:p>
      </dgm:t>
    </dgm:pt>
    <dgm:pt modelId="{85E7E5ED-E7FC-413F-9BB1-19B3EB2AB2E8}">
      <dgm:prSet phldrT="[テキスト]" custT="1">
        <dgm:style>
          <a:lnRef idx="1">
            <a:schemeClr val="dk1"/>
          </a:lnRef>
          <a:fillRef idx="2">
            <a:schemeClr val="dk1"/>
          </a:fillRef>
          <a:effectRef idx="1">
            <a:schemeClr val="dk1"/>
          </a:effectRef>
          <a:fontRef idx="minor">
            <a:schemeClr val="dk1"/>
          </a:fontRef>
        </dgm:style>
      </dgm:prSet>
      <dgm:spPr>
        <a:solidFill>
          <a:schemeClr val="bg2">
            <a:lumMod val="90000"/>
          </a:schemeClr>
        </a:solidFill>
        <a:ln>
          <a:solidFill>
            <a:schemeClr val="bg2">
              <a:lumMod val="25000"/>
            </a:schemeClr>
          </a:solidFill>
        </a:ln>
      </dgm:spPr>
      <dgm:t>
        <a:bodyPr/>
        <a:lstStyle/>
        <a:p>
          <a:r>
            <a:rPr kumimoji="1" lang="ja-JP" altLang="en-US" sz="2000" b="1" dirty="0" smtClean="0">
              <a:solidFill>
                <a:schemeClr val="tx1"/>
              </a:solidFill>
            </a:rPr>
            <a:t>被保佐人</a:t>
          </a:r>
          <a:endParaRPr kumimoji="1" lang="ja-JP" altLang="en-US" sz="2000" b="1" dirty="0">
            <a:solidFill>
              <a:schemeClr val="tx1"/>
            </a:solidFill>
          </a:endParaRPr>
        </a:p>
      </dgm:t>
    </dgm:pt>
    <dgm:pt modelId="{43E0238E-D2FA-4483-8994-D1B2556A2D01}" type="parTrans" cxnId="{29C975DF-81D9-4BB4-8E67-F1A05512D28B}">
      <dgm:prSet custT="1"/>
      <dgm:spPr/>
      <dgm:t>
        <a:bodyPr/>
        <a:lstStyle/>
        <a:p>
          <a:endParaRPr kumimoji="1" lang="ja-JP" altLang="en-US" sz="1400" b="1"/>
        </a:p>
      </dgm:t>
    </dgm:pt>
    <dgm:pt modelId="{3FB81331-25E5-45D0-B3B7-19F20AF3034C}" type="sibTrans" cxnId="{29C975DF-81D9-4BB4-8E67-F1A05512D28B}">
      <dgm:prSet/>
      <dgm:spPr/>
      <dgm:t>
        <a:bodyPr/>
        <a:lstStyle/>
        <a:p>
          <a:endParaRPr kumimoji="1" lang="ja-JP" altLang="en-US" sz="1400" b="1"/>
        </a:p>
      </dgm:t>
    </dgm:pt>
    <dgm:pt modelId="{2AD742A9-1682-4A0B-811C-86BDC3D42B3A}">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a:ln>
          <a:solidFill>
            <a:schemeClr val="accent1">
              <a:lumMod val="50000"/>
            </a:schemeClr>
          </a:solidFill>
        </a:ln>
      </dgm:spPr>
      <dgm:t>
        <a:bodyPr/>
        <a:lstStyle/>
        <a:p>
          <a:r>
            <a:rPr kumimoji="1" lang="ja-JP" altLang="en-US" sz="2000" b="1" dirty="0" smtClean="0">
              <a:solidFill>
                <a:schemeClr val="tx1"/>
              </a:solidFill>
            </a:rPr>
            <a:t>被補助人</a:t>
          </a:r>
          <a:endParaRPr kumimoji="1" lang="ja-JP" altLang="en-US" sz="2000" b="1" dirty="0">
            <a:solidFill>
              <a:schemeClr val="tx1"/>
            </a:solidFill>
          </a:endParaRPr>
        </a:p>
      </dgm:t>
    </dgm:pt>
    <dgm:pt modelId="{2E0273C8-18DC-44D2-8D6D-DA4F6A4A5E26}" type="parTrans" cxnId="{4571CB2B-626F-415C-A249-484966C57E51}">
      <dgm:prSet custT="1"/>
      <dgm:spPr/>
      <dgm:t>
        <a:bodyPr/>
        <a:lstStyle/>
        <a:p>
          <a:endParaRPr kumimoji="1" lang="ja-JP" altLang="en-US" sz="1400" b="1"/>
        </a:p>
      </dgm:t>
    </dgm:pt>
    <dgm:pt modelId="{93C27F4F-B1D7-4B8F-B8D4-FFE6F380B5E6}" type="sibTrans" cxnId="{4571CB2B-626F-415C-A249-484966C57E51}">
      <dgm:prSet/>
      <dgm:spPr/>
      <dgm:t>
        <a:bodyPr/>
        <a:lstStyle/>
        <a:p>
          <a:endParaRPr kumimoji="1" lang="ja-JP" altLang="en-US" sz="1400" b="1"/>
        </a:p>
      </dgm:t>
    </dgm:pt>
    <dgm:pt modelId="{7D9C215E-BEE3-4D1B-AF61-A64E504C7946}">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a:ln>
          <a:solidFill>
            <a:schemeClr val="accent4">
              <a:lumMod val="50000"/>
            </a:schemeClr>
          </a:solidFill>
        </a:ln>
      </dgm:spPr>
      <dgm:t>
        <a:bodyPr/>
        <a:lstStyle/>
        <a:p>
          <a:r>
            <a:rPr kumimoji="1" lang="ja-JP" altLang="en-US" sz="2000" b="1" dirty="0" smtClean="0">
              <a:solidFill>
                <a:schemeClr val="tx1"/>
              </a:solidFill>
            </a:rPr>
            <a:t>表意者善意</a:t>
          </a:r>
          <a:endParaRPr kumimoji="1" lang="ja-JP" altLang="en-US" sz="2000" b="1" dirty="0">
            <a:solidFill>
              <a:schemeClr val="tx1"/>
            </a:solidFill>
          </a:endParaRPr>
        </a:p>
      </dgm:t>
    </dgm:pt>
    <dgm:pt modelId="{18ABC0B2-56E2-4A35-B909-D5C43DDFFEB2}" type="parTrans" cxnId="{876B203E-D2DD-4CC2-801A-888A98FB8636}">
      <dgm:prSet custT="1"/>
      <dgm:spPr/>
      <dgm:t>
        <a:bodyPr/>
        <a:lstStyle/>
        <a:p>
          <a:endParaRPr kumimoji="1" lang="ja-JP" altLang="en-US" sz="1400" b="1"/>
        </a:p>
      </dgm:t>
    </dgm:pt>
    <dgm:pt modelId="{19D2D199-49AE-48EA-A50D-B76E4C6E1FD1}" type="sibTrans" cxnId="{876B203E-D2DD-4CC2-801A-888A98FB8636}">
      <dgm:prSet/>
      <dgm:spPr/>
      <dgm:t>
        <a:bodyPr/>
        <a:lstStyle/>
        <a:p>
          <a:endParaRPr kumimoji="1" lang="ja-JP" altLang="en-US" sz="1400" b="1"/>
        </a:p>
      </dgm:t>
    </dgm:pt>
    <dgm:pt modelId="{DF09BBF4-5063-4BAA-A78A-7CC4971C1535}">
      <dgm:prSet phldrT="[テキスト]" custT="1">
        <dgm:style>
          <a:lnRef idx="0">
            <a:schemeClr val="accent2"/>
          </a:lnRef>
          <a:fillRef idx="3">
            <a:schemeClr val="accent2"/>
          </a:fillRef>
          <a:effectRef idx="3">
            <a:schemeClr val="accent2"/>
          </a:effectRef>
          <a:fontRef idx="minor">
            <a:schemeClr val="lt1"/>
          </a:fontRef>
        </dgm:style>
      </dgm:prSet>
      <dgm:spPr>
        <a:solidFill>
          <a:schemeClr val="accent2">
            <a:lumMod val="20000"/>
            <a:lumOff val="80000"/>
          </a:schemeClr>
        </a:solidFill>
        <a:ln>
          <a:solidFill>
            <a:schemeClr val="accent2">
              <a:lumMod val="50000"/>
            </a:schemeClr>
          </a:solidFill>
        </a:ln>
      </dgm:spPr>
      <dgm:t>
        <a:bodyPr/>
        <a:lstStyle/>
        <a:p>
          <a:r>
            <a:rPr kumimoji="1" lang="ja-JP" altLang="en-US" sz="2000" b="1" dirty="0" smtClean="0">
              <a:solidFill>
                <a:schemeClr val="tx1"/>
              </a:solidFill>
            </a:rPr>
            <a:t>公序良俗違反</a:t>
          </a:r>
          <a:endParaRPr kumimoji="1" lang="ja-JP" altLang="en-US" sz="2000" b="1" dirty="0">
            <a:solidFill>
              <a:schemeClr val="tx1"/>
            </a:solidFill>
          </a:endParaRPr>
        </a:p>
      </dgm:t>
    </dgm:pt>
    <dgm:pt modelId="{8070C7B1-87D9-4353-A890-A99CD97E40E8}" type="parTrans" cxnId="{703D8995-774C-41A8-A0EE-988F05FBF97C}">
      <dgm:prSet custT="1"/>
      <dgm:spPr/>
      <dgm:t>
        <a:bodyPr/>
        <a:lstStyle/>
        <a:p>
          <a:endParaRPr kumimoji="1" lang="ja-JP" altLang="en-US" sz="400"/>
        </a:p>
      </dgm:t>
    </dgm:pt>
    <dgm:pt modelId="{F3BA60A2-782B-4E53-8117-A9DB75618280}" type="sibTrans" cxnId="{703D8995-774C-41A8-A0EE-988F05FBF97C}">
      <dgm:prSet/>
      <dgm:spPr/>
      <dgm:t>
        <a:bodyPr/>
        <a:lstStyle/>
        <a:p>
          <a:endParaRPr kumimoji="1" lang="ja-JP" altLang="en-US" sz="1600"/>
        </a:p>
      </dgm:t>
    </dgm:pt>
    <dgm:pt modelId="{BFB31F9F-2091-4B4A-AF75-E328CACF9227}">
      <dgm:prSet phldrT="[テキスト]" custT="1">
        <dgm:style>
          <a:lnRef idx="0">
            <a:schemeClr val="accent4"/>
          </a:lnRef>
          <a:fillRef idx="3">
            <a:schemeClr val="accent4"/>
          </a:fillRef>
          <a:effectRef idx="3">
            <a:schemeClr val="accent4"/>
          </a:effectRef>
          <a:fontRef idx="minor">
            <a:schemeClr val="lt1"/>
          </a:fontRef>
        </dgm:style>
      </dgm:prSet>
      <dgm:spPr>
        <a:solidFill>
          <a:schemeClr val="accent4">
            <a:lumMod val="20000"/>
            <a:lumOff val="80000"/>
          </a:schemeClr>
        </a:solidFill>
        <a:ln>
          <a:solidFill>
            <a:schemeClr val="accent4">
              <a:lumMod val="50000"/>
            </a:schemeClr>
          </a:solidFill>
        </a:ln>
      </dgm:spPr>
      <dgm:t>
        <a:bodyPr/>
        <a:lstStyle/>
        <a:p>
          <a:r>
            <a:rPr kumimoji="1" lang="ja-JP" altLang="en-US" sz="2000" b="1" dirty="0" smtClean="0">
              <a:solidFill>
                <a:schemeClr val="tx1"/>
              </a:solidFill>
            </a:rPr>
            <a:t>当事者</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の能力</a:t>
          </a:r>
          <a:endParaRPr kumimoji="1" lang="ja-JP" altLang="en-US" sz="2000" b="1" dirty="0">
            <a:solidFill>
              <a:schemeClr val="tx1"/>
            </a:solidFill>
          </a:endParaRPr>
        </a:p>
      </dgm:t>
    </dgm:pt>
    <dgm:pt modelId="{AB3730C6-839A-4F90-A4E9-203A287A4F9F}" type="parTrans" cxnId="{55143F5D-AD00-420E-BA56-8CB2BD2BCE59}">
      <dgm:prSet custT="1"/>
      <dgm:spPr/>
      <dgm:t>
        <a:bodyPr/>
        <a:lstStyle/>
        <a:p>
          <a:endParaRPr kumimoji="1" lang="ja-JP" altLang="en-US" sz="400"/>
        </a:p>
      </dgm:t>
    </dgm:pt>
    <dgm:pt modelId="{8008262E-BACE-47F3-BF58-C76682D7BD56}" type="sibTrans" cxnId="{55143F5D-AD00-420E-BA56-8CB2BD2BCE59}">
      <dgm:prSet/>
      <dgm:spPr/>
      <dgm:t>
        <a:bodyPr/>
        <a:lstStyle/>
        <a:p>
          <a:endParaRPr kumimoji="1" lang="ja-JP" altLang="en-US" sz="1600"/>
        </a:p>
      </dgm:t>
    </dgm:pt>
    <dgm:pt modelId="{0B236B22-0507-4F52-AA00-83A828F72121}">
      <dgm:prSet phldrT="[テキスト]" custT="1">
        <dgm:style>
          <a:lnRef idx="0">
            <a:schemeClr val="accent6"/>
          </a:lnRef>
          <a:fillRef idx="3">
            <a:schemeClr val="accent6"/>
          </a:fillRef>
          <a:effectRef idx="3">
            <a:schemeClr val="accent6"/>
          </a:effectRef>
          <a:fontRef idx="minor">
            <a:schemeClr val="lt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当事者</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の意思</a:t>
          </a:r>
          <a:endParaRPr kumimoji="1" lang="ja-JP" altLang="en-US" sz="2000" b="1" dirty="0">
            <a:solidFill>
              <a:schemeClr val="tx1"/>
            </a:solidFill>
          </a:endParaRPr>
        </a:p>
      </dgm:t>
    </dgm:pt>
    <dgm:pt modelId="{43835FC6-04C3-469E-8626-343B6AA41AC2}" type="parTrans" cxnId="{EEABCA31-162F-4FA0-9F38-7B97534C4B50}">
      <dgm:prSet custT="1"/>
      <dgm:spPr/>
      <dgm:t>
        <a:bodyPr/>
        <a:lstStyle/>
        <a:p>
          <a:endParaRPr kumimoji="1" lang="ja-JP" altLang="en-US" sz="400"/>
        </a:p>
      </dgm:t>
    </dgm:pt>
    <dgm:pt modelId="{2BE90282-F7FD-44D0-9181-B3686EA0D034}" type="sibTrans" cxnId="{EEABCA31-162F-4FA0-9F38-7B97534C4B50}">
      <dgm:prSet/>
      <dgm:spPr/>
      <dgm:t>
        <a:bodyPr/>
        <a:lstStyle/>
        <a:p>
          <a:endParaRPr kumimoji="1" lang="ja-JP" altLang="en-US" sz="1600"/>
        </a:p>
      </dgm:t>
    </dgm:pt>
    <dgm:pt modelId="{7706495A-2505-471E-9A1F-FA6F4D1923C9}">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代理権の不存在</a:t>
          </a:r>
          <a:endParaRPr kumimoji="1" lang="ja-JP" altLang="en-US" sz="2000" b="1" dirty="0">
            <a:solidFill>
              <a:schemeClr val="tx1"/>
            </a:solidFill>
          </a:endParaRPr>
        </a:p>
      </dgm:t>
    </dgm:pt>
    <dgm:pt modelId="{1D71F655-2237-4D7E-BD5C-02D888F56CF5}" type="parTrans" cxnId="{ADF1D9E7-8807-4088-A08E-65FFB66065F4}">
      <dgm:prSet custT="1"/>
      <dgm:spPr/>
      <dgm:t>
        <a:bodyPr/>
        <a:lstStyle/>
        <a:p>
          <a:endParaRPr kumimoji="1" lang="ja-JP" altLang="en-US" sz="400"/>
        </a:p>
      </dgm:t>
    </dgm:pt>
    <dgm:pt modelId="{BB1D9EE0-0F59-4D72-B855-458FBBB38AD3}" type="sibTrans" cxnId="{ADF1D9E7-8807-4088-A08E-65FFB66065F4}">
      <dgm:prSet/>
      <dgm:spPr/>
      <dgm:t>
        <a:bodyPr/>
        <a:lstStyle/>
        <a:p>
          <a:endParaRPr kumimoji="1" lang="ja-JP" altLang="en-US" sz="1600"/>
        </a:p>
      </dgm:t>
    </dgm:pt>
    <dgm:pt modelId="{74B7ACBA-7B49-4FBA-9C34-571D1A1B64FA}">
      <dgm:prSet phldrT="[テキスト]" custT="1">
        <dgm:style>
          <a:lnRef idx="0">
            <a:schemeClr val="accent2"/>
          </a:lnRef>
          <a:fillRef idx="3">
            <a:schemeClr val="accent2"/>
          </a:fillRef>
          <a:effectRef idx="3">
            <a:schemeClr val="accent2"/>
          </a:effectRef>
          <a:fontRef idx="minor">
            <a:schemeClr val="lt1"/>
          </a:fontRef>
        </dgm:style>
      </dgm:prSet>
      <dgm:spPr>
        <a:solidFill>
          <a:schemeClr val="accent2">
            <a:lumMod val="20000"/>
            <a:lumOff val="80000"/>
          </a:schemeClr>
        </a:solidFill>
        <a:ln>
          <a:solidFill>
            <a:schemeClr val="accent2">
              <a:lumMod val="50000"/>
            </a:schemeClr>
          </a:solidFill>
        </a:ln>
      </dgm:spPr>
      <dgm:t>
        <a:bodyPr/>
        <a:lstStyle/>
        <a:p>
          <a:r>
            <a:rPr kumimoji="1" lang="ja-JP" altLang="en-US" sz="2000" b="1" dirty="0" smtClean="0">
              <a:solidFill>
                <a:schemeClr val="tx1"/>
              </a:solidFill>
            </a:rPr>
            <a:t>契約の方法・</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内容</a:t>
          </a:r>
          <a:endParaRPr kumimoji="1" lang="ja-JP" altLang="en-US" sz="2000" b="1" dirty="0">
            <a:solidFill>
              <a:schemeClr val="tx1"/>
            </a:solidFill>
          </a:endParaRPr>
        </a:p>
      </dgm:t>
    </dgm:pt>
    <dgm:pt modelId="{AE659B9A-D03A-4576-9E9E-A7D684E0194F}" type="parTrans" cxnId="{DCF0F8F6-FFF6-4F3A-AE97-28E7B41913CB}">
      <dgm:prSet custT="1"/>
      <dgm:spPr/>
      <dgm:t>
        <a:bodyPr/>
        <a:lstStyle/>
        <a:p>
          <a:endParaRPr kumimoji="1" lang="ja-JP" altLang="en-US" sz="600"/>
        </a:p>
      </dgm:t>
    </dgm:pt>
    <dgm:pt modelId="{8BEBD5F8-2914-46C8-B7A0-AB21B4EEBD36}" type="sibTrans" cxnId="{DCF0F8F6-FFF6-4F3A-AE97-28E7B41913CB}">
      <dgm:prSet/>
      <dgm:spPr/>
      <dgm:t>
        <a:bodyPr/>
        <a:lstStyle/>
        <a:p>
          <a:endParaRPr kumimoji="1" lang="ja-JP" altLang="en-US" sz="1600"/>
        </a:p>
      </dgm:t>
    </dgm:pt>
    <dgm:pt modelId="{6F155CB3-E52B-4BFA-8A79-6667A922EC34}">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a:ln>
          <a:solidFill>
            <a:schemeClr val="accent6">
              <a:lumMod val="50000"/>
            </a:schemeClr>
          </a:solidFill>
        </a:ln>
      </dgm:spPr>
      <dgm:t>
        <a:bodyPr/>
        <a:lstStyle/>
        <a:p>
          <a:r>
            <a:rPr kumimoji="1" lang="ja-JP" altLang="en-US" sz="2000" b="1" dirty="0" smtClean="0">
              <a:solidFill>
                <a:schemeClr val="tx1"/>
              </a:solidFill>
            </a:rPr>
            <a:t>無権代理</a:t>
          </a:r>
          <a:endParaRPr kumimoji="1" lang="ja-JP" altLang="en-US" sz="2000" b="1" dirty="0">
            <a:solidFill>
              <a:schemeClr val="tx1"/>
            </a:solidFill>
          </a:endParaRPr>
        </a:p>
      </dgm:t>
    </dgm:pt>
    <dgm:pt modelId="{3B411267-31C3-4073-9015-FD0AF5583C63}" type="parTrans" cxnId="{674E27D3-D7DF-4631-8410-C0B750A2D23B}">
      <dgm:prSet custT="1"/>
      <dgm:spPr/>
      <dgm:t>
        <a:bodyPr/>
        <a:lstStyle/>
        <a:p>
          <a:endParaRPr kumimoji="1" lang="ja-JP" altLang="en-US" sz="400"/>
        </a:p>
      </dgm:t>
    </dgm:pt>
    <dgm:pt modelId="{96E14726-4CD6-4E52-B738-0CDDBD9628A1}" type="sibTrans" cxnId="{674E27D3-D7DF-4631-8410-C0B750A2D23B}">
      <dgm:prSet/>
      <dgm:spPr/>
      <dgm:t>
        <a:bodyPr/>
        <a:lstStyle/>
        <a:p>
          <a:endParaRPr kumimoji="1" lang="ja-JP" altLang="en-US" sz="1600"/>
        </a:p>
      </dgm:t>
    </dgm:pt>
    <dgm:pt modelId="{979DA6C9-8020-4F4E-BFAB-830C7EF41103}" type="pres">
      <dgm:prSet presAssocID="{9418CAFD-2300-43B9-A2DB-13B077BE754B}" presName="diagram" presStyleCnt="0">
        <dgm:presLayoutVars>
          <dgm:chPref val="1"/>
          <dgm:dir/>
          <dgm:animOne val="branch"/>
          <dgm:animLvl val="lvl"/>
          <dgm:resizeHandles val="exact"/>
        </dgm:presLayoutVars>
      </dgm:prSet>
      <dgm:spPr/>
      <dgm:t>
        <a:bodyPr/>
        <a:lstStyle/>
        <a:p>
          <a:endParaRPr kumimoji="1" lang="ja-JP" altLang="en-US"/>
        </a:p>
      </dgm:t>
    </dgm:pt>
    <dgm:pt modelId="{52ADC1C5-3BDF-4E8F-968A-6DD4D9E08D06}" type="pres">
      <dgm:prSet presAssocID="{8ACB4988-B4D5-4A9F-85D6-6CFB4BCA7482}" presName="root1" presStyleCnt="0"/>
      <dgm:spPr/>
    </dgm:pt>
    <dgm:pt modelId="{321FA778-8412-490A-9231-3C6FEB17C497}" type="pres">
      <dgm:prSet presAssocID="{8ACB4988-B4D5-4A9F-85D6-6CFB4BCA7482}" presName="LevelOneTextNode" presStyleLbl="node0" presStyleIdx="0" presStyleCnt="1" custScaleX="166570" custScaleY="611590" custLinFactY="-81725" custLinFactNeighborX="-59488" custLinFactNeighborY="-100000">
        <dgm:presLayoutVars>
          <dgm:chPref val="3"/>
        </dgm:presLayoutVars>
      </dgm:prSet>
      <dgm:spPr/>
      <dgm:t>
        <a:bodyPr/>
        <a:lstStyle/>
        <a:p>
          <a:endParaRPr kumimoji="1" lang="ja-JP" altLang="en-US"/>
        </a:p>
      </dgm:t>
    </dgm:pt>
    <dgm:pt modelId="{DF84C09E-AF06-4CB5-9B54-687557E1430E}" type="pres">
      <dgm:prSet presAssocID="{8ACB4988-B4D5-4A9F-85D6-6CFB4BCA7482}" presName="level2hierChild" presStyleCnt="0"/>
      <dgm:spPr/>
    </dgm:pt>
    <dgm:pt modelId="{65BC3B18-6503-40C8-9482-C66E4CAB8B85}" type="pres">
      <dgm:prSet presAssocID="{AB3730C6-839A-4F90-A4E9-203A287A4F9F}" presName="conn2-1" presStyleLbl="parChTrans1D2" presStyleIdx="0" presStyleCnt="3"/>
      <dgm:spPr/>
      <dgm:t>
        <a:bodyPr/>
        <a:lstStyle/>
        <a:p>
          <a:endParaRPr kumimoji="1" lang="ja-JP" altLang="en-US"/>
        </a:p>
      </dgm:t>
    </dgm:pt>
    <dgm:pt modelId="{ADDAD6D6-CA59-42C0-B7AB-DE4F302FC71B}" type="pres">
      <dgm:prSet presAssocID="{AB3730C6-839A-4F90-A4E9-203A287A4F9F}" presName="connTx" presStyleLbl="parChTrans1D2" presStyleIdx="0" presStyleCnt="3"/>
      <dgm:spPr/>
      <dgm:t>
        <a:bodyPr/>
        <a:lstStyle/>
        <a:p>
          <a:endParaRPr kumimoji="1" lang="ja-JP" altLang="en-US"/>
        </a:p>
      </dgm:t>
    </dgm:pt>
    <dgm:pt modelId="{DE4B201E-8D2C-4EF7-BF29-067F9734054D}" type="pres">
      <dgm:prSet presAssocID="{BFB31F9F-2091-4B4A-AF75-E328CACF9227}" presName="root2" presStyleCnt="0"/>
      <dgm:spPr/>
    </dgm:pt>
    <dgm:pt modelId="{9F8CDE50-C07C-43AD-968D-0076EF6E4928}" type="pres">
      <dgm:prSet presAssocID="{BFB31F9F-2091-4B4A-AF75-E328CACF9227}" presName="LevelTwoTextNode" presStyleLbl="node2" presStyleIdx="0" presStyleCnt="3" custScaleX="177156" custScaleY="379749" custLinFactY="13872" custLinFactNeighborX="-25657" custLinFactNeighborY="100000">
        <dgm:presLayoutVars>
          <dgm:chPref val="3"/>
        </dgm:presLayoutVars>
      </dgm:prSet>
      <dgm:spPr/>
      <dgm:t>
        <a:bodyPr/>
        <a:lstStyle/>
        <a:p>
          <a:endParaRPr kumimoji="1" lang="ja-JP" altLang="en-US"/>
        </a:p>
      </dgm:t>
    </dgm:pt>
    <dgm:pt modelId="{570ADDFD-BC71-40A6-9E27-F1FE32C8282E}" type="pres">
      <dgm:prSet presAssocID="{BFB31F9F-2091-4B4A-AF75-E328CACF9227}" presName="level3hierChild" presStyleCnt="0"/>
      <dgm:spPr/>
    </dgm:pt>
    <dgm:pt modelId="{51B560E3-6B58-44BF-8D0E-AF6C192996A5}" type="pres">
      <dgm:prSet presAssocID="{8CCF644F-2893-49AE-8C01-3FF060769F09}" presName="conn2-1" presStyleLbl="parChTrans1D3" presStyleIdx="0" presStyleCnt="6"/>
      <dgm:spPr/>
      <dgm:t>
        <a:bodyPr/>
        <a:lstStyle/>
        <a:p>
          <a:endParaRPr kumimoji="1" lang="ja-JP" altLang="en-US"/>
        </a:p>
      </dgm:t>
    </dgm:pt>
    <dgm:pt modelId="{3722E393-E20D-4DC9-B92B-38612E486BC7}" type="pres">
      <dgm:prSet presAssocID="{8CCF644F-2893-49AE-8C01-3FF060769F09}" presName="connTx" presStyleLbl="parChTrans1D3" presStyleIdx="0" presStyleCnt="6"/>
      <dgm:spPr/>
      <dgm:t>
        <a:bodyPr/>
        <a:lstStyle/>
        <a:p>
          <a:endParaRPr kumimoji="1" lang="ja-JP" altLang="en-US"/>
        </a:p>
      </dgm:t>
    </dgm:pt>
    <dgm:pt modelId="{8668340D-DD5C-415B-8108-2F61A2BE4B12}" type="pres">
      <dgm:prSet presAssocID="{C69371DB-A353-4878-BA65-F5B0FC597772}" presName="root2" presStyleCnt="0"/>
      <dgm:spPr/>
    </dgm:pt>
    <dgm:pt modelId="{4CE073EA-D717-47F5-BD05-FD7246AD8727}" type="pres">
      <dgm:prSet presAssocID="{C69371DB-A353-4878-BA65-F5B0FC597772}" presName="LevelTwoTextNode" presStyleLbl="node3" presStyleIdx="0" presStyleCnt="6" custScaleX="417724" custScaleY="133100" custLinFactNeighborX="11043" custLinFactNeighborY="-36561">
        <dgm:presLayoutVars>
          <dgm:chPref val="3"/>
        </dgm:presLayoutVars>
      </dgm:prSet>
      <dgm:spPr/>
      <dgm:t>
        <a:bodyPr/>
        <a:lstStyle/>
        <a:p>
          <a:endParaRPr kumimoji="1" lang="ja-JP" altLang="en-US"/>
        </a:p>
      </dgm:t>
    </dgm:pt>
    <dgm:pt modelId="{ED078686-3589-488E-8E16-55BFD30BC301}" type="pres">
      <dgm:prSet presAssocID="{C69371DB-A353-4878-BA65-F5B0FC597772}" presName="level3hierChild" presStyleCnt="0"/>
      <dgm:spPr/>
    </dgm:pt>
    <dgm:pt modelId="{14FE4E96-B020-413D-8204-553FD883ECB7}" type="pres">
      <dgm:prSet presAssocID="{C505EC40-22AB-499F-8593-611451D33C80}" presName="conn2-1" presStyleLbl="parChTrans1D3" presStyleIdx="1" presStyleCnt="6"/>
      <dgm:spPr/>
      <dgm:t>
        <a:bodyPr/>
        <a:lstStyle/>
        <a:p>
          <a:endParaRPr kumimoji="1" lang="ja-JP" altLang="en-US"/>
        </a:p>
      </dgm:t>
    </dgm:pt>
    <dgm:pt modelId="{EA1D0498-6D0D-426A-9703-32E0DA3BA0E9}" type="pres">
      <dgm:prSet presAssocID="{C505EC40-22AB-499F-8593-611451D33C80}" presName="connTx" presStyleLbl="parChTrans1D3" presStyleIdx="1" presStyleCnt="6"/>
      <dgm:spPr/>
      <dgm:t>
        <a:bodyPr/>
        <a:lstStyle/>
        <a:p>
          <a:endParaRPr kumimoji="1" lang="ja-JP" altLang="en-US"/>
        </a:p>
      </dgm:t>
    </dgm:pt>
    <dgm:pt modelId="{5F56282B-F7AB-4F18-AAEF-77C8EF39DEBC}" type="pres">
      <dgm:prSet presAssocID="{85A561E3-9690-4917-863C-1222CD14B1FA}" presName="root2" presStyleCnt="0"/>
      <dgm:spPr/>
    </dgm:pt>
    <dgm:pt modelId="{AA38E0AA-FF21-463C-9DBC-F0A3F6717121}" type="pres">
      <dgm:prSet presAssocID="{85A561E3-9690-4917-863C-1222CD14B1FA}" presName="LevelTwoTextNode" presStyleLbl="node3" presStyleIdx="1" presStyleCnt="6" custScaleX="417724" custScaleY="133100" custLinFactNeighborX="8264" custLinFactNeighborY="-6422">
        <dgm:presLayoutVars>
          <dgm:chPref val="3"/>
        </dgm:presLayoutVars>
      </dgm:prSet>
      <dgm:spPr/>
      <dgm:t>
        <a:bodyPr/>
        <a:lstStyle/>
        <a:p>
          <a:endParaRPr kumimoji="1" lang="ja-JP" altLang="en-US"/>
        </a:p>
      </dgm:t>
    </dgm:pt>
    <dgm:pt modelId="{CF836B6D-71C2-4728-838E-6467E4C6CA12}" type="pres">
      <dgm:prSet presAssocID="{85A561E3-9690-4917-863C-1222CD14B1FA}" presName="level3hierChild" presStyleCnt="0"/>
      <dgm:spPr/>
    </dgm:pt>
    <dgm:pt modelId="{2467300B-B4C9-43A7-8CF7-F4FCF200D7EA}" type="pres">
      <dgm:prSet presAssocID="{E610E71E-7E9E-471C-8E09-C983BF542779}" presName="conn2-1" presStyleLbl="parChTrans1D4" presStyleIdx="0" presStyleCnt="14"/>
      <dgm:spPr/>
      <dgm:t>
        <a:bodyPr/>
        <a:lstStyle/>
        <a:p>
          <a:endParaRPr kumimoji="1" lang="ja-JP" altLang="en-US"/>
        </a:p>
      </dgm:t>
    </dgm:pt>
    <dgm:pt modelId="{C816B8D8-883A-46EA-82AD-1D7ABE17106B}" type="pres">
      <dgm:prSet presAssocID="{E610E71E-7E9E-471C-8E09-C983BF542779}" presName="connTx" presStyleLbl="parChTrans1D4" presStyleIdx="0" presStyleCnt="14"/>
      <dgm:spPr/>
      <dgm:t>
        <a:bodyPr/>
        <a:lstStyle/>
        <a:p>
          <a:endParaRPr kumimoji="1" lang="ja-JP" altLang="en-US"/>
        </a:p>
      </dgm:t>
    </dgm:pt>
    <dgm:pt modelId="{0DEC2D2A-6B74-4D16-9AC0-78FD4B352CA2}" type="pres">
      <dgm:prSet presAssocID="{31BD696D-CD8D-44AC-8EEE-C28C23A6E1D3}" presName="root2" presStyleCnt="0"/>
      <dgm:spPr/>
    </dgm:pt>
    <dgm:pt modelId="{1755787F-307B-49AE-905B-CA26FFEFB7EC}" type="pres">
      <dgm:prSet presAssocID="{31BD696D-CD8D-44AC-8EEE-C28C23A6E1D3}" presName="LevelTwoTextNode" presStyleLbl="node4" presStyleIdx="0" presStyleCnt="14" custScaleX="313842" custScaleY="133100" custLinFactNeighborX="19753" custLinFactNeighborY="4492">
        <dgm:presLayoutVars>
          <dgm:chPref val="3"/>
        </dgm:presLayoutVars>
      </dgm:prSet>
      <dgm:spPr/>
      <dgm:t>
        <a:bodyPr/>
        <a:lstStyle/>
        <a:p>
          <a:endParaRPr kumimoji="1" lang="ja-JP" altLang="en-US"/>
        </a:p>
      </dgm:t>
    </dgm:pt>
    <dgm:pt modelId="{576C54C5-1570-469F-B815-0FB95BB4EFD4}" type="pres">
      <dgm:prSet presAssocID="{31BD696D-CD8D-44AC-8EEE-C28C23A6E1D3}" presName="level3hierChild" presStyleCnt="0"/>
      <dgm:spPr/>
    </dgm:pt>
    <dgm:pt modelId="{4384DEDE-75C7-411A-B421-D3F6C64FE228}" type="pres">
      <dgm:prSet presAssocID="{FEB666B7-40CC-4B93-911A-08A83F38633A}" presName="conn2-1" presStyleLbl="parChTrans1D4" presStyleIdx="1" presStyleCnt="14"/>
      <dgm:spPr/>
      <dgm:t>
        <a:bodyPr/>
        <a:lstStyle/>
        <a:p>
          <a:endParaRPr kumimoji="1" lang="ja-JP" altLang="en-US"/>
        </a:p>
      </dgm:t>
    </dgm:pt>
    <dgm:pt modelId="{904DF460-AEE0-4C28-A81C-E08FF929CE94}" type="pres">
      <dgm:prSet presAssocID="{FEB666B7-40CC-4B93-911A-08A83F38633A}" presName="connTx" presStyleLbl="parChTrans1D4" presStyleIdx="1" presStyleCnt="14"/>
      <dgm:spPr/>
      <dgm:t>
        <a:bodyPr/>
        <a:lstStyle/>
        <a:p>
          <a:endParaRPr kumimoji="1" lang="ja-JP" altLang="en-US"/>
        </a:p>
      </dgm:t>
    </dgm:pt>
    <dgm:pt modelId="{D2C91A52-5FAF-4B85-B228-041359B08606}" type="pres">
      <dgm:prSet presAssocID="{06960DCB-803D-4D20-A422-039BC94817D9}" presName="root2" presStyleCnt="0"/>
      <dgm:spPr/>
    </dgm:pt>
    <dgm:pt modelId="{742F1E01-E9CE-47DC-96FC-6AE02B87EFFF}" type="pres">
      <dgm:prSet presAssocID="{06960DCB-803D-4D20-A422-039BC94817D9}" presName="LevelTwoTextNode" presStyleLbl="node4" presStyleIdx="1" presStyleCnt="14" custScaleX="313842" custScaleY="133100" custLinFactNeighborX="19753" custLinFactNeighborY="4492">
        <dgm:presLayoutVars>
          <dgm:chPref val="3"/>
        </dgm:presLayoutVars>
      </dgm:prSet>
      <dgm:spPr/>
      <dgm:t>
        <a:bodyPr/>
        <a:lstStyle/>
        <a:p>
          <a:endParaRPr kumimoji="1" lang="ja-JP" altLang="en-US"/>
        </a:p>
      </dgm:t>
    </dgm:pt>
    <dgm:pt modelId="{EA8DD787-7221-4ABE-8D0C-DB014912681F}" type="pres">
      <dgm:prSet presAssocID="{06960DCB-803D-4D20-A422-039BC94817D9}" presName="level3hierChild" presStyleCnt="0"/>
      <dgm:spPr/>
    </dgm:pt>
    <dgm:pt modelId="{EFA3E0DE-1611-4A43-90DD-F01561CCD5BE}" type="pres">
      <dgm:prSet presAssocID="{43E0238E-D2FA-4483-8994-D1B2556A2D01}" presName="conn2-1" presStyleLbl="parChTrans1D4" presStyleIdx="2" presStyleCnt="14"/>
      <dgm:spPr/>
      <dgm:t>
        <a:bodyPr/>
        <a:lstStyle/>
        <a:p>
          <a:endParaRPr kumimoji="1" lang="ja-JP" altLang="en-US"/>
        </a:p>
      </dgm:t>
    </dgm:pt>
    <dgm:pt modelId="{653B0034-49D8-49E2-9348-F3956B46398E}" type="pres">
      <dgm:prSet presAssocID="{43E0238E-D2FA-4483-8994-D1B2556A2D01}" presName="connTx" presStyleLbl="parChTrans1D4" presStyleIdx="2" presStyleCnt="14"/>
      <dgm:spPr/>
      <dgm:t>
        <a:bodyPr/>
        <a:lstStyle/>
        <a:p>
          <a:endParaRPr kumimoji="1" lang="ja-JP" altLang="en-US"/>
        </a:p>
      </dgm:t>
    </dgm:pt>
    <dgm:pt modelId="{E4AF750F-1A31-481D-A6D4-0EC32821B723}" type="pres">
      <dgm:prSet presAssocID="{85E7E5ED-E7FC-413F-9BB1-19B3EB2AB2E8}" presName="root2" presStyleCnt="0"/>
      <dgm:spPr/>
    </dgm:pt>
    <dgm:pt modelId="{4E51D91F-BEAE-40C1-B8E7-5879DFCCE604}" type="pres">
      <dgm:prSet presAssocID="{85E7E5ED-E7FC-413F-9BB1-19B3EB2AB2E8}" presName="LevelTwoTextNode" presStyleLbl="node4" presStyleIdx="2" presStyleCnt="14" custScaleX="313842" custScaleY="133100" custLinFactNeighborX="19753" custLinFactNeighborY="4492">
        <dgm:presLayoutVars>
          <dgm:chPref val="3"/>
        </dgm:presLayoutVars>
      </dgm:prSet>
      <dgm:spPr/>
      <dgm:t>
        <a:bodyPr/>
        <a:lstStyle/>
        <a:p>
          <a:endParaRPr kumimoji="1" lang="ja-JP" altLang="en-US"/>
        </a:p>
      </dgm:t>
    </dgm:pt>
    <dgm:pt modelId="{FEE71A8D-3D5A-4B15-B5A0-9338A13AC501}" type="pres">
      <dgm:prSet presAssocID="{85E7E5ED-E7FC-413F-9BB1-19B3EB2AB2E8}" presName="level3hierChild" presStyleCnt="0"/>
      <dgm:spPr/>
    </dgm:pt>
    <dgm:pt modelId="{92F2E9A8-B9A0-468E-9970-437B30300180}" type="pres">
      <dgm:prSet presAssocID="{2E0273C8-18DC-44D2-8D6D-DA4F6A4A5E26}" presName="conn2-1" presStyleLbl="parChTrans1D4" presStyleIdx="3" presStyleCnt="14"/>
      <dgm:spPr/>
      <dgm:t>
        <a:bodyPr/>
        <a:lstStyle/>
        <a:p>
          <a:endParaRPr kumimoji="1" lang="ja-JP" altLang="en-US"/>
        </a:p>
      </dgm:t>
    </dgm:pt>
    <dgm:pt modelId="{7263A5C2-3D68-44BD-B317-9A150000B6FA}" type="pres">
      <dgm:prSet presAssocID="{2E0273C8-18DC-44D2-8D6D-DA4F6A4A5E26}" presName="connTx" presStyleLbl="parChTrans1D4" presStyleIdx="3" presStyleCnt="14"/>
      <dgm:spPr/>
      <dgm:t>
        <a:bodyPr/>
        <a:lstStyle/>
        <a:p>
          <a:endParaRPr kumimoji="1" lang="ja-JP" altLang="en-US"/>
        </a:p>
      </dgm:t>
    </dgm:pt>
    <dgm:pt modelId="{6DEC69A6-624C-48A8-BB8E-5581616232CE}" type="pres">
      <dgm:prSet presAssocID="{2AD742A9-1682-4A0B-811C-86BDC3D42B3A}" presName="root2" presStyleCnt="0"/>
      <dgm:spPr/>
    </dgm:pt>
    <dgm:pt modelId="{84034DE6-4AB2-404D-AD87-435C0BC79CC5}" type="pres">
      <dgm:prSet presAssocID="{2AD742A9-1682-4A0B-811C-86BDC3D42B3A}" presName="LevelTwoTextNode" presStyleLbl="node4" presStyleIdx="3" presStyleCnt="14" custScaleX="313842" custScaleY="133100" custLinFactNeighborX="19753" custLinFactNeighborY="4492">
        <dgm:presLayoutVars>
          <dgm:chPref val="3"/>
        </dgm:presLayoutVars>
      </dgm:prSet>
      <dgm:spPr/>
      <dgm:t>
        <a:bodyPr/>
        <a:lstStyle/>
        <a:p>
          <a:endParaRPr kumimoji="1" lang="ja-JP" altLang="en-US"/>
        </a:p>
      </dgm:t>
    </dgm:pt>
    <dgm:pt modelId="{4EBEA580-5486-48F9-8BAB-C09DFB2C195B}" type="pres">
      <dgm:prSet presAssocID="{2AD742A9-1682-4A0B-811C-86BDC3D42B3A}" presName="level3hierChild" presStyleCnt="0"/>
      <dgm:spPr/>
    </dgm:pt>
    <dgm:pt modelId="{DA0FAA9A-CC47-41E2-B734-CF515EEC1390}" type="pres">
      <dgm:prSet presAssocID="{1D71F655-2237-4D7E-BD5C-02D888F56CF5}" presName="conn2-1" presStyleLbl="parChTrans1D3" presStyleIdx="2" presStyleCnt="6"/>
      <dgm:spPr/>
      <dgm:t>
        <a:bodyPr/>
        <a:lstStyle/>
        <a:p>
          <a:endParaRPr kumimoji="1" lang="ja-JP" altLang="en-US"/>
        </a:p>
      </dgm:t>
    </dgm:pt>
    <dgm:pt modelId="{EB81E2FC-28B2-4598-9226-4FC1BFFFA1A8}" type="pres">
      <dgm:prSet presAssocID="{1D71F655-2237-4D7E-BD5C-02D888F56CF5}" presName="connTx" presStyleLbl="parChTrans1D3" presStyleIdx="2" presStyleCnt="6"/>
      <dgm:spPr/>
      <dgm:t>
        <a:bodyPr/>
        <a:lstStyle/>
        <a:p>
          <a:endParaRPr kumimoji="1" lang="ja-JP" altLang="en-US"/>
        </a:p>
      </dgm:t>
    </dgm:pt>
    <dgm:pt modelId="{FE03E25F-696A-49DD-8F03-724C2659B775}" type="pres">
      <dgm:prSet presAssocID="{7706495A-2505-471E-9A1F-FA6F4D1923C9}" presName="root2" presStyleCnt="0"/>
      <dgm:spPr/>
    </dgm:pt>
    <dgm:pt modelId="{82658F2B-E224-45D1-A850-5C24AEA0FF7E}" type="pres">
      <dgm:prSet presAssocID="{7706495A-2505-471E-9A1F-FA6F4D1923C9}" presName="LevelTwoTextNode" presStyleLbl="node3" presStyleIdx="2" presStyleCnt="6" custScaleX="417724" custScaleY="121000" custLinFactNeighborX="8264" custLinFactNeighborY="45503">
        <dgm:presLayoutVars>
          <dgm:chPref val="3"/>
        </dgm:presLayoutVars>
      </dgm:prSet>
      <dgm:spPr/>
      <dgm:t>
        <a:bodyPr/>
        <a:lstStyle/>
        <a:p>
          <a:endParaRPr kumimoji="1" lang="ja-JP" altLang="en-US"/>
        </a:p>
      </dgm:t>
    </dgm:pt>
    <dgm:pt modelId="{A2A3348B-9987-4E98-A3B1-22B8415BC6F6}" type="pres">
      <dgm:prSet presAssocID="{7706495A-2505-471E-9A1F-FA6F4D1923C9}" presName="level3hierChild" presStyleCnt="0"/>
      <dgm:spPr/>
    </dgm:pt>
    <dgm:pt modelId="{64F1304C-BBF2-456E-93CE-36233CA42D1F}" type="pres">
      <dgm:prSet presAssocID="{3B411267-31C3-4073-9015-FD0AF5583C63}" presName="conn2-1" presStyleLbl="parChTrans1D4" presStyleIdx="4" presStyleCnt="14"/>
      <dgm:spPr/>
      <dgm:t>
        <a:bodyPr/>
        <a:lstStyle/>
        <a:p>
          <a:endParaRPr kumimoji="1" lang="ja-JP" altLang="en-US"/>
        </a:p>
      </dgm:t>
    </dgm:pt>
    <dgm:pt modelId="{6043E4E0-C5FD-44F5-96A5-D2CB2A91537E}" type="pres">
      <dgm:prSet presAssocID="{3B411267-31C3-4073-9015-FD0AF5583C63}" presName="connTx" presStyleLbl="parChTrans1D4" presStyleIdx="4" presStyleCnt="14"/>
      <dgm:spPr/>
      <dgm:t>
        <a:bodyPr/>
        <a:lstStyle/>
        <a:p>
          <a:endParaRPr kumimoji="1" lang="ja-JP" altLang="en-US"/>
        </a:p>
      </dgm:t>
    </dgm:pt>
    <dgm:pt modelId="{D800EA53-C20F-42A2-B125-E4702515AD92}" type="pres">
      <dgm:prSet presAssocID="{6F155CB3-E52B-4BFA-8A79-6667A922EC34}" presName="root2" presStyleCnt="0"/>
      <dgm:spPr/>
    </dgm:pt>
    <dgm:pt modelId="{629CC972-0806-4A33-9331-C7E991DEE793}" type="pres">
      <dgm:prSet presAssocID="{6F155CB3-E52B-4BFA-8A79-6667A922EC34}" presName="LevelTwoTextNode" presStyleLbl="node4" presStyleIdx="4" presStyleCnt="14" custScaleX="313842" custScaleY="133100" custLinFactNeighborX="23020" custLinFactNeighborY="46249">
        <dgm:presLayoutVars>
          <dgm:chPref val="3"/>
        </dgm:presLayoutVars>
      </dgm:prSet>
      <dgm:spPr/>
      <dgm:t>
        <a:bodyPr/>
        <a:lstStyle/>
        <a:p>
          <a:endParaRPr kumimoji="1" lang="ja-JP" altLang="en-US"/>
        </a:p>
      </dgm:t>
    </dgm:pt>
    <dgm:pt modelId="{DDF99482-DAEA-464F-9B23-97FCAA11EE02}" type="pres">
      <dgm:prSet presAssocID="{6F155CB3-E52B-4BFA-8A79-6667A922EC34}" presName="level3hierChild" presStyleCnt="0"/>
      <dgm:spPr/>
    </dgm:pt>
    <dgm:pt modelId="{B40E9C97-B5F8-4D2A-B711-EBDD54D97A53}" type="pres">
      <dgm:prSet presAssocID="{43835FC6-04C3-469E-8626-343B6AA41AC2}" presName="conn2-1" presStyleLbl="parChTrans1D2" presStyleIdx="1" presStyleCnt="3"/>
      <dgm:spPr/>
      <dgm:t>
        <a:bodyPr/>
        <a:lstStyle/>
        <a:p>
          <a:endParaRPr kumimoji="1" lang="ja-JP" altLang="en-US"/>
        </a:p>
      </dgm:t>
    </dgm:pt>
    <dgm:pt modelId="{F4FE15F3-9CCE-4E0D-B06C-0817E348B748}" type="pres">
      <dgm:prSet presAssocID="{43835FC6-04C3-469E-8626-343B6AA41AC2}" presName="connTx" presStyleLbl="parChTrans1D2" presStyleIdx="1" presStyleCnt="3"/>
      <dgm:spPr/>
      <dgm:t>
        <a:bodyPr/>
        <a:lstStyle/>
        <a:p>
          <a:endParaRPr kumimoji="1" lang="ja-JP" altLang="en-US"/>
        </a:p>
      </dgm:t>
    </dgm:pt>
    <dgm:pt modelId="{A6D2B9E0-3633-4073-ACA2-AC367556AEB9}" type="pres">
      <dgm:prSet presAssocID="{0B236B22-0507-4F52-AA00-83A828F72121}" presName="root2" presStyleCnt="0"/>
      <dgm:spPr/>
    </dgm:pt>
    <dgm:pt modelId="{AEF14EB1-D2A5-44BA-95B6-408A370CB8FC}" type="pres">
      <dgm:prSet presAssocID="{0B236B22-0507-4F52-AA00-83A828F72121}" presName="LevelTwoTextNode" presStyleLbl="node2" presStyleIdx="1" presStyleCnt="3" custScaleX="177156" custScaleY="379749" custLinFactY="-43773" custLinFactNeighborX="-25657" custLinFactNeighborY="-100000">
        <dgm:presLayoutVars>
          <dgm:chPref val="3"/>
        </dgm:presLayoutVars>
      </dgm:prSet>
      <dgm:spPr/>
      <dgm:t>
        <a:bodyPr/>
        <a:lstStyle/>
        <a:p>
          <a:endParaRPr kumimoji="1" lang="ja-JP" altLang="en-US"/>
        </a:p>
      </dgm:t>
    </dgm:pt>
    <dgm:pt modelId="{B670AAD9-96BC-4F21-90F4-EAAC8F78C5C7}" type="pres">
      <dgm:prSet presAssocID="{0B236B22-0507-4F52-AA00-83A828F72121}" presName="level3hierChild" presStyleCnt="0"/>
      <dgm:spPr/>
    </dgm:pt>
    <dgm:pt modelId="{5C8EA0FD-0C13-4E44-BA48-4A0DAF8CFBAC}" type="pres">
      <dgm:prSet presAssocID="{B764DEFC-DB7B-4E2A-82AC-2F6CDDC787D1}" presName="conn2-1" presStyleLbl="parChTrans1D3" presStyleIdx="3" presStyleCnt="6"/>
      <dgm:spPr/>
      <dgm:t>
        <a:bodyPr/>
        <a:lstStyle/>
        <a:p>
          <a:endParaRPr kumimoji="1" lang="ja-JP" altLang="en-US"/>
        </a:p>
      </dgm:t>
    </dgm:pt>
    <dgm:pt modelId="{8C25D4DE-3783-4EBE-B27C-76D86DBC6B41}" type="pres">
      <dgm:prSet presAssocID="{B764DEFC-DB7B-4E2A-82AC-2F6CDDC787D1}" presName="connTx" presStyleLbl="parChTrans1D3" presStyleIdx="3" presStyleCnt="6"/>
      <dgm:spPr/>
      <dgm:t>
        <a:bodyPr/>
        <a:lstStyle/>
        <a:p>
          <a:endParaRPr kumimoji="1" lang="ja-JP" altLang="en-US"/>
        </a:p>
      </dgm:t>
    </dgm:pt>
    <dgm:pt modelId="{511F751A-8F4E-48E6-90B1-07FD51F055CE}" type="pres">
      <dgm:prSet presAssocID="{08BC484D-23DB-4675-A389-6C4AC4D6E490}" presName="root2" presStyleCnt="0"/>
      <dgm:spPr/>
    </dgm:pt>
    <dgm:pt modelId="{D88C99AA-D3E9-49E9-A1E7-1401E9C38C34}" type="pres">
      <dgm:prSet presAssocID="{08BC484D-23DB-4675-A389-6C4AC4D6E490}" presName="LevelTwoTextNode" presStyleLbl="node3" presStyleIdx="3" presStyleCnt="6" custScaleX="417724" custScaleY="133100" custLinFactNeighborX="11042" custLinFactNeighborY="-22648">
        <dgm:presLayoutVars>
          <dgm:chPref val="3"/>
        </dgm:presLayoutVars>
      </dgm:prSet>
      <dgm:spPr/>
      <dgm:t>
        <a:bodyPr/>
        <a:lstStyle/>
        <a:p>
          <a:endParaRPr kumimoji="1" lang="ja-JP" altLang="en-US"/>
        </a:p>
      </dgm:t>
    </dgm:pt>
    <dgm:pt modelId="{961651D1-95A7-4727-94E5-B152900F19EB}" type="pres">
      <dgm:prSet presAssocID="{08BC484D-23DB-4675-A389-6C4AC4D6E490}" presName="level3hierChild" presStyleCnt="0"/>
      <dgm:spPr/>
    </dgm:pt>
    <dgm:pt modelId="{D767587F-EB15-4B76-ADA0-C10E55397A6F}" type="pres">
      <dgm:prSet presAssocID="{B58E0E68-261B-41D6-906B-9E2D54B7AA05}" presName="conn2-1" presStyleLbl="parChTrans1D4" presStyleIdx="5" presStyleCnt="14"/>
      <dgm:spPr/>
      <dgm:t>
        <a:bodyPr/>
        <a:lstStyle/>
        <a:p>
          <a:endParaRPr kumimoji="1" lang="ja-JP" altLang="en-US"/>
        </a:p>
      </dgm:t>
    </dgm:pt>
    <dgm:pt modelId="{A046E2E4-A573-43A8-9716-FF856540A639}" type="pres">
      <dgm:prSet presAssocID="{B58E0E68-261B-41D6-906B-9E2D54B7AA05}" presName="connTx" presStyleLbl="parChTrans1D4" presStyleIdx="5" presStyleCnt="14"/>
      <dgm:spPr/>
      <dgm:t>
        <a:bodyPr/>
        <a:lstStyle/>
        <a:p>
          <a:endParaRPr kumimoji="1" lang="ja-JP" altLang="en-US"/>
        </a:p>
      </dgm:t>
    </dgm:pt>
    <dgm:pt modelId="{638027A5-B6E5-4CE7-B238-B10750F5DDFF}" type="pres">
      <dgm:prSet presAssocID="{E5F607F6-86B0-4B9E-8523-17F98215C112}" presName="root2" presStyleCnt="0"/>
      <dgm:spPr/>
    </dgm:pt>
    <dgm:pt modelId="{D2509E20-5659-4630-952C-31671D8AC1B5}" type="pres">
      <dgm:prSet presAssocID="{E5F607F6-86B0-4B9E-8523-17F98215C112}" presName="LevelTwoTextNode" presStyleLbl="node4" presStyleIdx="5" presStyleCnt="14" custScaleX="313842" custScaleY="133100" custLinFactNeighborX="23940" custLinFactNeighborY="19265">
        <dgm:presLayoutVars>
          <dgm:chPref val="3"/>
        </dgm:presLayoutVars>
      </dgm:prSet>
      <dgm:spPr/>
      <dgm:t>
        <a:bodyPr/>
        <a:lstStyle/>
        <a:p>
          <a:endParaRPr kumimoji="1" lang="ja-JP" altLang="en-US"/>
        </a:p>
      </dgm:t>
    </dgm:pt>
    <dgm:pt modelId="{A34BDC66-195F-444A-B7B8-987F4103BC13}" type="pres">
      <dgm:prSet presAssocID="{E5F607F6-86B0-4B9E-8523-17F98215C112}" presName="level3hierChild" presStyleCnt="0"/>
      <dgm:spPr/>
    </dgm:pt>
    <dgm:pt modelId="{EBD483BF-3F48-4DFD-9241-2A160A7CD0CF}" type="pres">
      <dgm:prSet presAssocID="{3CBCE17A-F8A2-415E-B4A9-B79906021EC5}" presName="conn2-1" presStyleLbl="parChTrans1D4" presStyleIdx="6" presStyleCnt="14"/>
      <dgm:spPr/>
      <dgm:t>
        <a:bodyPr/>
        <a:lstStyle/>
        <a:p>
          <a:endParaRPr kumimoji="1" lang="ja-JP" altLang="en-US"/>
        </a:p>
      </dgm:t>
    </dgm:pt>
    <dgm:pt modelId="{371C266B-771D-43F7-9F70-A2190509601E}" type="pres">
      <dgm:prSet presAssocID="{3CBCE17A-F8A2-415E-B4A9-B79906021EC5}" presName="connTx" presStyleLbl="parChTrans1D4" presStyleIdx="6" presStyleCnt="14"/>
      <dgm:spPr/>
      <dgm:t>
        <a:bodyPr/>
        <a:lstStyle/>
        <a:p>
          <a:endParaRPr kumimoji="1" lang="ja-JP" altLang="en-US"/>
        </a:p>
      </dgm:t>
    </dgm:pt>
    <dgm:pt modelId="{E2D67984-3271-4AF8-98A5-C4A6D4E06F37}" type="pres">
      <dgm:prSet presAssocID="{308166CE-87D6-4CFE-A345-3473BACF7B52}" presName="root2" presStyleCnt="0"/>
      <dgm:spPr/>
    </dgm:pt>
    <dgm:pt modelId="{04F3F48C-9F30-4772-BCF6-F5CB0D1B9A42}" type="pres">
      <dgm:prSet presAssocID="{308166CE-87D6-4CFE-A345-3473BACF7B52}" presName="LevelTwoTextNode" presStyleLbl="node4" presStyleIdx="6" presStyleCnt="14" custScaleX="379749" custScaleY="133100" custLinFactNeighborX="59488" custLinFactNeighborY="-58409">
        <dgm:presLayoutVars>
          <dgm:chPref val="3"/>
        </dgm:presLayoutVars>
      </dgm:prSet>
      <dgm:spPr/>
      <dgm:t>
        <a:bodyPr/>
        <a:lstStyle/>
        <a:p>
          <a:endParaRPr kumimoji="1" lang="ja-JP" altLang="en-US"/>
        </a:p>
      </dgm:t>
    </dgm:pt>
    <dgm:pt modelId="{A88CB487-B6A7-4DC7-BA3D-160CE1360E93}" type="pres">
      <dgm:prSet presAssocID="{308166CE-87D6-4CFE-A345-3473BACF7B52}" presName="level3hierChild" presStyleCnt="0"/>
      <dgm:spPr/>
    </dgm:pt>
    <dgm:pt modelId="{7A96835C-3285-43F2-9D88-55111CBFBD09}" type="pres">
      <dgm:prSet presAssocID="{F58FC70C-E23A-4332-BDF9-EC8F7F0F779B}" presName="conn2-1" presStyleLbl="parChTrans1D4" presStyleIdx="7" presStyleCnt="14"/>
      <dgm:spPr/>
      <dgm:t>
        <a:bodyPr/>
        <a:lstStyle/>
        <a:p>
          <a:endParaRPr kumimoji="1" lang="ja-JP" altLang="en-US"/>
        </a:p>
      </dgm:t>
    </dgm:pt>
    <dgm:pt modelId="{702C93FF-DFE4-4448-9B17-DA77E8421062}" type="pres">
      <dgm:prSet presAssocID="{F58FC70C-E23A-4332-BDF9-EC8F7F0F779B}" presName="connTx" presStyleLbl="parChTrans1D4" presStyleIdx="7" presStyleCnt="14"/>
      <dgm:spPr/>
      <dgm:t>
        <a:bodyPr/>
        <a:lstStyle/>
        <a:p>
          <a:endParaRPr kumimoji="1" lang="ja-JP" altLang="en-US"/>
        </a:p>
      </dgm:t>
    </dgm:pt>
    <dgm:pt modelId="{72104240-4908-4A15-BB53-92033AFB5C47}" type="pres">
      <dgm:prSet presAssocID="{7146947E-3497-46CE-A1E7-80C40E9D5416}" presName="root2" presStyleCnt="0"/>
      <dgm:spPr/>
    </dgm:pt>
    <dgm:pt modelId="{37A21AD7-6C48-484D-BF03-1725186331FD}" type="pres">
      <dgm:prSet presAssocID="{7146947E-3497-46CE-A1E7-80C40E9D5416}" presName="LevelTwoTextNode" presStyleLbl="node4" presStyleIdx="7" presStyleCnt="14" custScaleX="379749" custScaleY="133100" custLinFactNeighborX="59488" custLinFactNeighborY="-49869">
        <dgm:presLayoutVars>
          <dgm:chPref val="3"/>
        </dgm:presLayoutVars>
      </dgm:prSet>
      <dgm:spPr/>
      <dgm:t>
        <a:bodyPr/>
        <a:lstStyle/>
        <a:p>
          <a:endParaRPr kumimoji="1" lang="ja-JP" altLang="en-US"/>
        </a:p>
      </dgm:t>
    </dgm:pt>
    <dgm:pt modelId="{F00EF2F1-3345-495F-8BC2-FA7FE24F2C4E}" type="pres">
      <dgm:prSet presAssocID="{7146947E-3497-46CE-A1E7-80C40E9D5416}" presName="level3hierChild" presStyleCnt="0"/>
      <dgm:spPr/>
    </dgm:pt>
    <dgm:pt modelId="{0C5F9556-4CD3-4927-A0B2-90CD10A145EA}" type="pres">
      <dgm:prSet presAssocID="{85C9FCE6-0268-48A7-82A0-F16E87364294}" presName="conn2-1" presStyleLbl="parChTrans1D4" presStyleIdx="8" presStyleCnt="14"/>
      <dgm:spPr/>
      <dgm:t>
        <a:bodyPr/>
        <a:lstStyle/>
        <a:p>
          <a:endParaRPr kumimoji="1" lang="ja-JP" altLang="en-US"/>
        </a:p>
      </dgm:t>
    </dgm:pt>
    <dgm:pt modelId="{9F8E9178-D3E9-4317-8488-7DBC1824309D}" type="pres">
      <dgm:prSet presAssocID="{85C9FCE6-0268-48A7-82A0-F16E87364294}" presName="connTx" presStyleLbl="parChTrans1D4" presStyleIdx="8" presStyleCnt="14"/>
      <dgm:spPr/>
      <dgm:t>
        <a:bodyPr/>
        <a:lstStyle/>
        <a:p>
          <a:endParaRPr kumimoji="1" lang="ja-JP" altLang="en-US"/>
        </a:p>
      </dgm:t>
    </dgm:pt>
    <dgm:pt modelId="{D418EFF8-680B-4ACF-9D10-C6DD7C4C77E1}" type="pres">
      <dgm:prSet presAssocID="{9570C4FF-558A-4BC9-AF0C-0E101285154D}" presName="root2" presStyleCnt="0"/>
      <dgm:spPr/>
    </dgm:pt>
    <dgm:pt modelId="{C9EC68EC-8879-4CF3-84A4-09A93BED1ABE}" type="pres">
      <dgm:prSet presAssocID="{9570C4FF-558A-4BC9-AF0C-0E101285154D}" presName="LevelTwoTextNode" presStyleLbl="node4" presStyleIdx="8" presStyleCnt="14" custScaleX="313842" custScaleY="133100" custLinFactNeighborX="23940" custLinFactNeighborY="-43896">
        <dgm:presLayoutVars>
          <dgm:chPref val="3"/>
        </dgm:presLayoutVars>
      </dgm:prSet>
      <dgm:spPr/>
      <dgm:t>
        <a:bodyPr/>
        <a:lstStyle/>
        <a:p>
          <a:endParaRPr kumimoji="1" lang="ja-JP" altLang="en-US"/>
        </a:p>
      </dgm:t>
    </dgm:pt>
    <dgm:pt modelId="{29FD8851-5FD0-4265-BFE9-D7756658A8BD}" type="pres">
      <dgm:prSet presAssocID="{9570C4FF-558A-4BC9-AF0C-0E101285154D}" presName="level3hierChild" presStyleCnt="0"/>
      <dgm:spPr/>
    </dgm:pt>
    <dgm:pt modelId="{6F3BDA0F-9032-4EED-A5BE-22B2167161D1}" type="pres">
      <dgm:prSet presAssocID="{92EF7083-56D9-4A53-9C36-145542CE3A83}" presName="conn2-1" presStyleLbl="parChTrans1D4" presStyleIdx="9" presStyleCnt="14"/>
      <dgm:spPr/>
      <dgm:t>
        <a:bodyPr/>
        <a:lstStyle/>
        <a:p>
          <a:endParaRPr kumimoji="1" lang="ja-JP" altLang="en-US"/>
        </a:p>
      </dgm:t>
    </dgm:pt>
    <dgm:pt modelId="{F1DAC92E-E98A-4565-873C-E824D3FDCD12}" type="pres">
      <dgm:prSet presAssocID="{92EF7083-56D9-4A53-9C36-145542CE3A83}" presName="connTx" presStyleLbl="parChTrans1D4" presStyleIdx="9" presStyleCnt="14"/>
      <dgm:spPr/>
      <dgm:t>
        <a:bodyPr/>
        <a:lstStyle/>
        <a:p>
          <a:endParaRPr kumimoji="1" lang="ja-JP" altLang="en-US"/>
        </a:p>
      </dgm:t>
    </dgm:pt>
    <dgm:pt modelId="{3E74262E-0202-42C0-B74C-C3677F170902}" type="pres">
      <dgm:prSet presAssocID="{868120B4-C5BC-4C7C-9634-095D34ED9419}" presName="root2" presStyleCnt="0"/>
      <dgm:spPr/>
    </dgm:pt>
    <dgm:pt modelId="{9EDA34D7-14CA-4D53-8BB1-7ED66BD5E169}" type="pres">
      <dgm:prSet presAssocID="{868120B4-C5BC-4C7C-9634-095D34ED9419}" presName="LevelTwoTextNode" presStyleLbl="node4" presStyleIdx="9" presStyleCnt="14" custScaleX="379749" custScaleY="133100" custLinFactNeighborX="59488" custLinFactNeighborY="-43896">
        <dgm:presLayoutVars>
          <dgm:chPref val="3"/>
        </dgm:presLayoutVars>
      </dgm:prSet>
      <dgm:spPr/>
      <dgm:t>
        <a:bodyPr/>
        <a:lstStyle/>
        <a:p>
          <a:endParaRPr kumimoji="1" lang="ja-JP" altLang="en-US"/>
        </a:p>
      </dgm:t>
    </dgm:pt>
    <dgm:pt modelId="{96BA5B23-F87C-410B-9BEA-BD5605189698}" type="pres">
      <dgm:prSet presAssocID="{868120B4-C5BC-4C7C-9634-095D34ED9419}" presName="level3hierChild" presStyleCnt="0"/>
      <dgm:spPr/>
    </dgm:pt>
    <dgm:pt modelId="{AC70D3D8-B7DA-4D60-929A-F221AA94A531}" type="pres">
      <dgm:prSet presAssocID="{597C6E4B-B0D6-46C4-9583-C95A5B85855A}" presName="conn2-1" presStyleLbl="parChTrans1D3" presStyleIdx="4" presStyleCnt="6"/>
      <dgm:spPr/>
      <dgm:t>
        <a:bodyPr/>
        <a:lstStyle/>
        <a:p>
          <a:endParaRPr kumimoji="1" lang="ja-JP" altLang="en-US"/>
        </a:p>
      </dgm:t>
    </dgm:pt>
    <dgm:pt modelId="{CEB85E3A-E609-4F06-81CB-6E1CE3B09D07}" type="pres">
      <dgm:prSet presAssocID="{597C6E4B-B0D6-46C4-9583-C95A5B85855A}" presName="connTx" presStyleLbl="parChTrans1D3" presStyleIdx="4" presStyleCnt="6"/>
      <dgm:spPr/>
      <dgm:t>
        <a:bodyPr/>
        <a:lstStyle/>
        <a:p>
          <a:endParaRPr kumimoji="1" lang="ja-JP" altLang="en-US"/>
        </a:p>
      </dgm:t>
    </dgm:pt>
    <dgm:pt modelId="{109C15CE-5AAD-42FD-95B7-B1754D20178D}" type="pres">
      <dgm:prSet presAssocID="{817492C9-DB9B-4C91-9141-3486D9537709}" presName="root2" presStyleCnt="0"/>
      <dgm:spPr/>
    </dgm:pt>
    <dgm:pt modelId="{CB8313D5-5224-4E7C-AE9B-62DB8A1C8047}" type="pres">
      <dgm:prSet presAssocID="{817492C9-DB9B-4C91-9141-3486D9537709}" presName="LevelTwoTextNode" presStyleLbl="node3" presStyleIdx="4" presStyleCnt="6" custScaleX="417724" custScaleY="133100" custLinFactY="-53871" custLinFactNeighborX="11042" custLinFactNeighborY="-100000">
        <dgm:presLayoutVars>
          <dgm:chPref val="3"/>
        </dgm:presLayoutVars>
      </dgm:prSet>
      <dgm:spPr/>
      <dgm:t>
        <a:bodyPr/>
        <a:lstStyle/>
        <a:p>
          <a:endParaRPr kumimoji="1" lang="ja-JP" altLang="en-US"/>
        </a:p>
      </dgm:t>
    </dgm:pt>
    <dgm:pt modelId="{1679A31D-1543-4C28-8225-426BAE1CBECE}" type="pres">
      <dgm:prSet presAssocID="{817492C9-DB9B-4C91-9141-3486D9537709}" presName="level3hierChild" presStyleCnt="0"/>
      <dgm:spPr/>
    </dgm:pt>
    <dgm:pt modelId="{E18F5C63-0462-439C-90E4-349D605C7001}" type="pres">
      <dgm:prSet presAssocID="{18ABC0B2-56E2-4A35-B909-D5C43DDFFEB2}" presName="conn2-1" presStyleLbl="parChTrans1D4" presStyleIdx="10" presStyleCnt="14"/>
      <dgm:spPr/>
      <dgm:t>
        <a:bodyPr/>
        <a:lstStyle/>
        <a:p>
          <a:endParaRPr kumimoji="1" lang="ja-JP" altLang="en-US"/>
        </a:p>
      </dgm:t>
    </dgm:pt>
    <dgm:pt modelId="{B62ACEC2-5414-4BE1-800E-E944D8CDD2BF}" type="pres">
      <dgm:prSet presAssocID="{18ABC0B2-56E2-4A35-B909-D5C43DDFFEB2}" presName="connTx" presStyleLbl="parChTrans1D4" presStyleIdx="10" presStyleCnt="14"/>
      <dgm:spPr/>
      <dgm:t>
        <a:bodyPr/>
        <a:lstStyle/>
        <a:p>
          <a:endParaRPr kumimoji="1" lang="ja-JP" altLang="en-US"/>
        </a:p>
      </dgm:t>
    </dgm:pt>
    <dgm:pt modelId="{F1FF2910-AB34-4D84-92F5-8A9493781F4B}" type="pres">
      <dgm:prSet presAssocID="{7D9C215E-BEE3-4D1B-AF61-A64E504C7946}" presName="root2" presStyleCnt="0"/>
      <dgm:spPr/>
    </dgm:pt>
    <dgm:pt modelId="{5AE684F4-DA1A-49C5-B6C7-D6DE3CC2F9C2}" type="pres">
      <dgm:prSet presAssocID="{7D9C215E-BEE3-4D1B-AF61-A64E504C7946}" presName="LevelTwoTextNode" presStyleLbl="node4" presStyleIdx="10" presStyleCnt="14" custScaleX="313842" custScaleY="133100" custLinFactY="-53871" custLinFactNeighborX="23940" custLinFactNeighborY="-100000">
        <dgm:presLayoutVars>
          <dgm:chPref val="3"/>
        </dgm:presLayoutVars>
      </dgm:prSet>
      <dgm:spPr/>
      <dgm:t>
        <a:bodyPr/>
        <a:lstStyle/>
        <a:p>
          <a:endParaRPr kumimoji="1" lang="ja-JP" altLang="en-US"/>
        </a:p>
      </dgm:t>
    </dgm:pt>
    <dgm:pt modelId="{3B4645A4-3830-4E44-A1F5-9250E0EF2874}" type="pres">
      <dgm:prSet presAssocID="{7D9C215E-BEE3-4D1B-AF61-A64E504C7946}" presName="level3hierChild" presStyleCnt="0"/>
      <dgm:spPr/>
    </dgm:pt>
    <dgm:pt modelId="{31017E0E-1E61-4D39-B4A9-125845531FAB}" type="pres">
      <dgm:prSet presAssocID="{05638207-892D-41FC-8DF5-E3FDB4C25ADE}" presName="conn2-1" presStyleLbl="parChTrans1D4" presStyleIdx="11" presStyleCnt="14"/>
      <dgm:spPr/>
      <dgm:t>
        <a:bodyPr/>
        <a:lstStyle/>
        <a:p>
          <a:endParaRPr kumimoji="1" lang="ja-JP" altLang="en-US"/>
        </a:p>
      </dgm:t>
    </dgm:pt>
    <dgm:pt modelId="{0134FE2C-0CEF-465C-9A2F-D7A3606D1D50}" type="pres">
      <dgm:prSet presAssocID="{05638207-892D-41FC-8DF5-E3FDB4C25ADE}" presName="connTx" presStyleLbl="parChTrans1D4" presStyleIdx="11" presStyleCnt="14"/>
      <dgm:spPr/>
      <dgm:t>
        <a:bodyPr/>
        <a:lstStyle/>
        <a:p>
          <a:endParaRPr kumimoji="1" lang="ja-JP" altLang="en-US"/>
        </a:p>
      </dgm:t>
    </dgm:pt>
    <dgm:pt modelId="{BB662C11-A48F-4030-B53B-B47DDDFA4FA0}" type="pres">
      <dgm:prSet presAssocID="{13ADD50B-80D1-4A63-B104-72480C34A84C}" presName="root2" presStyleCnt="0"/>
      <dgm:spPr/>
    </dgm:pt>
    <dgm:pt modelId="{99D33379-A07B-4874-B410-840425DA951F}" type="pres">
      <dgm:prSet presAssocID="{13ADD50B-80D1-4A63-B104-72480C34A84C}" presName="LevelTwoTextNode" presStyleLbl="node4" presStyleIdx="11" presStyleCnt="14" custScaleX="379749" custScaleY="133100" custLinFactNeighborX="59488" custLinFactNeighborY="-4536">
        <dgm:presLayoutVars>
          <dgm:chPref val="3"/>
        </dgm:presLayoutVars>
      </dgm:prSet>
      <dgm:spPr/>
      <dgm:t>
        <a:bodyPr/>
        <a:lstStyle/>
        <a:p>
          <a:endParaRPr kumimoji="1" lang="ja-JP" altLang="en-US"/>
        </a:p>
      </dgm:t>
    </dgm:pt>
    <dgm:pt modelId="{48C52EF2-B99F-463E-B51A-DB1508F6ED01}" type="pres">
      <dgm:prSet presAssocID="{13ADD50B-80D1-4A63-B104-72480C34A84C}" presName="level3hierChild" presStyleCnt="0"/>
      <dgm:spPr/>
    </dgm:pt>
    <dgm:pt modelId="{8FBA883E-230A-463E-88A5-6E0093894B07}" type="pres">
      <dgm:prSet presAssocID="{A49AFDD2-0029-42DF-9A69-5B9E4A781E49}" presName="conn2-1" presStyleLbl="parChTrans1D4" presStyleIdx="12" presStyleCnt="14"/>
      <dgm:spPr/>
      <dgm:t>
        <a:bodyPr/>
        <a:lstStyle/>
        <a:p>
          <a:endParaRPr kumimoji="1" lang="ja-JP" altLang="en-US"/>
        </a:p>
      </dgm:t>
    </dgm:pt>
    <dgm:pt modelId="{2DE16A51-F8F9-49F5-9454-E508F684CB52}" type="pres">
      <dgm:prSet presAssocID="{A49AFDD2-0029-42DF-9A69-5B9E4A781E49}" presName="connTx" presStyleLbl="parChTrans1D4" presStyleIdx="12" presStyleCnt="14"/>
      <dgm:spPr/>
      <dgm:t>
        <a:bodyPr/>
        <a:lstStyle/>
        <a:p>
          <a:endParaRPr kumimoji="1" lang="ja-JP" altLang="en-US"/>
        </a:p>
      </dgm:t>
    </dgm:pt>
    <dgm:pt modelId="{E246EB6A-CE05-40FE-8542-71EA6B85334F}" type="pres">
      <dgm:prSet presAssocID="{560C6AB4-CD61-4EBC-BA05-10CE7AF4E940}" presName="root2" presStyleCnt="0"/>
      <dgm:spPr/>
    </dgm:pt>
    <dgm:pt modelId="{6F0E5B7B-D838-4549-AC28-13365DDAB476}" type="pres">
      <dgm:prSet presAssocID="{560C6AB4-CD61-4EBC-BA05-10CE7AF4E940}" presName="LevelTwoTextNode" presStyleLbl="node4" presStyleIdx="12" presStyleCnt="14" custScaleX="379749" custScaleY="133100" custLinFactNeighborX="59488" custLinFactNeighborY="-4536">
        <dgm:presLayoutVars>
          <dgm:chPref val="3"/>
        </dgm:presLayoutVars>
      </dgm:prSet>
      <dgm:spPr/>
      <dgm:t>
        <a:bodyPr/>
        <a:lstStyle/>
        <a:p>
          <a:endParaRPr kumimoji="1" lang="ja-JP" altLang="en-US"/>
        </a:p>
      </dgm:t>
    </dgm:pt>
    <dgm:pt modelId="{C86E1F67-4C57-4D20-8650-F47064DB780C}" type="pres">
      <dgm:prSet presAssocID="{560C6AB4-CD61-4EBC-BA05-10CE7AF4E940}" presName="level3hierChild" presStyleCnt="0"/>
      <dgm:spPr/>
    </dgm:pt>
    <dgm:pt modelId="{2B17B287-1828-498B-AB3A-C46677DCFBF2}" type="pres">
      <dgm:prSet presAssocID="{36385AEE-F28E-42E5-8922-AFE7A891DCA5}" presName="conn2-1" presStyleLbl="parChTrans1D4" presStyleIdx="13" presStyleCnt="14"/>
      <dgm:spPr/>
      <dgm:t>
        <a:bodyPr/>
        <a:lstStyle/>
        <a:p>
          <a:endParaRPr kumimoji="1" lang="ja-JP" altLang="en-US"/>
        </a:p>
      </dgm:t>
    </dgm:pt>
    <dgm:pt modelId="{4724442E-1587-477C-8733-F5389077B574}" type="pres">
      <dgm:prSet presAssocID="{36385AEE-F28E-42E5-8922-AFE7A891DCA5}" presName="connTx" presStyleLbl="parChTrans1D4" presStyleIdx="13" presStyleCnt="14"/>
      <dgm:spPr/>
      <dgm:t>
        <a:bodyPr/>
        <a:lstStyle/>
        <a:p>
          <a:endParaRPr kumimoji="1" lang="ja-JP" altLang="en-US"/>
        </a:p>
      </dgm:t>
    </dgm:pt>
    <dgm:pt modelId="{AA39268C-6444-4883-84C5-64E16DC17AB7}" type="pres">
      <dgm:prSet presAssocID="{9439A045-B646-483C-91E4-B01EB55A3EDC}" presName="root2" presStyleCnt="0"/>
      <dgm:spPr/>
    </dgm:pt>
    <dgm:pt modelId="{EF94BC38-B9F8-433F-B85B-2BA4EF120999}" type="pres">
      <dgm:prSet presAssocID="{9439A045-B646-483C-91E4-B01EB55A3EDC}" presName="LevelTwoTextNode" presStyleLbl="node4" presStyleIdx="13" presStyleCnt="14" custScaleX="379749" custScaleY="133100" custLinFactNeighborX="59488" custLinFactNeighborY="-4536">
        <dgm:presLayoutVars>
          <dgm:chPref val="3"/>
        </dgm:presLayoutVars>
      </dgm:prSet>
      <dgm:spPr/>
      <dgm:t>
        <a:bodyPr/>
        <a:lstStyle/>
        <a:p>
          <a:endParaRPr kumimoji="1" lang="ja-JP" altLang="en-US"/>
        </a:p>
      </dgm:t>
    </dgm:pt>
    <dgm:pt modelId="{4C93492C-F34D-4BD7-AE3F-073EF7A3CA28}" type="pres">
      <dgm:prSet presAssocID="{9439A045-B646-483C-91E4-B01EB55A3EDC}" presName="level3hierChild" presStyleCnt="0"/>
      <dgm:spPr/>
    </dgm:pt>
    <dgm:pt modelId="{3C9BB0F1-3FDF-40BC-B171-014677BA4E9D}" type="pres">
      <dgm:prSet presAssocID="{AE659B9A-D03A-4576-9E9E-A7D684E0194F}" presName="conn2-1" presStyleLbl="parChTrans1D2" presStyleIdx="2" presStyleCnt="3"/>
      <dgm:spPr/>
      <dgm:t>
        <a:bodyPr/>
        <a:lstStyle/>
        <a:p>
          <a:endParaRPr kumimoji="1" lang="ja-JP" altLang="en-US"/>
        </a:p>
      </dgm:t>
    </dgm:pt>
    <dgm:pt modelId="{FA3BF5EB-3738-47EC-B4F9-BE04DE8A389E}" type="pres">
      <dgm:prSet presAssocID="{AE659B9A-D03A-4576-9E9E-A7D684E0194F}" presName="connTx" presStyleLbl="parChTrans1D2" presStyleIdx="2" presStyleCnt="3"/>
      <dgm:spPr/>
      <dgm:t>
        <a:bodyPr/>
        <a:lstStyle/>
        <a:p>
          <a:endParaRPr kumimoji="1" lang="ja-JP" altLang="en-US"/>
        </a:p>
      </dgm:t>
    </dgm:pt>
    <dgm:pt modelId="{E847D577-2727-4389-BD28-CD40B72816C1}" type="pres">
      <dgm:prSet presAssocID="{74B7ACBA-7B49-4FBA-9C34-571D1A1B64FA}" presName="root2" presStyleCnt="0"/>
      <dgm:spPr/>
    </dgm:pt>
    <dgm:pt modelId="{77ABCC20-059A-49E2-ABB3-27C32A492628}" type="pres">
      <dgm:prSet presAssocID="{74B7ACBA-7B49-4FBA-9C34-571D1A1B64FA}" presName="LevelTwoTextNode" presStyleLbl="node2" presStyleIdx="2" presStyleCnt="3" custScaleX="177156" custScaleY="379749" custLinFactNeighborX="-25657" custLinFactNeighborY="-52017">
        <dgm:presLayoutVars>
          <dgm:chPref val="3"/>
        </dgm:presLayoutVars>
      </dgm:prSet>
      <dgm:spPr/>
      <dgm:t>
        <a:bodyPr/>
        <a:lstStyle/>
        <a:p>
          <a:endParaRPr kumimoji="1" lang="ja-JP" altLang="en-US"/>
        </a:p>
      </dgm:t>
    </dgm:pt>
    <dgm:pt modelId="{2DDF9E54-6EF6-4839-86C3-BFB21FEE69D4}" type="pres">
      <dgm:prSet presAssocID="{74B7ACBA-7B49-4FBA-9C34-571D1A1B64FA}" presName="level3hierChild" presStyleCnt="0"/>
      <dgm:spPr/>
    </dgm:pt>
    <dgm:pt modelId="{86E1E2A6-A7E6-4AFF-B6FC-7BC6DB10E7EB}" type="pres">
      <dgm:prSet presAssocID="{8070C7B1-87D9-4353-A890-A99CD97E40E8}" presName="conn2-1" presStyleLbl="parChTrans1D3" presStyleIdx="5" presStyleCnt="6"/>
      <dgm:spPr/>
      <dgm:t>
        <a:bodyPr/>
        <a:lstStyle/>
        <a:p>
          <a:endParaRPr kumimoji="1" lang="ja-JP" altLang="en-US"/>
        </a:p>
      </dgm:t>
    </dgm:pt>
    <dgm:pt modelId="{60A21637-4163-4448-B08E-AB883BFE2FBB}" type="pres">
      <dgm:prSet presAssocID="{8070C7B1-87D9-4353-A890-A99CD97E40E8}" presName="connTx" presStyleLbl="parChTrans1D3" presStyleIdx="5" presStyleCnt="6"/>
      <dgm:spPr/>
      <dgm:t>
        <a:bodyPr/>
        <a:lstStyle/>
        <a:p>
          <a:endParaRPr kumimoji="1" lang="ja-JP" altLang="en-US"/>
        </a:p>
      </dgm:t>
    </dgm:pt>
    <dgm:pt modelId="{75D6D96B-7BDD-4B15-A22D-54CFEF014365}" type="pres">
      <dgm:prSet presAssocID="{DF09BBF4-5063-4BAA-A78A-7CC4971C1535}" presName="root2" presStyleCnt="0"/>
      <dgm:spPr/>
    </dgm:pt>
    <dgm:pt modelId="{4D2786DC-E419-484C-91B4-4C8A5FEA5DE9}" type="pres">
      <dgm:prSet presAssocID="{DF09BBF4-5063-4BAA-A78A-7CC4971C1535}" presName="LevelTwoTextNode" presStyleLbl="node3" presStyleIdx="5" presStyleCnt="6" custScaleX="405181" custScaleY="137418" custLinFactNeighborX="20442" custLinFactNeighborY="-51677">
        <dgm:presLayoutVars>
          <dgm:chPref val="3"/>
        </dgm:presLayoutVars>
      </dgm:prSet>
      <dgm:spPr/>
      <dgm:t>
        <a:bodyPr/>
        <a:lstStyle/>
        <a:p>
          <a:endParaRPr kumimoji="1" lang="ja-JP" altLang="en-US"/>
        </a:p>
      </dgm:t>
    </dgm:pt>
    <dgm:pt modelId="{9A36DE36-ABF3-43C7-BE1E-46ACD8204815}" type="pres">
      <dgm:prSet presAssocID="{DF09BBF4-5063-4BAA-A78A-7CC4971C1535}" presName="level3hierChild" presStyleCnt="0"/>
      <dgm:spPr/>
    </dgm:pt>
  </dgm:ptLst>
  <dgm:cxnLst>
    <dgm:cxn modelId="{7E694027-466C-4572-B319-BE31A9F3497F}" type="presOf" srcId="{E610E71E-7E9E-471C-8E09-C983BF542779}" destId="{2467300B-B4C9-43A7-8CF7-F4FCF200D7EA}" srcOrd="0" destOrd="0" presId="urn:microsoft.com/office/officeart/2005/8/layout/hierarchy2"/>
    <dgm:cxn modelId="{A3F1BA7F-BB18-44A1-8945-3E3B04796125}" type="presOf" srcId="{A49AFDD2-0029-42DF-9A69-5B9E4A781E49}" destId="{8FBA883E-230A-463E-88A5-6E0093894B07}" srcOrd="0" destOrd="0" presId="urn:microsoft.com/office/officeart/2005/8/layout/hierarchy2"/>
    <dgm:cxn modelId="{86D0390B-1EE7-40C4-9BB2-5C8E2C5B8D7A}" type="presOf" srcId="{597C6E4B-B0D6-46C4-9583-C95A5B85855A}" destId="{CEB85E3A-E609-4F06-81CB-6E1CE3B09D07}" srcOrd="1" destOrd="0" presId="urn:microsoft.com/office/officeart/2005/8/layout/hierarchy2"/>
    <dgm:cxn modelId="{2AC1476E-045C-47D8-9554-95AD4E90B493}" srcId="{E5F607F6-86B0-4B9E-8523-17F98215C112}" destId="{308166CE-87D6-4CFE-A345-3473BACF7B52}" srcOrd="0" destOrd="0" parTransId="{3CBCE17A-F8A2-415E-B4A9-B79906021EC5}" sibTransId="{00F58F42-5A36-47ED-92DF-8E422925D496}"/>
    <dgm:cxn modelId="{06513C55-2358-4655-8AE6-A891ABDFA2B7}" type="presOf" srcId="{C69371DB-A353-4878-BA65-F5B0FC597772}" destId="{4CE073EA-D717-47F5-BD05-FD7246AD8727}" srcOrd="0" destOrd="0" presId="urn:microsoft.com/office/officeart/2005/8/layout/hierarchy2"/>
    <dgm:cxn modelId="{2843084D-93F4-488B-B66D-1BCC70C1B353}" type="presOf" srcId="{8CCF644F-2893-49AE-8C01-3FF060769F09}" destId="{3722E393-E20D-4DC9-B92B-38612E486BC7}" srcOrd="1" destOrd="0" presId="urn:microsoft.com/office/officeart/2005/8/layout/hierarchy2"/>
    <dgm:cxn modelId="{E35D121A-EC2C-4D72-91AD-1E35CD8F3948}" type="presOf" srcId="{05638207-892D-41FC-8DF5-E3FDB4C25ADE}" destId="{31017E0E-1E61-4D39-B4A9-125845531FAB}" srcOrd="0" destOrd="0" presId="urn:microsoft.com/office/officeart/2005/8/layout/hierarchy2"/>
    <dgm:cxn modelId="{922B5E3F-D91E-48EE-926A-7381BD4D08EC}" type="presOf" srcId="{AB3730C6-839A-4F90-A4E9-203A287A4F9F}" destId="{ADDAD6D6-CA59-42C0-B7AB-DE4F302FC71B}" srcOrd="1" destOrd="0" presId="urn:microsoft.com/office/officeart/2005/8/layout/hierarchy2"/>
    <dgm:cxn modelId="{DEDA118A-41FC-47E4-8A6C-49C1868298FE}" type="presOf" srcId="{3CBCE17A-F8A2-415E-B4A9-B79906021EC5}" destId="{EBD483BF-3F48-4DFD-9241-2A160A7CD0CF}" srcOrd="0" destOrd="0" presId="urn:microsoft.com/office/officeart/2005/8/layout/hierarchy2"/>
    <dgm:cxn modelId="{28093D8F-33B4-4CE7-81B6-CC5C4FD55373}" type="presOf" srcId="{2AD742A9-1682-4A0B-811C-86BDC3D42B3A}" destId="{84034DE6-4AB2-404D-AD87-435C0BC79CC5}" srcOrd="0" destOrd="0" presId="urn:microsoft.com/office/officeart/2005/8/layout/hierarchy2"/>
    <dgm:cxn modelId="{9FFA3988-EB5C-404A-BEB0-163E961020A5}" type="presOf" srcId="{B764DEFC-DB7B-4E2A-82AC-2F6CDDC787D1}" destId="{5C8EA0FD-0C13-4E44-BA48-4A0DAF8CFBAC}" srcOrd="0" destOrd="0" presId="urn:microsoft.com/office/officeart/2005/8/layout/hierarchy2"/>
    <dgm:cxn modelId="{F1554BB9-0B68-452D-8E62-58C71C35780C}" type="presOf" srcId="{E610E71E-7E9E-471C-8E09-C983BF542779}" destId="{C816B8D8-883A-46EA-82AD-1D7ABE17106B}" srcOrd="1" destOrd="0" presId="urn:microsoft.com/office/officeart/2005/8/layout/hierarchy2"/>
    <dgm:cxn modelId="{1E8DC00B-5B7C-4306-A942-4C6DA9469593}" srcId="{08BC484D-23DB-4675-A389-6C4AC4D6E490}" destId="{E5F607F6-86B0-4B9E-8523-17F98215C112}" srcOrd="0" destOrd="0" parTransId="{B58E0E68-261B-41D6-906B-9E2D54B7AA05}" sibTransId="{C38B9308-0060-4EFB-B32C-B2E0C93DAE43}"/>
    <dgm:cxn modelId="{FEA507DA-FFC3-46A2-9FE9-BBA57F630D9B}" type="presOf" srcId="{C505EC40-22AB-499F-8593-611451D33C80}" destId="{EA1D0498-6D0D-426A-9703-32E0DA3BA0E9}" srcOrd="1" destOrd="0" presId="urn:microsoft.com/office/officeart/2005/8/layout/hierarchy2"/>
    <dgm:cxn modelId="{8F487B2D-5ECB-4CF7-A422-F0B274E5C2CD}" type="presOf" srcId="{7146947E-3497-46CE-A1E7-80C40E9D5416}" destId="{37A21AD7-6C48-484D-BF03-1725186331FD}" srcOrd="0" destOrd="0" presId="urn:microsoft.com/office/officeart/2005/8/layout/hierarchy2"/>
    <dgm:cxn modelId="{668B0433-8542-465D-A009-81EEB6F7C273}" type="presOf" srcId="{B764DEFC-DB7B-4E2A-82AC-2F6CDDC787D1}" destId="{8C25D4DE-3783-4EBE-B27C-76D86DBC6B41}" srcOrd="1" destOrd="0" presId="urn:microsoft.com/office/officeart/2005/8/layout/hierarchy2"/>
    <dgm:cxn modelId="{1A585508-6944-4127-915C-C657F4798586}" type="presOf" srcId="{8ACB4988-B4D5-4A9F-85D6-6CFB4BCA7482}" destId="{321FA778-8412-490A-9231-3C6FEB17C497}" srcOrd="0" destOrd="0" presId="urn:microsoft.com/office/officeart/2005/8/layout/hierarchy2"/>
    <dgm:cxn modelId="{0FCBA8AA-3F78-44AA-A778-C888DC154E31}" type="presOf" srcId="{74B7ACBA-7B49-4FBA-9C34-571D1A1B64FA}" destId="{77ABCC20-059A-49E2-ABB3-27C32A492628}" srcOrd="0" destOrd="0" presId="urn:microsoft.com/office/officeart/2005/8/layout/hierarchy2"/>
    <dgm:cxn modelId="{9ED40BF8-3E0A-408C-B763-91D5AA0DEEBC}" type="presOf" srcId="{36385AEE-F28E-42E5-8922-AFE7A891DCA5}" destId="{2B17B287-1828-498B-AB3A-C46677DCFBF2}" srcOrd="0" destOrd="0" presId="urn:microsoft.com/office/officeart/2005/8/layout/hierarchy2"/>
    <dgm:cxn modelId="{C762E1FE-D66D-4341-9F25-975649CA560A}" type="presOf" srcId="{85C9FCE6-0268-48A7-82A0-F16E87364294}" destId="{9F8E9178-D3E9-4317-8488-7DBC1824309D}" srcOrd="1" destOrd="0" presId="urn:microsoft.com/office/officeart/2005/8/layout/hierarchy2"/>
    <dgm:cxn modelId="{580271FF-EEE0-45EB-B2DB-D50DDF052D3B}" type="presOf" srcId="{08BC484D-23DB-4675-A389-6C4AC4D6E490}" destId="{D88C99AA-D3E9-49E9-A1E7-1401E9C38C34}" srcOrd="0" destOrd="0" presId="urn:microsoft.com/office/officeart/2005/8/layout/hierarchy2"/>
    <dgm:cxn modelId="{AF5F3E1F-459B-44D8-B27A-2A5B93EE82E0}" type="presOf" srcId="{597C6E4B-B0D6-46C4-9583-C95A5B85855A}" destId="{AC70D3D8-B7DA-4D60-929A-F221AA94A531}" srcOrd="0" destOrd="0" presId="urn:microsoft.com/office/officeart/2005/8/layout/hierarchy2"/>
    <dgm:cxn modelId="{558752C0-2778-49BE-B868-9DBCC371F26D}" type="presOf" srcId="{817492C9-DB9B-4C91-9141-3486D9537709}" destId="{CB8313D5-5224-4E7C-AE9B-62DB8A1C8047}" srcOrd="0" destOrd="0" presId="urn:microsoft.com/office/officeart/2005/8/layout/hierarchy2"/>
    <dgm:cxn modelId="{1A3AFD42-C0D9-4B95-9CEF-2A650113D535}" type="presOf" srcId="{2E0273C8-18DC-44D2-8D6D-DA4F6A4A5E26}" destId="{92F2E9A8-B9A0-468E-9970-437B30300180}" srcOrd="0" destOrd="0" presId="urn:microsoft.com/office/officeart/2005/8/layout/hierarchy2"/>
    <dgm:cxn modelId="{96323702-F5C8-49B6-A803-67BC80BBE9F9}" type="presOf" srcId="{85E7E5ED-E7FC-413F-9BB1-19B3EB2AB2E8}" destId="{4E51D91F-BEAE-40C1-B8E7-5879DFCCE604}" srcOrd="0" destOrd="0" presId="urn:microsoft.com/office/officeart/2005/8/layout/hierarchy2"/>
    <dgm:cxn modelId="{991439EE-FBD2-4C69-BC30-2B1E3B1A4B2B}" type="presOf" srcId="{AE659B9A-D03A-4576-9E9E-A7D684E0194F}" destId="{FA3BF5EB-3738-47EC-B4F9-BE04DE8A389E}" srcOrd="1" destOrd="0" presId="urn:microsoft.com/office/officeart/2005/8/layout/hierarchy2"/>
    <dgm:cxn modelId="{40EAEB8B-1348-4FC6-A967-7A7A785C6207}" type="presOf" srcId="{85A561E3-9690-4917-863C-1222CD14B1FA}" destId="{AA38E0AA-FF21-463C-9DBC-F0A3F6717121}" srcOrd="0" destOrd="0" presId="urn:microsoft.com/office/officeart/2005/8/layout/hierarchy2"/>
    <dgm:cxn modelId="{ADF1D9E7-8807-4088-A08E-65FFB66065F4}" srcId="{BFB31F9F-2091-4B4A-AF75-E328CACF9227}" destId="{7706495A-2505-471E-9A1F-FA6F4D1923C9}" srcOrd="2" destOrd="0" parTransId="{1D71F655-2237-4D7E-BD5C-02D888F56CF5}" sibTransId="{BB1D9EE0-0F59-4D72-B855-458FBBB38AD3}"/>
    <dgm:cxn modelId="{89AB943A-FCFC-41E8-B001-5B36E786B382}" type="presOf" srcId="{1D71F655-2237-4D7E-BD5C-02D888F56CF5}" destId="{DA0FAA9A-CC47-41E2-B734-CF515EEC1390}" srcOrd="0" destOrd="0" presId="urn:microsoft.com/office/officeart/2005/8/layout/hierarchy2"/>
    <dgm:cxn modelId="{78A82D07-D6A0-4FAC-99CC-DCF835C3F879}" type="presOf" srcId="{1D71F655-2237-4D7E-BD5C-02D888F56CF5}" destId="{EB81E2FC-28B2-4598-9226-4FC1BFFFA1A8}" srcOrd="1" destOrd="0" presId="urn:microsoft.com/office/officeart/2005/8/layout/hierarchy2"/>
    <dgm:cxn modelId="{4A64FDCD-647B-46BA-B783-97677A5F525F}" type="presOf" srcId="{7706495A-2505-471E-9A1F-FA6F4D1923C9}" destId="{82658F2B-E224-45D1-A850-5C24AEA0FF7E}" srcOrd="0" destOrd="0" presId="urn:microsoft.com/office/officeart/2005/8/layout/hierarchy2"/>
    <dgm:cxn modelId="{28E5D78A-135E-43B1-8562-D10B7D4FC8CD}" srcId="{BFB31F9F-2091-4B4A-AF75-E328CACF9227}" destId="{C69371DB-A353-4878-BA65-F5B0FC597772}" srcOrd="0" destOrd="0" parTransId="{8CCF644F-2893-49AE-8C01-3FF060769F09}" sibTransId="{EE8FEA9F-C481-4D6E-9E1D-CE332C3659CB}"/>
    <dgm:cxn modelId="{FB0B8307-6544-4439-B12E-E90EF3304C5A}" type="presOf" srcId="{BFB31F9F-2091-4B4A-AF75-E328CACF9227}" destId="{9F8CDE50-C07C-43AD-968D-0076EF6E4928}" srcOrd="0" destOrd="0" presId="urn:microsoft.com/office/officeart/2005/8/layout/hierarchy2"/>
    <dgm:cxn modelId="{34F721F0-4B15-40E9-AC4D-A3D82F1958CE}" srcId="{E5F607F6-86B0-4B9E-8523-17F98215C112}" destId="{7146947E-3497-46CE-A1E7-80C40E9D5416}" srcOrd="1" destOrd="0" parTransId="{F58FC70C-E23A-4332-BDF9-EC8F7F0F779B}" sibTransId="{0D8649F8-79C6-4EBE-9165-7EB67093051D}"/>
    <dgm:cxn modelId="{6EC92EEF-EFEF-4D39-8794-BC7208456B61}" type="presOf" srcId="{868120B4-C5BC-4C7C-9634-095D34ED9419}" destId="{9EDA34D7-14CA-4D53-8BB1-7ED66BD5E169}" srcOrd="0" destOrd="0" presId="urn:microsoft.com/office/officeart/2005/8/layout/hierarchy2"/>
    <dgm:cxn modelId="{DDB98343-2790-44BD-8A9B-4105F25EF80E}" type="presOf" srcId="{8CCF644F-2893-49AE-8C01-3FF060769F09}" destId="{51B560E3-6B58-44BF-8D0E-AF6C192996A5}" srcOrd="0" destOrd="0" presId="urn:microsoft.com/office/officeart/2005/8/layout/hierarchy2"/>
    <dgm:cxn modelId="{1E6B0C9A-4866-48D1-8700-0B1D85EFDD93}" srcId="{7D9C215E-BEE3-4D1B-AF61-A64E504C7946}" destId="{560C6AB4-CD61-4EBC-BA05-10CE7AF4E940}" srcOrd="1" destOrd="0" parTransId="{A49AFDD2-0029-42DF-9A69-5B9E4A781E49}" sibTransId="{3B76B065-4CFB-4D32-8161-453009F6F3CB}"/>
    <dgm:cxn modelId="{F2AA86CB-E535-47BC-B411-E1341FB26889}" type="presOf" srcId="{560C6AB4-CD61-4EBC-BA05-10CE7AF4E940}" destId="{6F0E5B7B-D838-4549-AC28-13365DDAB476}" srcOrd="0" destOrd="0" presId="urn:microsoft.com/office/officeart/2005/8/layout/hierarchy2"/>
    <dgm:cxn modelId="{BCCC6DD9-3FDF-4518-B751-5C457F009CE2}" type="presOf" srcId="{FEB666B7-40CC-4B93-911A-08A83F38633A}" destId="{4384DEDE-75C7-411A-B421-D3F6C64FE228}" srcOrd="0" destOrd="0" presId="urn:microsoft.com/office/officeart/2005/8/layout/hierarchy2"/>
    <dgm:cxn modelId="{70212133-0207-4880-B74F-1D53FAE23B5C}" type="presOf" srcId="{2E0273C8-18DC-44D2-8D6D-DA4F6A4A5E26}" destId="{7263A5C2-3D68-44BD-B317-9A150000B6FA}" srcOrd="1" destOrd="0" presId="urn:microsoft.com/office/officeart/2005/8/layout/hierarchy2"/>
    <dgm:cxn modelId="{40C83F13-44AE-4CF0-8C43-E9924EF609D8}" srcId="{BFB31F9F-2091-4B4A-AF75-E328CACF9227}" destId="{85A561E3-9690-4917-863C-1222CD14B1FA}" srcOrd="1" destOrd="0" parTransId="{C505EC40-22AB-499F-8593-611451D33C80}" sibTransId="{A8404CB4-7D16-445C-B18C-328EC71C007F}"/>
    <dgm:cxn modelId="{48B9EF1B-9F5E-4EAC-BC9A-8D20323C7986}" type="presOf" srcId="{9570C4FF-558A-4BC9-AF0C-0E101285154D}" destId="{C9EC68EC-8879-4CF3-84A4-09A93BED1ABE}" srcOrd="0" destOrd="0" presId="urn:microsoft.com/office/officeart/2005/8/layout/hierarchy2"/>
    <dgm:cxn modelId="{6AA287CD-2D24-4C61-A992-72B51F256E16}" type="presOf" srcId="{18ABC0B2-56E2-4A35-B909-D5C43DDFFEB2}" destId="{B62ACEC2-5414-4BE1-800E-E944D8CDD2BF}" srcOrd="1" destOrd="0" presId="urn:microsoft.com/office/officeart/2005/8/layout/hierarchy2"/>
    <dgm:cxn modelId="{EEABCA31-162F-4FA0-9F38-7B97534C4B50}" srcId="{8ACB4988-B4D5-4A9F-85D6-6CFB4BCA7482}" destId="{0B236B22-0507-4F52-AA00-83A828F72121}" srcOrd="1" destOrd="0" parTransId="{43835FC6-04C3-469E-8626-343B6AA41AC2}" sibTransId="{2BE90282-F7FD-44D0-9181-B3686EA0D034}"/>
    <dgm:cxn modelId="{73E94EA2-D589-46C0-8C30-B6CA982B7BFA}" type="presOf" srcId="{3CBCE17A-F8A2-415E-B4A9-B79906021EC5}" destId="{371C266B-771D-43F7-9F70-A2190509601E}" srcOrd="1" destOrd="0" presId="urn:microsoft.com/office/officeart/2005/8/layout/hierarchy2"/>
    <dgm:cxn modelId="{FDB9B922-0E0D-40CF-AB35-6CD341459F6D}" type="presOf" srcId="{3B411267-31C3-4073-9015-FD0AF5583C63}" destId="{64F1304C-BBF2-456E-93CE-36233CA42D1F}" srcOrd="0" destOrd="0" presId="urn:microsoft.com/office/officeart/2005/8/layout/hierarchy2"/>
    <dgm:cxn modelId="{742C4DE1-4A1C-49CF-A918-D03D9AA45202}" srcId="{9570C4FF-558A-4BC9-AF0C-0E101285154D}" destId="{868120B4-C5BC-4C7C-9634-095D34ED9419}" srcOrd="0" destOrd="0" parTransId="{92EF7083-56D9-4A53-9C36-145542CE3A83}" sibTransId="{B02F5E50-CF3C-46F2-8C18-8D19CF297712}"/>
    <dgm:cxn modelId="{876B203E-D2DD-4CC2-801A-888A98FB8636}" srcId="{817492C9-DB9B-4C91-9141-3486D9537709}" destId="{7D9C215E-BEE3-4D1B-AF61-A64E504C7946}" srcOrd="0" destOrd="0" parTransId="{18ABC0B2-56E2-4A35-B909-D5C43DDFFEB2}" sibTransId="{19D2D199-49AE-48EA-A50D-B76E4C6E1FD1}"/>
    <dgm:cxn modelId="{C9EF9651-E6FA-490A-A1F3-275599FA279D}" type="presOf" srcId="{F58FC70C-E23A-4332-BDF9-EC8F7F0F779B}" destId="{7A96835C-3285-43F2-9D88-55111CBFBD09}" srcOrd="0" destOrd="0" presId="urn:microsoft.com/office/officeart/2005/8/layout/hierarchy2"/>
    <dgm:cxn modelId="{BE52296A-F46E-4E6E-AE44-AC4B9F9980E0}" type="presOf" srcId="{308166CE-87D6-4CFE-A345-3473BACF7B52}" destId="{04F3F48C-9F30-4772-BCF6-F5CB0D1B9A42}" srcOrd="0" destOrd="0" presId="urn:microsoft.com/office/officeart/2005/8/layout/hierarchy2"/>
    <dgm:cxn modelId="{BBFD2234-5E12-436B-878E-A491CEEA7630}" type="presOf" srcId="{92EF7083-56D9-4A53-9C36-145542CE3A83}" destId="{6F3BDA0F-9032-4EED-A5BE-22B2167161D1}" srcOrd="0" destOrd="0" presId="urn:microsoft.com/office/officeart/2005/8/layout/hierarchy2"/>
    <dgm:cxn modelId="{1390F01F-BBBD-4549-859D-728F52FA62E1}" type="presOf" srcId="{C505EC40-22AB-499F-8593-611451D33C80}" destId="{14FE4E96-B020-413D-8204-553FD883ECB7}" srcOrd="0" destOrd="0" presId="urn:microsoft.com/office/officeart/2005/8/layout/hierarchy2"/>
    <dgm:cxn modelId="{590B3D6A-2E68-4427-9334-E149A5410392}" type="presOf" srcId="{9418CAFD-2300-43B9-A2DB-13B077BE754B}" destId="{979DA6C9-8020-4F4E-BFAB-830C7EF41103}" srcOrd="0" destOrd="0" presId="urn:microsoft.com/office/officeart/2005/8/layout/hierarchy2"/>
    <dgm:cxn modelId="{83E3BD57-4DFD-4AD1-B183-31D37CB98DE7}" type="presOf" srcId="{B58E0E68-261B-41D6-906B-9E2D54B7AA05}" destId="{D767587F-EB15-4B76-ADA0-C10E55397A6F}" srcOrd="0" destOrd="0" presId="urn:microsoft.com/office/officeart/2005/8/layout/hierarchy2"/>
    <dgm:cxn modelId="{C132ED60-585E-4E59-94C1-0D63BE588949}" type="presOf" srcId="{05638207-892D-41FC-8DF5-E3FDB4C25ADE}" destId="{0134FE2C-0CEF-465C-9A2F-D7A3606D1D50}" srcOrd="1" destOrd="0" presId="urn:microsoft.com/office/officeart/2005/8/layout/hierarchy2"/>
    <dgm:cxn modelId="{5CE44B8A-A48C-4CB0-A553-DD1421920112}" type="presOf" srcId="{43835FC6-04C3-469E-8626-343B6AA41AC2}" destId="{F4FE15F3-9CCE-4E0D-B06C-0817E348B748}" srcOrd="1" destOrd="0" presId="urn:microsoft.com/office/officeart/2005/8/layout/hierarchy2"/>
    <dgm:cxn modelId="{DCF0F8F6-FFF6-4F3A-AE97-28E7B41913CB}" srcId="{8ACB4988-B4D5-4A9F-85D6-6CFB4BCA7482}" destId="{74B7ACBA-7B49-4FBA-9C34-571D1A1B64FA}" srcOrd="2" destOrd="0" parTransId="{AE659B9A-D03A-4576-9E9E-A7D684E0194F}" sibTransId="{8BEBD5F8-2914-46C8-B7A0-AB21B4EEBD36}"/>
    <dgm:cxn modelId="{29C975DF-81D9-4BB4-8E67-F1A05512D28B}" srcId="{85A561E3-9690-4917-863C-1222CD14B1FA}" destId="{85E7E5ED-E7FC-413F-9BB1-19B3EB2AB2E8}" srcOrd="2" destOrd="0" parTransId="{43E0238E-D2FA-4483-8994-D1B2556A2D01}" sibTransId="{3FB81331-25E5-45D0-B3B7-19F20AF3034C}"/>
    <dgm:cxn modelId="{1BAF4BF8-E268-4693-8C70-11735A45EF49}" type="presOf" srcId="{85C9FCE6-0268-48A7-82A0-F16E87364294}" destId="{0C5F9556-4CD3-4927-A0B2-90CD10A145EA}" srcOrd="0" destOrd="0" presId="urn:microsoft.com/office/officeart/2005/8/layout/hierarchy2"/>
    <dgm:cxn modelId="{1292F75C-A398-4FBA-9727-B555EED26F96}" type="presOf" srcId="{36385AEE-F28E-42E5-8922-AFE7A891DCA5}" destId="{4724442E-1587-477C-8733-F5389077B574}" srcOrd="1" destOrd="0" presId="urn:microsoft.com/office/officeart/2005/8/layout/hierarchy2"/>
    <dgm:cxn modelId="{0AD0A36F-DCB2-48F0-A711-22CF722DCB0F}" type="presOf" srcId="{13ADD50B-80D1-4A63-B104-72480C34A84C}" destId="{99D33379-A07B-4874-B410-840425DA951F}" srcOrd="0" destOrd="0" presId="urn:microsoft.com/office/officeart/2005/8/layout/hierarchy2"/>
    <dgm:cxn modelId="{B61A4ACD-7602-466F-B9D9-16CFF3F13AD1}" srcId="{0B236B22-0507-4F52-AA00-83A828F72121}" destId="{08BC484D-23DB-4675-A389-6C4AC4D6E490}" srcOrd="0" destOrd="0" parTransId="{B764DEFC-DB7B-4E2A-82AC-2F6CDDC787D1}" sibTransId="{6B000836-1E21-4B3D-8C9B-95845053B95B}"/>
    <dgm:cxn modelId="{B765FF7B-0785-4339-A44A-60D4139EC983}" type="presOf" srcId="{F58FC70C-E23A-4332-BDF9-EC8F7F0F779B}" destId="{702C93FF-DFE4-4448-9B17-DA77E8421062}" srcOrd="1" destOrd="0" presId="urn:microsoft.com/office/officeart/2005/8/layout/hierarchy2"/>
    <dgm:cxn modelId="{CBB4C1AC-B0B8-4FCA-8F62-39C96B7DB564}" srcId="{0B236B22-0507-4F52-AA00-83A828F72121}" destId="{817492C9-DB9B-4C91-9141-3486D9537709}" srcOrd="1" destOrd="0" parTransId="{597C6E4B-B0D6-46C4-9583-C95A5B85855A}" sibTransId="{E1527AE1-2507-4B5E-8723-4E94D42DB527}"/>
    <dgm:cxn modelId="{939F67BA-65DE-4EE1-9B7F-1A710C2E0D47}" type="presOf" srcId="{FEB666B7-40CC-4B93-911A-08A83F38633A}" destId="{904DF460-AEE0-4C28-A81C-E08FF929CE94}" srcOrd="1" destOrd="0" presId="urn:microsoft.com/office/officeart/2005/8/layout/hierarchy2"/>
    <dgm:cxn modelId="{8A498F1A-E498-4BAA-BB0D-C7607902F045}" type="presOf" srcId="{18ABC0B2-56E2-4A35-B909-D5C43DDFFEB2}" destId="{E18F5C63-0462-439C-90E4-349D605C7001}" srcOrd="0" destOrd="0" presId="urn:microsoft.com/office/officeart/2005/8/layout/hierarchy2"/>
    <dgm:cxn modelId="{C0CE0183-0F8A-4126-9ED1-6529621C7E5F}" type="presOf" srcId="{B58E0E68-261B-41D6-906B-9E2D54B7AA05}" destId="{A046E2E4-A573-43A8-9716-FF856540A639}" srcOrd="1" destOrd="0" presId="urn:microsoft.com/office/officeart/2005/8/layout/hierarchy2"/>
    <dgm:cxn modelId="{B1DD2768-AE3D-4B80-A704-C25DEE4FFE2C}" srcId="{85A561E3-9690-4917-863C-1222CD14B1FA}" destId="{06960DCB-803D-4D20-A422-039BC94817D9}" srcOrd="1" destOrd="0" parTransId="{FEB666B7-40CC-4B93-911A-08A83F38633A}" sibTransId="{7F367D0C-E010-443B-86EE-DEF6C26A2D80}"/>
    <dgm:cxn modelId="{10376FA8-2D44-4B85-8742-6FF67E8555CB}" type="presOf" srcId="{AB3730C6-839A-4F90-A4E9-203A287A4F9F}" destId="{65BC3B18-6503-40C8-9482-C66E4CAB8B85}" srcOrd="0" destOrd="0" presId="urn:microsoft.com/office/officeart/2005/8/layout/hierarchy2"/>
    <dgm:cxn modelId="{E444D29B-D845-4D6D-A649-C58922C0010F}" srcId="{7D9C215E-BEE3-4D1B-AF61-A64E504C7946}" destId="{9439A045-B646-483C-91E4-B01EB55A3EDC}" srcOrd="2" destOrd="0" parTransId="{36385AEE-F28E-42E5-8922-AFE7A891DCA5}" sibTransId="{D1D52C8B-BE7E-4ECE-8BB3-3458BAD8ACC8}"/>
    <dgm:cxn modelId="{703D8995-774C-41A8-A0EE-988F05FBF97C}" srcId="{74B7ACBA-7B49-4FBA-9C34-571D1A1B64FA}" destId="{DF09BBF4-5063-4BAA-A78A-7CC4971C1535}" srcOrd="0" destOrd="0" parTransId="{8070C7B1-87D9-4353-A890-A99CD97E40E8}" sibTransId="{F3BA60A2-782B-4E53-8117-A9DB75618280}"/>
    <dgm:cxn modelId="{F5F5582B-10AA-454B-AB3E-362B227AB034}" type="presOf" srcId="{06960DCB-803D-4D20-A422-039BC94817D9}" destId="{742F1E01-E9CE-47DC-96FC-6AE02B87EFFF}" srcOrd="0" destOrd="0" presId="urn:microsoft.com/office/officeart/2005/8/layout/hierarchy2"/>
    <dgm:cxn modelId="{1AC437AB-D278-441C-A7E7-37B01AF7AC85}" type="presOf" srcId="{3B411267-31C3-4073-9015-FD0AF5583C63}" destId="{6043E4E0-C5FD-44F5-96A5-D2CB2A91537E}" srcOrd="1" destOrd="0" presId="urn:microsoft.com/office/officeart/2005/8/layout/hierarchy2"/>
    <dgm:cxn modelId="{4571CB2B-626F-415C-A249-484966C57E51}" srcId="{85A561E3-9690-4917-863C-1222CD14B1FA}" destId="{2AD742A9-1682-4A0B-811C-86BDC3D42B3A}" srcOrd="3" destOrd="0" parTransId="{2E0273C8-18DC-44D2-8D6D-DA4F6A4A5E26}" sibTransId="{93C27F4F-B1D7-4B8F-B8D4-FFE6F380B5E6}"/>
    <dgm:cxn modelId="{253E9CC9-ADD2-4950-B38D-3E3098CB99AC}" srcId="{7D9C215E-BEE3-4D1B-AF61-A64E504C7946}" destId="{13ADD50B-80D1-4A63-B104-72480C34A84C}" srcOrd="0" destOrd="0" parTransId="{05638207-892D-41FC-8DF5-E3FDB4C25ADE}" sibTransId="{F35EDD07-9D2C-4412-9409-03195C209508}"/>
    <dgm:cxn modelId="{CC89146E-0F99-448D-8DF0-B87B6415BE93}" type="presOf" srcId="{DF09BBF4-5063-4BAA-A78A-7CC4971C1535}" destId="{4D2786DC-E419-484C-91B4-4C8A5FEA5DE9}" srcOrd="0" destOrd="0" presId="urn:microsoft.com/office/officeart/2005/8/layout/hierarchy2"/>
    <dgm:cxn modelId="{55143F5D-AD00-420E-BA56-8CB2BD2BCE59}" srcId="{8ACB4988-B4D5-4A9F-85D6-6CFB4BCA7482}" destId="{BFB31F9F-2091-4B4A-AF75-E328CACF9227}" srcOrd="0" destOrd="0" parTransId="{AB3730C6-839A-4F90-A4E9-203A287A4F9F}" sibTransId="{8008262E-BACE-47F3-BF58-C76682D7BD56}"/>
    <dgm:cxn modelId="{134891AE-7389-445A-BA69-45EEC46B73A4}" type="presOf" srcId="{0B236B22-0507-4F52-AA00-83A828F72121}" destId="{AEF14EB1-D2A5-44BA-95B6-408A370CB8FC}" srcOrd="0" destOrd="0" presId="urn:microsoft.com/office/officeart/2005/8/layout/hierarchy2"/>
    <dgm:cxn modelId="{E698A499-1A13-468D-8801-FC80149B3815}" srcId="{9418CAFD-2300-43B9-A2DB-13B077BE754B}" destId="{8ACB4988-B4D5-4A9F-85D6-6CFB4BCA7482}" srcOrd="0" destOrd="0" parTransId="{5078588C-D604-4EAA-8D4B-FC11C6BCADA0}" sibTransId="{F2257DD0-C6CB-40DB-9222-5BFA751AD4F6}"/>
    <dgm:cxn modelId="{6B412F68-31F3-48A5-B47C-8B4451BAC362}" type="presOf" srcId="{8070C7B1-87D9-4353-A890-A99CD97E40E8}" destId="{60A21637-4163-4448-B08E-AB883BFE2FBB}" srcOrd="1" destOrd="0" presId="urn:microsoft.com/office/officeart/2005/8/layout/hierarchy2"/>
    <dgm:cxn modelId="{64F6C2CE-77D8-4D84-B7B6-455D764D61EF}" type="presOf" srcId="{43E0238E-D2FA-4483-8994-D1B2556A2D01}" destId="{653B0034-49D8-49E2-9348-F3956B46398E}" srcOrd="1" destOrd="0" presId="urn:microsoft.com/office/officeart/2005/8/layout/hierarchy2"/>
    <dgm:cxn modelId="{DD559276-A6CD-4692-9978-7263E6479A6E}" type="presOf" srcId="{43E0238E-D2FA-4483-8994-D1B2556A2D01}" destId="{EFA3E0DE-1611-4A43-90DD-F01561CCD5BE}" srcOrd="0" destOrd="0" presId="urn:microsoft.com/office/officeart/2005/8/layout/hierarchy2"/>
    <dgm:cxn modelId="{47BF22A1-C5FF-43D2-A6CD-AF58C8084406}" type="presOf" srcId="{AE659B9A-D03A-4576-9E9E-A7D684E0194F}" destId="{3C9BB0F1-3FDF-40BC-B171-014677BA4E9D}" srcOrd="0" destOrd="0" presId="urn:microsoft.com/office/officeart/2005/8/layout/hierarchy2"/>
    <dgm:cxn modelId="{75B6B085-6FF4-4AA5-8A77-CE34962097D8}" type="presOf" srcId="{43835FC6-04C3-469E-8626-343B6AA41AC2}" destId="{B40E9C97-B5F8-4D2A-B711-EBDD54D97A53}" srcOrd="0" destOrd="0" presId="urn:microsoft.com/office/officeart/2005/8/layout/hierarchy2"/>
    <dgm:cxn modelId="{9EF3A7E1-FC14-4187-9CB8-A01FF284AE1D}" type="presOf" srcId="{8070C7B1-87D9-4353-A890-A99CD97E40E8}" destId="{86E1E2A6-A7E6-4AFF-B6FC-7BC6DB10E7EB}" srcOrd="0" destOrd="0" presId="urn:microsoft.com/office/officeart/2005/8/layout/hierarchy2"/>
    <dgm:cxn modelId="{3734DF3B-1403-4A6F-BA4D-EA668235D377}" srcId="{85A561E3-9690-4917-863C-1222CD14B1FA}" destId="{31BD696D-CD8D-44AC-8EEE-C28C23A6E1D3}" srcOrd="0" destOrd="0" parTransId="{E610E71E-7E9E-471C-8E09-C983BF542779}" sibTransId="{776A6D8C-C3FA-461D-8408-335AB82D1AC5}"/>
    <dgm:cxn modelId="{CEF563E3-7EDA-4477-8D23-8C50B849D162}" type="presOf" srcId="{E5F607F6-86B0-4B9E-8523-17F98215C112}" destId="{D2509E20-5659-4630-952C-31671D8AC1B5}" srcOrd="0" destOrd="0" presId="urn:microsoft.com/office/officeart/2005/8/layout/hierarchy2"/>
    <dgm:cxn modelId="{A2DE8311-9AE5-4932-9359-BB9FA92904FD}" type="presOf" srcId="{6F155CB3-E52B-4BFA-8A79-6667A922EC34}" destId="{629CC972-0806-4A33-9331-C7E991DEE793}" srcOrd="0" destOrd="0" presId="urn:microsoft.com/office/officeart/2005/8/layout/hierarchy2"/>
    <dgm:cxn modelId="{21C37C5E-A0E6-4DDB-AC37-95F95C8AA681}" type="presOf" srcId="{9439A045-B646-483C-91E4-B01EB55A3EDC}" destId="{EF94BC38-B9F8-433F-B85B-2BA4EF120999}" srcOrd="0" destOrd="0" presId="urn:microsoft.com/office/officeart/2005/8/layout/hierarchy2"/>
    <dgm:cxn modelId="{5B53825D-CBDC-4386-8574-B66EE481C1E1}" srcId="{08BC484D-23DB-4675-A389-6C4AC4D6E490}" destId="{9570C4FF-558A-4BC9-AF0C-0E101285154D}" srcOrd="1" destOrd="0" parTransId="{85C9FCE6-0268-48A7-82A0-F16E87364294}" sibTransId="{A00A0000-5F79-478A-8F29-A23EED3D2472}"/>
    <dgm:cxn modelId="{D3E798BE-201C-4F91-B046-184E15D8B25D}" type="presOf" srcId="{92EF7083-56D9-4A53-9C36-145542CE3A83}" destId="{F1DAC92E-E98A-4565-873C-E824D3FDCD12}" srcOrd="1" destOrd="0" presId="urn:microsoft.com/office/officeart/2005/8/layout/hierarchy2"/>
    <dgm:cxn modelId="{F5EA8B12-5BF3-410C-97E5-3D250BEA53DE}" type="presOf" srcId="{A49AFDD2-0029-42DF-9A69-5B9E4A781E49}" destId="{2DE16A51-F8F9-49F5-9454-E508F684CB52}" srcOrd="1" destOrd="0" presId="urn:microsoft.com/office/officeart/2005/8/layout/hierarchy2"/>
    <dgm:cxn modelId="{7B0C69A9-70F5-432F-A213-3333C73B0594}" type="presOf" srcId="{7D9C215E-BEE3-4D1B-AF61-A64E504C7946}" destId="{5AE684F4-DA1A-49C5-B6C7-D6DE3CC2F9C2}" srcOrd="0" destOrd="0" presId="urn:microsoft.com/office/officeart/2005/8/layout/hierarchy2"/>
    <dgm:cxn modelId="{0A98F5E8-E7DE-4208-AEE4-7A07CFDE5EFC}" type="presOf" srcId="{31BD696D-CD8D-44AC-8EEE-C28C23A6E1D3}" destId="{1755787F-307B-49AE-905B-CA26FFEFB7EC}" srcOrd="0" destOrd="0" presId="urn:microsoft.com/office/officeart/2005/8/layout/hierarchy2"/>
    <dgm:cxn modelId="{674E27D3-D7DF-4631-8410-C0B750A2D23B}" srcId="{7706495A-2505-471E-9A1F-FA6F4D1923C9}" destId="{6F155CB3-E52B-4BFA-8A79-6667A922EC34}" srcOrd="0" destOrd="0" parTransId="{3B411267-31C3-4073-9015-FD0AF5583C63}" sibTransId="{96E14726-4CD6-4E52-B738-0CDDBD9628A1}"/>
    <dgm:cxn modelId="{DD332045-886D-4B48-BC49-2796E672B9FB}" type="presParOf" srcId="{979DA6C9-8020-4F4E-BFAB-830C7EF41103}" destId="{52ADC1C5-3BDF-4E8F-968A-6DD4D9E08D06}" srcOrd="0" destOrd="0" presId="urn:microsoft.com/office/officeart/2005/8/layout/hierarchy2"/>
    <dgm:cxn modelId="{C4893004-3468-4000-904A-119205AD2739}" type="presParOf" srcId="{52ADC1C5-3BDF-4E8F-968A-6DD4D9E08D06}" destId="{321FA778-8412-490A-9231-3C6FEB17C497}" srcOrd="0" destOrd="0" presId="urn:microsoft.com/office/officeart/2005/8/layout/hierarchy2"/>
    <dgm:cxn modelId="{39749D57-03F2-4A7C-A3E4-F854ADF82B28}" type="presParOf" srcId="{52ADC1C5-3BDF-4E8F-968A-6DD4D9E08D06}" destId="{DF84C09E-AF06-4CB5-9B54-687557E1430E}" srcOrd="1" destOrd="0" presId="urn:microsoft.com/office/officeart/2005/8/layout/hierarchy2"/>
    <dgm:cxn modelId="{3C31B487-FF06-461F-B170-F5C520DB7B3D}" type="presParOf" srcId="{DF84C09E-AF06-4CB5-9B54-687557E1430E}" destId="{65BC3B18-6503-40C8-9482-C66E4CAB8B85}" srcOrd="0" destOrd="0" presId="urn:microsoft.com/office/officeart/2005/8/layout/hierarchy2"/>
    <dgm:cxn modelId="{05841975-C836-41BD-A9D3-8B2724A9C36B}" type="presParOf" srcId="{65BC3B18-6503-40C8-9482-C66E4CAB8B85}" destId="{ADDAD6D6-CA59-42C0-B7AB-DE4F302FC71B}" srcOrd="0" destOrd="0" presId="urn:microsoft.com/office/officeart/2005/8/layout/hierarchy2"/>
    <dgm:cxn modelId="{16974C61-9550-4A90-9A56-9BCA9DD5842C}" type="presParOf" srcId="{DF84C09E-AF06-4CB5-9B54-687557E1430E}" destId="{DE4B201E-8D2C-4EF7-BF29-067F9734054D}" srcOrd="1" destOrd="0" presId="urn:microsoft.com/office/officeart/2005/8/layout/hierarchy2"/>
    <dgm:cxn modelId="{943ABE3C-23D0-47AA-8B33-208FF042D6A9}" type="presParOf" srcId="{DE4B201E-8D2C-4EF7-BF29-067F9734054D}" destId="{9F8CDE50-C07C-43AD-968D-0076EF6E4928}" srcOrd="0" destOrd="0" presId="urn:microsoft.com/office/officeart/2005/8/layout/hierarchy2"/>
    <dgm:cxn modelId="{11DA2FB0-9FCB-41AE-8E8C-94C8279FA153}" type="presParOf" srcId="{DE4B201E-8D2C-4EF7-BF29-067F9734054D}" destId="{570ADDFD-BC71-40A6-9E27-F1FE32C8282E}" srcOrd="1" destOrd="0" presId="urn:microsoft.com/office/officeart/2005/8/layout/hierarchy2"/>
    <dgm:cxn modelId="{87D89DC5-1F95-4D5E-A67B-B2FF28DEB7BB}" type="presParOf" srcId="{570ADDFD-BC71-40A6-9E27-F1FE32C8282E}" destId="{51B560E3-6B58-44BF-8D0E-AF6C192996A5}" srcOrd="0" destOrd="0" presId="urn:microsoft.com/office/officeart/2005/8/layout/hierarchy2"/>
    <dgm:cxn modelId="{B29B4B7C-8D9C-47A5-98C7-7537A74553BD}" type="presParOf" srcId="{51B560E3-6B58-44BF-8D0E-AF6C192996A5}" destId="{3722E393-E20D-4DC9-B92B-38612E486BC7}" srcOrd="0" destOrd="0" presId="urn:microsoft.com/office/officeart/2005/8/layout/hierarchy2"/>
    <dgm:cxn modelId="{5FEFF600-A2D1-4E34-8B4A-278B25C76219}" type="presParOf" srcId="{570ADDFD-BC71-40A6-9E27-F1FE32C8282E}" destId="{8668340D-DD5C-415B-8108-2F61A2BE4B12}" srcOrd="1" destOrd="0" presId="urn:microsoft.com/office/officeart/2005/8/layout/hierarchy2"/>
    <dgm:cxn modelId="{6A89BBB3-2BE3-48D2-8067-B486EE5CDD14}" type="presParOf" srcId="{8668340D-DD5C-415B-8108-2F61A2BE4B12}" destId="{4CE073EA-D717-47F5-BD05-FD7246AD8727}" srcOrd="0" destOrd="0" presId="urn:microsoft.com/office/officeart/2005/8/layout/hierarchy2"/>
    <dgm:cxn modelId="{94495210-F1F4-4C07-A480-88B296798F96}" type="presParOf" srcId="{8668340D-DD5C-415B-8108-2F61A2BE4B12}" destId="{ED078686-3589-488E-8E16-55BFD30BC301}" srcOrd="1" destOrd="0" presId="urn:microsoft.com/office/officeart/2005/8/layout/hierarchy2"/>
    <dgm:cxn modelId="{6B25D5D8-F390-42B3-AB76-E630F1BE17C6}" type="presParOf" srcId="{570ADDFD-BC71-40A6-9E27-F1FE32C8282E}" destId="{14FE4E96-B020-413D-8204-553FD883ECB7}" srcOrd="2" destOrd="0" presId="urn:microsoft.com/office/officeart/2005/8/layout/hierarchy2"/>
    <dgm:cxn modelId="{252CB161-84DB-4D89-8020-06FABFC1B8DA}" type="presParOf" srcId="{14FE4E96-B020-413D-8204-553FD883ECB7}" destId="{EA1D0498-6D0D-426A-9703-32E0DA3BA0E9}" srcOrd="0" destOrd="0" presId="urn:microsoft.com/office/officeart/2005/8/layout/hierarchy2"/>
    <dgm:cxn modelId="{AAB09453-17A3-455A-A2FC-73862414B2FE}" type="presParOf" srcId="{570ADDFD-BC71-40A6-9E27-F1FE32C8282E}" destId="{5F56282B-F7AB-4F18-AAEF-77C8EF39DEBC}" srcOrd="3" destOrd="0" presId="urn:microsoft.com/office/officeart/2005/8/layout/hierarchy2"/>
    <dgm:cxn modelId="{27BAD1DD-9C85-4ABE-8626-CF58AC10C255}" type="presParOf" srcId="{5F56282B-F7AB-4F18-AAEF-77C8EF39DEBC}" destId="{AA38E0AA-FF21-463C-9DBC-F0A3F6717121}" srcOrd="0" destOrd="0" presId="urn:microsoft.com/office/officeart/2005/8/layout/hierarchy2"/>
    <dgm:cxn modelId="{DDC94AEB-2022-4818-A789-3AC4D5721142}" type="presParOf" srcId="{5F56282B-F7AB-4F18-AAEF-77C8EF39DEBC}" destId="{CF836B6D-71C2-4728-838E-6467E4C6CA12}" srcOrd="1" destOrd="0" presId="urn:microsoft.com/office/officeart/2005/8/layout/hierarchy2"/>
    <dgm:cxn modelId="{F0E5F4B2-A01C-40BA-B9C7-2073EB1A06CA}" type="presParOf" srcId="{CF836B6D-71C2-4728-838E-6467E4C6CA12}" destId="{2467300B-B4C9-43A7-8CF7-F4FCF200D7EA}" srcOrd="0" destOrd="0" presId="urn:microsoft.com/office/officeart/2005/8/layout/hierarchy2"/>
    <dgm:cxn modelId="{64BE47E6-8D16-47F4-8373-01A1BCF5DF90}" type="presParOf" srcId="{2467300B-B4C9-43A7-8CF7-F4FCF200D7EA}" destId="{C816B8D8-883A-46EA-82AD-1D7ABE17106B}" srcOrd="0" destOrd="0" presId="urn:microsoft.com/office/officeart/2005/8/layout/hierarchy2"/>
    <dgm:cxn modelId="{BAB5C5F4-FE2E-403A-A21E-D674EF17C609}" type="presParOf" srcId="{CF836B6D-71C2-4728-838E-6467E4C6CA12}" destId="{0DEC2D2A-6B74-4D16-9AC0-78FD4B352CA2}" srcOrd="1" destOrd="0" presId="urn:microsoft.com/office/officeart/2005/8/layout/hierarchy2"/>
    <dgm:cxn modelId="{75737729-0FA6-4F9C-9079-53142743EFDE}" type="presParOf" srcId="{0DEC2D2A-6B74-4D16-9AC0-78FD4B352CA2}" destId="{1755787F-307B-49AE-905B-CA26FFEFB7EC}" srcOrd="0" destOrd="0" presId="urn:microsoft.com/office/officeart/2005/8/layout/hierarchy2"/>
    <dgm:cxn modelId="{739B648E-F7AF-458E-8F95-61353B71537F}" type="presParOf" srcId="{0DEC2D2A-6B74-4D16-9AC0-78FD4B352CA2}" destId="{576C54C5-1570-469F-B815-0FB95BB4EFD4}" srcOrd="1" destOrd="0" presId="urn:microsoft.com/office/officeart/2005/8/layout/hierarchy2"/>
    <dgm:cxn modelId="{88F0373B-FD4D-4222-B48D-57394980D7A3}" type="presParOf" srcId="{CF836B6D-71C2-4728-838E-6467E4C6CA12}" destId="{4384DEDE-75C7-411A-B421-D3F6C64FE228}" srcOrd="2" destOrd="0" presId="urn:microsoft.com/office/officeart/2005/8/layout/hierarchy2"/>
    <dgm:cxn modelId="{F3003BE4-4247-4C10-A3DA-8351EC1512BA}" type="presParOf" srcId="{4384DEDE-75C7-411A-B421-D3F6C64FE228}" destId="{904DF460-AEE0-4C28-A81C-E08FF929CE94}" srcOrd="0" destOrd="0" presId="urn:microsoft.com/office/officeart/2005/8/layout/hierarchy2"/>
    <dgm:cxn modelId="{27B4854B-13BA-42B4-9D1D-DA4CDA91DC60}" type="presParOf" srcId="{CF836B6D-71C2-4728-838E-6467E4C6CA12}" destId="{D2C91A52-5FAF-4B85-B228-041359B08606}" srcOrd="3" destOrd="0" presId="urn:microsoft.com/office/officeart/2005/8/layout/hierarchy2"/>
    <dgm:cxn modelId="{417F5FF3-D895-4B11-88EA-B24C563B9C3A}" type="presParOf" srcId="{D2C91A52-5FAF-4B85-B228-041359B08606}" destId="{742F1E01-E9CE-47DC-96FC-6AE02B87EFFF}" srcOrd="0" destOrd="0" presId="urn:microsoft.com/office/officeart/2005/8/layout/hierarchy2"/>
    <dgm:cxn modelId="{40C6DC32-E22F-40B3-B74E-6CEFD109A466}" type="presParOf" srcId="{D2C91A52-5FAF-4B85-B228-041359B08606}" destId="{EA8DD787-7221-4ABE-8D0C-DB014912681F}" srcOrd="1" destOrd="0" presId="urn:microsoft.com/office/officeart/2005/8/layout/hierarchy2"/>
    <dgm:cxn modelId="{612479B0-D4EA-4C90-BC80-C9C5053AD16F}" type="presParOf" srcId="{CF836B6D-71C2-4728-838E-6467E4C6CA12}" destId="{EFA3E0DE-1611-4A43-90DD-F01561CCD5BE}" srcOrd="4" destOrd="0" presId="urn:microsoft.com/office/officeart/2005/8/layout/hierarchy2"/>
    <dgm:cxn modelId="{3B0066E0-F0C9-467E-84A0-BF42C63CA27C}" type="presParOf" srcId="{EFA3E0DE-1611-4A43-90DD-F01561CCD5BE}" destId="{653B0034-49D8-49E2-9348-F3956B46398E}" srcOrd="0" destOrd="0" presId="urn:microsoft.com/office/officeart/2005/8/layout/hierarchy2"/>
    <dgm:cxn modelId="{91A52821-183B-4AD8-B34C-324EF762E105}" type="presParOf" srcId="{CF836B6D-71C2-4728-838E-6467E4C6CA12}" destId="{E4AF750F-1A31-481D-A6D4-0EC32821B723}" srcOrd="5" destOrd="0" presId="urn:microsoft.com/office/officeart/2005/8/layout/hierarchy2"/>
    <dgm:cxn modelId="{3F984266-A3F7-4927-B321-BEB6F1DCCBE3}" type="presParOf" srcId="{E4AF750F-1A31-481D-A6D4-0EC32821B723}" destId="{4E51D91F-BEAE-40C1-B8E7-5879DFCCE604}" srcOrd="0" destOrd="0" presId="urn:microsoft.com/office/officeart/2005/8/layout/hierarchy2"/>
    <dgm:cxn modelId="{E271F8F0-9DFB-45DA-A0C7-2CF03AA734D0}" type="presParOf" srcId="{E4AF750F-1A31-481D-A6D4-0EC32821B723}" destId="{FEE71A8D-3D5A-4B15-B5A0-9338A13AC501}" srcOrd="1" destOrd="0" presId="urn:microsoft.com/office/officeart/2005/8/layout/hierarchy2"/>
    <dgm:cxn modelId="{9C822AE4-2E0B-4633-BBD6-F435BE95D5B8}" type="presParOf" srcId="{CF836B6D-71C2-4728-838E-6467E4C6CA12}" destId="{92F2E9A8-B9A0-468E-9970-437B30300180}" srcOrd="6" destOrd="0" presId="urn:microsoft.com/office/officeart/2005/8/layout/hierarchy2"/>
    <dgm:cxn modelId="{F6E614B7-16D4-4DD8-8807-ADCF98F4885E}" type="presParOf" srcId="{92F2E9A8-B9A0-468E-9970-437B30300180}" destId="{7263A5C2-3D68-44BD-B317-9A150000B6FA}" srcOrd="0" destOrd="0" presId="urn:microsoft.com/office/officeart/2005/8/layout/hierarchy2"/>
    <dgm:cxn modelId="{53D90E20-A42D-411D-8E0F-C016D0DE29DA}" type="presParOf" srcId="{CF836B6D-71C2-4728-838E-6467E4C6CA12}" destId="{6DEC69A6-624C-48A8-BB8E-5581616232CE}" srcOrd="7" destOrd="0" presId="urn:microsoft.com/office/officeart/2005/8/layout/hierarchy2"/>
    <dgm:cxn modelId="{B15BC10F-6B48-4989-969E-574094E125D4}" type="presParOf" srcId="{6DEC69A6-624C-48A8-BB8E-5581616232CE}" destId="{84034DE6-4AB2-404D-AD87-435C0BC79CC5}" srcOrd="0" destOrd="0" presId="urn:microsoft.com/office/officeart/2005/8/layout/hierarchy2"/>
    <dgm:cxn modelId="{FE86A1E2-8738-4680-9023-11C0D8204F46}" type="presParOf" srcId="{6DEC69A6-624C-48A8-BB8E-5581616232CE}" destId="{4EBEA580-5486-48F9-8BAB-C09DFB2C195B}" srcOrd="1" destOrd="0" presId="urn:microsoft.com/office/officeart/2005/8/layout/hierarchy2"/>
    <dgm:cxn modelId="{8737FAD0-6D67-4753-BE3A-031E926B1132}" type="presParOf" srcId="{570ADDFD-BC71-40A6-9E27-F1FE32C8282E}" destId="{DA0FAA9A-CC47-41E2-B734-CF515EEC1390}" srcOrd="4" destOrd="0" presId="urn:microsoft.com/office/officeart/2005/8/layout/hierarchy2"/>
    <dgm:cxn modelId="{26FF5E9F-8ED2-40C0-B14A-46AD179CFAEB}" type="presParOf" srcId="{DA0FAA9A-CC47-41E2-B734-CF515EEC1390}" destId="{EB81E2FC-28B2-4598-9226-4FC1BFFFA1A8}" srcOrd="0" destOrd="0" presId="urn:microsoft.com/office/officeart/2005/8/layout/hierarchy2"/>
    <dgm:cxn modelId="{F713493D-5DAE-4233-A9CA-5BCC9534681F}" type="presParOf" srcId="{570ADDFD-BC71-40A6-9E27-F1FE32C8282E}" destId="{FE03E25F-696A-49DD-8F03-724C2659B775}" srcOrd="5" destOrd="0" presId="urn:microsoft.com/office/officeart/2005/8/layout/hierarchy2"/>
    <dgm:cxn modelId="{F797FBFE-89D5-47EF-B104-7161662705EA}" type="presParOf" srcId="{FE03E25F-696A-49DD-8F03-724C2659B775}" destId="{82658F2B-E224-45D1-A850-5C24AEA0FF7E}" srcOrd="0" destOrd="0" presId="urn:microsoft.com/office/officeart/2005/8/layout/hierarchy2"/>
    <dgm:cxn modelId="{5939C882-3CE0-450C-990E-BA85716C82FC}" type="presParOf" srcId="{FE03E25F-696A-49DD-8F03-724C2659B775}" destId="{A2A3348B-9987-4E98-A3B1-22B8415BC6F6}" srcOrd="1" destOrd="0" presId="urn:microsoft.com/office/officeart/2005/8/layout/hierarchy2"/>
    <dgm:cxn modelId="{4E22DA3A-758D-4F84-8935-DBDBD07A4C62}" type="presParOf" srcId="{A2A3348B-9987-4E98-A3B1-22B8415BC6F6}" destId="{64F1304C-BBF2-456E-93CE-36233CA42D1F}" srcOrd="0" destOrd="0" presId="urn:microsoft.com/office/officeart/2005/8/layout/hierarchy2"/>
    <dgm:cxn modelId="{BDAAF625-34D7-4F90-B7FC-B9F305C0C42B}" type="presParOf" srcId="{64F1304C-BBF2-456E-93CE-36233CA42D1F}" destId="{6043E4E0-C5FD-44F5-96A5-D2CB2A91537E}" srcOrd="0" destOrd="0" presId="urn:microsoft.com/office/officeart/2005/8/layout/hierarchy2"/>
    <dgm:cxn modelId="{46AF95B3-0CCC-49AC-8CB8-DD381DB21DCF}" type="presParOf" srcId="{A2A3348B-9987-4E98-A3B1-22B8415BC6F6}" destId="{D800EA53-C20F-42A2-B125-E4702515AD92}" srcOrd="1" destOrd="0" presId="urn:microsoft.com/office/officeart/2005/8/layout/hierarchy2"/>
    <dgm:cxn modelId="{8C5C55DB-BDE2-42E6-BE46-A5F93541644C}" type="presParOf" srcId="{D800EA53-C20F-42A2-B125-E4702515AD92}" destId="{629CC972-0806-4A33-9331-C7E991DEE793}" srcOrd="0" destOrd="0" presId="urn:microsoft.com/office/officeart/2005/8/layout/hierarchy2"/>
    <dgm:cxn modelId="{B7C54A63-73E8-4F60-9A25-B6C3F9356A02}" type="presParOf" srcId="{D800EA53-C20F-42A2-B125-E4702515AD92}" destId="{DDF99482-DAEA-464F-9B23-97FCAA11EE02}" srcOrd="1" destOrd="0" presId="urn:microsoft.com/office/officeart/2005/8/layout/hierarchy2"/>
    <dgm:cxn modelId="{B0298E34-0A05-4388-9A63-973974FA17DB}" type="presParOf" srcId="{DF84C09E-AF06-4CB5-9B54-687557E1430E}" destId="{B40E9C97-B5F8-4D2A-B711-EBDD54D97A53}" srcOrd="2" destOrd="0" presId="urn:microsoft.com/office/officeart/2005/8/layout/hierarchy2"/>
    <dgm:cxn modelId="{65E8BCF8-7785-4434-9821-389D5B932D9A}" type="presParOf" srcId="{B40E9C97-B5F8-4D2A-B711-EBDD54D97A53}" destId="{F4FE15F3-9CCE-4E0D-B06C-0817E348B748}" srcOrd="0" destOrd="0" presId="urn:microsoft.com/office/officeart/2005/8/layout/hierarchy2"/>
    <dgm:cxn modelId="{2E12893A-0CEE-4C38-91F3-AD1FC841D757}" type="presParOf" srcId="{DF84C09E-AF06-4CB5-9B54-687557E1430E}" destId="{A6D2B9E0-3633-4073-ACA2-AC367556AEB9}" srcOrd="3" destOrd="0" presId="urn:microsoft.com/office/officeart/2005/8/layout/hierarchy2"/>
    <dgm:cxn modelId="{766D309E-FD9B-49E4-A2F8-D7DA9DB652AB}" type="presParOf" srcId="{A6D2B9E0-3633-4073-ACA2-AC367556AEB9}" destId="{AEF14EB1-D2A5-44BA-95B6-408A370CB8FC}" srcOrd="0" destOrd="0" presId="urn:microsoft.com/office/officeart/2005/8/layout/hierarchy2"/>
    <dgm:cxn modelId="{CB384746-BA07-45D5-ACC7-51F2A343DC58}" type="presParOf" srcId="{A6D2B9E0-3633-4073-ACA2-AC367556AEB9}" destId="{B670AAD9-96BC-4F21-90F4-EAAC8F78C5C7}" srcOrd="1" destOrd="0" presId="urn:microsoft.com/office/officeart/2005/8/layout/hierarchy2"/>
    <dgm:cxn modelId="{49C82CD0-E8AF-4CC1-A485-65344474CEFB}" type="presParOf" srcId="{B670AAD9-96BC-4F21-90F4-EAAC8F78C5C7}" destId="{5C8EA0FD-0C13-4E44-BA48-4A0DAF8CFBAC}" srcOrd="0" destOrd="0" presId="urn:microsoft.com/office/officeart/2005/8/layout/hierarchy2"/>
    <dgm:cxn modelId="{FE10FDA5-A8CB-452C-BB4D-36CA613A8C82}" type="presParOf" srcId="{5C8EA0FD-0C13-4E44-BA48-4A0DAF8CFBAC}" destId="{8C25D4DE-3783-4EBE-B27C-76D86DBC6B41}" srcOrd="0" destOrd="0" presId="urn:microsoft.com/office/officeart/2005/8/layout/hierarchy2"/>
    <dgm:cxn modelId="{C216358D-CE96-4915-83BC-5A5F46C35EB5}" type="presParOf" srcId="{B670AAD9-96BC-4F21-90F4-EAAC8F78C5C7}" destId="{511F751A-8F4E-48E6-90B1-07FD51F055CE}" srcOrd="1" destOrd="0" presId="urn:microsoft.com/office/officeart/2005/8/layout/hierarchy2"/>
    <dgm:cxn modelId="{558218DB-FE92-482D-B847-29071D069A83}" type="presParOf" srcId="{511F751A-8F4E-48E6-90B1-07FD51F055CE}" destId="{D88C99AA-D3E9-49E9-A1E7-1401E9C38C34}" srcOrd="0" destOrd="0" presId="urn:microsoft.com/office/officeart/2005/8/layout/hierarchy2"/>
    <dgm:cxn modelId="{55856418-ABA3-45F1-9D11-7F20CAE69922}" type="presParOf" srcId="{511F751A-8F4E-48E6-90B1-07FD51F055CE}" destId="{961651D1-95A7-4727-94E5-B152900F19EB}" srcOrd="1" destOrd="0" presId="urn:microsoft.com/office/officeart/2005/8/layout/hierarchy2"/>
    <dgm:cxn modelId="{B67FF295-5707-4F2E-B209-31DDB51E44EE}" type="presParOf" srcId="{961651D1-95A7-4727-94E5-B152900F19EB}" destId="{D767587F-EB15-4B76-ADA0-C10E55397A6F}" srcOrd="0" destOrd="0" presId="urn:microsoft.com/office/officeart/2005/8/layout/hierarchy2"/>
    <dgm:cxn modelId="{521445A4-5508-4536-8F38-8C13E1D2DBE0}" type="presParOf" srcId="{D767587F-EB15-4B76-ADA0-C10E55397A6F}" destId="{A046E2E4-A573-43A8-9716-FF856540A639}" srcOrd="0" destOrd="0" presId="urn:microsoft.com/office/officeart/2005/8/layout/hierarchy2"/>
    <dgm:cxn modelId="{64AE3D5E-A7D5-4171-BB5E-34969DF0B439}" type="presParOf" srcId="{961651D1-95A7-4727-94E5-B152900F19EB}" destId="{638027A5-B6E5-4CE7-B238-B10750F5DDFF}" srcOrd="1" destOrd="0" presId="urn:microsoft.com/office/officeart/2005/8/layout/hierarchy2"/>
    <dgm:cxn modelId="{AA091C7A-5B1D-4935-A90F-07D0B93D188F}" type="presParOf" srcId="{638027A5-B6E5-4CE7-B238-B10750F5DDFF}" destId="{D2509E20-5659-4630-952C-31671D8AC1B5}" srcOrd="0" destOrd="0" presId="urn:microsoft.com/office/officeart/2005/8/layout/hierarchy2"/>
    <dgm:cxn modelId="{3651D975-4BCC-48D7-B18C-2274DB05B294}" type="presParOf" srcId="{638027A5-B6E5-4CE7-B238-B10750F5DDFF}" destId="{A34BDC66-195F-444A-B7B8-987F4103BC13}" srcOrd="1" destOrd="0" presId="urn:microsoft.com/office/officeart/2005/8/layout/hierarchy2"/>
    <dgm:cxn modelId="{198F0FDC-A9EE-4925-AF80-82226B44A818}" type="presParOf" srcId="{A34BDC66-195F-444A-B7B8-987F4103BC13}" destId="{EBD483BF-3F48-4DFD-9241-2A160A7CD0CF}" srcOrd="0" destOrd="0" presId="urn:microsoft.com/office/officeart/2005/8/layout/hierarchy2"/>
    <dgm:cxn modelId="{488AB3B5-FE3F-4E7E-94F8-B38C68FCB233}" type="presParOf" srcId="{EBD483BF-3F48-4DFD-9241-2A160A7CD0CF}" destId="{371C266B-771D-43F7-9F70-A2190509601E}" srcOrd="0" destOrd="0" presId="urn:microsoft.com/office/officeart/2005/8/layout/hierarchy2"/>
    <dgm:cxn modelId="{3D3D73D2-160E-495D-A6E3-FDEBBAF5B573}" type="presParOf" srcId="{A34BDC66-195F-444A-B7B8-987F4103BC13}" destId="{E2D67984-3271-4AF8-98A5-C4A6D4E06F37}" srcOrd="1" destOrd="0" presId="urn:microsoft.com/office/officeart/2005/8/layout/hierarchy2"/>
    <dgm:cxn modelId="{C20C9B7A-5D6E-4906-9224-C30606A6D38C}" type="presParOf" srcId="{E2D67984-3271-4AF8-98A5-C4A6D4E06F37}" destId="{04F3F48C-9F30-4772-BCF6-F5CB0D1B9A42}" srcOrd="0" destOrd="0" presId="urn:microsoft.com/office/officeart/2005/8/layout/hierarchy2"/>
    <dgm:cxn modelId="{908D21D7-6A4D-4539-B681-A0B374292412}" type="presParOf" srcId="{E2D67984-3271-4AF8-98A5-C4A6D4E06F37}" destId="{A88CB487-B6A7-4DC7-BA3D-160CE1360E93}" srcOrd="1" destOrd="0" presId="urn:microsoft.com/office/officeart/2005/8/layout/hierarchy2"/>
    <dgm:cxn modelId="{8D6623B2-86F3-44D0-AFF4-145EA9E57C43}" type="presParOf" srcId="{A34BDC66-195F-444A-B7B8-987F4103BC13}" destId="{7A96835C-3285-43F2-9D88-55111CBFBD09}" srcOrd="2" destOrd="0" presId="urn:microsoft.com/office/officeart/2005/8/layout/hierarchy2"/>
    <dgm:cxn modelId="{3AE5FD8B-3F3C-4BAC-B39B-A320BCC49DDA}" type="presParOf" srcId="{7A96835C-3285-43F2-9D88-55111CBFBD09}" destId="{702C93FF-DFE4-4448-9B17-DA77E8421062}" srcOrd="0" destOrd="0" presId="urn:microsoft.com/office/officeart/2005/8/layout/hierarchy2"/>
    <dgm:cxn modelId="{06B41C9B-936C-4E24-BBD1-4E5DAE65EEE3}" type="presParOf" srcId="{A34BDC66-195F-444A-B7B8-987F4103BC13}" destId="{72104240-4908-4A15-BB53-92033AFB5C47}" srcOrd="3" destOrd="0" presId="urn:microsoft.com/office/officeart/2005/8/layout/hierarchy2"/>
    <dgm:cxn modelId="{2D9061A1-AC4E-4FF3-AFE2-18406D348EC7}" type="presParOf" srcId="{72104240-4908-4A15-BB53-92033AFB5C47}" destId="{37A21AD7-6C48-484D-BF03-1725186331FD}" srcOrd="0" destOrd="0" presId="urn:microsoft.com/office/officeart/2005/8/layout/hierarchy2"/>
    <dgm:cxn modelId="{D1657B0D-A5BB-4AD2-ABBE-BBDD469F1AF6}" type="presParOf" srcId="{72104240-4908-4A15-BB53-92033AFB5C47}" destId="{F00EF2F1-3345-495F-8BC2-FA7FE24F2C4E}" srcOrd="1" destOrd="0" presId="urn:microsoft.com/office/officeart/2005/8/layout/hierarchy2"/>
    <dgm:cxn modelId="{E7ED026E-D0B9-4676-B418-7A359EAD83C3}" type="presParOf" srcId="{961651D1-95A7-4727-94E5-B152900F19EB}" destId="{0C5F9556-4CD3-4927-A0B2-90CD10A145EA}" srcOrd="2" destOrd="0" presId="urn:microsoft.com/office/officeart/2005/8/layout/hierarchy2"/>
    <dgm:cxn modelId="{FEE21CF8-A797-4321-A943-70052F5DC82B}" type="presParOf" srcId="{0C5F9556-4CD3-4927-A0B2-90CD10A145EA}" destId="{9F8E9178-D3E9-4317-8488-7DBC1824309D}" srcOrd="0" destOrd="0" presId="urn:microsoft.com/office/officeart/2005/8/layout/hierarchy2"/>
    <dgm:cxn modelId="{56F4B7E6-6BEC-48AB-A1F0-CF64E38278CB}" type="presParOf" srcId="{961651D1-95A7-4727-94E5-B152900F19EB}" destId="{D418EFF8-680B-4ACF-9D10-C6DD7C4C77E1}" srcOrd="3" destOrd="0" presId="urn:microsoft.com/office/officeart/2005/8/layout/hierarchy2"/>
    <dgm:cxn modelId="{D09F3D60-C49D-4D62-A4A5-3C270C6DCABE}" type="presParOf" srcId="{D418EFF8-680B-4ACF-9D10-C6DD7C4C77E1}" destId="{C9EC68EC-8879-4CF3-84A4-09A93BED1ABE}" srcOrd="0" destOrd="0" presId="urn:microsoft.com/office/officeart/2005/8/layout/hierarchy2"/>
    <dgm:cxn modelId="{B0F22728-FC1D-4DAD-84F8-52B3D7B746E7}" type="presParOf" srcId="{D418EFF8-680B-4ACF-9D10-C6DD7C4C77E1}" destId="{29FD8851-5FD0-4265-BFE9-D7756658A8BD}" srcOrd="1" destOrd="0" presId="urn:microsoft.com/office/officeart/2005/8/layout/hierarchy2"/>
    <dgm:cxn modelId="{E78CD5C7-3D13-462A-A6C8-683EDA5792D2}" type="presParOf" srcId="{29FD8851-5FD0-4265-BFE9-D7756658A8BD}" destId="{6F3BDA0F-9032-4EED-A5BE-22B2167161D1}" srcOrd="0" destOrd="0" presId="urn:microsoft.com/office/officeart/2005/8/layout/hierarchy2"/>
    <dgm:cxn modelId="{083719C8-05E0-45C0-A201-6086E978EF9F}" type="presParOf" srcId="{6F3BDA0F-9032-4EED-A5BE-22B2167161D1}" destId="{F1DAC92E-E98A-4565-873C-E824D3FDCD12}" srcOrd="0" destOrd="0" presId="urn:microsoft.com/office/officeart/2005/8/layout/hierarchy2"/>
    <dgm:cxn modelId="{59EAC8B2-7678-4ECE-869E-AFC38ABC6DA1}" type="presParOf" srcId="{29FD8851-5FD0-4265-BFE9-D7756658A8BD}" destId="{3E74262E-0202-42C0-B74C-C3677F170902}" srcOrd="1" destOrd="0" presId="urn:microsoft.com/office/officeart/2005/8/layout/hierarchy2"/>
    <dgm:cxn modelId="{66F881DC-B6B5-45C0-9F21-6E967040BDA1}" type="presParOf" srcId="{3E74262E-0202-42C0-B74C-C3677F170902}" destId="{9EDA34D7-14CA-4D53-8BB1-7ED66BD5E169}" srcOrd="0" destOrd="0" presId="urn:microsoft.com/office/officeart/2005/8/layout/hierarchy2"/>
    <dgm:cxn modelId="{47B78D28-8117-4A1F-8655-7CF8F8A45E8B}" type="presParOf" srcId="{3E74262E-0202-42C0-B74C-C3677F170902}" destId="{96BA5B23-F87C-410B-9BEA-BD5605189698}" srcOrd="1" destOrd="0" presId="urn:microsoft.com/office/officeart/2005/8/layout/hierarchy2"/>
    <dgm:cxn modelId="{F5A49264-C334-4A9E-9204-25B7171D1694}" type="presParOf" srcId="{B670AAD9-96BC-4F21-90F4-EAAC8F78C5C7}" destId="{AC70D3D8-B7DA-4D60-929A-F221AA94A531}" srcOrd="2" destOrd="0" presId="urn:microsoft.com/office/officeart/2005/8/layout/hierarchy2"/>
    <dgm:cxn modelId="{8B1328C0-E4C7-4CCB-8B08-4B08C2EFE7F8}" type="presParOf" srcId="{AC70D3D8-B7DA-4D60-929A-F221AA94A531}" destId="{CEB85E3A-E609-4F06-81CB-6E1CE3B09D07}" srcOrd="0" destOrd="0" presId="urn:microsoft.com/office/officeart/2005/8/layout/hierarchy2"/>
    <dgm:cxn modelId="{A683D91B-500C-472B-ACE0-308A1BB5726A}" type="presParOf" srcId="{B670AAD9-96BC-4F21-90F4-EAAC8F78C5C7}" destId="{109C15CE-5AAD-42FD-95B7-B1754D20178D}" srcOrd="3" destOrd="0" presId="urn:microsoft.com/office/officeart/2005/8/layout/hierarchy2"/>
    <dgm:cxn modelId="{C7BA52D0-6C5B-44E6-91EE-0CF2D9EC837B}" type="presParOf" srcId="{109C15CE-5AAD-42FD-95B7-B1754D20178D}" destId="{CB8313D5-5224-4E7C-AE9B-62DB8A1C8047}" srcOrd="0" destOrd="0" presId="urn:microsoft.com/office/officeart/2005/8/layout/hierarchy2"/>
    <dgm:cxn modelId="{9C44B274-2B25-4127-AB57-7590FEF70F22}" type="presParOf" srcId="{109C15CE-5AAD-42FD-95B7-B1754D20178D}" destId="{1679A31D-1543-4C28-8225-426BAE1CBECE}" srcOrd="1" destOrd="0" presId="urn:microsoft.com/office/officeart/2005/8/layout/hierarchy2"/>
    <dgm:cxn modelId="{2F020E25-0527-4F08-91DF-D2DACAF266CF}" type="presParOf" srcId="{1679A31D-1543-4C28-8225-426BAE1CBECE}" destId="{E18F5C63-0462-439C-90E4-349D605C7001}" srcOrd="0" destOrd="0" presId="urn:microsoft.com/office/officeart/2005/8/layout/hierarchy2"/>
    <dgm:cxn modelId="{69C4F468-AA7C-4A4F-AF8D-BEA0A9B6D2A5}" type="presParOf" srcId="{E18F5C63-0462-439C-90E4-349D605C7001}" destId="{B62ACEC2-5414-4BE1-800E-E944D8CDD2BF}" srcOrd="0" destOrd="0" presId="urn:microsoft.com/office/officeart/2005/8/layout/hierarchy2"/>
    <dgm:cxn modelId="{661A8B0E-3FD3-4A45-85C8-973CD338B23A}" type="presParOf" srcId="{1679A31D-1543-4C28-8225-426BAE1CBECE}" destId="{F1FF2910-AB34-4D84-92F5-8A9493781F4B}" srcOrd="1" destOrd="0" presId="urn:microsoft.com/office/officeart/2005/8/layout/hierarchy2"/>
    <dgm:cxn modelId="{F7ECD2CE-A7E9-4576-BA0B-E9EA95515796}" type="presParOf" srcId="{F1FF2910-AB34-4D84-92F5-8A9493781F4B}" destId="{5AE684F4-DA1A-49C5-B6C7-D6DE3CC2F9C2}" srcOrd="0" destOrd="0" presId="urn:microsoft.com/office/officeart/2005/8/layout/hierarchy2"/>
    <dgm:cxn modelId="{D169EEAD-1CB7-4D6B-A064-1E4F660CBB9D}" type="presParOf" srcId="{F1FF2910-AB34-4D84-92F5-8A9493781F4B}" destId="{3B4645A4-3830-4E44-A1F5-9250E0EF2874}" srcOrd="1" destOrd="0" presId="urn:microsoft.com/office/officeart/2005/8/layout/hierarchy2"/>
    <dgm:cxn modelId="{204BAC81-B965-41DA-9488-05B24D9083E5}" type="presParOf" srcId="{3B4645A4-3830-4E44-A1F5-9250E0EF2874}" destId="{31017E0E-1E61-4D39-B4A9-125845531FAB}" srcOrd="0" destOrd="0" presId="urn:microsoft.com/office/officeart/2005/8/layout/hierarchy2"/>
    <dgm:cxn modelId="{7DEA320A-CE68-44C9-9609-AE44DFD42E40}" type="presParOf" srcId="{31017E0E-1E61-4D39-B4A9-125845531FAB}" destId="{0134FE2C-0CEF-465C-9A2F-D7A3606D1D50}" srcOrd="0" destOrd="0" presId="urn:microsoft.com/office/officeart/2005/8/layout/hierarchy2"/>
    <dgm:cxn modelId="{325E5FBA-5F86-407B-87C7-7B3230A32905}" type="presParOf" srcId="{3B4645A4-3830-4E44-A1F5-9250E0EF2874}" destId="{BB662C11-A48F-4030-B53B-B47DDDFA4FA0}" srcOrd="1" destOrd="0" presId="urn:microsoft.com/office/officeart/2005/8/layout/hierarchy2"/>
    <dgm:cxn modelId="{CF3EC5F0-EEA9-47DF-B41E-981F42301D6C}" type="presParOf" srcId="{BB662C11-A48F-4030-B53B-B47DDDFA4FA0}" destId="{99D33379-A07B-4874-B410-840425DA951F}" srcOrd="0" destOrd="0" presId="urn:microsoft.com/office/officeart/2005/8/layout/hierarchy2"/>
    <dgm:cxn modelId="{D82DC5AA-0A05-4EF0-8B54-5B8735CFDC5D}" type="presParOf" srcId="{BB662C11-A48F-4030-B53B-B47DDDFA4FA0}" destId="{48C52EF2-B99F-463E-B51A-DB1508F6ED01}" srcOrd="1" destOrd="0" presId="urn:microsoft.com/office/officeart/2005/8/layout/hierarchy2"/>
    <dgm:cxn modelId="{1E570D0A-CECE-48F9-B296-5F60AF0097A0}" type="presParOf" srcId="{3B4645A4-3830-4E44-A1F5-9250E0EF2874}" destId="{8FBA883E-230A-463E-88A5-6E0093894B07}" srcOrd="2" destOrd="0" presId="urn:microsoft.com/office/officeart/2005/8/layout/hierarchy2"/>
    <dgm:cxn modelId="{97FD3058-9CF8-4F54-8307-62A1C3CFEEF7}" type="presParOf" srcId="{8FBA883E-230A-463E-88A5-6E0093894B07}" destId="{2DE16A51-F8F9-49F5-9454-E508F684CB52}" srcOrd="0" destOrd="0" presId="urn:microsoft.com/office/officeart/2005/8/layout/hierarchy2"/>
    <dgm:cxn modelId="{53DCA16B-9019-4948-88F2-A501E7CE6036}" type="presParOf" srcId="{3B4645A4-3830-4E44-A1F5-9250E0EF2874}" destId="{E246EB6A-CE05-40FE-8542-71EA6B85334F}" srcOrd="3" destOrd="0" presId="urn:microsoft.com/office/officeart/2005/8/layout/hierarchy2"/>
    <dgm:cxn modelId="{B7F25142-2AF4-4E28-A425-70ED5D30DCBC}" type="presParOf" srcId="{E246EB6A-CE05-40FE-8542-71EA6B85334F}" destId="{6F0E5B7B-D838-4549-AC28-13365DDAB476}" srcOrd="0" destOrd="0" presId="urn:microsoft.com/office/officeart/2005/8/layout/hierarchy2"/>
    <dgm:cxn modelId="{58B8A7DD-D0E7-4EEF-96B8-7E84AAC22E7B}" type="presParOf" srcId="{E246EB6A-CE05-40FE-8542-71EA6B85334F}" destId="{C86E1F67-4C57-4D20-8650-F47064DB780C}" srcOrd="1" destOrd="0" presId="urn:microsoft.com/office/officeart/2005/8/layout/hierarchy2"/>
    <dgm:cxn modelId="{62BDE3BC-8A12-436F-8D1D-E8D36D4F32D7}" type="presParOf" srcId="{3B4645A4-3830-4E44-A1F5-9250E0EF2874}" destId="{2B17B287-1828-498B-AB3A-C46677DCFBF2}" srcOrd="4" destOrd="0" presId="urn:microsoft.com/office/officeart/2005/8/layout/hierarchy2"/>
    <dgm:cxn modelId="{9A00D429-959E-4558-83A0-197BB98ABA6A}" type="presParOf" srcId="{2B17B287-1828-498B-AB3A-C46677DCFBF2}" destId="{4724442E-1587-477C-8733-F5389077B574}" srcOrd="0" destOrd="0" presId="urn:microsoft.com/office/officeart/2005/8/layout/hierarchy2"/>
    <dgm:cxn modelId="{3BCF63F2-7F79-49B7-A46F-9692BF14FCEB}" type="presParOf" srcId="{3B4645A4-3830-4E44-A1F5-9250E0EF2874}" destId="{AA39268C-6444-4883-84C5-64E16DC17AB7}" srcOrd="5" destOrd="0" presId="urn:microsoft.com/office/officeart/2005/8/layout/hierarchy2"/>
    <dgm:cxn modelId="{4D3A6E09-E766-4028-9201-A4C8F0061689}" type="presParOf" srcId="{AA39268C-6444-4883-84C5-64E16DC17AB7}" destId="{EF94BC38-B9F8-433F-B85B-2BA4EF120999}" srcOrd="0" destOrd="0" presId="urn:microsoft.com/office/officeart/2005/8/layout/hierarchy2"/>
    <dgm:cxn modelId="{2BC2C67C-08FA-4DCC-86A2-3A026B16130A}" type="presParOf" srcId="{AA39268C-6444-4883-84C5-64E16DC17AB7}" destId="{4C93492C-F34D-4BD7-AE3F-073EF7A3CA28}" srcOrd="1" destOrd="0" presId="urn:microsoft.com/office/officeart/2005/8/layout/hierarchy2"/>
    <dgm:cxn modelId="{E147E4F5-3F69-4AFE-AE07-A463FD51B866}" type="presParOf" srcId="{DF84C09E-AF06-4CB5-9B54-687557E1430E}" destId="{3C9BB0F1-3FDF-40BC-B171-014677BA4E9D}" srcOrd="4" destOrd="0" presId="urn:microsoft.com/office/officeart/2005/8/layout/hierarchy2"/>
    <dgm:cxn modelId="{8B09B31E-475B-4B8E-9127-518AFB944E7B}" type="presParOf" srcId="{3C9BB0F1-3FDF-40BC-B171-014677BA4E9D}" destId="{FA3BF5EB-3738-47EC-B4F9-BE04DE8A389E}" srcOrd="0" destOrd="0" presId="urn:microsoft.com/office/officeart/2005/8/layout/hierarchy2"/>
    <dgm:cxn modelId="{35280A84-22D7-40BE-AF41-6B3C9F4BA836}" type="presParOf" srcId="{DF84C09E-AF06-4CB5-9B54-687557E1430E}" destId="{E847D577-2727-4389-BD28-CD40B72816C1}" srcOrd="5" destOrd="0" presId="urn:microsoft.com/office/officeart/2005/8/layout/hierarchy2"/>
    <dgm:cxn modelId="{515399E0-B3F9-43D8-B3F7-1F5DB694B51C}" type="presParOf" srcId="{E847D577-2727-4389-BD28-CD40B72816C1}" destId="{77ABCC20-059A-49E2-ABB3-27C32A492628}" srcOrd="0" destOrd="0" presId="urn:microsoft.com/office/officeart/2005/8/layout/hierarchy2"/>
    <dgm:cxn modelId="{6C3AD35B-A12E-4BC0-A6DE-73B6725274B0}" type="presParOf" srcId="{E847D577-2727-4389-BD28-CD40B72816C1}" destId="{2DDF9E54-6EF6-4839-86C3-BFB21FEE69D4}" srcOrd="1" destOrd="0" presId="urn:microsoft.com/office/officeart/2005/8/layout/hierarchy2"/>
    <dgm:cxn modelId="{7B6DDED6-5309-4B88-9748-EB9E42E5C426}" type="presParOf" srcId="{2DDF9E54-6EF6-4839-86C3-BFB21FEE69D4}" destId="{86E1E2A6-A7E6-4AFF-B6FC-7BC6DB10E7EB}" srcOrd="0" destOrd="0" presId="urn:microsoft.com/office/officeart/2005/8/layout/hierarchy2"/>
    <dgm:cxn modelId="{9DD7B151-D3A1-418E-A3D3-F70011890DD3}" type="presParOf" srcId="{86E1E2A6-A7E6-4AFF-B6FC-7BC6DB10E7EB}" destId="{60A21637-4163-4448-B08E-AB883BFE2FBB}" srcOrd="0" destOrd="0" presId="urn:microsoft.com/office/officeart/2005/8/layout/hierarchy2"/>
    <dgm:cxn modelId="{C8E7904B-24E9-4D86-AFA3-C9367E5D71FE}" type="presParOf" srcId="{2DDF9E54-6EF6-4839-86C3-BFB21FEE69D4}" destId="{75D6D96B-7BDD-4B15-A22D-54CFEF014365}" srcOrd="1" destOrd="0" presId="urn:microsoft.com/office/officeart/2005/8/layout/hierarchy2"/>
    <dgm:cxn modelId="{7C363D27-59EA-4FD8-87F1-5A6313D45069}" type="presParOf" srcId="{75D6D96B-7BDD-4B15-A22D-54CFEF014365}" destId="{4D2786DC-E419-484C-91B4-4C8A5FEA5DE9}" srcOrd="0" destOrd="0" presId="urn:microsoft.com/office/officeart/2005/8/layout/hierarchy2"/>
    <dgm:cxn modelId="{579B27FE-030B-43F1-82E1-6AC18C8D8168}" type="presParOf" srcId="{75D6D96B-7BDD-4B15-A22D-54CFEF014365}" destId="{9A36DE36-ABF3-43C7-BE1E-46ACD8204815}"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D515882-8E32-4AF4-B7B3-1893F9AF23D3}"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B3B2BE88-6618-433B-9129-D6FF87A76B04}">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4">
            <a:lumMod val="20000"/>
            <a:lumOff val="80000"/>
          </a:schemeClr>
        </a:solidFill>
      </dgm:spPr>
      <dgm:t>
        <a:bodyPr/>
        <a:lstStyle/>
        <a:p>
          <a:r>
            <a:rPr kumimoji="1" lang="ja-JP" altLang="en-US" sz="2000" b="1" dirty="0" smtClean="0"/>
            <a:t>権利外観法理</a:t>
          </a:r>
          <a:r>
            <a:rPr kumimoji="1" lang="en-US" altLang="ja-JP" sz="2000" b="1" dirty="0" smtClean="0"/>
            <a:t/>
          </a:r>
          <a:br>
            <a:rPr kumimoji="1" lang="en-US" altLang="ja-JP" sz="2000" b="1" dirty="0" smtClean="0"/>
          </a:br>
          <a:r>
            <a:rPr kumimoji="1" lang="ja-JP" altLang="en-US" sz="2000" b="1" dirty="0" smtClean="0"/>
            <a:t>の適用除外</a:t>
          </a:r>
          <a:r>
            <a:rPr kumimoji="1" lang="en-US" altLang="ja-JP" sz="2000" b="1" dirty="0" smtClean="0"/>
            <a:t/>
          </a:r>
          <a:br>
            <a:rPr kumimoji="1" lang="en-US" altLang="ja-JP" sz="2000" b="1" dirty="0" smtClean="0"/>
          </a:br>
          <a:r>
            <a:rPr kumimoji="1" lang="ja-JP" altLang="en-US" sz="2000" b="1" dirty="0" smtClean="0"/>
            <a:t>（公序の問題）</a:t>
          </a:r>
          <a:endParaRPr kumimoji="1" lang="ja-JP" altLang="en-US" sz="2000" b="1" dirty="0"/>
        </a:p>
      </dgm:t>
    </dgm:pt>
    <dgm:pt modelId="{D3F96E7A-8B20-4845-846D-A190A30280F3}" type="parTrans" cxnId="{A3B5D3DF-F50D-4909-B26F-F2F3859D3080}">
      <dgm:prSet/>
      <dgm:spPr/>
      <dgm:t>
        <a:bodyPr/>
        <a:lstStyle/>
        <a:p>
          <a:endParaRPr kumimoji="1" lang="ja-JP" altLang="en-US" sz="1600" b="1"/>
        </a:p>
      </dgm:t>
    </dgm:pt>
    <dgm:pt modelId="{327830E4-079B-40DB-8E9A-D183C89F92AC}" type="sibTrans" cxnId="{A3B5D3DF-F50D-4909-B26F-F2F3859D3080}">
      <dgm:prSet/>
      <dgm:spPr/>
      <dgm:t>
        <a:bodyPr/>
        <a:lstStyle/>
        <a:p>
          <a:endParaRPr kumimoji="1" lang="ja-JP" altLang="en-US" sz="1600" b="1"/>
        </a:p>
      </dgm:t>
    </dgm:pt>
    <dgm:pt modelId="{F7382E7A-32BC-4648-9A5D-8C2A850C92A8}">
      <dgm:prSet phldrT="[テキスト]" custT="1">
        <dgm:style>
          <a:lnRef idx="1">
            <a:schemeClr val="accent2"/>
          </a:lnRef>
          <a:fillRef idx="2">
            <a:schemeClr val="accent2"/>
          </a:fillRef>
          <a:effectRef idx="1">
            <a:schemeClr val="accent2"/>
          </a:effectRef>
          <a:fontRef idx="minor">
            <a:schemeClr val="dk1"/>
          </a:fontRef>
        </dgm:style>
      </dgm:prSet>
      <dgm:spPr/>
      <dgm:t>
        <a:bodyPr/>
        <a:lstStyle/>
        <a:p>
          <a:r>
            <a:rPr kumimoji="1" lang="ja-JP" altLang="en-US" sz="2000" b="1" dirty="0" smtClean="0"/>
            <a:t>民法</a:t>
          </a:r>
          <a:r>
            <a:rPr kumimoji="1" lang="en-US" altLang="ja-JP" sz="2000" b="1" dirty="0" smtClean="0"/>
            <a:t>90</a:t>
          </a:r>
          <a:r>
            <a:rPr kumimoji="1" lang="ja-JP" altLang="en-US" sz="2000" b="1" dirty="0" smtClean="0"/>
            <a:t>条（公序良俗違反）</a:t>
          </a:r>
          <a:endParaRPr kumimoji="1" lang="ja-JP" altLang="en-US" sz="2000" b="1" dirty="0"/>
        </a:p>
      </dgm:t>
    </dgm:pt>
    <dgm:pt modelId="{16527629-8E0F-4492-A353-3B072BB55037}" type="parTrans" cxnId="{59BB6222-307F-402D-84DD-C56F6691BD97}">
      <dgm:prSet custT="1"/>
      <dgm:spPr/>
      <dgm:t>
        <a:bodyPr/>
        <a:lstStyle/>
        <a:p>
          <a:endParaRPr kumimoji="1" lang="ja-JP" altLang="en-US" sz="1600" b="1"/>
        </a:p>
      </dgm:t>
    </dgm:pt>
    <dgm:pt modelId="{FD97D538-EE33-4BD7-B702-75339386A791}" type="sibTrans" cxnId="{59BB6222-307F-402D-84DD-C56F6691BD97}">
      <dgm:prSet/>
      <dgm:spPr/>
      <dgm:t>
        <a:bodyPr/>
        <a:lstStyle/>
        <a:p>
          <a:endParaRPr kumimoji="1" lang="ja-JP" altLang="en-US" sz="1600" b="1"/>
        </a:p>
      </dgm:t>
    </dgm:pt>
    <dgm:pt modelId="{CF118962-8C0A-4985-9B46-55D6E1A72967}">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dgm:spPr>
      <dgm:t>
        <a:bodyPr/>
        <a:lstStyle/>
        <a:p>
          <a:r>
            <a:rPr kumimoji="1" lang="ja-JP" altLang="en-US" sz="2000" b="1" dirty="0" smtClean="0"/>
            <a:t>意思無能力</a:t>
          </a:r>
          <a:endParaRPr kumimoji="1" lang="ja-JP" altLang="en-US" sz="2000" b="1" dirty="0"/>
        </a:p>
      </dgm:t>
    </dgm:pt>
    <dgm:pt modelId="{68D6EE5B-A37B-4EAB-A3F4-5DF3549B042F}" type="parTrans" cxnId="{7298B751-6ABB-46D8-8F7B-8ECB3D1D301F}">
      <dgm:prSet custT="1"/>
      <dgm:spPr/>
      <dgm:t>
        <a:bodyPr/>
        <a:lstStyle/>
        <a:p>
          <a:endParaRPr kumimoji="1" lang="ja-JP" altLang="en-US" sz="1600" b="1"/>
        </a:p>
      </dgm:t>
    </dgm:pt>
    <dgm:pt modelId="{494AC9F2-4AE5-4ABD-BB39-0FAFE6C2A5F1}" type="sibTrans" cxnId="{7298B751-6ABB-46D8-8F7B-8ECB3D1D301F}">
      <dgm:prSet/>
      <dgm:spPr/>
      <dgm:t>
        <a:bodyPr/>
        <a:lstStyle/>
        <a:p>
          <a:endParaRPr kumimoji="1" lang="ja-JP" altLang="en-US" sz="1600" b="1"/>
        </a:p>
      </dgm:t>
    </dgm:pt>
    <dgm:pt modelId="{F600FF78-F750-4FB4-B6B7-7A4E2B9E0C32}">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4">
            <a:lumMod val="20000"/>
            <a:lumOff val="80000"/>
          </a:schemeClr>
        </a:solidFill>
      </dgm:spPr>
      <dgm:t>
        <a:bodyPr/>
        <a:lstStyle/>
        <a:p>
          <a:r>
            <a:rPr kumimoji="1" lang="ja-JP" altLang="en-US" sz="2000" b="1" dirty="0" smtClean="0"/>
            <a:t>民法</a:t>
          </a:r>
          <a:r>
            <a:rPr kumimoji="1" lang="en-US" altLang="ja-JP" sz="2000" b="1" dirty="0" smtClean="0"/>
            <a:t>5</a:t>
          </a:r>
          <a:r>
            <a:rPr kumimoji="1" lang="ja-JP" altLang="en-US" sz="2000" b="1" dirty="0" smtClean="0"/>
            <a:t>条以下（制限行為能力による取消し）</a:t>
          </a:r>
          <a:endParaRPr kumimoji="1" lang="ja-JP" altLang="en-US" sz="2000" b="1" dirty="0"/>
        </a:p>
      </dgm:t>
    </dgm:pt>
    <dgm:pt modelId="{BBE3276B-7DFD-4EBD-9786-D28DB36C6C6D}" type="parTrans" cxnId="{5AB93DB7-5B6B-4257-B072-94B593ECA1ED}">
      <dgm:prSet custT="1"/>
      <dgm:spPr/>
      <dgm:t>
        <a:bodyPr/>
        <a:lstStyle/>
        <a:p>
          <a:endParaRPr kumimoji="1" lang="ja-JP" altLang="en-US" sz="1600" b="1"/>
        </a:p>
      </dgm:t>
    </dgm:pt>
    <dgm:pt modelId="{BEAF8D88-0DCD-44A3-9D11-1EAF0C3CD20A}" type="sibTrans" cxnId="{5AB93DB7-5B6B-4257-B072-94B593ECA1ED}">
      <dgm:prSet/>
      <dgm:spPr/>
      <dgm:t>
        <a:bodyPr/>
        <a:lstStyle/>
        <a:p>
          <a:endParaRPr kumimoji="1" lang="ja-JP" altLang="en-US" sz="1600" b="1"/>
        </a:p>
      </dgm:t>
    </dgm:pt>
    <dgm:pt modelId="{A87F5AC2-CCAB-4CF4-8B91-A178A5E97462}">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dgm:spPr>
      <dgm:t>
        <a:bodyPr/>
        <a:lstStyle/>
        <a:p>
          <a:r>
            <a:rPr kumimoji="1" lang="ja-JP" altLang="en-US" sz="2000" b="1" dirty="0" smtClean="0"/>
            <a:t>権利外観法理</a:t>
          </a:r>
          <a:r>
            <a:rPr kumimoji="1" lang="en-US" altLang="ja-JP" sz="2000" b="1" dirty="0" smtClean="0"/>
            <a:t/>
          </a:r>
          <a:br>
            <a:rPr kumimoji="1" lang="en-US" altLang="ja-JP" sz="2000" b="1" dirty="0" smtClean="0"/>
          </a:br>
          <a:r>
            <a:rPr kumimoji="1" lang="ja-JP" altLang="en-US" sz="2000" b="1" dirty="0" smtClean="0"/>
            <a:t>の適用</a:t>
          </a:r>
          <a:r>
            <a:rPr kumimoji="1" lang="en-US" altLang="ja-JP" sz="2000" b="1" dirty="0" smtClean="0"/>
            <a:t/>
          </a:r>
          <a:br>
            <a:rPr kumimoji="1" lang="en-US" altLang="ja-JP" sz="2000" b="1" dirty="0" smtClean="0"/>
          </a:br>
          <a:r>
            <a:rPr kumimoji="1" lang="ja-JP" altLang="en-US" sz="2000" b="1" dirty="0" smtClean="0"/>
            <a:t>（取引の安全）</a:t>
          </a:r>
          <a:endParaRPr kumimoji="1" lang="ja-JP" altLang="en-US" sz="2000" b="1" dirty="0"/>
        </a:p>
      </dgm:t>
    </dgm:pt>
    <dgm:pt modelId="{06413861-F89A-45B8-B296-643C25C08FA9}" type="parTrans" cxnId="{402956CB-7AB9-4B12-BC22-77A7505FD3D0}">
      <dgm:prSet/>
      <dgm:spPr/>
      <dgm:t>
        <a:bodyPr/>
        <a:lstStyle/>
        <a:p>
          <a:endParaRPr kumimoji="1" lang="ja-JP" altLang="en-US" sz="1600" b="1"/>
        </a:p>
      </dgm:t>
    </dgm:pt>
    <dgm:pt modelId="{DD10A5EC-4718-43D1-943C-1A854F29BFB7}" type="sibTrans" cxnId="{402956CB-7AB9-4B12-BC22-77A7505FD3D0}">
      <dgm:prSet/>
      <dgm:spPr/>
      <dgm:t>
        <a:bodyPr/>
        <a:lstStyle/>
        <a:p>
          <a:endParaRPr kumimoji="1" lang="ja-JP" altLang="en-US" sz="1600" b="1"/>
        </a:p>
      </dgm:t>
    </dgm:pt>
    <dgm:pt modelId="{2D1B44B3-0EC7-488C-BA37-A05D2777650C}">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dgm:spPr>
      <dgm:t>
        <a:bodyPr/>
        <a:lstStyle/>
        <a:p>
          <a:r>
            <a:rPr kumimoji="1" lang="ja-JP" altLang="en-US" sz="2000" b="1" dirty="0" smtClean="0"/>
            <a:t>本人が相手方の悪意又は有過失を立証</a:t>
          </a:r>
          <a:endParaRPr kumimoji="1" lang="ja-JP" altLang="en-US" sz="2000" b="1" dirty="0"/>
        </a:p>
      </dgm:t>
    </dgm:pt>
    <dgm:pt modelId="{F3FED6B1-FE9D-4804-B07B-FAA4F4784270}" type="parTrans" cxnId="{BCFB154B-22FA-4B8B-88DA-29C386E6C035}">
      <dgm:prSet custT="1"/>
      <dgm:spPr/>
      <dgm:t>
        <a:bodyPr/>
        <a:lstStyle/>
        <a:p>
          <a:endParaRPr kumimoji="1" lang="ja-JP" altLang="en-US" sz="1600" b="1"/>
        </a:p>
      </dgm:t>
    </dgm:pt>
    <dgm:pt modelId="{F5CC8CD0-ED20-4037-BBCB-8384B83EE3A0}" type="sibTrans" cxnId="{BCFB154B-22FA-4B8B-88DA-29C386E6C035}">
      <dgm:prSet/>
      <dgm:spPr/>
      <dgm:t>
        <a:bodyPr/>
        <a:lstStyle/>
        <a:p>
          <a:endParaRPr kumimoji="1" lang="ja-JP" altLang="en-US" sz="1600" b="1"/>
        </a:p>
      </dgm:t>
    </dgm:pt>
    <dgm:pt modelId="{587A54EE-9A36-4E03-8DFD-177B6B4965EE}">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1">
            <a:lumMod val="20000"/>
            <a:lumOff val="80000"/>
          </a:schemeClr>
        </a:solidFill>
      </dgm:spPr>
      <dgm:t>
        <a:bodyPr/>
        <a:lstStyle/>
        <a:p>
          <a:r>
            <a:rPr kumimoji="1" lang="ja-JP" altLang="en-US" sz="2000" b="1" dirty="0" smtClean="0"/>
            <a:t>民法</a:t>
          </a:r>
          <a:r>
            <a:rPr kumimoji="1" lang="en-US" altLang="ja-JP" sz="2000" b="1" dirty="0" smtClean="0"/>
            <a:t>93</a:t>
          </a:r>
          <a:r>
            <a:rPr kumimoji="1" lang="ja-JP" altLang="en-US" sz="2000" b="1" dirty="0" smtClean="0"/>
            <a:t>条（心裡留保）</a:t>
          </a:r>
          <a:endParaRPr kumimoji="1" lang="ja-JP" altLang="en-US" sz="2000" b="1" dirty="0"/>
        </a:p>
      </dgm:t>
    </dgm:pt>
    <dgm:pt modelId="{A7968E4E-BC29-4110-B92B-8B88E3F3D630}" type="parTrans" cxnId="{A7D9F022-11DE-4417-AB16-40D2E704D0EC}">
      <dgm:prSet custT="1"/>
      <dgm:spPr/>
      <dgm:t>
        <a:bodyPr/>
        <a:lstStyle/>
        <a:p>
          <a:endParaRPr kumimoji="1" lang="ja-JP" altLang="en-US" sz="1600" b="1"/>
        </a:p>
      </dgm:t>
    </dgm:pt>
    <dgm:pt modelId="{664C7EDF-2265-4EB7-9E05-72A8B5375DC6}" type="sibTrans" cxnId="{A7D9F022-11DE-4417-AB16-40D2E704D0EC}">
      <dgm:prSet/>
      <dgm:spPr/>
      <dgm:t>
        <a:bodyPr/>
        <a:lstStyle/>
        <a:p>
          <a:endParaRPr kumimoji="1" lang="ja-JP" altLang="en-US" sz="1600" b="1"/>
        </a:p>
      </dgm:t>
    </dgm:pt>
    <dgm:pt modelId="{73A3B367-563D-43AC-86F4-BA0E9621F188}">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1">
            <a:lumMod val="20000"/>
            <a:lumOff val="80000"/>
          </a:schemeClr>
        </a:solidFill>
      </dgm:spPr>
      <dgm:t>
        <a:bodyPr/>
        <a:lstStyle/>
        <a:p>
          <a:r>
            <a:rPr kumimoji="1" lang="ja-JP" altLang="en-US" sz="2000" b="1" dirty="0" smtClean="0"/>
            <a:t>民法</a:t>
          </a:r>
          <a:r>
            <a:rPr kumimoji="1" lang="en-US" altLang="ja-JP" sz="2000" b="1" dirty="0" smtClean="0"/>
            <a:t>109</a:t>
          </a:r>
          <a:r>
            <a:rPr kumimoji="1" lang="ja-JP" altLang="en-US" sz="2000" b="1" dirty="0" smtClean="0"/>
            <a:t>条の表見代理</a:t>
          </a:r>
          <a:endParaRPr kumimoji="1" lang="ja-JP" altLang="en-US" sz="2000" b="1" dirty="0"/>
        </a:p>
      </dgm:t>
    </dgm:pt>
    <dgm:pt modelId="{598DAB46-ED95-4593-887F-688FDEA04637}" type="parTrans" cxnId="{45B553BD-64ED-4950-AC87-C3C945C4A998}">
      <dgm:prSet custT="1"/>
      <dgm:spPr/>
      <dgm:t>
        <a:bodyPr/>
        <a:lstStyle/>
        <a:p>
          <a:endParaRPr kumimoji="1" lang="ja-JP" altLang="en-US" sz="1600" b="1"/>
        </a:p>
      </dgm:t>
    </dgm:pt>
    <dgm:pt modelId="{BCFF7635-60C8-417F-A29F-A8E516A8701B}" type="sibTrans" cxnId="{45B553BD-64ED-4950-AC87-C3C945C4A998}">
      <dgm:prSet/>
      <dgm:spPr/>
      <dgm:t>
        <a:bodyPr/>
        <a:lstStyle/>
        <a:p>
          <a:endParaRPr kumimoji="1" lang="ja-JP" altLang="en-US" sz="1600" b="1"/>
        </a:p>
      </dgm:t>
    </dgm:pt>
    <dgm:pt modelId="{AF1A9CB5-0AD1-4367-AA24-723FB245BA14}">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dgm:spPr>
      <dgm:t>
        <a:bodyPr/>
        <a:lstStyle/>
        <a:p>
          <a:r>
            <a:rPr kumimoji="1" lang="ja-JP" altLang="en-US" sz="2000" b="1" dirty="0" smtClean="0"/>
            <a:t>相手方が善意，本人が有過失を立証</a:t>
          </a:r>
          <a:endParaRPr kumimoji="1" lang="ja-JP" altLang="en-US" sz="2000" b="1" dirty="0"/>
        </a:p>
      </dgm:t>
    </dgm:pt>
    <dgm:pt modelId="{A480CD5E-49F3-4A95-A91A-4F6413F26B45}" type="parTrans" cxnId="{01E04E65-BE29-4480-A5EF-B659D0F66825}">
      <dgm:prSet custT="1"/>
      <dgm:spPr/>
      <dgm:t>
        <a:bodyPr/>
        <a:lstStyle/>
        <a:p>
          <a:endParaRPr kumimoji="1" lang="ja-JP" altLang="en-US" sz="1600" b="1"/>
        </a:p>
      </dgm:t>
    </dgm:pt>
    <dgm:pt modelId="{54943669-005F-4A9B-AF2B-3C4BCBB9F3A6}" type="sibTrans" cxnId="{01E04E65-BE29-4480-A5EF-B659D0F66825}">
      <dgm:prSet/>
      <dgm:spPr/>
      <dgm:t>
        <a:bodyPr/>
        <a:lstStyle/>
        <a:p>
          <a:endParaRPr kumimoji="1" lang="ja-JP" altLang="en-US" sz="1600" b="1"/>
        </a:p>
      </dgm:t>
    </dgm:pt>
    <dgm:pt modelId="{22DDB585-B4F9-43EC-9B3D-0AFE9F63E3BE}">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smtClean="0"/>
            <a:t>民法</a:t>
          </a:r>
          <a:r>
            <a:rPr kumimoji="1" lang="en-US" altLang="ja-JP" sz="2000" b="1" dirty="0" smtClean="0"/>
            <a:t>112</a:t>
          </a:r>
          <a:r>
            <a:rPr kumimoji="1" lang="ja-JP" altLang="en-US" sz="2000" b="1" dirty="0" smtClean="0"/>
            <a:t>条の表見代理</a:t>
          </a:r>
          <a:endParaRPr kumimoji="1" lang="ja-JP" altLang="en-US" sz="2000" b="1" dirty="0"/>
        </a:p>
      </dgm:t>
    </dgm:pt>
    <dgm:pt modelId="{69996BE3-AE14-4922-806B-29B7C4941B04}" type="parTrans" cxnId="{F51C11D3-035A-4891-A063-D9C2309E061F}">
      <dgm:prSet custT="1"/>
      <dgm:spPr/>
      <dgm:t>
        <a:bodyPr/>
        <a:lstStyle/>
        <a:p>
          <a:endParaRPr kumimoji="1" lang="ja-JP" altLang="en-US" sz="1600" b="1"/>
        </a:p>
      </dgm:t>
    </dgm:pt>
    <dgm:pt modelId="{890CE21E-3574-42C2-91F1-2DFDA8918014}" type="sibTrans" cxnId="{F51C11D3-035A-4891-A063-D9C2309E061F}">
      <dgm:prSet/>
      <dgm:spPr/>
      <dgm:t>
        <a:bodyPr/>
        <a:lstStyle/>
        <a:p>
          <a:endParaRPr kumimoji="1" lang="ja-JP" altLang="en-US" sz="1600" b="1"/>
        </a:p>
      </dgm:t>
    </dgm:pt>
    <dgm:pt modelId="{45AD8E7A-77DD-4886-AC0B-78AA74A1F333}">
      <dgm:prSet phldrT="[テキスト]" custT="1">
        <dgm:style>
          <a:lnRef idx="1">
            <a:schemeClr val="accent1"/>
          </a:lnRef>
          <a:fillRef idx="2">
            <a:schemeClr val="accent1"/>
          </a:fillRef>
          <a:effectRef idx="1">
            <a:schemeClr val="accent1"/>
          </a:effectRef>
          <a:fontRef idx="minor">
            <a:schemeClr val="dk1"/>
          </a:fontRef>
        </dgm:style>
      </dgm:prSet>
      <dgm:spPr>
        <a:solidFill>
          <a:schemeClr val="accent1">
            <a:lumMod val="20000"/>
            <a:lumOff val="80000"/>
          </a:schemeClr>
        </a:solidFill>
      </dgm:spPr>
      <dgm:t>
        <a:bodyPr/>
        <a:lstStyle/>
        <a:p>
          <a:r>
            <a:rPr kumimoji="1" lang="ja-JP" altLang="en-US" sz="2000" b="1" dirty="0" smtClean="0"/>
            <a:t>相手方が善意・無過失を立証</a:t>
          </a:r>
          <a:endParaRPr kumimoji="1" lang="ja-JP" altLang="en-US" sz="2000" b="1" dirty="0"/>
        </a:p>
      </dgm:t>
    </dgm:pt>
    <dgm:pt modelId="{08A60154-1D9A-4A33-8855-5A1CD1374C04}" type="parTrans" cxnId="{09A6DFFB-120A-4E66-B3E5-BCCF7DC656E0}">
      <dgm:prSet custT="1"/>
      <dgm:spPr/>
      <dgm:t>
        <a:bodyPr/>
        <a:lstStyle/>
        <a:p>
          <a:endParaRPr kumimoji="1" lang="ja-JP" altLang="en-US" sz="1600" b="1"/>
        </a:p>
      </dgm:t>
    </dgm:pt>
    <dgm:pt modelId="{8C847666-67A7-43C9-AA2B-E2951C679C27}" type="sibTrans" cxnId="{09A6DFFB-120A-4E66-B3E5-BCCF7DC656E0}">
      <dgm:prSet/>
      <dgm:spPr/>
      <dgm:t>
        <a:bodyPr/>
        <a:lstStyle/>
        <a:p>
          <a:endParaRPr kumimoji="1" lang="ja-JP" altLang="en-US" sz="1600" b="1"/>
        </a:p>
      </dgm:t>
    </dgm:pt>
    <dgm:pt modelId="{EBFCCBEA-058A-429A-9AA8-4DC04263D993}">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smtClean="0"/>
            <a:t>民法</a:t>
          </a:r>
          <a:r>
            <a:rPr kumimoji="1" lang="en-US" altLang="ja-JP" sz="2000" b="1" dirty="0" smtClean="0"/>
            <a:t>110</a:t>
          </a:r>
          <a:r>
            <a:rPr kumimoji="1" lang="ja-JP" altLang="en-US" sz="2000" b="1" dirty="0" smtClean="0"/>
            <a:t>条の表見代理</a:t>
          </a:r>
          <a:endParaRPr kumimoji="1" lang="ja-JP" altLang="en-US" sz="2000" b="1" dirty="0"/>
        </a:p>
      </dgm:t>
    </dgm:pt>
    <dgm:pt modelId="{7699BECB-0EE9-4DBB-A22F-98F946F7EB74}" type="parTrans" cxnId="{B115FA44-F070-41C5-9F39-6DE7E1ED7A55}">
      <dgm:prSet custT="1"/>
      <dgm:spPr/>
      <dgm:t>
        <a:bodyPr/>
        <a:lstStyle/>
        <a:p>
          <a:endParaRPr kumimoji="1" lang="ja-JP" altLang="en-US" sz="1600" b="1"/>
        </a:p>
      </dgm:t>
    </dgm:pt>
    <dgm:pt modelId="{33142993-BD01-4B1C-B8AC-090DE637395D}" type="sibTrans" cxnId="{B115FA44-F070-41C5-9F39-6DE7E1ED7A55}">
      <dgm:prSet/>
      <dgm:spPr/>
      <dgm:t>
        <a:bodyPr/>
        <a:lstStyle/>
        <a:p>
          <a:endParaRPr kumimoji="1" lang="ja-JP" altLang="en-US" sz="1600" b="1"/>
        </a:p>
      </dgm:t>
    </dgm:pt>
    <dgm:pt modelId="{886DCB8F-0685-41CA-A7A6-908C26CF9FC3}">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4">
            <a:lumMod val="20000"/>
            <a:lumOff val="80000"/>
          </a:schemeClr>
        </a:solidFill>
      </dgm:spPr>
      <dgm:t>
        <a:bodyPr/>
        <a:lstStyle/>
        <a:p>
          <a:r>
            <a:rPr kumimoji="1" lang="ja-JP" altLang="en-US" sz="2000" b="1" dirty="0" smtClean="0"/>
            <a:t>民法</a:t>
          </a:r>
          <a:r>
            <a:rPr kumimoji="1" lang="en-US" altLang="ja-JP" sz="2000" b="1" dirty="0" smtClean="0"/>
            <a:t>95</a:t>
          </a:r>
          <a:r>
            <a:rPr kumimoji="1" lang="ja-JP" altLang="en-US" sz="2000" b="1" dirty="0" smtClean="0"/>
            <a:t>条（要素の錯誤），</a:t>
          </a:r>
          <a:r>
            <a:rPr kumimoji="1" lang="en-US" altLang="ja-JP" sz="2000" b="1" dirty="0" smtClean="0"/>
            <a:t>96</a:t>
          </a:r>
          <a:r>
            <a:rPr kumimoji="1" lang="ja-JP" altLang="en-US" sz="2000" b="1" dirty="0" smtClean="0"/>
            <a:t>条（強迫取消し）</a:t>
          </a:r>
          <a:endParaRPr kumimoji="1" lang="ja-JP" altLang="en-US" sz="2000" b="1" dirty="0"/>
        </a:p>
      </dgm:t>
    </dgm:pt>
    <dgm:pt modelId="{048F550E-41C1-4734-A451-C35371A2620C}" type="parTrans" cxnId="{F2C139DC-7EB6-4E15-BADD-57212ECCAF48}">
      <dgm:prSet custT="1"/>
      <dgm:spPr/>
      <dgm:t>
        <a:bodyPr/>
        <a:lstStyle/>
        <a:p>
          <a:endParaRPr kumimoji="1" lang="ja-JP" altLang="en-US" sz="1600" b="1"/>
        </a:p>
      </dgm:t>
    </dgm:pt>
    <dgm:pt modelId="{C7ADFE69-A858-4028-9C39-825AA1AC1372}" type="sibTrans" cxnId="{F2C139DC-7EB6-4E15-BADD-57212ECCAF48}">
      <dgm:prSet/>
      <dgm:spPr/>
      <dgm:t>
        <a:bodyPr/>
        <a:lstStyle/>
        <a:p>
          <a:endParaRPr kumimoji="1" lang="ja-JP" altLang="en-US" sz="1600" b="1"/>
        </a:p>
      </dgm:t>
    </dgm:pt>
    <dgm:pt modelId="{B39CC9BE-A3B5-4C06-AB7E-9F8BED1203D8}">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2000" b="1" dirty="0" smtClean="0"/>
            <a:t>民法</a:t>
          </a:r>
          <a:r>
            <a:rPr kumimoji="1" lang="en-US" altLang="ja-JP" sz="2000" b="1" dirty="0" smtClean="0"/>
            <a:t>94</a:t>
          </a:r>
          <a:r>
            <a:rPr kumimoji="1" lang="ja-JP" altLang="en-US" sz="2000" b="1" dirty="0" smtClean="0"/>
            <a:t>条（虚偽表示）</a:t>
          </a:r>
          <a:endParaRPr kumimoji="1" lang="ja-JP" altLang="en-US" sz="2000" b="1" dirty="0"/>
        </a:p>
      </dgm:t>
    </dgm:pt>
    <dgm:pt modelId="{3AEE60ED-BFB2-44A6-AE49-191B7D616A49}" type="parTrans" cxnId="{54F19746-43B9-4E0F-9B97-F5083C750601}">
      <dgm:prSet/>
      <dgm:spPr/>
      <dgm:t>
        <a:bodyPr/>
        <a:lstStyle/>
        <a:p>
          <a:endParaRPr kumimoji="1" lang="ja-JP" altLang="en-US"/>
        </a:p>
      </dgm:t>
    </dgm:pt>
    <dgm:pt modelId="{55F5DAFD-7A3A-41EA-8B99-A4E975F58FD2}" type="sibTrans" cxnId="{54F19746-43B9-4E0F-9B97-F5083C750601}">
      <dgm:prSet/>
      <dgm:spPr/>
      <dgm:t>
        <a:bodyPr/>
        <a:lstStyle/>
        <a:p>
          <a:endParaRPr kumimoji="1" lang="ja-JP" altLang="en-US"/>
        </a:p>
      </dgm:t>
    </dgm:pt>
    <dgm:pt modelId="{7303235C-967C-4BE9-9113-C5769B233259}">
      <dgm:prSet phldrT="[テキスト]" custT="1">
        <dgm:style>
          <a:lnRef idx="1">
            <a:schemeClr val="accent5"/>
          </a:lnRef>
          <a:fillRef idx="2">
            <a:schemeClr val="accent5"/>
          </a:fillRef>
          <a:effectRef idx="1">
            <a:schemeClr val="accent5"/>
          </a:effectRef>
          <a:fontRef idx="minor">
            <a:schemeClr val="dk1"/>
          </a:fontRef>
        </dgm:style>
      </dgm:prSet>
      <dgm:spPr>
        <a:solidFill>
          <a:schemeClr val="accent5">
            <a:lumMod val="20000"/>
            <a:lumOff val="80000"/>
          </a:schemeClr>
        </a:solidFill>
      </dgm:spPr>
      <dgm:t>
        <a:bodyPr/>
        <a:lstStyle/>
        <a:p>
          <a:r>
            <a:rPr kumimoji="1" lang="ja-JP" altLang="en-US" sz="2000" b="1" dirty="0" smtClean="0"/>
            <a:t>民法</a:t>
          </a:r>
          <a:r>
            <a:rPr kumimoji="1" lang="en-US" altLang="ja-JP" sz="2000" b="1" dirty="0" smtClean="0"/>
            <a:t>96</a:t>
          </a:r>
          <a:r>
            <a:rPr kumimoji="1" lang="ja-JP" altLang="en-US" sz="2000" b="1" dirty="0" smtClean="0"/>
            <a:t>条（詐欺取消）</a:t>
          </a:r>
          <a:endParaRPr kumimoji="1" lang="ja-JP" altLang="en-US" sz="2000" b="1" dirty="0"/>
        </a:p>
      </dgm:t>
    </dgm:pt>
    <dgm:pt modelId="{54FFAB56-C259-4E80-8C49-D5E4B14074B3}" type="parTrans" cxnId="{D73FAE64-611D-4F16-B5C2-81F3971F6C11}">
      <dgm:prSet/>
      <dgm:spPr/>
      <dgm:t>
        <a:bodyPr/>
        <a:lstStyle/>
        <a:p>
          <a:endParaRPr kumimoji="1" lang="ja-JP" altLang="en-US"/>
        </a:p>
      </dgm:t>
    </dgm:pt>
    <dgm:pt modelId="{E5429B7A-6E71-42A0-9DD3-93E5744B0754}" type="sibTrans" cxnId="{D73FAE64-611D-4F16-B5C2-81F3971F6C11}">
      <dgm:prSet/>
      <dgm:spPr/>
      <dgm:t>
        <a:bodyPr/>
        <a:lstStyle/>
        <a:p>
          <a:endParaRPr kumimoji="1" lang="ja-JP" altLang="en-US"/>
        </a:p>
      </dgm:t>
    </dgm:pt>
    <dgm:pt modelId="{8AFC9DD0-9C7B-4CA8-A9E2-0EF9E5DE7B19}" type="pres">
      <dgm:prSet presAssocID="{8D515882-8E32-4AF4-B7B3-1893F9AF23D3}" presName="diagram" presStyleCnt="0">
        <dgm:presLayoutVars>
          <dgm:chPref val="1"/>
          <dgm:dir/>
          <dgm:animOne val="branch"/>
          <dgm:animLvl val="lvl"/>
          <dgm:resizeHandles val="exact"/>
        </dgm:presLayoutVars>
      </dgm:prSet>
      <dgm:spPr/>
      <dgm:t>
        <a:bodyPr/>
        <a:lstStyle/>
        <a:p>
          <a:endParaRPr kumimoji="1" lang="ja-JP" altLang="en-US"/>
        </a:p>
      </dgm:t>
    </dgm:pt>
    <dgm:pt modelId="{F391EF54-C037-4137-93DC-BC54CE92B8AA}" type="pres">
      <dgm:prSet presAssocID="{B3B2BE88-6618-433B-9129-D6FF87A76B04}" presName="root1" presStyleCnt="0"/>
      <dgm:spPr/>
      <dgm:t>
        <a:bodyPr/>
        <a:lstStyle/>
        <a:p>
          <a:endParaRPr kumimoji="1" lang="ja-JP" altLang="en-US"/>
        </a:p>
      </dgm:t>
    </dgm:pt>
    <dgm:pt modelId="{4F92712E-A92C-412C-885F-71A7BE701AB1}" type="pres">
      <dgm:prSet presAssocID="{B3B2BE88-6618-433B-9129-D6FF87A76B04}" presName="LevelOneTextNode" presStyleLbl="node0" presStyleIdx="0" presStyleCnt="2" custScaleX="285311" custScaleY="417724" custLinFactNeighborX="-39224">
        <dgm:presLayoutVars>
          <dgm:chPref val="3"/>
        </dgm:presLayoutVars>
      </dgm:prSet>
      <dgm:spPr/>
      <dgm:t>
        <a:bodyPr/>
        <a:lstStyle/>
        <a:p>
          <a:endParaRPr kumimoji="1" lang="ja-JP" altLang="en-US"/>
        </a:p>
      </dgm:t>
    </dgm:pt>
    <dgm:pt modelId="{23EAC644-E4FC-42A0-B27C-BDA47802B314}" type="pres">
      <dgm:prSet presAssocID="{B3B2BE88-6618-433B-9129-D6FF87A76B04}" presName="level2hierChild" presStyleCnt="0"/>
      <dgm:spPr/>
      <dgm:t>
        <a:bodyPr/>
        <a:lstStyle/>
        <a:p>
          <a:endParaRPr kumimoji="1" lang="ja-JP" altLang="en-US"/>
        </a:p>
      </dgm:t>
    </dgm:pt>
    <dgm:pt modelId="{10BF4D2C-3EB3-4E9D-9FCF-9FCC5DDEB267}" type="pres">
      <dgm:prSet presAssocID="{16527629-8E0F-4492-A353-3B072BB55037}" presName="conn2-1" presStyleLbl="parChTrans1D2" presStyleIdx="0" presStyleCnt="7"/>
      <dgm:spPr/>
      <dgm:t>
        <a:bodyPr/>
        <a:lstStyle/>
        <a:p>
          <a:endParaRPr kumimoji="1" lang="ja-JP" altLang="en-US"/>
        </a:p>
      </dgm:t>
    </dgm:pt>
    <dgm:pt modelId="{4F771180-41F1-4F3D-B76D-57198E98829E}" type="pres">
      <dgm:prSet presAssocID="{16527629-8E0F-4492-A353-3B072BB55037}" presName="connTx" presStyleLbl="parChTrans1D2" presStyleIdx="0" presStyleCnt="7"/>
      <dgm:spPr/>
      <dgm:t>
        <a:bodyPr/>
        <a:lstStyle/>
        <a:p>
          <a:endParaRPr kumimoji="1" lang="ja-JP" altLang="en-US"/>
        </a:p>
      </dgm:t>
    </dgm:pt>
    <dgm:pt modelId="{50DE6CFC-382A-41DB-9C30-B31F77B70A4C}" type="pres">
      <dgm:prSet presAssocID="{F7382E7A-32BC-4648-9A5D-8C2A850C92A8}" presName="root2" presStyleCnt="0"/>
      <dgm:spPr/>
      <dgm:t>
        <a:bodyPr/>
        <a:lstStyle/>
        <a:p>
          <a:endParaRPr kumimoji="1" lang="ja-JP" altLang="en-US"/>
        </a:p>
      </dgm:t>
    </dgm:pt>
    <dgm:pt modelId="{1BE7F1BE-E0B0-4307-95FD-33A50470F825}" type="pres">
      <dgm:prSet presAssocID="{F7382E7A-32BC-4648-9A5D-8C2A850C92A8}" presName="LevelTwoTextNode" presStyleLbl="node2" presStyleIdx="0" presStyleCnt="7" custScaleX="672749" custScaleY="121000" custLinFactNeighborX="-5313">
        <dgm:presLayoutVars>
          <dgm:chPref val="3"/>
        </dgm:presLayoutVars>
      </dgm:prSet>
      <dgm:spPr/>
      <dgm:t>
        <a:bodyPr/>
        <a:lstStyle/>
        <a:p>
          <a:endParaRPr kumimoji="1" lang="ja-JP" altLang="en-US"/>
        </a:p>
      </dgm:t>
    </dgm:pt>
    <dgm:pt modelId="{370B410E-6FE9-4D10-A6EE-318ECBDEFB70}" type="pres">
      <dgm:prSet presAssocID="{F7382E7A-32BC-4648-9A5D-8C2A850C92A8}" presName="level3hierChild" presStyleCnt="0"/>
      <dgm:spPr/>
      <dgm:t>
        <a:bodyPr/>
        <a:lstStyle/>
        <a:p>
          <a:endParaRPr kumimoji="1" lang="ja-JP" altLang="en-US"/>
        </a:p>
      </dgm:t>
    </dgm:pt>
    <dgm:pt modelId="{8CBF06B1-F3D6-4377-8664-72DB913C67DB}" type="pres">
      <dgm:prSet presAssocID="{68D6EE5B-A37B-4EAB-A3F4-5DF3549B042F}" presName="conn2-1" presStyleLbl="parChTrans1D2" presStyleIdx="1" presStyleCnt="7"/>
      <dgm:spPr/>
      <dgm:t>
        <a:bodyPr/>
        <a:lstStyle/>
        <a:p>
          <a:endParaRPr kumimoji="1" lang="ja-JP" altLang="en-US"/>
        </a:p>
      </dgm:t>
    </dgm:pt>
    <dgm:pt modelId="{913A14F4-126F-4C35-8875-8A4C233CDA20}" type="pres">
      <dgm:prSet presAssocID="{68D6EE5B-A37B-4EAB-A3F4-5DF3549B042F}" presName="connTx" presStyleLbl="parChTrans1D2" presStyleIdx="1" presStyleCnt="7"/>
      <dgm:spPr/>
      <dgm:t>
        <a:bodyPr/>
        <a:lstStyle/>
        <a:p>
          <a:endParaRPr kumimoji="1" lang="ja-JP" altLang="en-US"/>
        </a:p>
      </dgm:t>
    </dgm:pt>
    <dgm:pt modelId="{6776A9DF-0475-468E-A51D-992D93742E74}" type="pres">
      <dgm:prSet presAssocID="{CF118962-8C0A-4985-9B46-55D6E1A72967}" presName="root2" presStyleCnt="0"/>
      <dgm:spPr/>
      <dgm:t>
        <a:bodyPr/>
        <a:lstStyle/>
        <a:p>
          <a:endParaRPr kumimoji="1" lang="ja-JP" altLang="en-US"/>
        </a:p>
      </dgm:t>
    </dgm:pt>
    <dgm:pt modelId="{5C41DEE1-D7B3-4CE4-95D2-D2C53F8A115B}" type="pres">
      <dgm:prSet presAssocID="{CF118962-8C0A-4985-9B46-55D6E1A72967}" presName="LevelTwoTextNode" presStyleLbl="node2" presStyleIdx="1" presStyleCnt="7" custScaleX="672749" custScaleY="121000" custLinFactNeighborX="-5313">
        <dgm:presLayoutVars>
          <dgm:chPref val="3"/>
        </dgm:presLayoutVars>
      </dgm:prSet>
      <dgm:spPr/>
      <dgm:t>
        <a:bodyPr/>
        <a:lstStyle/>
        <a:p>
          <a:endParaRPr kumimoji="1" lang="ja-JP" altLang="en-US"/>
        </a:p>
      </dgm:t>
    </dgm:pt>
    <dgm:pt modelId="{368270AF-7CC3-42AE-9E8B-6BED2BBFEC40}" type="pres">
      <dgm:prSet presAssocID="{CF118962-8C0A-4985-9B46-55D6E1A72967}" presName="level3hierChild" presStyleCnt="0"/>
      <dgm:spPr/>
      <dgm:t>
        <a:bodyPr/>
        <a:lstStyle/>
        <a:p>
          <a:endParaRPr kumimoji="1" lang="ja-JP" altLang="en-US"/>
        </a:p>
      </dgm:t>
    </dgm:pt>
    <dgm:pt modelId="{D951B785-58D5-48C0-AEF1-07EC90681D96}" type="pres">
      <dgm:prSet presAssocID="{BBE3276B-7DFD-4EBD-9786-D28DB36C6C6D}" presName="conn2-1" presStyleLbl="parChTrans1D2" presStyleIdx="2" presStyleCnt="7"/>
      <dgm:spPr/>
      <dgm:t>
        <a:bodyPr/>
        <a:lstStyle/>
        <a:p>
          <a:endParaRPr kumimoji="1" lang="ja-JP" altLang="en-US"/>
        </a:p>
      </dgm:t>
    </dgm:pt>
    <dgm:pt modelId="{E51957DD-64CA-41A9-9EA8-DEE658B71972}" type="pres">
      <dgm:prSet presAssocID="{BBE3276B-7DFD-4EBD-9786-D28DB36C6C6D}" presName="connTx" presStyleLbl="parChTrans1D2" presStyleIdx="2" presStyleCnt="7"/>
      <dgm:spPr/>
      <dgm:t>
        <a:bodyPr/>
        <a:lstStyle/>
        <a:p>
          <a:endParaRPr kumimoji="1" lang="ja-JP" altLang="en-US"/>
        </a:p>
      </dgm:t>
    </dgm:pt>
    <dgm:pt modelId="{C70C06E9-CBE6-480C-9820-746EEBF961A2}" type="pres">
      <dgm:prSet presAssocID="{F600FF78-F750-4FB4-B6B7-7A4E2B9E0C32}" presName="root2" presStyleCnt="0"/>
      <dgm:spPr/>
      <dgm:t>
        <a:bodyPr/>
        <a:lstStyle/>
        <a:p>
          <a:endParaRPr kumimoji="1" lang="ja-JP" altLang="en-US"/>
        </a:p>
      </dgm:t>
    </dgm:pt>
    <dgm:pt modelId="{0B71DEE4-A08C-4C02-9A65-A6321935F57F}" type="pres">
      <dgm:prSet presAssocID="{F600FF78-F750-4FB4-B6B7-7A4E2B9E0C32}" presName="LevelTwoTextNode" presStyleLbl="node2" presStyleIdx="2" presStyleCnt="7" custScaleX="672749" custScaleY="121000" custLinFactNeighborX="-5313">
        <dgm:presLayoutVars>
          <dgm:chPref val="3"/>
        </dgm:presLayoutVars>
      </dgm:prSet>
      <dgm:spPr/>
      <dgm:t>
        <a:bodyPr/>
        <a:lstStyle/>
        <a:p>
          <a:endParaRPr kumimoji="1" lang="ja-JP" altLang="en-US"/>
        </a:p>
      </dgm:t>
    </dgm:pt>
    <dgm:pt modelId="{589A7BD1-5466-49A5-98B2-02FE760B8EE5}" type="pres">
      <dgm:prSet presAssocID="{F600FF78-F750-4FB4-B6B7-7A4E2B9E0C32}" presName="level3hierChild" presStyleCnt="0"/>
      <dgm:spPr/>
      <dgm:t>
        <a:bodyPr/>
        <a:lstStyle/>
        <a:p>
          <a:endParaRPr kumimoji="1" lang="ja-JP" altLang="en-US"/>
        </a:p>
      </dgm:t>
    </dgm:pt>
    <dgm:pt modelId="{1AD54A44-8BBE-4B7A-B876-11341A4B087D}" type="pres">
      <dgm:prSet presAssocID="{048F550E-41C1-4734-A451-C35371A2620C}" presName="conn2-1" presStyleLbl="parChTrans1D2" presStyleIdx="3" presStyleCnt="7"/>
      <dgm:spPr/>
      <dgm:t>
        <a:bodyPr/>
        <a:lstStyle/>
        <a:p>
          <a:endParaRPr kumimoji="1" lang="ja-JP" altLang="en-US"/>
        </a:p>
      </dgm:t>
    </dgm:pt>
    <dgm:pt modelId="{4EE3EF23-96E2-4B72-93B5-8F940A3B6AA7}" type="pres">
      <dgm:prSet presAssocID="{048F550E-41C1-4734-A451-C35371A2620C}" presName="connTx" presStyleLbl="parChTrans1D2" presStyleIdx="3" presStyleCnt="7"/>
      <dgm:spPr/>
      <dgm:t>
        <a:bodyPr/>
        <a:lstStyle/>
        <a:p>
          <a:endParaRPr kumimoji="1" lang="ja-JP" altLang="en-US"/>
        </a:p>
      </dgm:t>
    </dgm:pt>
    <dgm:pt modelId="{DACAFF67-26A5-43CF-AC22-DB2AFA5836C6}" type="pres">
      <dgm:prSet presAssocID="{886DCB8F-0685-41CA-A7A6-908C26CF9FC3}" presName="root2" presStyleCnt="0"/>
      <dgm:spPr/>
      <dgm:t>
        <a:bodyPr/>
        <a:lstStyle/>
        <a:p>
          <a:endParaRPr kumimoji="1" lang="ja-JP" altLang="en-US"/>
        </a:p>
      </dgm:t>
    </dgm:pt>
    <dgm:pt modelId="{B3ACC788-F7A2-4FA0-9AB1-5B1811AAD53E}" type="pres">
      <dgm:prSet presAssocID="{886DCB8F-0685-41CA-A7A6-908C26CF9FC3}" presName="LevelTwoTextNode" presStyleLbl="node2" presStyleIdx="3" presStyleCnt="7" custScaleX="672749" custScaleY="121000" custLinFactNeighborX="-5313">
        <dgm:presLayoutVars>
          <dgm:chPref val="3"/>
        </dgm:presLayoutVars>
      </dgm:prSet>
      <dgm:spPr/>
      <dgm:t>
        <a:bodyPr/>
        <a:lstStyle/>
        <a:p>
          <a:endParaRPr kumimoji="1" lang="ja-JP" altLang="en-US"/>
        </a:p>
      </dgm:t>
    </dgm:pt>
    <dgm:pt modelId="{2549131B-5692-45F2-8B29-B419A2018B8D}" type="pres">
      <dgm:prSet presAssocID="{886DCB8F-0685-41CA-A7A6-908C26CF9FC3}" presName="level3hierChild" presStyleCnt="0"/>
      <dgm:spPr/>
      <dgm:t>
        <a:bodyPr/>
        <a:lstStyle/>
        <a:p>
          <a:endParaRPr kumimoji="1" lang="ja-JP" altLang="en-US"/>
        </a:p>
      </dgm:t>
    </dgm:pt>
    <dgm:pt modelId="{7EAEBE50-B8B1-4AFD-8056-0BBF8E18BAF0}" type="pres">
      <dgm:prSet presAssocID="{A87F5AC2-CCAB-4CF4-8B91-A178A5E97462}" presName="root1" presStyleCnt="0"/>
      <dgm:spPr/>
      <dgm:t>
        <a:bodyPr/>
        <a:lstStyle/>
        <a:p>
          <a:endParaRPr kumimoji="1" lang="ja-JP" altLang="en-US"/>
        </a:p>
      </dgm:t>
    </dgm:pt>
    <dgm:pt modelId="{84B98456-5C6E-405B-A317-419971E8A01C}" type="pres">
      <dgm:prSet presAssocID="{A87F5AC2-CCAB-4CF4-8B91-A178A5E97462}" presName="LevelOneTextNode" presStyleLbl="node0" presStyleIdx="1" presStyleCnt="2" custScaleX="285311" custScaleY="417724" custLinFactNeighborX="-39224">
        <dgm:presLayoutVars>
          <dgm:chPref val="3"/>
        </dgm:presLayoutVars>
      </dgm:prSet>
      <dgm:spPr/>
      <dgm:t>
        <a:bodyPr/>
        <a:lstStyle/>
        <a:p>
          <a:endParaRPr kumimoji="1" lang="ja-JP" altLang="en-US"/>
        </a:p>
      </dgm:t>
    </dgm:pt>
    <dgm:pt modelId="{F732AF41-8806-43AD-AF4C-FE1CB6FA9F97}" type="pres">
      <dgm:prSet presAssocID="{A87F5AC2-CCAB-4CF4-8B91-A178A5E97462}" presName="level2hierChild" presStyleCnt="0"/>
      <dgm:spPr/>
      <dgm:t>
        <a:bodyPr/>
        <a:lstStyle/>
        <a:p>
          <a:endParaRPr kumimoji="1" lang="ja-JP" altLang="en-US"/>
        </a:p>
      </dgm:t>
    </dgm:pt>
    <dgm:pt modelId="{1083128F-6249-4804-8B1F-5D028066BD40}" type="pres">
      <dgm:prSet presAssocID="{F3FED6B1-FE9D-4804-B07B-FAA4F4784270}" presName="conn2-1" presStyleLbl="parChTrans1D2" presStyleIdx="4" presStyleCnt="7"/>
      <dgm:spPr/>
      <dgm:t>
        <a:bodyPr/>
        <a:lstStyle/>
        <a:p>
          <a:endParaRPr kumimoji="1" lang="ja-JP" altLang="en-US"/>
        </a:p>
      </dgm:t>
    </dgm:pt>
    <dgm:pt modelId="{78F94C8F-2E43-4552-91C5-66480BEE3E61}" type="pres">
      <dgm:prSet presAssocID="{F3FED6B1-FE9D-4804-B07B-FAA4F4784270}" presName="connTx" presStyleLbl="parChTrans1D2" presStyleIdx="4" presStyleCnt="7"/>
      <dgm:spPr/>
      <dgm:t>
        <a:bodyPr/>
        <a:lstStyle/>
        <a:p>
          <a:endParaRPr kumimoji="1" lang="ja-JP" altLang="en-US"/>
        </a:p>
      </dgm:t>
    </dgm:pt>
    <dgm:pt modelId="{18082C5D-50D5-4BA1-A696-0343019A4D4D}" type="pres">
      <dgm:prSet presAssocID="{2D1B44B3-0EC7-488C-BA37-A05D2777650C}" presName="root2" presStyleCnt="0"/>
      <dgm:spPr/>
      <dgm:t>
        <a:bodyPr/>
        <a:lstStyle/>
        <a:p>
          <a:endParaRPr kumimoji="1" lang="ja-JP" altLang="en-US"/>
        </a:p>
      </dgm:t>
    </dgm:pt>
    <dgm:pt modelId="{F77E80A4-189A-4970-A968-30590CAFB10E}" type="pres">
      <dgm:prSet presAssocID="{2D1B44B3-0EC7-488C-BA37-A05D2777650C}" presName="LevelTwoTextNode" presStyleLbl="node2" presStyleIdx="4" presStyleCnt="7" custScaleX="672749" custScaleY="121000" custLinFactNeighborX="-5313">
        <dgm:presLayoutVars>
          <dgm:chPref val="3"/>
        </dgm:presLayoutVars>
      </dgm:prSet>
      <dgm:spPr/>
      <dgm:t>
        <a:bodyPr/>
        <a:lstStyle/>
        <a:p>
          <a:endParaRPr kumimoji="1" lang="ja-JP" altLang="en-US"/>
        </a:p>
      </dgm:t>
    </dgm:pt>
    <dgm:pt modelId="{BE965AD5-E67A-46B4-9448-416499181496}" type="pres">
      <dgm:prSet presAssocID="{2D1B44B3-0EC7-488C-BA37-A05D2777650C}" presName="level3hierChild" presStyleCnt="0"/>
      <dgm:spPr/>
      <dgm:t>
        <a:bodyPr/>
        <a:lstStyle/>
        <a:p>
          <a:endParaRPr kumimoji="1" lang="ja-JP" altLang="en-US"/>
        </a:p>
      </dgm:t>
    </dgm:pt>
    <dgm:pt modelId="{D6231200-6B03-4134-A9E1-B266F784FBC8}" type="pres">
      <dgm:prSet presAssocID="{A7968E4E-BC29-4110-B92B-8B88E3F3D630}" presName="conn2-1" presStyleLbl="parChTrans1D3" presStyleIdx="0" presStyleCnt="6"/>
      <dgm:spPr/>
      <dgm:t>
        <a:bodyPr/>
        <a:lstStyle/>
        <a:p>
          <a:endParaRPr kumimoji="1" lang="ja-JP" altLang="en-US"/>
        </a:p>
      </dgm:t>
    </dgm:pt>
    <dgm:pt modelId="{BFED5575-7D4E-43B4-AB95-0DCD822AC58B}" type="pres">
      <dgm:prSet presAssocID="{A7968E4E-BC29-4110-B92B-8B88E3F3D630}" presName="connTx" presStyleLbl="parChTrans1D3" presStyleIdx="0" presStyleCnt="6"/>
      <dgm:spPr/>
      <dgm:t>
        <a:bodyPr/>
        <a:lstStyle/>
        <a:p>
          <a:endParaRPr kumimoji="1" lang="ja-JP" altLang="en-US"/>
        </a:p>
      </dgm:t>
    </dgm:pt>
    <dgm:pt modelId="{45C76DED-8A57-4B9D-B555-0E1F23D911F4}" type="pres">
      <dgm:prSet presAssocID="{587A54EE-9A36-4E03-8DFD-177B6B4965EE}" presName="root2" presStyleCnt="0"/>
      <dgm:spPr/>
      <dgm:t>
        <a:bodyPr/>
        <a:lstStyle/>
        <a:p>
          <a:endParaRPr kumimoji="1" lang="ja-JP" altLang="en-US"/>
        </a:p>
      </dgm:t>
    </dgm:pt>
    <dgm:pt modelId="{7C835632-3B9B-4F53-AC91-18225D877871}" type="pres">
      <dgm:prSet presAssocID="{587A54EE-9A36-4E03-8DFD-177B6B4965EE}" presName="LevelTwoTextNode" presStyleLbl="node3" presStyleIdx="0" presStyleCnt="6" custScaleX="417724" custScaleY="121000" custLinFactNeighborX="13341">
        <dgm:presLayoutVars>
          <dgm:chPref val="3"/>
        </dgm:presLayoutVars>
      </dgm:prSet>
      <dgm:spPr/>
      <dgm:t>
        <a:bodyPr/>
        <a:lstStyle/>
        <a:p>
          <a:endParaRPr kumimoji="1" lang="ja-JP" altLang="en-US"/>
        </a:p>
      </dgm:t>
    </dgm:pt>
    <dgm:pt modelId="{61AD355F-1FEC-47E9-8511-FA3FB39BD526}" type="pres">
      <dgm:prSet presAssocID="{587A54EE-9A36-4E03-8DFD-177B6B4965EE}" presName="level3hierChild" presStyleCnt="0"/>
      <dgm:spPr/>
      <dgm:t>
        <a:bodyPr/>
        <a:lstStyle/>
        <a:p>
          <a:endParaRPr kumimoji="1" lang="ja-JP" altLang="en-US"/>
        </a:p>
      </dgm:t>
    </dgm:pt>
    <dgm:pt modelId="{B7092B5A-C405-435E-81BE-A02F29B672BE}" type="pres">
      <dgm:prSet presAssocID="{598DAB46-ED95-4593-887F-688FDEA04637}" presName="conn2-1" presStyleLbl="parChTrans1D3" presStyleIdx="1" presStyleCnt="6"/>
      <dgm:spPr/>
      <dgm:t>
        <a:bodyPr/>
        <a:lstStyle/>
        <a:p>
          <a:endParaRPr kumimoji="1" lang="ja-JP" altLang="en-US"/>
        </a:p>
      </dgm:t>
    </dgm:pt>
    <dgm:pt modelId="{A75447DC-1B83-4854-9241-7B6276FF709C}" type="pres">
      <dgm:prSet presAssocID="{598DAB46-ED95-4593-887F-688FDEA04637}" presName="connTx" presStyleLbl="parChTrans1D3" presStyleIdx="1" presStyleCnt="6"/>
      <dgm:spPr/>
      <dgm:t>
        <a:bodyPr/>
        <a:lstStyle/>
        <a:p>
          <a:endParaRPr kumimoji="1" lang="ja-JP" altLang="en-US"/>
        </a:p>
      </dgm:t>
    </dgm:pt>
    <dgm:pt modelId="{2F2DCA49-C31A-4794-9D6A-88F2E14275F1}" type="pres">
      <dgm:prSet presAssocID="{73A3B367-563D-43AC-86F4-BA0E9621F188}" presName="root2" presStyleCnt="0"/>
      <dgm:spPr/>
      <dgm:t>
        <a:bodyPr/>
        <a:lstStyle/>
        <a:p>
          <a:endParaRPr kumimoji="1" lang="ja-JP" altLang="en-US"/>
        </a:p>
      </dgm:t>
    </dgm:pt>
    <dgm:pt modelId="{CD3DE5B3-399B-458B-B7A5-A3DF01B7F480}" type="pres">
      <dgm:prSet presAssocID="{73A3B367-563D-43AC-86F4-BA0E9621F188}" presName="LevelTwoTextNode" presStyleLbl="node3" presStyleIdx="1" presStyleCnt="6" custScaleX="417724" custScaleY="121000" custLinFactNeighborX="13341">
        <dgm:presLayoutVars>
          <dgm:chPref val="3"/>
        </dgm:presLayoutVars>
      </dgm:prSet>
      <dgm:spPr/>
      <dgm:t>
        <a:bodyPr/>
        <a:lstStyle/>
        <a:p>
          <a:endParaRPr kumimoji="1" lang="ja-JP" altLang="en-US"/>
        </a:p>
      </dgm:t>
    </dgm:pt>
    <dgm:pt modelId="{107AFF1E-EF39-4FF4-A473-954DAFEC1A2F}" type="pres">
      <dgm:prSet presAssocID="{73A3B367-563D-43AC-86F4-BA0E9621F188}" presName="level3hierChild" presStyleCnt="0"/>
      <dgm:spPr/>
      <dgm:t>
        <a:bodyPr/>
        <a:lstStyle/>
        <a:p>
          <a:endParaRPr kumimoji="1" lang="ja-JP" altLang="en-US"/>
        </a:p>
      </dgm:t>
    </dgm:pt>
    <dgm:pt modelId="{CCD193A9-75E1-4D7B-96CF-40BF3DFCC027}" type="pres">
      <dgm:prSet presAssocID="{A480CD5E-49F3-4A95-A91A-4F6413F26B45}" presName="conn2-1" presStyleLbl="parChTrans1D2" presStyleIdx="5" presStyleCnt="7"/>
      <dgm:spPr/>
      <dgm:t>
        <a:bodyPr/>
        <a:lstStyle/>
        <a:p>
          <a:endParaRPr kumimoji="1" lang="ja-JP" altLang="en-US"/>
        </a:p>
      </dgm:t>
    </dgm:pt>
    <dgm:pt modelId="{DEDE5397-25E3-4C94-9C1E-BE1BB8D52F80}" type="pres">
      <dgm:prSet presAssocID="{A480CD5E-49F3-4A95-A91A-4F6413F26B45}" presName="connTx" presStyleLbl="parChTrans1D2" presStyleIdx="5" presStyleCnt="7"/>
      <dgm:spPr/>
      <dgm:t>
        <a:bodyPr/>
        <a:lstStyle/>
        <a:p>
          <a:endParaRPr kumimoji="1" lang="ja-JP" altLang="en-US"/>
        </a:p>
      </dgm:t>
    </dgm:pt>
    <dgm:pt modelId="{454AA444-861A-40EA-928E-9C63A8CD7D90}" type="pres">
      <dgm:prSet presAssocID="{AF1A9CB5-0AD1-4367-AA24-723FB245BA14}" presName="root2" presStyleCnt="0"/>
      <dgm:spPr/>
      <dgm:t>
        <a:bodyPr/>
        <a:lstStyle/>
        <a:p>
          <a:endParaRPr kumimoji="1" lang="ja-JP" altLang="en-US"/>
        </a:p>
      </dgm:t>
    </dgm:pt>
    <dgm:pt modelId="{DC67F0DD-992C-4289-92FA-89C48B1A4794}" type="pres">
      <dgm:prSet presAssocID="{AF1A9CB5-0AD1-4367-AA24-723FB245BA14}" presName="LevelTwoTextNode" presStyleLbl="node2" presStyleIdx="5" presStyleCnt="7" custScaleX="672749" custScaleY="121000" custLinFactNeighborX="-5313">
        <dgm:presLayoutVars>
          <dgm:chPref val="3"/>
        </dgm:presLayoutVars>
      </dgm:prSet>
      <dgm:spPr/>
      <dgm:t>
        <a:bodyPr/>
        <a:lstStyle/>
        <a:p>
          <a:endParaRPr kumimoji="1" lang="ja-JP" altLang="en-US"/>
        </a:p>
      </dgm:t>
    </dgm:pt>
    <dgm:pt modelId="{8261332A-C623-4520-8F6A-7000C218A579}" type="pres">
      <dgm:prSet presAssocID="{AF1A9CB5-0AD1-4367-AA24-723FB245BA14}" presName="level3hierChild" presStyleCnt="0"/>
      <dgm:spPr/>
      <dgm:t>
        <a:bodyPr/>
        <a:lstStyle/>
        <a:p>
          <a:endParaRPr kumimoji="1" lang="ja-JP" altLang="en-US"/>
        </a:p>
      </dgm:t>
    </dgm:pt>
    <dgm:pt modelId="{63D49068-A9CD-4D7C-83CB-BF0AFCAB0BCB}" type="pres">
      <dgm:prSet presAssocID="{3AEE60ED-BFB2-44A6-AE49-191B7D616A49}" presName="conn2-1" presStyleLbl="parChTrans1D3" presStyleIdx="2" presStyleCnt="6"/>
      <dgm:spPr/>
      <dgm:t>
        <a:bodyPr/>
        <a:lstStyle/>
        <a:p>
          <a:endParaRPr kumimoji="1" lang="ja-JP" altLang="en-US"/>
        </a:p>
      </dgm:t>
    </dgm:pt>
    <dgm:pt modelId="{A68484D3-870A-4028-931D-815FFD4820CB}" type="pres">
      <dgm:prSet presAssocID="{3AEE60ED-BFB2-44A6-AE49-191B7D616A49}" presName="connTx" presStyleLbl="parChTrans1D3" presStyleIdx="2" presStyleCnt="6"/>
      <dgm:spPr/>
      <dgm:t>
        <a:bodyPr/>
        <a:lstStyle/>
        <a:p>
          <a:endParaRPr kumimoji="1" lang="ja-JP" altLang="en-US"/>
        </a:p>
      </dgm:t>
    </dgm:pt>
    <dgm:pt modelId="{EE1EEF30-CC4B-4BAA-A8BF-7CF219975B80}" type="pres">
      <dgm:prSet presAssocID="{B39CC9BE-A3B5-4C06-AB7E-9F8BED1203D8}" presName="root2" presStyleCnt="0"/>
      <dgm:spPr/>
      <dgm:t>
        <a:bodyPr/>
        <a:lstStyle/>
        <a:p>
          <a:endParaRPr kumimoji="1" lang="ja-JP" altLang="en-US"/>
        </a:p>
      </dgm:t>
    </dgm:pt>
    <dgm:pt modelId="{10A0AF3F-3082-4582-B2E9-35F202507921}" type="pres">
      <dgm:prSet presAssocID="{B39CC9BE-A3B5-4C06-AB7E-9F8BED1203D8}" presName="LevelTwoTextNode" presStyleLbl="node3" presStyleIdx="2" presStyleCnt="6" custScaleX="417724" custScaleY="121000" custLinFactNeighborX="13341">
        <dgm:presLayoutVars>
          <dgm:chPref val="3"/>
        </dgm:presLayoutVars>
      </dgm:prSet>
      <dgm:spPr/>
      <dgm:t>
        <a:bodyPr/>
        <a:lstStyle/>
        <a:p>
          <a:endParaRPr kumimoji="1" lang="ja-JP" altLang="en-US"/>
        </a:p>
      </dgm:t>
    </dgm:pt>
    <dgm:pt modelId="{962DDBDE-546E-4C60-9214-E9ED78A66AA6}" type="pres">
      <dgm:prSet presAssocID="{B39CC9BE-A3B5-4C06-AB7E-9F8BED1203D8}" presName="level3hierChild" presStyleCnt="0"/>
      <dgm:spPr/>
      <dgm:t>
        <a:bodyPr/>
        <a:lstStyle/>
        <a:p>
          <a:endParaRPr kumimoji="1" lang="ja-JP" altLang="en-US"/>
        </a:p>
      </dgm:t>
    </dgm:pt>
    <dgm:pt modelId="{7658E0CF-A0BE-4E4D-B371-5DE89ED59C02}" type="pres">
      <dgm:prSet presAssocID="{54FFAB56-C259-4E80-8C49-D5E4B14074B3}" presName="conn2-1" presStyleLbl="parChTrans1D3" presStyleIdx="3" presStyleCnt="6"/>
      <dgm:spPr/>
      <dgm:t>
        <a:bodyPr/>
        <a:lstStyle/>
        <a:p>
          <a:endParaRPr kumimoji="1" lang="ja-JP" altLang="en-US"/>
        </a:p>
      </dgm:t>
    </dgm:pt>
    <dgm:pt modelId="{C7264D83-7060-4C01-BA4A-553131D4B9E8}" type="pres">
      <dgm:prSet presAssocID="{54FFAB56-C259-4E80-8C49-D5E4B14074B3}" presName="connTx" presStyleLbl="parChTrans1D3" presStyleIdx="3" presStyleCnt="6"/>
      <dgm:spPr/>
      <dgm:t>
        <a:bodyPr/>
        <a:lstStyle/>
        <a:p>
          <a:endParaRPr kumimoji="1" lang="ja-JP" altLang="en-US"/>
        </a:p>
      </dgm:t>
    </dgm:pt>
    <dgm:pt modelId="{8679FBAF-0F89-4794-92BF-F5AD602A0E7C}" type="pres">
      <dgm:prSet presAssocID="{7303235C-967C-4BE9-9113-C5769B233259}" presName="root2" presStyleCnt="0"/>
      <dgm:spPr/>
      <dgm:t>
        <a:bodyPr/>
        <a:lstStyle/>
        <a:p>
          <a:endParaRPr kumimoji="1" lang="ja-JP" altLang="en-US"/>
        </a:p>
      </dgm:t>
    </dgm:pt>
    <dgm:pt modelId="{079E47C6-EC7E-4E22-A40D-912C352352D9}" type="pres">
      <dgm:prSet presAssocID="{7303235C-967C-4BE9-9113-C5769B233259}" presName="LevelTwoTextNode" presStyleLbl="node3" presStyleIdx="3" presStyleCnt="6" custScaleX="417724" custScaleY="121000" custLinFactNeighborX="13341">
        <dgm:presLayoutVars>
          <dgm:chPref val="3"/>
        </dgm:presLayoutVars>
      </dgm:prSet>
      <dgm:spPr/>
      <dgm:t>
        <a:bodyPr/>
        <a:lstStyle/>
        <a:p>
          <a:endParaRPr kumimoji="1" lang="ja-JP" altLang="en-US"/>
        </a:p>
      </dgm:t>
    </dgm:pt>
    <dgm:pt modelId="{C7844537-E0B1-4D28-B2DF-B55D6F804119}" type="pres">
      <dgm:prSet presAssocID="{7303235C-967C-4BE9-9113-C5769B233259}" presName="level3hierChild" presStyleCnt="0"/>
      <dgm:spPr/>
      <dgm:t>
        <a:bodyPr/>
        <a:lstStyle/>
        <a:p>
          <a:endParaRPr kumimoji="1" lang="ja-JP" altLang="en-US"/>
        </a:p>
      </dgm:t>
    </dgm:pt>
    <dgm:pt modelId="{38C4AEC4-0331-4468-A505-7068C61A71FE}" type="pres">
      <dgm:prSet presAssocID="{69996BE3-AE14-4922-806B-29B7C4941B04}" presName="conn2-1" presStyleLbl="parChTrans1D3" presStyleIdx="4" presStyleCnt="6"/>
      <dgm:spPr/>
      <dgm:t>
        <a:bodyPr/>
        <a:lstStyle/>
        <a:p>
          <a:endParaRPr kumimoji="1" lang="ja-JP" altLang="en-US"/>
        </a:p>
      </dgm:t>
    </dgm:pt>
    <dgm:pt modelId="{E776A6CC-8FEF-4E69-8A32-2D1C65479042}" type="pres">
      <dgm:prSet presAssocID="{69996BE3-AE14-4922-806B-29B7C4941B04}" presName="connTx" presStyleLbl="parChTrans1D3" presStyleIdx="4" presStyleCnt="6"/>
      <dgm:spPr/>
      <dgm:t>
        <a:bodyPr/>
        <a:lstStyle/>
        <a:p>
          <a:endParaRPr kumimoji="1" lang="ja-JP" altLang="en-US"/>
        </a:p>
      </dgm:t>
    </dgm:pt>
    <dgm:pt modelId="{1A04BFB1-0DF0-49A9-AA7C-D4C22647D45D}" type="pres">
      <dgm:prSet presAssocID="{22DDB585-B4F9-43EC-9B3D-0AFE9F63E3BE}" presName="root2" presStyleCnt="0"/>
      <dgm:spPr/>
      <dgm:t>
        <a:bodyPr/>
        <a:lstStyle/>
        <a:p>
          <a:endParaRPr kumimoji="1" lang="ja-JP" altLang="en-US"/>
        </a:p>
      </dgm:t>
    </dgm:pt>
    <dgm:pt modelId="{6C8FF86C-FAD7-421F-9FBF-B6AC4E2B1342}" type="pres">
      <dgm:prSet presAssocID="{22DDB585-B4F9-43EC-9B3D-0AFE9F63E3BE}" presName="LevelTwoTextNode" presStyleLbl="node3" presStyleIdx="4" presStyleCnt="6" custScaleX="417724" custScaleY="121000" custLinFactNeighborX="13341">
        <dgm:presLayoutVars>
          <dgm:chPref val="3"/>
        </dgm:presLayoutVars>
      </dgm:prSet>
      <dgm:spPr/>
      <dgm:t>
        <a:bodyPr/>
        <a:lstStyle/>
        <a:p>
          <a:endParaRPr kumimoji="1" lang="ja-JP" altLang="en-US"/>
        </a:p>
      </dgm:t>
    </dgm:pt>
    <dgm:pt modelId="{5E645AF4-26A4-463E-BD1F-F5D61C12BD7E}" type="pres">
      <dgm:prSet presAssocID="{22DDB585-B4F9-43EC-9B3D-0AFE9F63E3BE}" presName="level3hierChild" presStyleCnt="0"/>
      <dgm:spPr/>
      <dgm:t>
        <a:bodyPr/>
        <a:lstStyle/>
        <a:p>
          <a:endParaRPr kumimoji="1" lang="ja-JP" altLang="en-US"/>
        </a:p>
      </dgm:t>
    </dgm:pt>
    <dgm:pt modelId="{FE0B6767-2E1D-4EE7-9796-431AE3768585}" type="pres">
      <dgm:prSet presAssocID="{08A60154-1D9A-4A33-8855-5A1CD1374C04}" presName="conn2-1" presStyleLbl="parChTrans1D2" presStyleIdx="6" presStyleCnt="7"/>
      <dgm:spPr/>
      <dgm:t>
        <a:bodyPr/>
        <a:lstStyle/>
        <a:p>
          <a:endParaRPr kumimoji="1" lang="ja-JP" altLang="en-US"/>
        </a:p>
      </dgm:t>
    </dgm:pt>
    <dgm:pt modelId="{A65AB5A5-EFDF-469A-A92C-438871C2CA35}" type="pres">
      <dgm:prSet presAssocID="{08A60154-1D9A-4A33-8855-5A1CD1374C04}" presName="connTx" presStyleLbl="parChTrans1D2" presStyleIdx="6" presStyleCnt="7"/>
      <dgm:spPr/>
      <dgm:t>
        <a:bodyPr/>
        <a:lstStyle/>
        <a:p>
          <a:endParaRPr kumimoji="1" lang="ja-JP" altLang="en-US"/>
        </a:p>
      </dgm:t>
    </dgm:pt>
    <dgm:pt modelId="{F2722E0C-DCEE-446A-955F-7D56CDF2CECF}" type="pres">
      <dgm:prSet presAssocID="{45AD8E7A-77DD-4886-AC0B-78AA74A1F333}" presName="root2" presStyleCnt="0"/>
      <dgm:spPr/>
      <dgm:t>
        <a:bodyPr/>
        <a:lstStyle/>
        <a:p>
          <a:endParaRPr kumimoji="1" lang="ja-JP" altLang="en-US"/>
        </a:p>
      </dgm:t>
    </dgm:pt>
    <dgm:pt modelId="{9045E3F6-41D9-484C-9B7C-40E34A7AE41F}" type="pres">
      <dgm:prSet presAssocID="{45AD8E7A-77DD-4886-AC0B-78AA74A1F333}" presName="LevelTwoTextNode" presStyleLbl="node2" presStyleIdx="6" presStyleCnt="7" custScaleX="672749" custScaleY="121000" custLinFactNeighborX="-5313">
        <dgm:presLayoutVars>
          <dgm:chPref val="3"/>
        </dgm:presLayoutVars>
      </dgm:prSet>
      <dgm:spPr/>
      <dgm:t>
        <a:bodyPr/>
        <a:lstStyle/>
        <a:p>
          <a:endParaRPr kumimoji="1" lang="ja-JP" altLang="en-US"/>
        </a:p>
      </dgm:t>
    </dgm:pt>
    <dgm:pt modelId="{6D360347-4EC3-4259-9ADD-DB2F02FA2A27}" type="pres">
      <dgm:prSet presAssocID="{45AD8E7A-77DD-4886-AC0B-78AA74A1F333}" presName="level3hierChild" presStyleCnt="0"/>
      <dgm:spPr/>
      <dgm:t>
        <a:bodyPr/>
        <a:lstStyle/>
        <a:p>
          <a:endParaRPr kumimoji="1" lang="ja-JP" altLang="en-US"/>
        </a:p>
      </dgm:t>
    </dgm:pt>
    <dgm:pt modelId="{D18559AD-FAA1-4FBB-AC7B-1CB84C9044AC}" type="pres">
      <dgm:prSet presAssocID="{7699BECB-0EE9-4DBB-A22F-98F946F7EB74}" presName="conn2-1" presStyleLbl="parChTrans1D3" presStyleIdx="5" presStyleCnt="6"/>
      <dgm:spPr/>
      <dgm:t>
        <a:bodyPr/>
        <a:lstStyle/>
        <a:p>
          <a:endParaRPr kumimoji="1" lang="ja-JP" altLang="en-US"/>
        </a:p>
      </dgm:t>
    </dgm:pt>
    <dgm:pt modelId="{AB582AC5-34DB-4C2F-89AC-FB1D850FA141}" type="pres">
      <dgm:prSet presAssocID="{7699BECB-0EE9-4DBB-A22F-98F946F7EB74}" presName="connTx" presStyleLbl="parChTrans1D3" presStyleIdx="5" presStyleCnt="6"/>
      <dgm:spPr/>
      <dgm:t>
        <a:bodyPr/>
        <a:lstStyle/>
        <a:p>
          <a:endParaRPr kumimoji="1" lang="ja-JP" altLang="en-US"/>
        </a:p>
      </dgm:t>
    </dgm:pt>
    <dgm:pt modelId="{B753F517-62F0-4AC7-B8DF-BAABDEF18C59}" type="pres">
      <dgm:prSet presAssocID="{EBFCCBEA-058A-429A-9AA8-4DC04263D993}" presName="root2" presStyleCnt="0"/>
      <dgm:spPr/>
      <dgm:t>
        <a:bodyPr/>
        <a:lstStyle/>
        <a:p>
          <a:endParaRPr kumimoji="1" lang="ja-JP" altLang="en-US"/>
        </a:p>
      </dgm:t>
    </dgm:pt>
    <dgm:pt modelId="{680A0164-C93D-4040-AA65-F68674807D78}" type="pres">
      <dgm:prSet presAssocID="{EBFCCBEA-058A-429A-9AA8-4DC04263D993}" presName="LevelTwoTextNode" presStyleLbl="node3" presStyleIdx="5" presStyleCnt="6" custScaleX="417724" custScaleY="121000" custLinFactNeighborX="13341">
        <dgm:presLayoutVars>
          <dgm:chPref val="3"/>
        </dgm:presLayoutVars>
      </dgm:prSet>
      <dgm:spPr/>
      <dgm:t>
        <a:bodyPr/>
        <a:lstStyle/>
        <a:p>
          <a:endParaRPr kumimoji="1" lang="ja-JP" altLang="en-US"/>
        </a:p>
      </dgm:t>
    </dgm:pt>
    <dgm:pt modelId="{0F1CC449-223A-4DB6-AD4E-EC702C128390}" type="pres">
      <dgm:prSet presAssocID="{EBFCCBEA-058A-429A-9AA8-4DC04263D993}" presName="level3hierChild" presStyleCnt="0"/>
      <dgm:spPr/>
      <dgm:t>
        <a:bodyPr/>
        <a:lstStyle/>
        <a:p>
          <a:endParaRPr kumimoji="1" lang="ja-JP" altLang="en-US"/>
        </a:p>
      </dgm:t>
    </dgm:pt>
  </dgm:ptLst>
  <dgm:cxnLst>
    <dgm:cxn modelId="{682D37F3-9B08-45B2-B39B-A99B2C7F38FA}" type="presOf" srcId="{7699BECB-0EE9-4DBB-A22F-98F946F7EB74}" destId="{AB582AC5-34DB-4C2F-89AC-FB1D850FA141}" srcOrd="1" destOrd="0" presId="urn:microsoft.com/office/officeart/2005/8/layout/hierarchy2"/>
    <dgm:cxn modelId="{16611743-0AB4-4FAA-8EEB-95672D5A9F9C}" type="presOf" srcId="{F3FED6B1-FE9D-4804-B07B-FAA4F4784270}" destId="{1083128F-6249-4804-8B1F-5D028066BD40}" srcOrd="0" destOrd="0" presId="urn:microsoft.com/office/officeart/2005/8/layout/hierarchy2"/>
    <dgm:cxn modelId="{91792336-99E0-46A7-9EF9-7FE399759A65}" type="presOf" srcId="{08A60154-1D9A-4A33-8855-5A1CD1374C04}" destId="{A65AB5A5-EFDF-469A-A92C-438871C2CA35}" srcOrd="1" destOrd="0" presId="urn:microsoft.com/office/officeart/2005/8/layout/hierarchy2"/>
    <dgm:cxn modelId="{F58F53AD-0E78-42A8-A444-9BF899804C56}" type="presOf" srcId="{598DAB46-ED95-4593-887F-688FDEA04637}" destId="{A75447DC-1B83-4854-9241-7B6276FF709C}" srcOrd="1" destOrd="0" presId="urn:microsoft.com/office/officeart/2005/8/layout/hierarchy2"/>
    <dgm:cxn modelId="{60F4A850-0420-4886-B976-2ECDEA8F4BFA}" type="presOf" srcId="{16527629-8E0F-4492-A353-3B072BB55037}" destId="{10BF4D2C-3EB3-4E9D-9FCF-9FCC5DDEB267}" srcOrd="0" destOrd="0" presId="urn:microsoft.com/office/officeart/2005/8/layout/hierarchy2"/>
    <dgm:cxn modelId="{0643E465-7262-48E2-B977-3A8232DDDAE3}" type="presOf" srcId="{598DAB46-ED95-4593-887F-688FDEA04637}" destId="{B7092B5A-C405-435E-81BE-A02F29B672BE}" srcOrd="0" destOrd="0" presId="urn:microsoft.com/office/officeart/2005/8/layout/hierarchy2"/>
    <dgm:cxn modelId="{E19CFB57-F056-4C57-9682-B9603DEACB8A}" type="presOf" srcId="{8D515882-8E32-4AF4-B7B3-1893F9AF23D3}" destId="{8AFC9DD0-9C7B-4CA8-A9E2-0EF9E5DE7B19}" srcOrd="0" destOrd="0" presId="urn:microsoft.com/office/officeart/2005/8/layout/hierarchy2"/>
    <dgm:cxn modelId="{74EE8BD9-2D4B-4A30-84DA-43B2971D9340}" type="presOf" srcId="{2D1B44B3-0EC7-488C-BA37-A05D2777650C}" destId="{F77E80A4-189A-4970-A968-30590CAFB10E}" srcOrd="0" destOrd="0" presId="urn:microsoft.com/office/officeart/2005/8/layout/hierarchy2"/>
    <dgm:cxn modelId="{367C7237-91CE-41A6-B94E-482E557CD1DA}" type="presOf" srcId="{73A3B367-563D-43AC-86F4-BA0E9621F188}" destId="{CD3DE5B3-399B-458B-B7A5-A3DF01B7F480}" srcOrd="0" destOrd="0" presId="urn:microsoft.com/office/officeart/2005/8/layout/hierarchy2"/>
    <dgm:cxn modelId="{FD0EB0DE-9617-43C1-833F-9190AB09B24B}" type="presOf" srcId="{EBFCCBEA-058A-429A-9AA8-4DC04263D993}" destId="{680A0164-C93D-4040-AA65-F68674807D78}" srcOrd="0" destOrd="0" presId="urn:microsoft.com/office/officeart/2005/8/layout/hierarchy2"/>
    <dgm:cxn modelId="{721B38B8-3AF3-47AF-AC09-920BAAB9C2B4}" type="presOf" srcId="{CF118962-8C0A-4985-9B46-55D6E1A72967}" destId="{5C41DEE1-D7B3-4CE4-95D2-D2C53F8A115B}" srcOrd="0" destOrd="0" presId="urn:microsoft.com/office/officeart/2005/8/layout/hierarchy2"/>
    <dgm:cxn modelId="{B115FA44-F070-41C5-9F39-6DE7E1ED7A55}" srcId="{45AD8E7A-77DD-4886-AC0B-78AA74A1F333}" destId="{EBFCCBEA-058A-429A-9AA8-4DC04263D993}" srcOrd="0" destOrd="0" parTransId="{7699BECB-0EE9-4DBB-A22F-98F946F7EB74}" sibTransId="{33142993-BD01-4B1C-B8AC-090DE637395D}"/>
    <dgm:cxn modelId="{FA36F579-F580-4A91-9A79-361BBCFA31AD}" type="presOf" srcId="{3AEE60ED-BFB2-44A6-AE49-191B7D616A49}" destId="{A68484D3-870A-4028-931D-815FFD4820CB}" srcOrd="1" destOrd="0" presId="urn:microsoft.com/office/officeart/2005/8/layout/hierarchy2"/>
    <dgm:cxn modelId="{A7D9F022-11DE-4417-AB16-40D2E704D0EC}" srcId="{2D1B44B3-0EC7-488C-BA37-A05D2777650C}" destId="{587A54EE-9A36-4E03-8DFD-177B6B4965EE}" srcOrd="0" destOrd="0" parTransId="{A7968E4E-BC29-4110-B92B-8B88E3F3D630}" sibTransId="{664C7EDF-2265-4EB7-9E05-72A8B5375DC6}"/>
    <dgm:cxn modelId="{75A8C133-E985-4CA3-8C5E-2E6B2491D98B}" type="presOf" srcId="{68D6EE5B-A37B-4EAB-A3F4-5DF3549B042F}" destId="{913A14F4-126F-4C35-8875-8A4C233CDA20}" srcOrd="1" destOrd="0" presId="urn:microsoft.com/office/officeart/2005/8/layout/hierarchy2"/>
    <dgm:cxn modelId="{45B553BD-64ED-4950-AC87-C3C945C4A998}" srcId="{2D1B44B3-0EC7-488C-BA37-A05D2777650C}" destId="{73A3B367-563D-43AC-86F4-BA0E9621F188}" srcOrd="1" destOrd="0" parTransId="{598DAB46-ED95-4593-887F-688FDEA04637}" sibTransId="{BCFF7635-60C8-417F-A29F-A8E516A8701B}"/>
    <dgm:cxn modelId="{5D69308C-13A3-491E-8DFD-0A7DD5ECEC04}" type="presOf" srcId="{A480CD5E-49F3-4A95-A91A-4F6413F26B45}" destId="{CCD193A9-75E1-4D7B-96CF-40BF3DFCC027}" srcOrd="0" destOrd="0" presId="urn:microsoft.com/office/officeart/2005/8/layout/hierarchy2"/>
    <dgm:cxn modelId="{09A6DFFB-120A-4E66-B3E5-BCCF7DC656E0}" srcId="{A87F5AC2-CCAB-4CF4-8B91-A178A5E97462}" destId="{45AD8E7A-77DD-4886-AC0B-78AA74A1F333}" srcOrd="2" destOrd="0" parTransId="{08A60154-1D9A-4A33-8855-5A1CD1374C04}" sibTransId="{8C847666-67A7-43C9-AA2B-E2951C679C27}"/>
    <dgm:cxn modelId="{5E8851EE-D176-4728-9E56-9C488C82586E}" type="presOf" srcId="{54FFAB56-C259-4E80-8C49-D5E4B14074B3}" destId="{C7264D83-7060-4C01-BA4A-553131D4B9E8}" srcOrd="1" destOrd="0" presId="urn:microsoft.com/office/officeart/2005/8/layout/hierarchy2"/>
    <dgm:cxn modelId="{5F8ED283-EE3D-4884-9717-53D7A74F967E}" type="presOf" srcId="{F600FF78-F750-4FB4-B6B7-7A4E2B9E0C32}" destId="{0B71DEE4-A08C-4C02-9A65-A6321935F57F}" srcOrd="0" destOrd="0" presId="urn:microsoft.com/office/officeart/2005/8/layout/hierarchy2"/>
    <dgm:cxn modelId="{706918C6-1E29-46A0-9EF5-C8672B3EA0E7}" type="presOf" srcId="{69996BE3-AE14-4922-806B-29B7C4941B04}" destId="{38C4AEC4-0331-4468-A505-7068C61A71FE}" srcOrd="0" destOrd="0" presId="urn:microsoft.com/office/officeart/2005/8/layout/hierarchy2"/>
    <dgm:cxn modelId="{038D1193-BF3F-4F7F-B9A5-45AC72B32845}" type="presOf" srcId="{F3FED6B1-FE9D-4804-B07B-FAA4F4784270}" destId="{78F94C8F-2E43-4552-91C5-66480BEE3E61}" srcOrd="1" destOrd="0" presId="urn:microsoft.com/office/officeart/2005/8/layout/hierarchy2"/>
    <dgm:cxn modelId="{FFDD3A86-98B3-4819-A6EB-EE42A475FC07}" type="presOf" srcId="{048F550E-41C1-4734-A451-C35371A2620C}" destId="{4EE3EF23-96E2-4B72-93B5-8F940A3B6AA7}" srcOrd="1" destOrd="0" presId="urn:microsoft.com/office/officeart/2005/8/layout/hierarchy2"/>
    <dgm:cxn modelId="{59BB6222-307F-402D-84DD-C56F6691BD97}" srcId="{B3B2BE88-6618-433B-9129-D6FF87A76B04}" destId="{F7382E7A-32BC-4648-9A5D-8C2A850C92A8}" srcOrd="0" destOrd="0" parTransId="{16527629-8E0F-4492-A353-3B072BB55037}" sibTransId="{FD97D538-EE33-4BD7-B702-75339386A791}"/>
    <dgm:cxn modelId="{525564D3-D1E0-4FAC-9719-D93CFD04ED94}" type="presOf" srcId="{69996BE3-AE14-4922-806B-29B7C4941B04}" destId="{E776A6CC-8FEF-4E69-8A32-2D1C65479042}" srcOrd="1" destOrd="0" presId="urn:microsoft.com/office/officeart/2005/8/layout/hierarchy2"/>
    <dgm:cxn modelId="{D73FAE64-611D-4F16-B5C2-81F3971F6C11}" srcId="{AF1A9CB5-0AD1-4367-AA24-723FB245BA14}" destId="{7303235C-967C-4BE9-9113-C5769B233259}" srcOrd="1" destOrd="0" parTransId="{54FFAB56-C259-4E80-8C49-D5E4B14074B3}" sibTransId="{E5429B7A-6E71-42A0-9DD3-93E5744B0754}"/>
    <dgm:cxn modelId="{1DEDF23C-BEE6-4A2B-BDB2-26A4B82AFFAF}" type="presOf" srcId="{BBE3276B-7DFD-4EBD-9786-D28DB36C6C6D}" destId="{D951B785-58D5-48C0-AEF1-07EC90681D96}" srcOrd="0" destOrd="0" presId="urn:microsoft.com/office/officeart/2005/8/layout/hierarchy2"/>
    <dgm:cxn modelId="{F2C139DC-7EB6-4E15-BADD-57212ECCAF48}" srcId="{B3B2BE88-6618-433B-9129-D6FF87A76B04}" destId="{886DCB8F-0685-41CA-A7A6-908C26CF9FC3}" srcOrd="3" destOrd="0" parTransId="{048F550E-41C1-4734-A451-C35371A2620C}" sibTransId="{C7ADFE69-A858-4028-9C39-825AA1AC1372}"/>
    <dgm:cxn modelId="{BCFB154B-22FA-4B8B-88DA-29C386E6C035}" srcId="{A87F5AC2-CCAB-4CF4-8B91-A178A5E97462}" destId="{2D1B44B3-0EC7-488C-BA37-A05D2777650C}" srcOrd="0" destOrd="0" parTransId="{F3FED6B1-FE9D-4804-B07B-FAA4F4784270}" sibTransId="{F5CC8CD0-ED20-4037-BBCB-8384B83EE3A0}"/>
    <dgm:cxn modelId="{82A6A404-EA97-4141-AC67-E7E259AA249F}" type="presOf" srcId="{886DCB8F-0685-41CA-A7A6-908C26CF9FC3}" destId="{B3ACC788-F7A2-4FA0-9AB1-5B1811AAD53E}" srcOrd="0" destOrd="0" presId="urn:microsoft.com/office/officeart/2005/8/layout/hierarchy2"/>
    <dgm:cxn modelId="{6C4ED502-0F61-443F-8628-172C13E91381}" type="presOf" srcId="{A87F5AC2-CCAB-4CF4-8B91-A178A5E97462}" destId="{84B98456-5C6E-405B-A317-419971E8A01C}" srcOrd="0" destOrd="0" presId="urn:microsoft.com/office/officeart/2005/8/layout/hierarchy2"/>
    <dgm:cxn modelId="{FBA1E8C5-A385-4E35-99E6-C27F9CE260E4}" type="presOf" srcId="{B39CC9BE-A3B5-4C06-AB7E-9F8BED1203D8}" destId="{10A0AF3F-3082-4582-B2E9-35F202507921}" srcOrd="0" destOrd="0" presId="urn:microsoft.com/office/officeart/2005/8/layout/hierarchy2"/>
    <dgm:cxn modelId="{0A4C4CEE-120B-4237-93E6-CE3F0EA0E8F4}" type="presOf" srcId="{A7968E4E-BC29-4110-B92B-8B88E3F3D630}" destId="{BFED5575-7D4E-43B4-AB95-0DCD822AC58B}" srcOrd="1" destOrd="0" presId="urn:microsoft.com/office/officeart/2005/8/layout/hierarchy2"/>
    <dgm:cxn modelId="{D32FE0A2-0C02-4A80-A2D1-A4BF2035692B}" type="presOf" srcId="{22DDB585-B4F9-43EC-9B3D-0AFE9F63E3BE}" destId="{6C8FF86C-FAD7-421F-9FBF-B6AC4E2B1342}" srcOrd="0" destOrd="0" presId="urn:microsoft.com/office/officeart/2005/8/layout/hierarchy2"/>
    <dgm:cxn modelId="{F51C11D3-035A-4891-A063-D9C2309E061F}" srcId="{AF1A9CB5-0AD1-4367-AA24-723FB245BA14}" destId="{22DDB585-B4F9-43EC-9B3D-0AFE9F63E3BE}" srcOrd="2" destOrd="0" parTransId="{69996BE3-AE14-4922-806B-29B7C4941B04}" sibTransId="{890CE21E-3574-42C2-91F1-2DFDA8918014}"/>
    <dgm:cxn modelId="{01E04E65-BE29-4480-A5EF-B659D0F66825}" srcId="{A87F5AC2-CCAB-4CF4-8B91-A178A5E97462}" destId="{AF1A9CB5-0AD1-4367-AA24-723FB245BA14}" srcOrd="1" destOrd="0" parTransId="{A480CD5E-49F3-4A95-A91A-4F6413F26B45}" sibTransId="{54943669-005F-4A9B-AF2B-3C4BCBB9F3A6}"/>
    <dgm:cxn modelId="{BD9942CB-75D2-4E5D-9B7E-F02B63351B98}" type="presOf" srcId="{F7382E7A-32BC-4648-9A5D-8C2A850C92A8}" destId="{1BE7F1BE-E0B0-4307-95FD-33A50470F825}" srcOrd="0" destOrd="0" presId="urn:microsoft.com/office/officeart/2005/8/layout/hierarchy2"/>
    <dgm:cxn modelId="{54F19746-43B9-4E0F-9B97-F5083C750601}" srcId="{AF1A9CB5-0AD1-4367-AA24-723FB245BA14}" destId="{B39CC9BE-A3B5-4C06-AB7E-9F8BED1203D8}" srcOrd="0" destOrd="0" parTransId="{3AEE60ED-BFB2-44A6-AE49-191B7D616A49}" sibTransId="{55F5DAFD-7A3A-41EA-8B99-A4E975F58FD2}"/>
    <dgm:cxn modelId="{E2539F3E-AA6F-44A8-8E30-4FEE04390F5B}" type="presOf" srcId="{AF1A9CB5-0AD1-4367-AA24-723FB245BA14}" destId="{DC67F0DD-992C-4289-92FA-89C48B1A4794}" srcOrd="0" destOrd="0" presId="urn:microsoft.com/office/officeart/2005/8/layout/hierarchy2"/>
    <dgm:cxn modelId="{CFEC6698-D084-4C3F-96C9-F1ED2047278E}" type="presOf" srcId="{B3B2BE88-6618-433B-9129-D6FF87A76B04}" destId="{4F92712E-A92C-412C-885F-71A7BE701AB1}" srcOrd="0" destOrd="0" presId="urn:microsoft.com/office/officeart/2005/8/layout/hierarchy2"/>
    <dgm:cxn modelId="{7298B751-6ABB-46D8-8F7B-8ECB3D1D301F}" srcId="{B3B2BE88-6618-433B-9129-D6FF87A76B04}" destId="{CF118962-8C0A-4985-9B46-55D6E1A72967}" srcOrd="1" destOrd="0" parTransId="{68D6EE5B-A37B-4EAB-A3F4-5DF3549B042F}" sibTransId="{494AC9F2-4AE5-4ABD-BB39-0FAFE6C2A5F1}"/>
    <dgm:cxn modelId="{3A7CC61D-693D-4453-A57D-81200071CCDF}" type="presOf" srcId="{7303235C-967C-4BE9-9113-C5769B233259}" destId="{079E47C6-EC7E-4E22-A40D-912C352352D9}" srcOrd="0" destOrd="0" presId="urn:microsoft.com/office/officeart/2005/8/layout/hierarchy2"/>
    <dgm:cxn modelId="{7D746F0A-9713-4FB1-BA6B-0847C076D86F}" type="presOf" srcId="{048F550E-41C1-4734-A451-C35371A2620C}" destId="{1AD54A44-8BBE-4B7A-B876-11341A4B087D}" srcOrd="0" destOrd="0" presId="urn:microsoft.com/office/officeart/2005/8/layout/hierarchy2"/>
    <dgm:cxn modelId="{825E6A7F-B0D4-4273-9FEC-712A6FB8E6C7}" type="presOf" srcId="{16527629-8E0F-4492-A353-3B072BB55037}" destId="{4F771180-41F1-4F3D-B76D-57198E98829E}" srcOrd="1" destOrd="0" presId="urn:microsoft.com/office/officeart/2005/8/layout/hierarchy2"/>
    <dgm:cxn modelId="{5AB93DB7-5B6B-4257-B072-94B593ECA1ED}" srcId="{B3B2BE88-6618-433B-9129-D6FF87A76B04}" destId="{F600FF78-F750-4FB4-B6B7-7A4E2B9E0C32}" srcOrd="2" destOrd="0" parTransId="{BBE3276B-7DFD-4EBD-9786-D28DB36C6C6D}" sibTransId="{BEAF8D88-0DCD-44A3-9D11-1EAF0C3CD20A}"/>
    <dgm:cxn modelId="{8A4B7DF6-A936-4C2F-A99A-5DBA17532BA4}" type="presOf" srcId="{08A60154-1D9A-4A33-8855-5A1CD1374C04}" destId="{FE0B6767-2E1D-4EE7-9796-431AE3768585}" srcOrd="0" destOrd="0" presId="urn:microsoft.com/office/officeart/2005/8/layout/hierarchy2"/>
    <dgm:cxn modelId="{7251756B-7024-4B69-9958-293A23239942}" type="presOf" srcId="{54FFAB56-C259-4E80-8C49-D5E4B14074B3}" destId="{7658E0CF-A0BE-4E4D-B371-5DE89ED59C02}" srcOrd="0" destOrd="0" presId="urn:microsoft.com/office/officeart/2005/8/layout/hierarchy2"/>
    <dgm:cxn modelId="{66D9EC90-ECE4-4442-BF4C-27FD1FC7842D}" type="presOf" srcId="{587A54EE-9A36-4E03-8DFD-177B6B4965EE}" destId="{7C835632-3B9B-4F53-AC91-18225D877871}" srcOrd="0" destOrd="0" presId="urn:microsoft.com/office/officeart/2005/8/layout/hierarchy2"/>
    <dgm:cxn modelId="{36588030-AA96-494B-8343-DAF090652B09}" type="presOf" srcId="{A480CD5E-49F3-4A95-A91A-4F6413F26B45}" destId="{DEDE5397-25E3-4C94-9C1E-BE1BB8D52F80}" srcOrd="1" destOrd="0" presId="urn:microsoft.com/office/officeart/2005/8/layout/hierarchy2"/>
    <dgm:cxn modelId="{D6BB2716-9601-4EED-8140-6D1CC359D86E}" type="presOf" srcId="{7699BECB-0EE9-4DBB-A22F-98F946F7EB74}" destId="{D18559AD-FAA1-4FBB-AC7B-1CB84C9044AC}" srcOrd="0" destOrd="0" presId="urn:microsoft.com/office/officeart/2005/8/layout/hierarchy2"/>
    <dgm:cxn modelId="{2648AA67-483C-4C6A-B408-336235739BBB}" type="presOf" srcId="{68D6EE5B-A37B-4EAB-A3F4-5DF3549B042F}" destId="{8CBF06B1-F3D6-4377-8664-72DB913C67DB}" srcOrd="0" destOrd="0" presId="urn:microsoft.com/office/officeart/2005/8/layout/hierarchy2"/>
    <dgm:cxn modelId="{DD07DBFD-235F-4D3B-8815-CA66297F67C9}" type="presOf" srcId="{3AEE60ED-BFB2-44A6-AE49-191B7D616A49}" destId="{63D49068-A9CD-4D7C-83CB-BF0AFCAB0BCB}" srcOrd="0" destOrd="0" presId="urn:microsoft.com/office/officeart/2005/8/layout/hierarchy2"/>
    <dgm:cxn modelId="{A3B5D3DF-F50D-4909-B26F-F2F3859D3080}" srcId="{8D515882-8E32-4AF4-B7B3-1893F9AF23D3}" destId="{B3B2BE88-6618-433B-9129-D6FF87A76B04}" srcOrd="0" destOrd="0" parTransId="{D3F96E7A-8B20-4845-846D-A190A30280F3}" sibTransId="{327830E4-079B-40DB-8E9A-D183C89F92AC}"/>
    <dgm:cxn modelId="{3F288DF8-1834-4BBD-8960-86B93F46216B}" type="presOf" srcId="{45AD8E7A-77DD-4886-AC0B-78AA74A1F333}" destId="{9045E3F6-41D9-484C-9B7C-40E34A7AE41F}" srcOrd="0" destOrd="0" presId="urn:microsoft.com/office/officeart/2005/8/layout/hierarchy2"/>
    <dgm:cxn modelId="{43271FF8-8191-485B-B661-26C02654536F}" type="presOf" srcId="{A7968E4E-BC29-4110-B92B-8B88E3F3D630}" destId="{D6231200-6B03-4134-A9E1-B266F784FBC8}" srcOrd="0" destOrd="0" presId="urn:microsoft.com/office/officeart/2005/8/layout/hierarchy2"/>
    <dgm:cxn modelId="{402956CB-7AB9-4B12-BC22-77A7505FD3D0}" srcId="{8D515882-8E32-4AF4-B7B3-1893F9AF23D3}" destId="{A87F5AC2-CCAB-4CF4-8B91-A178A5E97462}" srcOrd="1" destOrd="0" parTransId="{06413861-F89A-45B8-B296-643C25C08FA9}" sibTransId="{DD10A5EC-4718-43D1-943C-1A854F29BFB7}"/>
    <dgm:cxn modelId="{8C869FD0-5C0C-4774-A0F5-679D0E3537AE}" type="presOf" srcId="{BBE3276B-7DFD-4EBD-9786-D28DB36C6C6D}" destId="{E51957DD-64CA-41A9-9EA8-DEE658B71972}" srcOrd="1" destOrd="0" presId="urn:microsoft.com/office/officeart/2005/8/layout/hierarchy2"/>
    <dgm:cxn modelId="{875F237F-E7E9-4A98-81DC-4C65C8F889AE}" type="presParOf" srcId="{8AFC9DD0-9C7B-4CA8-A9E2-0EF9E5DE7B19}" destId="{F391EF54-C037-4137-93DC-BC54CE92B8AA}" srcOrd="0" destOrd="0" presId="urn:microsoft.com/office/officeart/2005/8/layout/hierarchy2"/>
    <dgm:cxn modelId="{728A1B09-A7DF-4A83-B874-46A363A316E9}" type="presParOf" srcId="{F391EF54-C037-4137-93DC-BC54CE92B8AA}" destId="{4F92712E-A92C-412C-885F-71A7BE701AB1}" srcOrd="0" destOrd="0" presId="urn:microsoft.com/office/officeart/2005/8/layout/hierarchy2"/>
    <dgm:cxn modelId="{E8E0D718-4E81-4BAC-BC9B-AB344F37B02B}" type="presParOf" srcId="{F391EF54-C037-4137-93DC-BC54CE92B8AA}" destId="{23EAC644-E4FC-42A0-B27C-BDA47802B314}" srcOrd="1" destOrd="0" presId="urn:microsoft.com/office/officeart/2005/8/layout/hierarchy2"/>
    <dgm:cxn modelId="{DE5200F1-06B1-476B-850E-128A37979BE3}" type="presParOf" srcId="{23EAC644-E4FC-42A0-B27C-BDA47802B314}" destId="{10BF4D2C-3EB3-4E9D-9FCF-9FCC5DDEB267}" srcOrd="0" destOrd="0" presId="urn:microsoft.com/office/officeart/2005/8/layout/hierarchy2"/>
    <dgm:cxn modelId="{DEE8FC6B-0648-43BB-A0B3-62770BFE697F}" type="presParOf" srcId="{10BF4D2C-3EB3-4E9D-9FCF-9FCC5DDEB267}" destId="{4F771180-41F1-4F3D-B76D-57198E98829E}" srcOrd="0" destOrd="0" presId="urn:microsoft.com/office/officeart/2005/8/layout/hierarchy2"/>
    <dgm:cxn modelId="{B0E63F0B-A989-46F2-B3F2-316441D7C429}" type="presParOf" srcId="{23EAC644-E4FC-42A0-B27C-BDA47802B314}" destId="{50DE6CFC-382A-41DB-9C30-B31F77B70A4C}" srcOrd="1" destOrd="0" presId="urn:microsoft.com/office/officeart/2005/8/layout/hierarchy2"/>
    <dgm:cxn modelId="{0CAA917B-1E88-42BC-A5E8-010448AA3227}" type="presParOf" srcId="{50DE6CFC-382A-41DB-9C30-B31F77B70A4C}" destId="{1BE7F1BE-E0B0-4307-95FD-33A50470F825}" srcOrd="0" destOrd="0" presId="urn:microsoft.com/office/officeart/2005/8/layout/hierarchy2"/>
    <dgm:cxn modelId="{5C784E86-2690-4089-84EB-37ADE353F9B1}" type="presParOf" srcId="{50DE6CFC-382A-41DB-9C30-B31F77B70A4C}" destId="{370B410E-6FE9-4D10-A6EE-318ECBDEFB70}" srcOrd="1" destOrd="0" presId="urn:microsoft.com/office/officeart/2005/8/layout/hierarchy2"/>
    <dgm:cxn modelId="{D22A686E-44C5-42E7-A2E0-300CE691BE92}" type="presParOf" srcId="{23EAC644-E4FC-42A0-B27C-BDA47802B314}" destId="{8CBF06B1-F3D6-4377-8664-72DB913C67DB}" srcOrd="2" destOrd="0" presId="urn:microsoft.com/office/officeart/2005/8/layout/hierarchy2"/>
    <dgm:cxn modelId="{5BFCC5D4-6FAF-44A2-A9F4-A48AB9196E65}" type="presParOf" srcId="{8CBF06B1-F3D6-4377-8664-72DB913C67DB}" destId="{913A14F4-126F-4C35-8875-8A4C233CDA20}" srcOrd="0" destOrd="0" presId="urn:microsoft.com/office/officeart/2005/8/layout/hierarchy2"/>
    <dgm:cxn modelId="{7FE375A7-E815-4E3E-B443-6CA2244B974F}" type="presParOf" srcId="{23EAC644-E4FC-42A0-B27C-BDA47802B314}" destId="{6776A9DF-0475-468E-A51D-992D93742E74}" srcOrd="3" destOrd="0" presId="urn:microsoft.com/office/officeart/2005/8/layout/hierarchy2"/>
    <dgm:cxn modelId="{22C0FF11-5250-47C7-A740-FB4412AEFF78}" type="presParOf" srcId="{6776A9DF-0475-468E-A51D-992D93742E74}" destId="{5C41DEE1-D7B3-4CE4-95D2-D2C53F8A115B}" srcOrd="0" destOrd="0" presId="urn:microsoft.com/office/officeart/2005/8/layout/hierarchy2"/>
    <dgm:cxn modelId="{5E291E1A-7605-4F28-8A45-7F3DC4F23D1E}" type="presParOf" srcId="{6776A9DF-0475-468E-A51D-992D93742E74}" destId="{368270AF-7CC3-42AE-9E8B-6BED2BBFEC40}" srcOrd="1" destOrd="0" presId="urn:microsoft.com/office/officeart/2005/8/layout/hierarchy2"/>
    <dgm:cxn modelId="{E0CCE82C-069C-4BDB-86EE-588493ACC27F}" type="presParOf" srcId="{23EAC644-E4FC-42A0-B27C-BDA47802B314}" destId="{D951B785-58D5-48C0-AEF1-07EC90681D96}" srcOrd="4" destOrd="0" presId="urn:microsoft.com/office/officeart/2005/8/layout/hierarchy2"/>
    <dgm:cxn modelId="{67D13DD5-2E3B-4E04-A9B9-27F99B19A8AD}" type="presParOf" srcId="{D951B785-58D5-48C0-AEF1-07EC90681D96}" destId="{E51957DD-64CA-41A9-9EA8-DEE658B71972}" srcOrd="0" destOrd="0" presId="urn:microsoft.com/office/officeart/2005/8/layout/hierarchy2"/>
    <dgm:cxn modelId="{46BF734E-F86C-4DBC-A070-2A0FDF55CDFD}" type="presParOf" srcId="{23EAC644-E4FC-42A0-B27C-BDA47802B314}" destId="{C70C06E9-CBE6-480C-9820-746EEBF961A2}" srcOrd="5" destOrd="0" presId="urn:microsoft.com/office/officeart/2005/8/layout/hierarchy2"/>
    <dgm:cxn modelId="{A91E21EC-FBE7-47CE-97B2-FE046694B053}" type="presParOf" srcId="{C70C06E9-CBE6-480C-9820-746EEBF961A2}" destId="{0B71DEE4-A08C-4C02-9A65-A6321935F57F}" srcOrd="0" destOrd="0" presId="urn:microsoft.com/office/officeart/2005/8/layout/hierarchy2"/>
    <dgm:cxn modelId="{09F8F5A2-C60E-48F1-BB07-4394E6A6D899}" type="presParOf" srcId="{C70C06E9-CBE6-480C-9820-746EEBF961A2}" destId="{589A7BD1-5466-49A5-98B2-02FE760B8EE5}" srcOrd="1" destOrd="0" presId="urn:microsoft.com/office/officeart/2005/8/layout/hierarchy2"/>
    <dgm:cxn modelId="{DC70A8CE-21BA-4FCF-AEC0-938F21E7BC9F}" type="presParOf" srcId="{23EAC644-E4FC-42A0-B27C-BDA47802B314}" destId="{1AD54A44-8BBE-4B7A-B876-11341A4B087D}" srcOrd="6" destOrd="0" presId="urn:microsoft.com/office/officeart/2005/8/layout/hierarchy2"/>
    <dgm:cxn modelId="{0EA593E3-A905-44F3-8812-BB89924184E3}" type="presParOf" srcId="{1AD54A44-8BBE-4B7A-B876-11341A4B087D}" destId="{4EE3EF23-96E2-4B72-93B5-8F940A3B6AA7}" srcOrd="0" destOrd="0" presId="urn:microsoft.com/office/officeart/2005/8/layout/hierarchy2"/>
    <dgm:cxn modelId="{131BE331-9C70-4528-8064-C1CE45D1FB8E}" type="presParOf" srcId="{23EAC644-E4FC-42A0-B27C-BDA47802B314}" destId="{DACAFF67-26A5-43CF-AC22-DB2AFA5836C6}" srcOrd="7" destOrd="0" presId="urn:microsoft.com/office/officeart/2005/8/layout/hierarchy2"/>
    <dgm:cxn modelId="{3FC79F28-5BBB-4D39-A947-3B91C146A7F6}" type="presParOf" srcId="{DACAFF67-26A5-43CF-AC22-DB2AFA5836C6}" destId="{B3ACC788-F7A2-4FA0-9AB1-5B1811AAD53E}" srcOrd="0" destOrd="0" presId="urn:microsoft.com/office/officeart/2005/8/layout/hierarchy2"/>
    <dgm:cxn modelId="{3D9D3F62-5EAB-4554-A837-DE1EC28E7CD2}" type="presParOf" srcId="{DACAFF67-26A5-43CF-AC22-DB2AFA5836C6}" destId="{2549131B-5692-45F2-8B29-B419A2018B8D}" srcOrd="1" destOrd="0" presId="urn:microsoft.com/office/officeart/2005/8/layout/hierarchy2"/>
    <dgm:cxn modelId="{BEBDB624-C041-4B59-BF33-FE216B358085}" type="presParOf" srcId="{8AFC9DD0-9C7B-4CA8-A9E2-0EF9E5DE7B19}" destId="{7EAEBE50-B8B1-4AFD-8056-0BBF8E18BAF0}" srcOrd="1" destOrd="0" presId="urn:microsoft.com/office/officeart/2005/8/layout/hierarchy2"/>
    <dgm:cxn modelId="{8A6139D0-AE63-4165-8B16-F43B26C95F84}" type="presParOf" srcId="{7EAEBE50-B8B1-4AFD-8056-0BBF8E18BAF0}" destId="{84B98456-5C6E-405B-A317-419971E8A01C}" srcOrd="0" destOrd="0" presId="urn:microsoft.com/office/officeart/2005/8/layout/hierarchy2"/>
    <dgm:cxn modelId="{E697347F-99EA-477E-9CE6-574861B27EB4}" type="presParOf" srcId="{7EAEBE50-B8B1-4AFD-8056-0BBF8E18BAF0}" destId="{F732AF41-8806-43AD-AF4C-FE1CB6FA9F97}" srcOrd="1" destOrd="0" presId="urn:microsoft.com/office/officeart/2005/8/layout/hierarchy2"/>
    <dgm:cxn modelId="{8A9CB7F9-6A44-47A2-8B31-500CE0B84956}" type="presParOf" srcId="{F732AF41-8806-43AD-AF4C-FE1CB6FA9F97}" destId="{1083128F-6249-4804-8B1F-5D028066BD40}" srcOrd="0" destOrd="0" presId="urn:microsoft.com/office/officeart/2005/8/layout/hierarchy2"/>
    <dgm:cxn modelId="{CFD1547F-68AA-4B6A-8026-1DD4CA787B5A}" type="presParOf" srcId="{1083128F-6249-4804-8B1F-5D028066BD40}" destId="{78F94C8F-2E43-4552-91C5-66480BEE3E61}" srcOrd="0" destOrd="0" presId="urn:microsoft.com/office/officeart/2005/8/layout/hierarchy2"/>
    <dgm:cxn modelId="{D5F3C3D4-A80A-43D8-8713-572F0340CCE1}" type="presParOf" srcId="{F732AF41-8806-43AD-AF4C-FE1CB6FA9F97}" destId="{18082C5D-50D5-4BA1-A696-0343019A4D4D}" srcOrd="1" destOrd="0" presId="urn:microsoft.com/office/officeart/2005/8/layout/hierarchy2"/>
    <dgm:cxn modelId="{14C9CE47-415E-4442-9A20-602D2F7C7144}" type="presParOf" srcId="{18082C5D-50D5-4BA1-A696-0343019A4D4D}" destId="{F77E80A4-189A-4970-A968-30590CAFB10E}" srcOrd="0" destOrd="0" presId="urn:microsoft.com/office/officeart/2005/8/layout/hierarchy2"/>
    <dgm:cxn modelId="{A57BCFCE-0852-424C-B741-CBE8C2AE4A3C}" type="presParOf" srcId="{18082C5D-50D5-4BA1-A696-0343019A4D4D}" destId="{BE965AD5-E67A-46B4-9448-416499181496}" srcOrd="1" destOrd="0" presId="urn:microsoft.com/office/officeart/2005/8/layout/hierarchy2"/>
    <dgm:cxn modelId="{0DBA9A3E-61FD-4777-80B6-6D21C38DE4A6}" type="presParOf" srcId="{BE965AD5-E67A-46B4-9448-416499181496}" destId="{D6231200-6B03-4134-A9E1-B266F784FBC8}" srcOrd="0" destOrd="0" presId="urn:microsoft.com/office/officeart/2005/8/layout/hierarchy2"/>
    <dgm:cxn modelId="{E74CE86A-42F5-4875-91B1-424B743E947F}" type="presParOf" srcId="{D6231200-6B03-4134-A9E1-B266F784FBC8}" destId="{BFED5575-7D4E-43B4-AB95-0DCD822AC58B}" srcOrd="0" destOrd="0" presId="urn:microsoft.com/office/officeart/2005/8/layout/hierarchy2"/>
    <dgm:cxn modelId="{6BD752A5-D1AD-4D90-BCDC-DC2AD55FB7F9}" type="presParOf" srcId="{BE965AD5-E67A-46B4-9448-416499181496}" destId="{45C76DED-8A57-4B9D-B555-0E1F23D911F4}" srcOrd="1" destOrd="0" presId="urn:microsoft.com/office/officeart/2005/8/layout/hierarchy2"/>
    <dgm:cxn modelId="{FFC4A88C-5A4A-4EDD-892B-F4107FCF4DE2}" type="presParOf" srcId="{45C76DED-8A57-4B9D-B555-0E1F23D911F4}" destId="{7C835632-3B9B-4F53-AC91-18225D877871}" srcOrd="0" destOrd="0" presId="urn:microsoft.com/office/officeart/2005/8/layout/hierarchy2"/>
    <dgm:cxn modelId="{6B68ABCB-6BD5-43B6-A126-5AFD74AF62B2}" type="presParOf" srcId="{45C76DED-8A57-4B9D-B555-0E1F23D911F4}" destId="{61AD355F-1FEC-47E9-8511-FA3FB39BD526}" srcOrd="1" destOrd="0" presId="urn:microsoft.com/office/officeart/2005/8/layout/hierarchy2"/>
    <dgm:cxn modelId="{63CD6EF3-5DC0-4E9E-B55C-DDE3D1833E97}" type="presParOf" srcId="{BE965AD5-E67A-46B4-9448-416499181496}" destId="{B7092B5A-C405-435E-81BE-A02F29B672BE}" srcOrd="2" destOrd="0" presId="urn:microsoft.com/office/officeart/2005/8/layout/hierarchy2"/>
    <dgm:cxn modelId="{2834335E-628E-4589-9598-BC06FA040A77}" type="presParOf" srcId="{B7092B5A-C405-435E-81BE-A02F29B672BE}" destId="{A75447DC-1B83-4854-9241-7B6276FF709C}" srcOrd="0" destOrd="0" presId="urn:microsoft.com/office/officeart/2005/8/layout/hierarchy2"/>
    <dgm:cxn modelId="{1BC42917-D3E4-4AB6-9EDD-4289DF24B314}" type="presParOf" srcId="{BE965AD5-E67A-46B4-9448-416499181496}" destId="{2F2DCA49-C31A-4794-9D6A-88F2E14275F1}" srcOrd="3" destOrd="0" presId="urn:microsoft.com/office/officeart/2005/8/layout/hierarchy2"/>
    <dgm:cxn modelId="{4126F3C7-08EE-4525-AF08-8754A29CAA52}" type="presParOf" srcId="{2F2DCA49-C31A-4794-9D6A-88F2E14275F1}" destId="{CD3DE5B3-399B-458B-B7A5-A3DF01B7F480}" srcOrd="0" destOrd="0" presId="urn:microsoft.com/office/officeart/2005/8/layout/hierarchy2"/>
    <dgm:cxn modelId="{26E284C2-172F-4932-8F42-AA59AA6B7AE5}" type="presParOf" srcId="{2F2DCA49-C31A-4794-9D6A-88F2E14275F1}" destId="{107AFF1E-EF39-4FF4-A473-954DAFEC1A2F}" srcOrd="1" destOrd="0" presId="urn:microsoft.com/office/officeart/2005/8/layout/hierarchy2"/>
    <dgm:cxn modelId="{E3C5565B-E052-4D4F-B5CA-BC4EB7840B89}" type="presParOf" srcId="{F732AF41-8806-43AD-AF4C-FE1CB6FA9F97}" destId="{CCD193A9-75E1-4D7B-96CF-40BF3DFCC027}" srcOrd="2" destOrd="0" presId="urn:microsoft.com/office/officeart/2005/8/layout/hierarchy2"/>
    <dgm:cxn modelId="{0B0399BE-6FF7-4F09-B88C-946CF3C8CCDB}" type="presParOf" srcId="{CCD193A9-75E1-4D7B-96CF-40BF3DFCC027}" destId="{DEDE5397-25E3-4C94-9C1E-BE1BB8D52F80}" srcOrd="0" destOrd="0" presId="urn:microsoft.com/office/officeart/2005/8/layout/hierarchy2"/>
    <dgm:cxn modelId="{CA0430E7-22F4-4B79-9A47-9B3CF7EB4820}" type="presParOf" srcId="{F732AF41-8806-43AD-AF4C-FE1CB6FA9F97}" destId="{454AA444-861A-40EA-928E-9C63A8CD7D90}" srcOrd="3" destOrd="0" presId="urn:microsoft.com/office/officeart/2005/8/layout/hierarchy2"/>
    <dgm:cxn modelId="{28418D8D-D461-40CB-88A8-69E23381F19D}" type="presParOf" srcId="{454AA444-861A-40EA-928E-9C63A8CD7D90}" destId="{DC67F0DD-992C-4289-92FA-89C48B1A4794}" srcOrd="0" destOrd="0" presId="urn:microsoft.com/office/officeart/2005/8/layout/hierarchy2"/>
    <dgm:cxn modelId="{5A853A93-146E-428C-A607-738486F95887}" type="presParOf" srcId="{454AA444-861A-40EA-928E-9C63A8CD7D90}" destId="{8261332A-C623-4520-8F6A-7000C218A579}" srcOrd="1" destOrd="0" presId="urn:microsoft.com/office/officeart/2005/8/layout/hierarchy2"/>
    <dgm:cxn modelId="{D0652ADB-5D28-442A-899D-A86536FAA639}" type="presParOf" srcId="{8261332A-C623-4520-8F6A-7000C218A579}" destId="{63D49068-A9CD-4D7C-83CB-BF0AFCAB0BCB}" srcOrd="0" destOrd="0" presId="urn:microsoft.com/office/officeart/2005/8/layout/hierarchy2"/>
    <dgm:cxn modelId="{C5CB2C66-8BA3-4656-82E2-B07EF1FE0070}" type="presParOf" srcId="{63D49068-A9CD-4D7C-83CB-BF0AFCAB0BCB}" destId="{A68484D3-870A-4028-931D-815FFD4820CB}" srcOrd="0" destOrd="0" presId="urn:microsoft.com/office/officeart/2005/8/layout/hierarchy2"/>
    <dgm:cxn modelId="{FA54C46E-19E7-469E-B61E-2008052C793C}" type="presParOf" srcId="{8261332A-C623-4520-8F6A-7000C218A579}" destId="{EE1EEF30-CC4B-4BAA-A8BF-7CF219975B80}" srcOrd="1" destOrd="0" presId="urn:microsoft.com/office/officeart/2005/8/layout/hierarchy2"/>
    <dgm:cxn modelId="{BEDBDCD6-56CE-4FAA-AA71-7F93682EA86A}" type="presParOf" srcId="{EE1EEF30-CC4B-4BAA-A8BF-7CF219975B80}" destId="{10A0AF3F-3082-4582-B2E9-35F202507921}" srcOrd="0" destOrd="0" presId="urn:microsoft.com/office/officeart/2005/8/layout/hierarchy2"/>
    <dgm:cxn modelId="{CD49F894-0582-4B74-BD39-B8BE7F3AFD8A}" type="presParOf" srcId="{EE1EEF30-CC4B-4BAA-A8BF-7CF219975B80}" destId="{962DDBDE-546E-4C60-9214-E9ED78A66AA6}" srcOrd="1" destOrd="0" presId="urn:microsoft.com/office/officeart/2005/8/layout/hierarchy2"/>
    <dgm:cxn modelId="{01FF7B83-8AE0-40D8-97DF-33DADCB1C1E9}" type="presParOf" srcId="{8261332A-C623-4520-8F6A-7000C218A579}" destId="{7658E0CF-A0BE-4E4D-B371-5DE89ED59C02}" srcOrd="2" destOrd="0" presId="urn:microsoft.com/office/officeart/2005/8/layout/hierarchy2"/>
    <dgm:cxn modelId="{44409966-EA34-413A-A8F1-F266CA7F39F2}" type="presParOf" srcId="{7658E0CF-A0BE-4E4D-B371-5DE89ED59C02}" destId="{C7264D83-7060-4C01-BA4A-553131D4B9E8}" srcOrd="0" destOrd="0" presId="urn:microsoft.com/office/officeart/2005/8/layout/hierarchy2"/>
    <dgm:cxn modelId="{7F943236-7D26-414A-A46C-32BD68823F4F}" type="presParOf" srcId="{8261332A-C623-4520-8F6A-7000C218A579}" destId="{8679FBAF-0F89-4794-92BF-F5AD602A0E7C}" srcOrd="3" destOrd="0" presId="urn:microsoft.com/office/officeart/2005/8/layout/hierarchy2"/>
    <dgm:cxn modelId="{51D41CD6-7C35-4D36-8AB2-56B69380001A}" type="presParOf" srcId="{8679FBAF-0F89-4794-92BF-F5AD602A0E7C}" destId="{079E47C6-EC7E-4E22-A40D-912C352352D9}" srcOrd="0" destOrd="0" presId="urn:microsoft.com/office/officeart/2005/8/layout/hierarchy2"/>
    <dgm:cxn modelId="{C3D13EC6-0CBB-4798-8697-D57D69D31FDA}" type="presParOf" srcId="{8679FBAF-0F89-4794-92BF-F5AD602A0E7C}" destId="{C7844537-E0B1-4D28-B2DF-B55D6F804119}" srcOrd="1" destOrd="0" presId="urn:microsoft.com/office/officeart/2005/8/layout/hierarchy2"/>
    <dgm:cxn modelId="{EA2CC452-99DE-4189-8DC9-66BE11F5EB6B}" type="presParOf" srcId="{8261332A-C623-4520-8F6A-7000C218A579}" destId="{38C4AEC4-0331-4468-A505-7068C61A71FE}" srcOrd="4" destOrd="0" presId="urn:microsoft.com/office/officeart/2005/8/layout/hierarchy2"/>
    <dgm:cxn modelId="{D687C4B1-0385-4237-A976-0807268CED41}" type="presParOf" srcId="{38C4AEC4-0331-4468-A505-7068C61A71FE}" destId="{E776A6CC-8FEF-4E69-8A32-2D1C65479042}" srcOrd="0" destOrd="0" presId="urn:microsoft.com/office/officeart/2005/8/layout/hierarchy2"/>
    <dgm:cxn modelId="{0EF85AE0-BE9F-40CD-A724-8AF7AE008916}" type="presParOf" srcId="{8261332A-C623-4520-8F6A-7000C218A579}" destId="{1A04BFB1-0DF0-49A9-AA7C-D4C22647D45D}" srcOrd="5" destOrd="0" presId="urn:microsoft.com/office/officeart/2005/8/layout/hierarchy2"/>
    <dgm:cxn modelId="{A1DD6F7B-DBA8-48B3-9488-F1BF4688D01A}" type="presParOf" srcId="{1A04BFB1-0DF0-49A9-AA7C-D4C22647D45D}" destId="{6C8FF86C-FAD7-421F-9FBF-B6AC4E2B1342}" srcOrd="0" destOrd="0" presId="urn:microsoft.com/office/officeart/2005/8/layout/hierarchy2"/>
    <dgm:cxn modelId="{AAD159AE-AAE2-466C-9E18-9A596FC1DBEC}" type="presParOf" srcId="{1A04BFB1-0DF0-49A9-AA7C-D4C22647D45D}" destId="{5E645AF4-26A4-463E-BD1F-F5D61C12BD7E}" srcOrd="1" destOrd="0" presId="urn:microsoft.com/office/officeart/2005/8/layout/hierarchy2"/>
    <dgm:cxn modelId="{128C4AAB-AB93-4569-AA86-8AEA7752B759}" type="presParOf" srcId="{F732AF41-8806-43AD-AF4C-FE1CB6FA9F97}" destId="{FE0B6767-2E1D-4EE7-9796-431AE3768585}" srcOrd="4" destOrd="0" presId="urn:microsoft.com/office/officeart/2005/8/layout/hierarchy2"/>
    <dgm:cxn modelId="{BB738D57-CE6B-4D75-A995-A1B75B7F157E}" type="presParOf" srcId="{FE0B6767-2E1D-4EE7-9796-431AE3768585}" destId="{A65AB5A5-EFDF-469A-A92C-438871C2CA35}" srcOrd="0" destOrd="0" presId="urn:microsoft.com/office/officeart/2005/8/layout/hierarchy2"/>
    <dgm:cxn modelId="{504C4A10-9F22-4B9C-AE75-CDF0E8BBB94A}" type="presParOf" srcId="{F732AF41-8806-43AD-AF4C-FE1CB6FA9F97}" destId="{F2722E0C-DCEE-446A-955F-7D56CDF2CECF}" srcOrd="5" destOrd="0" presId="urn:microsoft.com/office/officeart/2005/8/layout/hierarchy2"/>
    <dgm:cxn modelId="{CBBB7AC9-ABAE-476A-B37A-722A7EA4D91F}" type="presParOf" srcId="{F2722E0C-DCEE-446A-955F-7D56CDF2CECF}" destId="{9045E3F6-41D9-484C-9B7C-40E34A7AE41F}" srcOrd="0" destOrd="0" presId="urn:microsoft.com/office/officeart/2005/8/layout/hierarchy2"/>
    <dgm:cxn modelId="{7EBB95EA-C729-48E4-9CCE-AE9023AC2465}" type="presParOf" srcId="{F2722E0C-DCEE-446A-955F-7D56CDF2CECF}" destId="{6D360347-4EC3-4259-9ADD-DB2F02FA2A27}" srcOrd="1" destOrd="0" presId="urn:microsoft.com/office/officeart/2005/8/layout/hierarchy2"/>
    <dgm:cxn modelId="{95807657-C74F-4490-B060-F4E725BFC901}" type="presParOf" srcId="{6D360347-4EC3-4259-9ADD-DB2F02FA2A27}" destId="{D18559AD-FAA1-4FBB-AC7B-1CB84C9044AC}" srcOrd="0" destOrd="0" presId="urn:microsoft.com/office/officeart/2005/8/layout/hierarchy2"/>
    <dgm:cxn modelId="{D2423E6D-6D84-4925-968E-D16D08B3F8B8}" type="presParOf" srcId="{D18559AD-FAA1-4FBB-AC7B-1CB84C9044AC}" destId="{AB582AC5-34DB-4C2F-89AC-FB1D850FA141}" srcOrd="0" destOrd="0" presId="urn:microsoft.com/office/officeart/2005/8/layout/hierarchy2"/>
    <dgm:cxn modelId="{3F9E2410-0032-469D-8440-F88774A7C506}" type="presParOf" srcId="{6D360347-4EC3-4259-9ADD-DB2F02FA2A27}" destId="{B753F517-62F0-4AC7-B8DF-BAABDEF18C59}" srcOrd="1" destOrd="0" presId="urn:microsoft.com/office/officeart/2005/8/layout/hierarchy2"/>
    <dgm:cxn modelId="{51C5AC1A-4868-494C-9B62-F163469501FA}" type="presParOf" srcId="{B753F517-62F0-4AC7-B8DF-BAABDEF18C59}" destId="{680A0164-C93D-4040-AA65-F68674807D78}" srcOrd="0" destOrd="0" presId="urn:microsoft.com/office/officeart/2005/8/layout/hierarchy2"/>
    <dgm:cxn modelId="{68F93191-5894-44B5-8DF5-C31B57BFD4E1}" type="presParOf" srcId="{B753F517-62F0-4AC7-B8DF-BAABDEF18C59}" destId="{0F1CC449-223A-4DB6-AD4E-EC702C12839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22024F-225C-4784-B90C-4328F4F4C93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kumimoji="1" lang="ja-JP" altLang="en-US"/>
        </a:p>
      </dgm:t>
    </dgm:pt>
    <dgm:pt modelId="{0DCD6FE1-A74D-4B6A-BBCD-3DE915DEEA84}">
      <dgm:prSet phldrT="[テキスト]" custT="1">
        <dgm:style>
          <a:lnRef idx="3">
            <a:schemeClr val="lt1"/>
          </a:lnRef>
          <a:fillRef idx="1">
            <a:schemeClr val="accent1"/>
          </a:fillRef>
          <a:effectRef idx="1">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ja-JP" altLang="en-US" sz="2000" b="1" dirty="0" smtClean="0">
              <a:solidFill>
                <a:schemeClr val="tx1"/>
              </a:solidFill>
            </a:rPr>
            <a:t>典</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型</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契</a:t>
          </a:r>
          <a:r>
            <a:rPr kumimoji="1" lang="en-US" altLang="ja-JP" sz="2000" b="1" dirty="0" smtClean="0">
              <a:solidFill>
                <a:schemeClr val="tx1"/>
              </a:solidFill>
            </a:rPr>
            <a:t/>
          </a:r>
          <a:br>
            <a:rPr kumimoji="1" lang="en-US" altLang="ja-JP" sz="2000" b="1" dirty="0" smtClean="0">
              <a:solidFill>
                <a:schemeClr val="tx1"/>
              </a:solidFill>
            </a:rPr>
          </a:br>
          <a:r>
            <a:rPr kumimoji="1" lang="ja-JP" altLang="en-US" sz="2000" b="1" dirty="0" smtClean="0">
              <a:solidFill>
                <a:schemeClr val="tx1"/>
              </a:solidFill>
            </a:rPr>
            <a:t>約</a:t>
          </a:r>
          <a:endParaRPr kumimoji="1" lang="ja-JP" altLang="en-US" sz="2000" b="1" dirty="0">
            <a:solidFill>
              <a:schemeClr val="tx1"/>
            </a:solidFill>
          </a:endParaRPr>
        </a:p>
      </dgm:t>
    </dgm:pt>
    <dgm:pt modelId="{756F6D70-7310-473C-9B8A-7AA734D88DE9}" type="parTrans" cxnId="{D2F29CC9-7833-40CF-9FE5-32C0426F1A87}">
      <dgm:prSet/>
      <dgm:spPr/>
      <dgm:t>
        <a:bodyPr/>
        <a:lstStyle/>
        <a:p>
          <a:endParaRPr kumimoji="1" lang="ja-JP" altLang="en-US" sz="2000"/>
        </a:p>
      </dgm:t>
    </dgm:pt>
    <dgm:pt modelId="{D3569C30-E57A-4422-98C8-5B13D8A0D991}" type="sibTrans" cxnId="{D2F29CC9-7833-40CF-9FE5-32C0426F1A87}">
      <dgm:prSet/>
      <dgm:spPr/>
      <dgm:t>
        <a:bodyPr/>
        <a:lstStyle/>
        <a:p>
          <a:endParaRPr kumimoji="1" lang="ja-JP" altLang="en-US" sz="2000"/>
        </a:p>
      </dgm:t>
    </dgm:pt>
    <dgm:pt modelId="{E7BE4422-C7C2-465F-B0CB-81F43798BE88}">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800" b="1" dirty="0" smtClean="0"/>
            <a:t>財産権を</a:t>
          </a:r>
          <a:endParaRPr kumimoji="1" lang="en-US" altLang="ja-JP" sz="1800" b="1" dirty="0" smtClean="0"/>
        </a:p>
        <a:p>
          <a:r>
            <a:rPr kumimoji="1" lang="ja-JP" altLang="en-US" sz="1800" b="1" dirty="0" smtClean="0"/>
            <a:t>移転する</a:t>
          </a:r>
          <a:endParaRPr kumimoji="1" lang="ja-JP" altLang="en-US" sz="1800" b="1" dirty="0"/>
        </a:p>
      </dgm:t>
    </dgm:pt>
    <dgm:pt modelId="{4625A0B6-4F9D-4C35-8789-61519641D8C6}" type="parTrans" cxnId="{699C77FC-F2B0-46F8-AE6D-9AE42F7BDDE8}">
      <dgm:prSet custT="1"/>
      <dgm:spPr/>
      <dgm:t>
        <a:bodyPr/>
        <a:lstStyle/>
        <a:p>
          <a:endParaRPr kumimoji="1" lang="ja-JP" altLang="en-US" sz="600" b="1"/>
        </a:p>
      </dgm:t>
    </dgm:pt>
    <dgm:pt modelId="{DC89B092-8B92-4A61-B09A-0A1460CBDD11}" type="sibTrans" cxnId="{699C77FC-F2B0-46F8-AE6D-9AE42F7BDDE8}">
      <dgm:prSet/>
      <dgm:spPr/>
      <dgm:t>
        <a:bodyPr/>
        <a:lstStyle/>
        <a:p>
          <a:endParaRPr kumimoji="1" lang="ja-JP" altLang="en-US" sz="2000"/>
        </a:p>
      </dgm:t>
    </dgm:pt>
    <dgm:pt modelId="{F2AE3B37-DD18-4655-8FBF-8B094B5BDA85}">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800" b="1" dirty="0" smtClean="0"/>
            <a:t>財産権を</a:t>
          </a:r>
          <a:endParaRPr kumimoji="1" lang="en-US" altLang="ja-JP" sz="1800" b="1" dirty="0" smtClean="0"/>
        </a:p>
        <a:p>
          <a:r>
            <a:rPr kumimoji="1" lang="ja-JP" altLang="en-US" sz="1800" b="1" dirty="0" smtClean="0"/>
            <a:t>移転しない</a:t>
          </a:r>
          <a:endParaRPr kumimoji="1" lang="ja-JP" altLang="en-US" sz="1800" b="1" dirty="0"/>
        </a:p>
      </dgm:t>
    </dgm:pt>
    <dgm:pt modelId="{AFD6D0D5-7DA1-4849-BCF1-358DB405C9EB}" type="parTrans" cxnId="{D2535436-2A93-4C37-B396-A7880B7D40E7}">
      <dgm:prSet custT="1"/>
      <dgm:spPr/>
      <dgm:t>
        <a:bodyPr/>
        <a:lstStyle/>
        <a:p>
          <a:endParaRPr kumimoji="1" lang="ja-JP" altLang="en-US" sz="600" b="1"/>
        </a:p>
      </dgm:t>
    </dgm:pt>
    <dgm:pt modelId="{A9076471-72F0-4E68-9AB1-7DA04A607820}" type="sibTrans" cxnId="{D2535436-2A93-4C37-B396-A7880B7D40E7}">
      <dgm:prSet/>
      <dgm:spPr/>
      <dgm:t>
        <a:bodyPr/>
        <a:lstStyle/>
        <a:p>
          <a:endParaRPr kumimoji="1" lang="ja-JP" altLang="en-US" sz="2000"/>
        </a:p>
      </dgm:t>
    </dgm:pt>
    <dgm:pt modelId="{7AC735A9-8486-40E5-8ABC-1A0799E3BBD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1800" b="1" dirty="0" smtClean="0"/>
            <a:t>返還必要</a:t>
          </a:r>
          <a:r>
            <a:rPr kumimoji="1" lang="en-US" altLang="ja-JP" sz="1800" b="1" dirty="0" smtClean="0"/>
            <a:t/>
          </a:r>
          <a:br>
            <a:rPr kumimoji="1" lang="en-US" altLang="ja-JP" sz="1800" b="1" dirty="0" smtClean="0"/>
          </a:br>
          <a:r>
            <a:rPr kumimoji="1" lang="ja-JP" altLang="en-US" sz="1800" b="1" dirty="0" smtClean="0"/>
            <a:t>物の利用</a:t>
          </a:r>
          <a:endParaRPr kumimoji="1" lang="en-US" altLang="ja-JP" sz="1800" b="1" dirty="0" smtClean="0"/>
        </a:p>
      </dgm:t>
    </dgm:pt>
    <dgm:pt modelId="{1C3FCB1A-CCDD-48FE-8FB6-E1668D59A63C}" type="parTrans" cxnId="{A61F5EFB-9F4E-43C1-B87C-53F66227489F}">
      <dgm:prSet custT="1"/>
      <dgm:spPr/>
      <dgm:t>
        <a:bodyPr/>
        <a:lstStyle/>
        <a:p>
          <a:endParaRPr kumimoji="1" lang="ja-JP" altLang="en-US" sz="700" b="1"/>
        </a:p>
      </dgm:t>
    </dgm:pt>
    <dgm:pt modelId="{190CD7C0-81D2-4FAB-8911-4DC9F19C131B}" type="sibTrans" cxnId="{A61F5EFB-9F4E-43C1-B87C-53F66227489F}">
      <dgm:prSet/>
      <dgm:spPr/>
      <dgm:t>
        <a:bodyPr/>
        <a:lstStyle/>
        <a:p>
          <a:endParaRPr kumimoji="1" lang="ja-JP" altLang="en-US" sz="2000"/>
        </a:p>
      </dgm:t>
    </dgm:pt>
    <dgm:pt modelId="{D339A9AB-5078-4334-8276-8D4059F47A81}">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800" b="1" dirty="0" smtClean="0"/>
            <a:t>無償</a:t>
          </a:r>
          <a:endParaRPr kumimoji="1" lang="ja-JP" altLang="en-US" sz="1800" b="1" dirty="0"/>
        </a:p>
      </dgm:t>
    </dgm:pt>
    <dgm:pt modelId="{C9BE823F-01B2-44BE-8F2A-FCAF4152DD62}" type="parTrans" cxnId="{8A8F36D2-D7F2-4EEB-951B-4A747C0060E8}">
      <dgm:prSet custT="1"/>
      <dgm:spPr/>
      <dgm:t>
        <a:bodyPr/>
        <a:lstStyle/>
        <a:p>
          <a:endParaRPr kumimoji="1" lang="ja-JP" altLang="en-US" sz="600" b="1"/>
        </a:p>
      </dgm:t>
    </dgm:pt>
    <dgm:pt modelId="{BD2AF580-3F52-4E88-992C-3C04C28DFF04}" type="sibTrans" cxnId="{8A8F36D2-D7F2-4EEB-951B-4A747C0060E8}">
      <dgm:prSet/>
      <dgm:spPr/>
      <dgm:t>
        <a:bodyPr/>
        <a:lstStyle/>
        <a:p>
          <a:endParaRPr kumimoji="1" lang="ja-JP" altLang="en-US" sz="2000"/>
        </a:p>
      </dgm:t>
    </dgm:pt>
    <dgm:pt modelId="{0BEEBC59-4887-4E79-8397-E106038E6EE9}">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800" b="1" dirty="0" smtClean="0"/>
            <a:t>有償</a:t>
          </a:r>
          <a:endParaRPr kumimoji="1" lang="ja-JP" altLang="en-US" sz="1800" b="1" dirty="0"/>
        </a:p>
      </dgm:t>
    </dgm:pt>
    <dgm:pt modelId="{A6EC9F04-D2D5-43ED-8CEA-C4C616787019}" type="parTrans" cxnId="{D4AD69C6-4269-4343-8846-544B398F0789}">
      <dgm:prSet custT="1"/>
      <dgm:spPr/>
      <dgm:t>
        <a:bodyPr/>
        <a:lstStyle/>
        <a:p>
          <a:endParaRPr kumimoji="1" lang="ja-JP" altLang="en-US" sz="600" b="1"/>
        </a:p>
      </dgm:t>
    </dgm:pt>
    <dgm:pt modelId="{CD0F8075-189E-45D1-AD14-516FEF73FA23}" type="sibTrans" cxnId="{D4AD69C6-4269-4343-8846-544B398F0789}">
      <dgm:prSet/>
      <dgm:spPr/>
      <dgm:t>
        <a:bodyPr/>
        <a:lstStyle/>
        <a:p>
          <a:endParaRPr kumimoji="1" lang="ja-JP" altLang="en-US" sz="2000"/>
        </a:p>
      </dgm:t>
    </dgm:pt>
    <dgm:pt modelId="{3FBAEB2B-ECC5-4A47-ADC7-9B3F23179AFF}">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1. </a:t>
          </a:r>
          <a:r>
            <a:rPr kumimoji="1" lang="ja-JP" altLang="en-US" sz="1800" b="1" dirty="0" smtClean="0">
              <a:solidFill>
                <a:schemeClr val="tx1"/>
              </a:solidFill>
            </a:rPr>
            <a:t>贈与</a:t>
          </a:r>
          <a:endParaRPr kumimoji="1" lang="ja-JP" altLang="en-US" sz="1800" b="1" dirty="0">
            <a:solidFill>
              <a:schemeClr val="tx1"/>
            </a:solidFill>
          </a:endParaRPr>
        </a:p>
      </dgm:t>
    </dgm:pt>
    <dgm:pt modelId="{450B8FBF-DD33-43FD-92C1-7F22A8DA87BE}" type="parTrans" cxnId="{76CF0A07-D52A-4B37-82EF-624FAD05514D}">
      <dgm:prSet custT="1"/>
      <dgm:spPr/>
      <dgm:t>
        <a:bodyPr/>
        <a:lstStyle/>
        <a:p>
          <a:endParaRPr kumimoji="1" lang="ja-JP" altLang="en-US" sz="1000" b="1"/>
        </a:p>
      </dgm:t>
    </dgm:pt>
    <dgm:pt modelId="{5AC152B8-0CED-4771-B2FD-D06942851A5B}" type="sibTrans" cxnId="{76CF0A07-D52A-4B37-82EF-624FAD05514D}">
      <dgm:prSet/>
      <dgm:spPr/>
      <dgm:t>
        <a:bodyPr/>
        <a:lstStyle/>
        <a:p>
          <a:endParaRPr kumimoji="1" lang="ja-JP" altLang="en-US" sz="2000"/>
        </a:p>
      </dgm:t>
    </dgm:pt>
    <dgm:pt modelId="{3920EDDD-3EE0-4FAC-AF98-BBD0DBA3A31B}">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2. </a:t>
          </a:r>
          <a:r>
            <a:rPr kumimoji="1" lang="ja-JP" altLang="en-US" sz="1800" b="1" dirty="0" smtClean="0">
              <a:solidFill>
                <a:schemeClr val="tx1"/>
              </a:solidFill>
            </a:rPr>
            <a:t>売買</a:t>
          </a:r>
          <a:endParaRPr kumimoji="1" lang="ja-JP" altLang="en-US" sz="1800" b="1" dirty="0">
            <a:solidFill>
              <a:schemeClr val="tx1"/>
            </a:solidFill>
          </a:endParaRPr>
        </a:p>
      </dgm:t>
    </dgm:pt>
    <dgm:pt modelId="{8F898690-6C1A-4B5C-9872-0165F4C48E83}" type="parTrans" cxnId="{D85A2205-D78B-45AC-ABD8-9048D6105801}">
      <dgm:prSet custT="1"/>
      <dgm:spPr/>
      <dgm:t>
        <a:bodyPr/>
        <a:lstStyle/>
        <a:p>
          <a:endParaRPr kumimoji="1" lang="ja-JP" altLang="en-US" sz="600" b="1"/>
        </a:p>
      </dgm:t>
    </dgm:pt>
    <dgm:pt modelId="{DB77803A-4B5E-49F8-ACE4-D7484634338E}" type="sibTrans" cxnId="{D85A2205-D78B-45AC-ABD8-9048D6105801}">
      <dgm:prSet/>
      <dgm:spPr/>
      <dgm:t>
        <a:bodyPr/>
        <a:lstStyle/>
        <a:p>
          <a:endParaRPr kumimoji="1" lang="ja-JP" altLang="en-US" sz="2000"/>
        </a:p>
      </dgm:t>
    </dgm:pt>
    <dgm:pt modelId="{F5328C0A-67B3-43AA-875F-8CD8A1A9B05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3. </a:t>
          </a:r>
          <a:r>
            <a:rPr kumimoji="1" lang="ja-JP" altLang="en-US" sz="1800" b="1" dirty="0" smtClean="0">
              <a:solidFill>
                <a:schemeClr val="tx1"/>
              </a:solidFill>
            </a:rPr>
            <a:t>交換</a:t>
          </a:r>
          <a:endParaRPr kumimoji="1" lang="ja-JP" altLang="en-US" sz="1800" b="1" dirty="0">
            <a:solidFill>
              <a:schemeClr val="tx1"/>
            </a:solidFill>
          </a:endParaRPr>
        </a:p>
      </dgm:t>
    </dgm:pt>
    <dgm:pt modelId="{02A5E9C3-7A64-45D6-ACBF-C39456DA2A41}" type="parTrans" cxnId="{7022D9F0-FDA0-4BAC-BE1A-97E5307BF561}">
      <dgm:prSet custT="1"/>
      <dgm:spPr/>
      <dgm:t>
        <a:bodyPr/>
        <a:lstStyle/>
        <a:p>
          <a:endParaRPr kumimoji="1" lang="ja-JP" altLang="en-US" sz="600" b="1"/>
        </a:p>
      </dgm:t>
    </dgm:pt>
    <dgm:pt modelId="{4EB57E94-FDF4-4BB3-AAE7-DBC67E14C29E}" type="sibTrans" cxnId="{7022D9F0-FDA0-4BAC-BE1A-97E5307BF561}">
      <dgm:prSet/>
      <dgm:spPr/>
      <dgm:t>
        <a:bodyPr/>
        <a:lstStyle/>
        <a:p>
          <a:endParaRPr kumimoji="1" lang="ja-JP" altLang="en-US" sz="2000"/>
        </a:p>
      </dgm:t>
    </dgm:pt>
    <dgm:pt modelId="{1D5BC8F1-2E0E-4E23-976B-D157EB235CA3}">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en-US" altLang="ja-JP" sz="1800" b="1" dirty="0" smtClean="0"/>
            <a:t>(</a:t>
          </a:r>
          <a:r>
            <a:rPr kumimoji="1" lang="ja-JP" altLang="en-US" sz="1800" b="1" dirty="0" smtClean="0"/>
            <a:t>返還不要</a:t>
          </a:r>
          <a:r>
            <a:rPr kumimoji="1" lang="en-US" altLang="ja-JP" sz="1800" b="1" dirty="0" smtClean="0"/>
            <a:t>)</a:t>
          </a:r>
          <a:endParaRPr kumimoji="1" lang="ja-JP" altLang="en-US" sz="1800" b="1" dirty="0"/>
        </a:p>
      </dgm:t>
    </dgm:pt>
    <dgm:pt modelId="{565A9D60-A7EC-43FA-A0BF-42432A5EFC16}" type="parTrans" cxnId="{E82D283A-C249-4EA6-8FAC-1697A2B3097F}">
      <dgm:prSet custT="1"/>
      <dgm:spPr/>
      <dgm:t>
        <a:bodyPr/>
        <a:lstStyle/>
        <a:p>
          <a:endParaRPr kumimoji="1" lang="ja-JP" altLang="en-US" sz="600" b="1"/>
        </a:p>
      </dgm:t>
    </dgm:pt>
    <dgm:pt modelId="{4F7C8862-90BA-4D06-9A32-BB3032799BE8}" type="sibTrans" cxnId="{E82D283A-C249-4EA6-8FAC-1697A2B3097F}">
      <dgm:prSet/>
      <dgm:spPr/>
      <dgm:t>
        <a:bodyPr/>
        <a:lstStyle/>
        <a:p>
          <a:endParaRPr kumimoji="1" lang="ja-JP" altLang="en-US" sz="2000"/>
        </a:p>
      </dgm:t>
    </dgm:pt>
    <dgm:pt modelId="{A7B30998-E66E-4F59-8BE8-294499D617BE}">
      <dgm:prSet phldrT="[テキスト]" custT="1">
        <dgm:style>
          <a:lnRef idx="1">
            <a:schemeClr val="accent4"/>
          </a:lnRef>
          <a:fillRef idx="2">
            <a:schemeClr val="accent4"/>
          </a:fillRef>
          <a:effectRef idx="1">
            <a:schemeClr val="accent4"/>
          </a:effectRef>
          <a:fontRef idx="minor">
            <a:schemeClr val="dk1"/>
          </a:fontRef>
        </dgm:style>
      </dgm:prSet>
      <dgm:spPr>
        <a:solidFill>
          <a:schemeClr val="accent4">
            <a:lumMod val="20000"/>
            <a:lumOff val="80000"/>
          </a:schemeClr>
        </a:solidFill>
      </dgm:spPr>
      <dgm:t>
        <a:bodyPr/>
        <a:lstStyle/>
        <a:p>
          <a:r>
            <a:rPr kumimoji="1" lang="ja-JP" altLang="en-US" sz="1800" b="1" dirty="0" smtClean="0"/>
            <a:t>返還必要</a:t>
          </a:r>
          <a:endParaRPr kumimoji="1" lang="ja-JP" altLang="en-US" sz="1800" b="1" dirty="0"/>
        </a:p>
      </dgm:t>
    </dgm:pt>
    <dgm:pt modelId="{6C5BBE3A-4075-4AAC-AB14-E75667077E0E}" type="parTrans" cxnId="{6349B433-531F-4DDC-B85C-78BB06369F82}">
      <dgm:prSet custT="1"/>
      <dgm:spPr/>
      <dgm:t>
        <a:bodyPr/>
        <a:lstStyle/>
        <a:p>
          <a:endParaRPr kumimoji="1" lang="ja-JP" altLang="en-US" sz="600" b="1"/>
        </a:p>
      </dgm:t>
    </dgm:pt>
    <dgm:pt modelId="{B5744342-BC8C-4DBD-8E08-AF96EB005802}" type="sibTrans" cxnId="{6349B433-531F-4DDC-B85C-78BB06369F82}">
      <dgm:prSet/>
      <dgm:spPr/>
      <dgm:t>
        <a:bodyPr/>
        <a:lstStyle/>
        <a:p>
          <a:endParaRPr kumimoji="1" lang="ja-JP" altLang="en-US" sz="2000"/>
        </a:p>
      </dgm:t>
    </dgm:pt>
    <dgm:pt modelId="{5C75B5D4-FDAA-4F60-B275-1D168A89ABC0}">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4. </a:t>
          </a:r>
          <a:r>
            <a:rPr kumimoji="1" lang="ja-JP" altLang="en-US" sz="1800" b="1" dirty="0" smtClean="0">
              <a:solidFill>
                <a:schemeClr val="tx1"/>
              </a:solidFill>
            </a:rPr>
            <a:t>消費貸借</a:t>
          </a:r>
          <a:endParaRPr kumimoji="1" lang="ja-JP" altLang="en-US" sz="1800" b="1" dirty="0">
            <a:solidFill>
              <a:schemeClr val="tx1"/>
            </a:solidFill>
          </a:endParaRPr>
        </a:p>
      </dgm:t>
    </dgm:pt>
    <dgm:pt modelId="{396941C8-95E2-4325-8673-893986F4CD66}" type="parTrans" cxnId="{DA8FC6B3-DEB0-4ECB-9AA0-DAB7C4331786}">
      <dgm:prSet custT="1"/>
      <dgm:spPr/>
      <dgm:t>
        <a:bodyPr/>
        <a:lstStyle/>
        <a:p>
          <a:endParaRPr kumimoji="1" lang="ja-JP" altLang="en-US" sz="600" b="1"/>
        </a:p>
      </dgm:t>
    </dgm:pt>
    <dgm:pt modelId="{1D4CF41D-5D44-4CAD-A123-EC5299BE082C}" type="sibTrans" cxnId="{DA8FC6B3-DEB0-4ECB-9AA0-DAB7C4331786}">
      <dgm:prSet/>
      <dgm:spPr/>
      <dgm:t>
        <a:bodyPr/>
        <a:lstStyle/>
        <a:p>
          <a:endParaRPr kumimoji="1" lang="ja-JP" altLang="en-US" sz="2000"/>
        </a:p>
      </dgm:t>
    </dgm:pt>
    <dgm:pt modelId="{038E1DAB-44C4-4B99-8342-395708B297A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1800" b="1" dirty="0" smtClean="0"/>
            <a:t>無償</a:t>
          </a:r>
          <a:endParaRPr kumimoji="1" lang="ja-JP" altLang="en-US" sz="1800" b="1" dirty="0"/>
        </a:p>
      </dgm:t>
    </dgm:pt>
    <dgm:pt modelId="{B44C7D11-EA58-4415-A1D1-E80783EC2705}" type="parTrans" cxnId="{18CA6841-9894-4989-8465-8752DBB0BD3B}">
      <dgm:prSet custT="1"/>
      <dgm:spPr/>
      <dgm:t>
        <a:bodyPr/>
        <a:lstStyle/>
        <a:p>
          <a:endParaRPr kumimoji="1" lang="ja-JP" altLang="en-US" sz="600" b="1"/>
        </a:p>
      </dgm:t>
    </dgm:pt>
    <dgm:pt modelId="{901F0A14-7545-45EA-8581-F9BECC7E30E4}" type="sibTrans" cxnId="{18CA6841-9894-4989-8465-8752DBB0BD3B}">
      <dgm:prSet/>
      <dgm:spPr/>
      <dgm:t>
        <a:bodyPr/>
        <a:lstStyle/>
        <a:p>
          <a:endParaRPr kumimoji="1" lang="ja-JP" altLang="en-US" sz="2000"/>
        </a:p>
      </dgm:t>
    </dgm:pt>
    <dgm:pt modelId="{50977EDA-6F09-4D37-A495-031948DBF1AA}">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5. </a:t>
          </a:r>
          <a:r>
            <a:rPr kumimoji="1" lang="ja-JP" altLang="en-US" sz="1800" b="1" dirty="0" smtClean="0">
              <a:solidFill>
                <a:schemeClr val="tx1"/>
              </a:solidFill>
            </a:rPr>
            <a:t>使用貸借</a:t>
          </a:r>
          <a:endParaRPr kumimoji="1" lang="ja-JP" altLang="en-US" sz="1800" b="1" dirty="0">
            <a:solidFill>
              <a:schemeClr val="tx1"/>
            </a:solidFill>
          </a:endParaRPr>
        </a:p>
      </dgm:t>
    </dgm:pt>
    <dgm:pt modelId="{1EF5932E-1FB1-4B9D-AC5C-0FDC48909DB9}" type="parTrans" cxnId="{230F926F-B7B9-4BC7-9EFF-A3C990C6F358}">
      <dgm:prSet custT="1"/>
      <dgm:spPr/>
      <dgm:t>
        <a:bodyPr/>
        <a:lstStyle/>
        <a:p>
          <a:endParaRPr kumimoji="1" lang="ja-JP" altLang="en-US" sz="600" b="1"/>
        </a:p>
      </dgm:t>
    </dgm:pt>
    <dgm:pt modelId="{C9AE8271-8862-4709-84F7-A08E265E70AF}" type="sibTrans" cxnId="{230F926F-B7B9-4BC7-9EFF-A3C990C6F358}">
      <dgm:prSet/>
      <dgm:spPr/>
      <dgm:t>
        <a:bodyPr/>
        <a:lstStyle/>
        <a:p>
          <a:endParaRPr kumimoji="1" lang="ja-JP" altLang="en-US" sz="2000"/>
        </a:p>
      </dgm:t>
    </dgm:pt>
    <dgm:pt modelId="{17F4C2C2-0F82-4595-B4E1-FCF6E5980322}">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6">
            <a:lumMod val="20000"/>
            <a:lumOff val="80000"/>
          </a:schemeClr>
        </a:solidFill>
      </dgm:spPr>
      <dgm:t>
        <a:bodyPr/>
        <a:lstStyle/>
        <a:p>
          <a:r>
            <a:rPr kumimoji="1" lang="ja-JP" altLang="en-US" sz="1800" b="1" dirty="0" smtClean="0"/>
            <a:t>有償</a:t>
          </a:r>
          <a:endParaRPr kumimoji="1" lang="ja-JP" altLang="en-US" sz="1800" b="1" dirty="0"/>
        </a:p>
      </dgm:t>
    </dgm:pt>
    <dgm:pt modelId="{80DC3E32-DA08-4608-A939-87A1E12F5DC9}" type="parTrans" cxnId="{AC72FEB7-106B-48D7-969F-D62DABDE2AF3}">
      <dgm:prSet custT="1"/>
      <dgm:spPr/>
      <dgm:t>
        <a:bodyPr/>
        <a:lstStyle/>
        <a:p>
          <a:endParaRPr kumimoji="1" lang="ja-JP" altLang="en-US" sz="600" b="1"/>
        </a:p>
      </dgm:t>
    </dgm:pt>
    <dgm:pt modelId="{78D6BC80-11AD-440C-AD6D-11DAFA3A604D}" type="sibTrans" cxnId="{AC72FEB7-106B-48D7-969F-D62DABDE2AF3}">
      <dgm:prSet/>
      <dgm:spPr/>
      <dgm:t>
        <a:bodyPr/>
        <a:lstStyle/>
        <a:p>
          <a:endParaRPr kumimoji="1" lang="ja-JP" altLang="en-US" sz="2000"/>
        </a:p>
      </dgm:t>
    </dgm:pt>
    <dgm:pt modelId="{BC16DDBF-FBF0-432B-A9B8-35B21AF6CFD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6. </a:t>
          </a:r>
          <a:r>
            <a:rPr kumimoji="1" lang="ja-JP" altLang="en-US" sz="1800" b="1" dirty="0" smtClean="0">
              <a:solidFill>
                <a:schemeClr val="tx1"/>
              </a:solidFill>
            </a:rPr>
            <a:t>賃貸借</a:t>
          </a:r>
          <a:endParaRPr kumimoji="1" lang="ja-JP" altLang="en-US" sz="1800" b="1" dirty="0">
            <a:solidFill>
              <a:schemeClr val="tx1"/>
            </a:solidFill>
          </a:endParaRPr>
        </a:p>
      </dgm:t>
    </dgm:pt>
    <dgm:pt modelId="{F4A474D4-ECA0-4FB0-8E5E-7FF5206A4095}" type="parTrans" cxnId="{710044FC-E89B-48EA-807F-6E58D3E6926B}">
      <dgm:prSet custT="1"/>
      <dgm:spPr/>
      <dgm:t>
        <a:bodyPr/>
        <a:lstStyle/>
        <a:p>
          <a:endParaRPr kumimoji="1" lang="ja-JP" altLang="en-US" sz="600" b="1"/>
        </a:p>
      </dgm:t>
    </dgm:pt>
    <dgm:pt modelId="{1FB0C214-688C-4376-8E8F-42F1FD890C0E}" type="sibTrans" cxnId="{710044FC-E89B-48EA-807F-6E58D3E6926B}">
      <dgm:prSet/>
      <dgm:spPr/>
      <dgm:t>
        <a:bodyPr/>
        <a:lstStyle/>
        <a:p>
          <a:endParaRPr kumimoji="1" lang="ja-JP" altLang="en-US" sz="2000"/>
        </a:p>
      </dgm:t>
    </dgm:pt>
    <dgm:pt modelId="{D4A42A8C-53F6-4B5F-86FC-3A9F07126C5F}">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800" b="1" dirty="0" smtClean="0"/>
            <a:t>役務の提供</a:t>
          </a:r>
          <a:endParaRPr kumimoji="1" lang="ja-JP" altLang="en-US" sz="1800" b="1" dirty="0"/>
        </a:p>
      </dgm:t>
    </dgm:pt>
    <dgm:pt modelId="{F458CDFA-0B9A-4852-88CB-C71171419907}" type="parTrans" cxnId="{E1934DEE-0333-45C0-A456-DD5B3BE40636}">
      <dgm:prSet custT="1"/>
      <dgm:spPr/>
      <dgm:t>
        <a:bodyPr/>
        <a:lstStyle/>
        <a:p>
          <a:endParaRPr kumimoji="1" lang="ja-JP" altLang="en-US" sz="600" b="1"/>
        </a:p>
      </dgm:t>
    </dgm:pt>
    <dgm:pt modelId="{6BF96A49-C456-42EC-BBC4-B18B167196E0}" type="sibTrans" cxnId="{E1934DEE-0333-45C0-A456-DD5B3BE40636}">
      <dgm:prSet/>
      <dgm:spPr/>
      <dgm:t>
        <a:bodyPr/>
        <a:lstStyle/>
        <a:p>
          <a:endParaRPr kumimoji="1" lang="ja-JP" altLang="en-US" sz="2000"/>
        </a:p>
      </dgm:t>
    </dgm:pt>
    <dgm:pt modelId="{A0F625E7-BCE9-4DAD-9851-8E605E8A0BF5}">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7. </a:t>
          </a:r>
          <a:r>
            <a:rPr kumimoji="1" lang="ja-JP" altLang="en-US" sz="1800" b="1" dirty="0" smtClean="0">
              <a:solidFill>
                <a:schemeClr val="tx1"/>
              </a:solidFill>
            </a:rPr>
            <a:t>雇用</a:t>
          </a:r>
          <a:endParaRPr kumimoji="1" lang="ja-JP" altLang="en-US" sz="1800" b="1" dirty="0">
            <a:solidFill>
              <a:schemeClr val="tx1"/>
            </a:solidFill>
          </a:endParaRPr>
        </a:p>
      </dgm:t>
    </dgm:pt>
    <dgm:pt modelId="{E7D2C3F1-B571-4A01-9CB5-2981A332F2CB}" type="parTrans" cxnId="{77F6728E-3C1B-420A-857A-A05D90AC2FCF}">
      <dgm:prSet custT="1"/>
      <dgm:spPr/>
      <dgm:t>
        <a:bodyPr/>
        <a:lstStyle/>
        <a:p>
          <a:endParaRPr kumimoji="1" lang="ja-JP" altLang="en-US" sz="600" b="1"/>
        </a:p>
      </dgm:t>
    </dgm:pt>
    <dgm:pt modelId="{87534E12-FF65-40D2-9DF5-26AD6927936F}" type="sibTrans" cxnId="{77F6728E-3C1B-420A-857A-A05D90AC2FCF}">
      <dgm:prSet/>
      <dgm:spPr/>
      <dgm:t>
        <a:bodyPr/>
        <a:lstStyle/>
        <a:p>
          <a:endParaRPr kumimoji="1" lang="ja-JP" altLang="en-US" sz="2000"/>
        </a:p>
      </dgm:t>
    </dgm:pt>
    <dgm:pt modelId="{8C4A8686-8696-4342-8A52-162DEE1C4D2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8. </a:t>
          </a:r>
          <a:r>
            <a:rPr kumimoji="1" lang="ja-JP" altLang="en-US" sz="1800" b="1" dirty="0" smtClean="0">
              <a:solidFill>
                <a:schemeClr val="tx1"/>
              </a:solidFill>
            </a:rPr>
            <a:t>請負</a:t>
          </a:r>
          <a:endParaRPr kumimoji="1" lang="ja-JP" altLang="en-US" sz="1800" b="1" dirty="0">
            <a:solidFill>
              <a:schemeClr val="tx1"/>
            </a:solidFill>
          </a:endParaRPr>
        </a:p>
      </dgm:t>
    </dgm:pt>
    <dgm:pt modelId="{CE47FE5E-6769-4535-9E4C-3FAA49B5535C}" type="parTrans" cxnId="{2D51A13F-7931-47A5-9953-550B0209842A}">
      <dgm:prSet custT="1"/>
      <dgm:spPr/>
      <dgm:t>
        <a:bodyPr/>
        <a:lstStyle/>
        <a:p>
          <a:endParaRPr kumimoji="1" lang="ja-JP" altLang="en-US" sz="600" b="1"/>
        </a:p>
      </dgm:t>
    </dgm:pt>
    <dgm:pt modelId="{8E0DF119-1EA3-4AEB-8A07-90959B202FD1}" type="sibTrans" cxnId="{2D51A13F-7931-47A5-9953-550B0209842A}">
      <dgm:prSet/>
      <dgm:spPr/>
      <dgm:t>
        <a:bodyPr/>
        <a:lstStyle/>
        <a:p>
          <a:endParaRPr kumimoji="1" lang="ja-JP" altLang="en-US" sz="2000"/>
        </a:p>
      </dgm:t>
    </dgm:pt>
    <dgm:pt modelId="{0D946831-358C-4254-8266-A09C670393B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9. </a:t>
          </a:r>
          <a:r>
            <a:rPr kumimoji="1" lang="ja-JP" altLang="en-US" sz="1800" b="1" dirty="0" smtClean="0">
              <a:solidFill>
                <a:schemeClr val="tx1"/>
              </a:solidFill>
            </a:rPr>
            <a:t>委任</a:t>
          </a:r>
          <a:endParaRPr kumimoji="1" lang="ja-JP" altLang="en-US" sz="1800" b="1" dirty="0">
            <a:solidFill>
              <a:schemeClr val="tx1"/>
            </a:solidFill>
          </a:endParaRPr>
        </a:p>
      </dgm:t>
    </dgm:pt>
    <dgm:pt modelId="{B1619D9C-BB91-4C31-BC18-C3295A0FACC9}" type="parTrans" cxnId="{5ED1B99A-E854-41F5-8D7E-27FA69047364}">
      <dgm:prSet custT="1"/>
      <dgm:spPr/>
      <dgm:t>
        <a:bodyPr/>
        <a:lstStyle/>
        <a:p>
          <a:endParaRPr kumimoji="1" lang="ja-JP" altLang="en-US" sz="600" b="1"/>
        </a:p>
      </dgm:t>
    </dgm:pt>
    <dgm:pt modelId="{167FC6A0-A3F8-405D-A70E-E875DE08BBCF}" type="sibTrans" cxnId="{5ED1B99A-E854-41F5-8D7E-27FA69047364}">
      <dgm:prSet/>
      <dgm:spPr/>
      <dgm:t>
        <a:bodyPr/>
        <a:lstStyle/>
        <a:p>
          <a:endParaRPr kumimoji="1" lang="ja-JP" altLang="en-US" sz="2000"/>
        </a:p>
      </dgm:t>
    </dgm:pt>
    <dgm:pt modelId="{5A94ED04-F71F-4EF0-B8E2-2BD9CB6A2E24}">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10. </a:t>
          </a:r>
          <a:r>
            <a:rPr kumimoji="1" lang="ja-JP" altLang="en-US" sz="1800" b="1" dirty="0" smtClean="0">
              <a:solidFill>
                <a:schemeClr val="tx1"/>
              </a:solidFill>
            </a:rPr>
            <a:t>寄託</a:t>
          </a:r>
          <a:endParaRPr kumimoji="1" lang="ja-JP" altLang="en-US" sz="1800" b="1" dirty="0">
            <a:solidFill>
              <a:schemeClr val="tx1"/>
            </a:solidFill>
          </a:endParaRPr>
        </a:p>
      </dgm:t>
    </dgm:pt>
    <dgm:pt modelId="{C9481663-AB6B-487C-890B-4398D5F185E5}" type="parTrans" cxnId="{C32D2DD6-5A1F-4047-990D-58AE473590DD}">
      <dgm:prSet custT="1"/>
      <dgm:spPr/>
      <dgm:t>
        <a:bodyPr/>
        <a:lstStyle/>
        <a:p>
          <a:endParaRPr kumimoji="1" lang="ja-JP" altLang="en-US" sz="600" b="1"/>
        </a:p>
      </dgm:t>
    </dgm:pt>
    <dgm:pt modelId="{DE0233D3-3DE1-4EA2-8DE1-EB41A4711091}" type="sibTrans" cxnId="{C32D2DD6-5A1F-4047-990D-58AE473590DD}">
      <dgm:prSet/>
      <dgm:spPr/>
      <dgm:t>
        <a:bodyPr/>
        <a:lstStyle/>
        <a:p>
          <a:endParaRPr kumimoji="1" lang="ja-JP" altLang="en-US" sz="2000"/>
        </a:p>
      </dgm:t>
    </dgm:pt>
    <dgm:pt modelId="{01FF4AF3-098E-4CA7-98FB-9B8738E4CEBC}">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紛争の解決</a:t>
          </a:r>
          <a:endParaRPr kumimoji="1" lang="ja-JP" altLang="en-US" sz="1800" b="1" dirty="0"/>
        </a:p>
      </dgm:t>
    </dgm:pt>
    <dgm:pt modelId="{8E520709-1854-476C-BEFB-9107A2CC20CE}" type="parTrans" cxnId="{37A65013-62DA-42A7-9167-8FF7AC6B6AF0}">
      <dgm:prSet custT="1"/>
      <dgm:spPr/>
      <dgm:t>
        <a:bodyPr/>
        <a:lstStyle/>
        <a:p>
          <a:endParaRPr kumimoji="1" lang="ja-JP" altLang="en-US" sz="800" b="1"/>
        </a:p>
      </dgm:t>
    </dgm:pt>
    <dgm:pt modelId="{91978726-DBDE-4142-94A7-EC15EF1A8DBE}" type="sibTrans" cxnId="{37A65013-62DA-42A7-9167-8FF7AC6B6AF0}">
      <dgm:prSet/>
      <dgm:spPr/>
      <dgm:t>
        <a:bodyPr/>
        <a:lstStyle/>
        <a:p>
          <a:endParaRPr kumimoji="1" lang="ja-JP" altLang="en-US" sz="2000"/>
        </a:p>
      </dgm:t>
    </dgm:pt>
    <dgm:pt modelId="{9AD22114-56DF-4E32-8284-B6EBA3D094F6}">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13. </a:t>
          </a:r>
          <a:r>
            <a:rPr kumimoji="1" lang="ja-JP" altLang="en-US" sz="1800" b="1" dirty="0" smtClean="0">
              <a:solidFill>
                <a:schemeClr val="tx1"/>
              </a:solidFill>
            </a:rPr>
            <a:t>和解</a:t>
          </a:r>
          <a:endParaRPr kumimoji="1" lang="ja-JP" altLang="en-US" sz="1800" b="1" dirty="0">
            <a:solidFill>
              <a:schemeClr val="tx1"/>
            </a:solidFill>
          </a:endParaRPr>
        </a:p>
      </dgm:t>
    </dgm:pt>
    <dgm:pt modelId="{8986B514-DA54-4249-91A7-AD599016D2C4}" type="parTrans" cxnId="{9963D50E-86F0-4C3C-A4BB-8E1FC96429BC}">
      <dgm:prSet custT="1"/>
      <dgm:spPr/>
      <dgm:t>
        <a:bodyPr/>
        <a:lstStyle/>
        <a:p>
          <a:endParaRPr kumimoji="1" lang="ja-JP" altLang="en-US" sz="1000" b="1"/>
        </a:p>
      </dgm:t>
    </dgm:pt>
    <dgm:pt modelId="{EA1F33D5-6DC1-468B-9B57-82258AAD6BE0}" type="sibTrans" cxnId="{9963D50E-86F0-4C3C-A4BB-8E1FC96429BC}">
      <dgm:prSet/>
      <dgm:spPr/>
      <dgm:t>
        <a:bodyPr/>
        <a:lstStyle/>
        <a:p>
          <a:endParaRPr kumimoji="1" lang="ja-JP" altLang="en-US" sz="2000"/>
        </a:p>
      </dgm:t>
    </dgm:pt>
    <dgm:pt modelId="{6B8BD168-1096-4A85-AE2E-38521AE3F21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800" b="1" dirty="0" smtClean="0"/>
            <a:t>事業を営む</a:t>
          </a:r>
          <a:endParaRPr kumimoji="1" lang="ja-JP" altLang="en-US" sz="1800" b="1" dirty="0"/>
        </a:p>
      </dgm:t>
    </dgm:pt>
    <dgm:pt modelId="{F91EAD8E-BB7B-43CF-9BF4-FADA74322B98}" type="parTrans" cxnId="{8EC0515B-688B-488C-B1A1-59533B29F47E}">
      <dgm:prSet custT="1"/>
      <dgm:spPr/>
      <dgm:t>
        <a:bodyPr/>
        <a:lstStyle/>
        <a:p>
          <a:endParaRPr kumimoji="1" lang="ja-JP" altLang="en-US" sz="600" b="1"/>
        </a:p>
      </dgm:t>
    </dgm:pt>
    <dgm:pt modelId="{771F1C55-6FA1-4E53-A0F2-97B3D4BABF69}" type="sibTrans" cxnId="{8EC0515B-688B-488C-B1A1-59533B29F47E}">
      <dgm:prSet/>
      <dgm:spPr/>
      <dgm:t>
        <a:bodyPr/>
        <a:lstStyle/>
        <a:p>
          <a:endParaRPr kumimoji="1" lang="ja-JP" altLang="en-US" sz="2000"/>
        </a:p>
      </dgm:t>
    </dgm:pt>
    <dgm:pt modelId="{934E934F-E13E-47E1-888B-DEFD0886EFB7}">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11. </a:t>
          </a:r>
          <a:r>
            <a:rPr kumimoji="1" lang="ja-JP" altLang="en-US" sz="1800" b="1" dirty="0" smtClean="0">
              <a:solidFill>
                <a:schemeClr val="tx1"/>
              </a:solidFill>
            </a:rPr>
            <a:t>組合</a:t>
          </a:r>
          <a:endParaRPr kumimoji="1" lang="ja-JP" altLang="en-US" sz="1800" b="1" dirty="0">
            <a:solidFill>
              <a:schemeClr val="tx1"/>
            </a:solidFill>
          </a:endParaRPr>
        </a:p>
      </dgm:t>
    </dgm:pt>
    <dgm:pt modelId="{AE14862C-17DB-4617-9E5E-D526A0C6F7AD}" type="parTrans" cxnId="{CA7B7AB4-C7D8-4860-8820-58678EB4F5DC}">
      <dgm:prSet custT="1"/>
      <dgm:spPr/>
      <dgm:t>
        <a:bodyPr/>
        <a:lstStyle/>
        <a:p>
          <a:endParaRPr kumimoji="1" lang="ja-JP" altLang="en-US" sz="600" b="1"/>
        </a:p>
      </dgm:t>
    </dgm:pt>
    <dgm:pt modelId="{95D1FC23-74EA-4D04-8CE8-5DE7611CE7AD}" type="sibTrans" cxnId="{CA7B7AB4-C7D8-4860-8820-58678EB4F5DC}">
      <dgm:prSet/>
      <dgm:spPr/>
      <dgm:t>
        <a:bodyPr/>
        <a:lstStyle/>
        <a:p>
          <a:endParaRPr kumimoji="1" lang="ja-JP" altLang="en-US" sz="2000"/>
        </a:p>
      </dgm:t>
    </dgm:pt>
    <dgm:pt modelId="{8A6629D2-75B7-4DC1-A6F6-40F3F79D9ACE}">
      <dgm:prSet phldrT="[テキスト]" custT="1">
        <dgm:style>
          <a:lnRef idx="0">
            <a:schemeClr val="accent1"/>
          </a:lnRef>
          <a:fillRef idx="3">
            <a:schemeClr val="accent1"/>
          </a:fillRef>
          <a:effectRef idx="3">
            <a:schemeClr val="accent1"/>
          </a:effectRef>
          <a:fontRef idx="minor">
            <a:schemeClr val="lt1"/>
          </a:fontRef>
        </dgm:style>
      </dgm:prSet>
      <dgm:spPr>
        <a:solidFill>
          <a:schemeClr val="accent1">
            <a:lumMod val="20000"/>
            <a:lumOff val="80000"/>
          </a:schemeClr>
        </a:solidFill>
        <a:ln>
          <a:solidFill>
            <a:schemeClr val="accent5"/>
          </a:solidFill>
        </a:ln>
      </dgm:spPr>
      <dgm:t>
        <a:bodyPr/>
        <a:lstStyle/>
        <a:p>
          <a:r>
            <a:rPr kumimoji="1" lang="en-US" altLang="ja-JP" sz="1800" b="1" dirty="0" smtClean="0">
              <a:solidFill>
                <a:schemeClr val="tx1"/>
              </a:solidFill>
            </a:rPr>
            <a:t>12. </a:t>
          </a:r>
          <a:r>
            <a:rPr kumimoji="1" lang="ja-JP" altLang="en-US" sz="1800" b="1" dirty="0" smtClean="0">
              <a:solidFill>
                <a:schemeClr val="tx1"/>
              </a:solidFill>
            </a:rPr>
            <a:t>終身定期金</a:t>
          </a:r>
          <a:endParaRPr kumimoji="1" lang="ja-JP" altLang="en-US" sz="1800" b="1" dirty="0">
            <a:solidFill>
              <a:schemeClr val="tx1"/>
            </a:solidFill>
          </a:endParaRPr>
        </a:p>
      </dgm:t>
    </dgm:pt>
    <dgm:pt modelId="{2F008EF4-E292-4825-89ED-CF270EA2D072}" type="parTrans" cxnId="{429F1028-B978-4A3E-A938-15D5AFF7C726}">
      <dgm:prSet custT="1"/>
      <dgm:spPr/>
      <dgm:t>
        <a:bodyPr/>
        <a:lstStyle/>
        <a:p>
          <a:endParaRPr kumimoji="1" lang="ja-JP" altLang="en-US" sz="600" b="1"/>
        </a:p>
      </dgm:t>
    </dgm:pt>
    <dgm:pt modelId="{E49B7160-D058-4ADB-BC0C-9CC9234CCAF7}" type="sibTrans" cxnId="{429F1028-B978-4A3E-A938-15D5AFF7C726}">
      <dgm:prSet/>
      <dgm:spPr/>
      <dgm:t>
        <a:bodyPr/>
        <a:lstStyle/>
        <a:p>
          <a:endParaRPr kumimoji="1" lang="ja-JP" altLang="en-US" sz="2000"/>
        </a:p>
      </dgm:t>
    </dgm:pt>
    <dgm:pt modelId="{12FF9180-F63F-42A0-A476-1AF99097422B}">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800" b="1" dirty="0" smtClean="0"/>
            <a:t>従属的</a:t>
          </a:r>
          <a:r>
            <a:rPr kumimoji="1" lang="en-US" altLang="ja-JP" sz="1800" b="1" dirty="0" smtClean="0"/>
            <a:t/>
          </a:r>
          <a:br>
            <a:rPr kumimoji="1" lang="en-US" altLang="ja-JP" sz="1800" b="1" dirty="0" smtClean="0"/>
          </a:br>
          <a:r>
            <a:rPr kumimoji="1" lang="en-US" altLang="ja-JP" sz="1800" b="1" dirty="0" smtClean="0"/>
            <a:t>(</a:t>
          </a:r>
          <a:r>
            <a:rPr kumimoji="1" lang="ja-JP" altLang="en-US" sz="1800" b="1" dirty="0" smtClean="0"/>
            <a:t>時間決めで</a:t>
          </a:r>
          <a:r>
            <a:rPr kumimoji="1" lang="en-US" altLang="ja-JP" sz="1800" b="1" dirty="0" smtClean="0"/>
            <a:t>)</a:t>
          </a:r>
          <a:endParaRPr kumimoji="1" lang="ja-JP" altLang="en-US" sz="1800" b="1" dirty="0"/>
        </a:p>
      </dgm:t>
    </dgm:pt>
    <dgm:pt modelId="{26BE926B-8249-40F7-922C-35C09AEE2AD4}" type="parTrans" cxnId="{D8626FD1-201B-4927-ABB6-126558AF43C1}">
      <dgm:prSet custT="1"/>
      <dgm:spPr/>
      <dgm:t>
        <a:bodyPr/>
        <a:lstStyle/>
        <a:p>
          <a:endParaRPr kumimoji="1" lang="ja-JP" altLang="en-US" sz="600" b="1"/>
        </a:p>
      </dgm:t>
    </dgm:pt>
    <dgm:pt modelId="{F3ED69ED-6FAA-4100-827C-F62D9DB89387}" type="sibTrans" cxnId="{D8626FD1-201B-4927-ABB6-126558AF43C1}">
      <dgm:prSet/>
      <dgm:spPr/>
      <dgm:t>
        <a:bodyPr/>
        <a:lstStyle/>
        <a:p>
          <a:endParaRPr kumimoji="1" lang="ja-JP" altLang="en-US" sz="2000"/>
        </a:p>
      </dgm:t>
    </dgm:pt>
    <dgm:pt modelId="{22C63188-365A-4E0F-B750-F154A464FF71}">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800" b="1" dirty="0" smtClean="0"/>
            <a:t>独立的</a:t>
          </a:r>
          <a:endParaRPr kumimoji="1" lang="ja-JP" altLang="en-US" sz="1800" b="1" dirty="0"/>
        </a:p>
      </dgm:t>
    </dgm:pt>
    <dgm:pt modelId="{6B8888A0-BC93-4DBF-A0A3-169C6AF018AD}" type="parTrans" cxnId="{9FA6E198-5580-4F5B-AF4E-BF7D55152650}">
      <dgm:prSet custT="1"/>
      <dgm:spPr/>
      <dgm:t>
        <a:bodyPr/>
        <a:lstStyle/>
        <a:p>
          <a:endParaRPr kumimoji="1" lang="ja-JP" altLang="en-US" sz="600" b="1"/>
        </a:p>
      </dgm:t>
    </dgm:pt>
    <dgm:pt modelId="{884E3AED-DB91-46EE-8959-3E644EC33D73}" type="sibTrans" cxnId="{9FA6E198-5580-4F5B-AF4E-BF7D55152650}">
      <dgm:prSet/>
      <dgm:spPr/>
      <dgm:t>
        <a:bodyPr/>
        <a:lstStyle/>
        <a:p>
          <a:endParaRPr kumimoji="1" lang="ja-JP" altLang="en-US" sz="2000"/>
        </a:p>
      </dgm:t>
    </dgm:pt>
    <dgm:pt modelId="{ABA4B68F-00AA-4C47-ACD3-80E286A4DD74}">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800" b="1" dirty="0" smtClean="0"/>
            <a:t>対価が金銭</a:t>
          </a:r>
          <a:endParaRPr kumimoji="1" lang="ja-JP" altLang="en-US" sz="1800" b="1" dirty="0"/>
        </a:p>
      </dgm:t>
    </dgm:pt>
    <dgm:pt modelId="{A92F4169-0EA3-4B1F-83F4-0ABAEB0E52CE}" type="parTrans" cxnId="{8B7BD840-719E-4E1B-BBB1-11AA0A766DE3}">
      <dgm:prSet custT="1"/>
      <dgm:spPr/>
      <dgm:t>
        <a:bodyPr/>
        <a:lstStyle/>
        <a:p>
          <a:endParaRPr kumimoji="1" lang="ja-JP" altLang="en-US" sz="600" b="1"/>
        </a:p>
      </dgm:t>
    </dgm:pt>
    <dgm:pt modelId="{57334B37-7BEC-44A6-98EF-4C4852055FBA}" type="sibTrans" cxnId="{8B7BD840-719E-4E1B-BBB1-11AA0A766DE3}">
      <dgm:prSet/>
      <dgm:spPr/>
      <dgm:t>
        <a:bodyPr/>
        <a:lstStyle/>
        <a:p>
          <a:endParaRPr kumimoji="1" lang="ja-JP" altLang="en-US" sz="2000"/>
        </a:p>
      </dgm:t>
    </dgm:pt>
    <dgm:pt modelId="{0E08F52D-A8F7-4543-8F24-8D8437E8354F}">
      <dgm:prSet phldrT="[テキスト]" custT="1">
        <dgm:style>
          <a:lnRef idx="1">
            <a:schemeClr val="accent2"/>
          </a:lnRef>
          <a:fillRef idx="2">
            <a:schemeClr val="accent2"/>
          </a:fillRef>
          <a:effectRef idx="1">
            <a:schemeClr val="accent2"/>
          </a:effectRef>
          <a:fontRef idx="minor">
            <a:schemeClr val="dk1"/>
          </a:fontRef>
        </dgm:style>
      </dgm:prSet>
      <dgm:spPr>
        <a:solidFill>
          <a:schemeClr val="accent2">
            <a:lumMod val="20000"/>
            <a:lumOff val="80000"/>
          </a:schemeClr>
        </a:solidFill>
      </dgm:spPr>
      <dgm:t>
        <a:bodyPr/>
        <a:lstStyle/>
        <a:p>
          <a:r>
            <a:rPr kumimoji="1" lang="ja-JP" altLang="en-US" sz="1800" b="1" dirty="0" smtClean="0"/>
            <a:t>対価が物</a:t>
          </a:r>
          <a:endParaRPr kumimoji="1" lang="ja-JP" altLang="en-US" sz="1800" b="1" dirty="0"/>
        </a:p>
      </dgm:t>
    </dgm:pt>
    <dgm:pt modelId="{8B5B627A-A5CC-4F4B-8B70-E13757CB9FDB}" type="parTrans" cxnId="{D229C4ED-C96E-4B4B-A479-4B97871965AF}">
      <dgm:prSet custT="1"/>
      <dgm:spPr/>
      <dgm:t>
        <a:bodyPr/>
        <a:lstStyle/>
        <a:p>
          <a:endParaRPr kumimoji="1" lang="ja-JP" altLang="en-US" sz="600" b="1"/>
        </a:p>
      </dgm:t>
    </dgm:pt>
    <dgm:pt modelId="{5CD3B152-369B-444D-AEEF-75C695824ED4}" type="sibTrans" cxnId="{D229C4ED-C96E-4B4B-A479-4B97871965AF}">
      <dgm:prSet/>
      <dgm:spPr/>
      <dgm:t>
        <a:bodyPr/>
        <a:lstStyle/>
        <a:p>
          <a:endParaRPr kumimoji="1" lang="ja-JP" altLang="en-US" sz="2000"/>
        </a:p>
      </dgm:t>
    </dgm:pt>
    <dgm:pt modelId="{E448B1EA-EC83-42F3-97FC-A6A444ACF2BC}">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800" b="1" dirty="0" smtClean="0"/>
            <a:t>仕事の完成</a:t>
          </a:r>
          <a:endParaRPr kumimoji="1" lang="ja-JP" altLang="en-US" sz="1800" b="1" dirty="0"/>
        </a:p>
      </dgm:t>
    </dgm:pt>
    <dgm:pt modelId="{30BB0C6F-7A4D-4566-9E56-DD46734B39A9}" type="parTrans" cxnId="{5A0AB8AE-E895-4194-8F48-7649253451C0}">
      <dgm:prSet custT="1"/>
      <dgm:spPr/>
      <dgm:t>
        <a:bodyPr/>
        <a:lstStyle/>
        <a:p>
          <a:endParaRPr kumimoji="1" lang="ja-JP" altLang="en-US" sz="600" b="1"/>
        </a:p>
      </dgm:t>
    </dgm:pt>
    <dgm:pt modelId="{97F9D401-B2A3-423F-91CA-3BC2487658EC}" type="sibTrans" cxnId="{5A0AB8AE-E895-4194-8F48-7649253451C0}">
      <dgm:prSet/>
      <dgm:spPr/>
      <dgm:t>
        <a:bodyPr/>
        <a:lstStyle/>
        <a:p>
          <a:endParaRPr kumimoji="1" lang="ja-JP" altLang="en-US" sz="2000"/>
        </a:p>
      </dgm:t>
    </dgm:pt>
    <dgm:pt modelId="{09314D19-A695-464A-BA1B-4A180EE2D6F2}">
      <dgm:prSet phldrT="[テキスト]" custT="1">
        <dgm:style>
          <a:lnRef idx="1">
            <a:schemeClr val="accent5"/>
          </a:lnRef>
          <a:fillRef idx="2">
            <a:schemeClr val="accent5"/>
          </a:fillRef>
          <a:effectRef idx="1">
            <a:schemeClr val="accent5"/>
          </a:effectRef>
          <a:fontRef idx="minor">
            <a:schemeClr val="dk1"/>
          </a:fontRef>
        </dgm:style>
      </dgm:prSet>
      <dgm:spPr>
        <a:solidFill>
          <a:srgbClr val="CCCCFF"/>
        </a:solidFill>
      </dgm:spPr>
      <dgm:t>
        <a:bodyPr/>
        <a:lstStyle/>
        <a:p>
          <a:r>
            <a:rPr kumimoji="1" lang="ja-JP" altLang="en-US" sz="1800" b="1" dirty="0" smtClean="0"/>
            <a:t>事務の処理</a:t>
          </a:r>
          <a:endParaRPr kumimoji="1" lang="ja-JP" altLang="en-US" sz="1800" b="1" dirty="0"/>
        </a:p>
      </dgm:t>
    </dgm:pt>
    <dgm:pt modelId="{E64FEF2C-970A-4B13-9552-AC7F28AF2FC4}" type="parTrans" cxnId="{853BC431-8794-471A-ACC1-645D6106E69B}">
      <dgm:prSet custT="1"/>
      <dgm:spPr/>
      <dgm:t>
        <a:bodyPr/>
        <a:lstStyle/>
        <a:p>
          <a:endParaRPr kumimoji="1" lang="ja-JP" altLang="en-US" sz="600" b="1"/>
        </a:p>
      </dgm:t>
    </dgm:pt>
    <dgm:pt modelId="{5C17E1AA-B268-489F-9597-84FD470002D4}" type="sibTrans" cxnId="{853BC431-8794-471A-ACC1-645D6106E69B}">
      <dgm:prSet/>
      <dgm:spPr/>
      <dgm:t>
        <a:bodyPr/>
        <a:lstStyle/>
        <a:p>
          <a:endParaRPr kumimoji="1" lang="ja-JP" altLang="en-US" sz="2000"/>
        </a:p>
      </dgm:t>
    </dgm:pt>
    <dgm:pt modelId="{933FAE83-875C-4533-83A1-9D590A69490B}">
      <dgm:prSet phldrT="[テキスト]" custT="1">
        <dgm:style>
          <a:lnRef idx="1">
            <a:schemeClr val="accent6"/>
          </a:lnRef>
          <a:fillRef idx="2">
            <a:schemeClr val="accent6"/>
          </a:fillRef>
          <a:effectRef idx="1">
            <a:schemeClr val="accent6"/>
          </a:effectRef>
          <a:fontRef idx="minor">
            <a:schemeClr val="dk1"/>
          </a:fontRef>
        </dgm:style>
      </dgm:prSet>
      <dgm:spPr>
        <a:solidFill>
          <a:schemeClr val="accent4">
            <a:lumMod val="20000"/>
            <a:lumOff val="80000"/>
          </a:schemeClr>
        </a:solidFill>
      </dgm:spPr>
      <dgm:t>
        <a:bodyPr/>
        <a:lstStyle/>
        <a:p>
          <a:r>
            <a:rPr kumimoji="1" lang="ja-JP" altLang="en-US" sz="1800" b="1" dirty="0" smtClean="0"/>
            <a:t>物を預かる</a:t>
          </a:r>
          <a:endParaRPr kumimoji="1" lang="ja-JP" altLang="en-US" sz="1800" b="1" dirty="0"/>
        </a:p>
      </dgm:t>
    </dgm:pt>
    <dgm:pt modelId="{1E41BE76-12DD-4D84-B696-F0C21A11FD60}" type="parTrans" cxnId="{785242BF-B89F-4097-AC17-9E74DF0DA33D}">
      <dgm:prSet custT="1"/>
      <dgm:spPr/>
      <dgm:t>
        <a:bodyPr/>
        <a:lstStyle/>
        <a:p>
          <a:endParaRPr kumimoji="1" lang="ja-JP" altLang="en-US" sz="600" b="1"/>
        </a:p>
      </dgm:t>
    </dgm:pt>
    <dgm:pt modelId="{EADCBE70-2D63-4390-B27D-B4C15D2DC26F}" type="sibTrans" cxnId="{785242BF-B89F-4097-AC17-9E74DF0DA33D}">
      <dgm:prSet/>
      <dgm:spPr/>
      <dgm:t>
        <a:bodyPr/>
        <a:lstStyle/>
        <a:p>
          <a:endParaRPr kumimoji="1" lang="ja-JP" altLang="en-US" sz="2000"/>
        </a:p>
      </dgm:t>
    </dgm:pt>
    <dgm:pt modelId="{38D76CD0-F050-442B-97B7-BAEE8EE2C908}">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800" b="1" dirty="0" smtClean="0"/>
            <a:t>団体形成</a:t>
          </a:r>
          <a:endParaRPr kumimoji="1" lang="ja-JP" altLang="en-US" sz="1800" b="1" dirty="0"/>
        </a:p>
      </dgm:t>
    </dgm:pt>
    <dgm:pt modelId="{1C07D721-B298-4AF5-99BC-6A93BB274CA5}" type="parTrans" cxnId="{95746731-5F24-487F-B63C-8F94CBBFA5CA}">
      <dgm:prSet custT="1"/>
      <dgm:spPr/>
      <dgm:t>
        <a:bodyPr/>
        <a:lstStyle/>
        <a:p>
          <a:endParaRPr kumimoji="1" lang="ja-JP" altLang="en-US" sz="600"/>
        </a:p>
      </dgm:t>
    </dgm:pt>
    <dgm:pt modelId="{382EB340-269C-42DC-96F8-1CD96FFF5E10}" type="sibTrans" cxnId="{95746731-5F24-487F-B63C-8F94CBBFA5CA}">
      <dgm:prSet/>
      <dgm:spPr/>
      <dgm:t>
        <a:bodyPr/>
        <a:lstStyle/>
        <a:p>
          <a:endParaRPr kumimoji="1" lang="ja-JP" altLang="en-US" sz="2000"/>
        </a:p>
      </dgm:t>
    </dgm:pt>
    <dgm:pt modelId="{3E2EDFF0-B0C5-44BC-B3C7-1D5818710969}">
      <dgm:prSet phldrT="[テキスト]" custT="1">
        <dgm:style>
          <a:lnRef idx="1">
            <a:schemeClr val="accent1"/>
          </a:lnRef>
          <a:fillRef idx="2">
            <a:schemeClr val="accent1"/>
          </a:fillRef>
          <a:effectRef idx="1">
            <a:schemeClr val="accent1"/>
          </a:effectRef>
          <a:fontRef idx="minor">
            <a:schemeClr val="dk1"/>
          </a:fontRef>
        </dgm:style>
      </dgm:prSet>
      <dgm:spPr/>
      <dgm:t>
        <a:bodyPr/>
        <a:lstStyle/>
        <a:p>
          <a:r>
            <a:rPr kumimoji="1" lang="ja-JP" altLang="en-US" sz="1800" b="1" dirty="0" smtClean="0"/>
            <a:t>年金事業</a:t>
          </a:r>
          <a:endParaRPr kumimoji="1" lang="ja-JP" altLang="en-US" sz="1800" b="1" dirty="0"/>
        </a:p>
      </dgm:t>
    </dgm:pt>
    <dgm:pt modelId="{777F93A5-CAC6-49CF-B380-6942BAA3DF3D}" type="parTrans" cxnId="{EBDA7646-8D9D-4227-AF8D-11D8B83F5AAB}">
      <dgm:prSet custT="1"/>
      <dgm:spPr/>
      <dgm:t>
        <a:bodyPr/>
        <a:lstStyle/>
        <a:p>
          <a:endParaRPr kumimoji="1" lang="ja-JP" altLang="en-US" sz="600"/>
        </a:p>
      </dgm:t>
    </dgm:pt>
    <dgm:pt modelId="{CFA87753-7BA2-4557-8B76-206379BC38EA}" type="sibTrans" cxnId="{EBDA7646-8D9D-4227-AF8D-11D8B83F5AAB}">
      <dgm:prSet/>
      <dgm:spPr/>
      <dgm:t>
        <a:bodyPr/>
        <a:lstStyle/>
        <a:p>
          <a:endParaRPr kumimoji="1" lang="ja-JP" altLang="en-US" sz="2000"/>
        </a:p>
      </dgm:t>
    </dgm:pt>
    <dgm:pt modelId="{242521CE-099C-4C43-A5B3-400AA319ED1D}" type="pres">
      <dgm:prSet presAssocID="{DB22024F-225C-4784-B90C-4328F4F4C932}" presName="diagram" presStyleCnt="0">
        <dgm:presLayoutVars>
          <dgm:chPref val="1"/>
          <dgm:dir/>
          <dgm:animOne val="branch"/>
          <dgm:animLvl val="lvl"/>
          <dgm:resizeHandles val="exact"/>
        </dgm:presLayoutVars>
      </dgm:prSet>
      <dgm:spPr/>
      <dgm:t>
        <a:bodyPr/>
        <a:lstStyle/>
        <a:p>
          <a:endParaRPr kumimoji="1" lang="ja-JP" altLang="en-US"/>
        </a:p>
      </dgm:t>
    </dgm:pt>
    <dgm:pt modelId="{C6702C48-1CEA-4657-BD86-0E9106BA7D13}" type="pres">
      <dgm:prSet presAssocID="{0DCD6FE1-A74D-4B6A-BBCD-3DE915DEEA84}" presName="root1" presStyleCnt="0"/>
      <dgm:spPr/>
    </dgm:pt>
    <dgm:pt modelId="{26913E06-9DC7-4BBC-9170-498BEA44AA25}" type="pres">
      <dgm:prSet presAssocID="{0DCD6FE1-A74D-4B6A-BBCD-3DE915DEEA84}" presName="LevelOneTextNode" presStyleLbl="node0" presStyleIdx="0" presStyleCnt="1" custScaleX="67280" custScaleY="505446">
        <dgm:presLayoutVars>
          <dgm:chPref val="3"/>
        </dgm:presLayoutVars>
      </dgm:prSet>
      <dgm:spPr/>
      <dgm:t>
        <a:bodyPr/>
        <a:lstStyle/>
        <a:p>
          <a:endParaRPr kumimoji="1" lang="ja-JP" altLang="en-US"/>
        </a:p>
      </dgm:t>
    </dgm:pt>
    <dgm:pt modelId="{E1CF528F-E776-4DDA-8C56-15C354245251}" type="pres">
      <dgm:prSet presAssocID="{0DCD6FE1-A74D-4B6A-BBCD-3DE915DEEA84}" presName="level2hierChild" presStyleCnt="0"/>
      <dgm:spPr/>
    </dgm:pt>
    <dgm:pt modelId="{05BAE654-8871-4C83-A010-24A5113EAC94}" type="pres">
      <dgm:prSet presAssocID="{4625A0B6-4F9D-4C35-8789-61519641D8C6}" presName="conn2-1" presStyleLbl="parChTrans1D2" presStyleIdx="0" presStyleCnt="2"/>
      <dgm:spPr/>
      <dgm:t>
        <a:bodyPr/>
        <a:lstStyle/>
        <a:p>
          <a:endParaRPr kumimoji="1" lang="ja-JP" altLang="en-US"/>
        </a:p>
      </dgm:t>
    </dgm:pt>
    <dgm:pt modelId="{0F1E77B5-3FBB-432A-AC84-A7C54BD460D7}" type="pres">
      <dgm:prSet presAssocID="{4625A0B6-4F9D-4C35-8789-61519641D8C6}" presName="connTx" presStyleLbl="parChTrans1D2" presStyleIdx="0" presStyleCnt="2"/>
      <dgm:spPr/>
      <dgm:t>
        <a:bodyPr/>
        <a:lstStyle/>
        <a:p>
          <a:endParaRPr kumimoji="1" lang="ja-JP" altLang="en-US"/>
        </a:p>
      </dgm:t>
    </dgm:pt>
    <dgm:pt modelId="{6AD2AD9D-4277-4029-A00F-E81DE1AE1B20}" type="pres">
      <dgm:prSet presAssocID="{E7BE4422-C7C2-465F-B0CB-81F43798BE88}" presName="root2" presStyleCnt="0"/>
      <dgm:spPr/>
    </dgm:pt>
    <dgm:pt modelId="{47F27950-67DF-41D3-A5BB-4E22D92A9527}" type="pres">
      <dgm:prSet presAssocID="{E7BE4422-C7C2-465F-B0CB-81F43798BE88}" presName="LevelTwoTextNode" presStyleLbl="node2" presStyleIdx="0" presStyleCnt="2" custScaleX="191520" custScaleY="194872">
        <dgm:presLayoutVars>
          <dgm:chPref val="3"/>
        </dgm:presLayoutVars>
      </dgm:prSet>
      <dgm:spPr/>
      <dgm:t>
        <a:bodyPr/>
        <a:lstStyle/>
        <a:p>
          <a:endParaRPr kumimoji="1" lang="ja-JP" altLang="en-US"/>
        </a:p>
      </dgm:t>
    </dgm:pt>
    <dgm:pt modelId="{39EC07CB-C3BC-4C7B-8E24-411177596102}" type="pres">
      <dgm:prSet presAssocID="{E7BE4422-C7C2-465F-B0CB-81F43798BE88}" presName="level3hierChild" presStyleCnt="0"/>
      <dgm:spPr/>
    </dgm:pt>
    <dgm:pt modelId="{747EE347-8FAC-47B6-BDCB-0F57C780B90C}" type="pres">
      <dgm:prSet presAssocID="{565A9D60-A7EC-43FA-A0BF-42432A5EFC16}" presName="conn2-1" presStyleLbl="parChTrans1D3" presStyleIdx="0" presStyleCnt="6"/>
      <dgm:spPr/>
      <dgm:t>
        <a:bodyPr/>
        <a:lstStyle/>
        <a:p>
          <a:endParaRPr kumimoji="1" lang="ja-JP" altLang="en-US"/>
        </a:p>
      </dgm:t>
    </dgm:pt>
    <dgm:pt modelId="{B2D5A975-B1D6-4E11-AA5E-7EE10513C3CE}" type="pres">
      <dgm:prSet presAssocID="{565A9D60-A7EC-43FA-A0BF-42432A5EFC16}" presName="connTx" presStyleLbl="parChTrans1D3" presStyleIdx="0" presStyleCnt="6"/>
      <dgm:spPr/>
      <dgm:t>
        <a:bodyPr/>
        <a:lstStyle/>
        <a:p>
          <a:endParaRPr kumimoji="1" lang="ja-JP" altLang="en-US"/>
        </a:p>
      </dgm:t>
    </dgm:pt>
    <dgm:pt modelId="{1B1BD0E1-321E-4BBD-AE8E-F410B114FCD8}" type="pres">
      <dgm:prSet presAssocID="{1D5BC8F1-2E0E-4E23-976B-D157EB235CA3}" presName="root2" presStyleCnt="0"/>
      <dgm:spPr/>
    </dgm:pt>
    <dgm:pt modelId="{266245D4-4B6F-48B7-ACB8-9620D9220F2F}" type="pres">
      <dgm:prSet presAssocID="{1D5BC8F1-2E0E-4E23-976B-D157EB235CA3}" presName="LevelTwoTextNode" presStyleLbl="node3" presStyleIdx="0" presStyleCnt="6" custScaleX="194872">
        <dgm:presLayoutVars>
          <dgm:chPref val="3"/>
        </dgm:presLayoutVars>
      </dgm:prSet>
      <dgm:spPr/>
      <dgm:t>
        <a:bodyPr/>
        <a:lstStyle/>
        <a:p>
          <a:endParaRPr kumimoji="1" lang="ja-JP" altLang="en-US"/>
        </a:p>
      </dgm:t>
    </dgm:pt>
    <dgm:pt modelId="{69489257-96A4-4E98-9F49-6F7D2C645406}" type="pres">
      <dgm:prSet presAssocID="{1D5BC8F1-2E0E-4E23-976B-D157EB235CA3}" presName="level3hierChild" presStyleCnt="0"/>
      <dgm:spPr/>
    </dgm:pt>
    <dgm:pt modelId="{EAE1E475-EB3F-4C6B-A1A8-F406F062B697}" type="pres">
      <dgm:prSet presAssocID="{C9BE823F-01B2-44BE-8F2A-FCAF4152DD62}" presName="conn2-1" presStyleLbl="parChTrans1D4" presStyleIdx="0" presStyleCnt="26"/>
      <dgm:spPr/>
      <dgm:t>
        <a:bodyPr/>
        <a:lstStyle/>
        <a:p>
          <a:endParaRPr kumimoji="1" lang="ja-JP" altLang="en-US"/>
        </a:p>
      </dgm:t>
    </dgm:pt>
    <dgm:pt modelId="{F527FF69-288D-4236-871E-B0679A18583F}" type="pres">
      <dgm:prSet presAssocID="{C9BE823F-01B2-44BE-8F2A-FCAF4152DD62}" presName="connTx" presStyleLbl="parChTrans1D4" presStyleIdx="0" presStyleCnt="26"/>
      <dgm:spPr/>
      <dgm:t>
        <a:bodyPr/>
        <a:lstStyle/>
        <a:p>
          <a:endParaRPr kumimoji="1" lang="ja-JP" altLang="en-US"/>
        </a:p>
      </dgm:t>
    </dgm:pt>
    <dgm:pt modelId="{69B36822-861E-4CC4-AE70-0F1C292AE63F}" type="pres">
      <dgm:prSet presAssocID="{D339A9AB-5078-4334-8276-8D4059F47A81}" presName="root2" presStyleCnt="0"/>
      <dgm:spPr/>
    </dgm:pt>
    <dgm:pt modelId="{E633C98E-B9EA-405F-A9E0-730ADED4BD4F}" type="pres">
      <dgm:prSet presAssocID="{D339A9AB-5078-4334-8276-8D4059F47A81}" presName="LevelTwoTextNode" presStyleLbl="node4" presStyleIdx="0" presStyleCnt="26" custScaleX="214359">
        <dgm:presLayoutVars>
          <dgm:chPref val="3"/>
        </dgm:presLayoutVars>
      </dgm:prSet>
      <dgm:spPr/>
      <dgm:t>
        <a:bodyPr/>
        <a:lstStyle/>
        <a:p>
          <a:endParaRPr kumimoji="1" lang="ja-JP" altLang="en-US"/>
        </a:p>
      </dgm:t>
    </dgm:pt>
    <dgm:pt modelId="{6A8EDDD7-8BD4-4C66-95E2-61051C2FB04E}" type="pres">
      <dgm:prSet presAssocID="{D339A9AB-5078-4334-8276-8D4059F47A81}" presName="level3hierChild" presStyleCnt="0"/>
      <dgm:spPr/>
    </dgm:pt>
    <dgm:pt modelId="{A96CBC38-C85B-4BC4-B575-757A06B7A92F}" type="pres">
      <dgm:prSet presAssocID="{450B8FBF-DD33-43FD-92C1-7F22A8DA87BE}" presName="conn2-1" presStyleLbl="parChTrans1D4" presStyleIdx="1" presStyleCnt="26"/>
      <dgm:spPr/>
      <dgm:t>
        <a:bodyPr/>
        <a:lstStyle/>
        <a:p>
          <a:endParaRPr kumimoji="1" lang="ja-JP" altLang="en-US"/>
        </a:p>
      </dgm:t>
    </dgm:pt>
    <dgm:pt modelId="{CCE56CF2-9CA5-41F4-ACE2-58A31AC626F3}" type="pres">
      <dgm:prSet presAssocID="{450B8FBF-DD33-43FD-92C1-7F22A8DA87BE}" presName="connTx" presStyleLbl="parChTrans1D4" presStyleIdx="1" presStyleCnt="26"/>
      <dgm:spPr/>
      <dgm:t>
        <a:bodyPr/>
        <a:lstStyle/>
        <a:p>
          <a:endParaRPr kumimoji="1" lang="ja-JP" altLang="en-US"/>
        </a:p>
      </dgm:t>
    </dgm:pt>
    <dgm:pt modelId="{FA7B8741-6227-4852-98E3-2B8849213C20}" type="pres">
      <dgm:prSet presAssocID="{3FBAEB2B-ECC5-4A47-ADC7-9B3F23179AFF}" presName="root2" presStyleCnt="0"/>
      <dgm:spPr/>
    </dgm:pt>
    <dgm:pt modelId="{69D12524-2FAA-4CA1-BFCE-9C803473E6CC}" type="pres">
      <dgm:prSet presAssocID="{3FBAEB2B-ECC5-4A47-ADC7-9B3F23179AFF}" presName="LevelTwoTextNode" presStyleLbl="node4" presStyleIdx="1" presStyleCnt="26" custScaleX="194872" custLinFactX="100000" custLinFactNeighborX="153602">
        <dgm:presLayoutVars>
          <dgm:chPref val="3"/>
        </dgm:presLayoutVars>
      </dgm:prSet>
      <dgm:spPr/>
      <dgm:t>
        <a:bodyPr/>
        <a:lstStyle/>
        <a:p>
          <a:endParaRPr kumimoji="1" lang="ja-JP" altLang="en-US"/>
        </a:p>
      </dgm:t>
    </dgm:pt>
    <dgm:pt modelId="{A60B51E8-9109-4852-826E-03A745BF4612}" type="pres">
      <dgm:prSet presAssocID="{3FBAEB2B-ECC5-4A47-ADC7-9B3F23179AFF}" presName="level3hierChild" presStyleCnt="0"/>
      <dgm:spPr/>
    </dgm:pt>
    <dgm:pt modelId="{2A4CEBC0-8A6E-4BCA-89E4-920FE7CFDCBD}" type="pres">
      <dgm:prSet presAssocID="{A6EC9F04-D2D5-43ED-8CEA-C4C616787019}" presName="conn2-1" presStyleLbl="parChTrans1D4" presStyleIdx="2" presStyleCnt="26"/>
      <dgm:spPr/>
      <dgm:t>
        <a:bodyPr/>
        <a:lstStyle/>
        <a:p>
          <a:endParaRPr kumimoji="1" lang="ja-JP" altLang="en-US"/>
        </a:p>
      </dgm:t>
    </dgm:pt>
    <dgm:pt modelId="{440B1D1B-FECD-4894-AF20-538B2D2CF794}" type="pres">
      <dgm:prSet presAssocID="{A6EC9F04-D2D5-43ED-8CEA-C4C616787019}" presName="connTx" presStyleLbl="parChTrans1D4" presStyleIdx="2" presStyleCnt="26"/>
      <dgm:spPr/>
      <dgm:t>
        <a:bodyPr/>
        <a:lstStyle/>
        <a:p>
          <a:endParaRPr kumimoji="1" lang="ja-JP" altLang="en-US"/>
        </a:p>
      </dgm:t>
    </dgm:pt>
    <dgm:pt modelId="{09B19429-6A08-47E0-BD00-7FF9540E9457}" type="pres">
      <dgm:prSet presAssocID="{0BEEBC59-4887-4E79-8397-E106038E6EE9}" presName="root2" presStyleCnt="0"/>
      <dgm:spPr/>
    </dgm:pt>
    <dgm:pt modelId="{E9B50C45-1397-47FB-B8DB-895D433A76BB}" type="pres">
      <dgm:prSet presAssocID="{0BEEBC59-4887-4E79-8397-E106038E6EE9}" presName="LevelTwoTextNode" presStyleLbl="node4" presStyleIdx="2" presStyleCnt="26" custScaleX="214359">
        <dgm:presLayoutVars>
          <dgm:chPref val="3"/>
        </dgm:presLayoutVars>
      </dgm:prSet>
      <dgm:spPr/>
      <dgm:t>
        <a:bodyPr/>
        <a:lstStyle/>
        <a:p>
          <a:endParaRPr kumimoji="1" lang="ja-JP" altLang="en-US"/>
        </a:p>
      </dgm:t>
    </dgm:pt>
    <dgm:pt modelId="{147218C8-35F2-4D1B-8933-60A8B2603076}" type="pres">
      <dgm:prSet presAssocID="{0BEEBC59-4887-4E79-8397-E106038E6EE9}" presName="level3hierChild" presStyleCnt="0"/>
      <dgm:spPr/>
    </dgm:pt>
    <dgm:pt modelId="{12C71B13-F8A1-4D45-B88F-238DAAFC7BE0}" type="pres">
      <dgm:prSet presAssocID="{A92F4169-0EA3-4B1F-83F4-0ABAEB0E52CE}" presName="conn2-1" presStyleLbl="parChTrans1D4" presStyleIdx="3" presStyleCnt="26"/>
      <dgm:spPr/>
      <dgm:t>
        <a:bodyPr/>
        <a:lstStyle/>
        <a:p>
          <a:endParaRPr kumimoji="1" lang="ja-JP" altLang="en-US"/>
        </a:p>
      </dgm:t>
    </dgm:pt>
    <dgm:pt modelId="{DC510C27-797C-4630-8289-BB6F9341BD75}" type="pres">
      <dgm:prSet presAssocID="{A92F4169-0EA3-4B1F-83F4-0ABAEB0E52CE}" presName="connTx" presStyleLbl="parChTrans1D4" presStyleIdx="3" presStyleCnt="26"/>
      <dgm:spPr/>
      <dgm:t>
        <a:bodyPr/>
        <a:lstStyle/>
        <a:p>
          <a:endParaRPr kumimoji="1" lang="ja-JP" altLang="en-US"/>
        </a:p>
      </dgm:t>
    </dgm:pt>
    <dgm:pt modelId="{BB132F3D-7EB9-4E4E-B1F5-06CEC4EFA822}" type="pres">
      <dgm:prSet presAssocID="{ABA4B68F-00AA-4C47-ACD3-80E286A4DD74}" presName="root2" presStyleCnt="0"/>
      <dgm:spPr/>
    </dgm:pt>
    <dgm:pt modelId="{5365163B-9B68-4C4E-84BE-9328356F22E8}" type="pres">
      <dgm:prSet presAssocID="{ABA4B68F-00AA-4C47-ACD3-80E286A4DD74}" presName="LevelTwoTextNode" presStyleLbl="node4" presStyleIdx="3" presStyleCnt="26" custScaleX="214359">
        <dgm:presLayoutVars>
          <dgm:chPref val="3"/>
        </dgm:presLayoutVars>
      </dgm:prSet>
      <dgm:spPr/>
      <dgm:t>
        <a:bodyPr/>
        <a:lstStyle/>
        <a:p>
          <a:endParaRPr kumimoji="1" lang="ja-JP" altLang="en-US"/>
        </a:p>
      </dgm:t>
    </dgm:pt>
    <dgm:pt modelId="{CF529F7D-587B-4FC1-A70A-1E3369981423}" type="pres">
      <dgm:prSet presAssocID="{ABA4B68F-00AA-4C47-ACD3-80E286A4DD74}" presName="level3hierChild" presStyleCnt="0"/>
      <dgm:spPr/>
    </dgm:pt>
    <dgm:pt modelId="{036C05F7-345B-402C-B803-F5911687B8B0}" type="pres">
      <dgm:prSet presAssocID="{8F898690-6C1A-4B5C-9872-0165F4C48E83}" presName="conn2-1" presStyleLbl="parChTrans1D4" presStyleIdx="4" presStyleCnt="26"/>
      <dgm:spPr/>
      <dgm:t>
        <a:bodyPr/>
        <a:lstStyle/>
        <a:p>
          <a:endParaRPr kumimoji="1" lang="ja-JP" altLang="en-US"/>
        </a:p>
      </dgm:t>
    </dgm:pt>
    <dgm:pt modelId="{F468719D-9336-48C2-B178-D16EAD52ECDD}" type="pres">
      <dgm:prSet presAssocID="{8F898690-6C1A-4B5C-9872-0165F4C48E83}" presName="connTx" presStyleLbl="parChTrans1D4" presStyleIdx="4" presStyleCnt="26"/>
      <dgm:spPr/>
      <dgm:t>
        <a:bodyPr/>
        <a:lstStyle/>
        <a:p>
          <a:endParaRPr kumimoji="1" lang="ja-JP" altLang="en-US"/>
        </a:p>
      </dgm:t>
    </dgm:pt>
    <dgm:pt modelId="{5410FD55-7F09-45CC-9D47-631A567C16EF}" type="pres">
      <dgm:prSet presAssocID="{3920EDDD-3EE0-4FAC-AF98-BBD0DBA3A31B}" presName="root2" presStyleCnt="0"/>
      <dgm:spPr/>
    </dgm:pt>
    <dgm:pt modelId="{B68A7CDE-872A-4887-A15B-12686FD44DCC}" type="pres">
      <dgm:prSet presAssocID="{3920EDDD-3EE0-4FAC-AF98-BBD0DBA3A31B}" presName="LevelTwoTextNode" presStyleLbl="node4" presStyleIdx="4" presStyleCnt="26" custScaleX="194872">
        <dgm:presLayoutVars>
          <dgm:chPref val="3"/>
        </dgm:presLayoutVars>
      </dgm:prSet>
      <dgm:spPr/>
      <dgm:t>
        <a:bodyPr/>
        <a:lstStyle/>
        <a:p>
          <a:endParaRPr kumimoji="1" lang="ja-JP" altLang="en-US"/>
        </a:p>
      </dgm:t>
    </dgm:pt>
    <dgm:pt modelId="{192BA51E-4EB6-4B96-A4DF-DD3FEAED9D6F}" type="pres">
      <dgm:prSet presAssocID="{3920EDDD-3EE0-4FAC-AF98-BBD0DBA3A31B}" presName="level3hierChild" presStyleCnt="0"/>
      <dgm:spPr/>
    </dgm:pt>
    <dgm:pt modelId="{BE1EA5C7-AEDD-4477-A16A-4343A8D2DFA6}" type="pres">
      <dgm:prSet presAssocID="{8B5B627A-A5CC-4F4B-8B70-E13757CB9FDB}" presName="conn2-1" presStyleLbl="parChTrans1D4" presStyleIdx="5" presStyleCnt="26"/>
      <dgm:spPr/>
      <dgm:t>
        <a:bodyPr/>
        <a:lstStyle/>
        <a:p>
          <a:endParaRPr kumimoji="1" lang="ja-JP" altLang="en-US"/>
        </a:p>
      </dgm:t>
    </dgm:pt>
    <dgm:pt modelId="{EAA290B0-5199-4266-BF2F-E24CF875B73D}" type="pres">
      <dgm:prSet presAssocID="{8B5B627A-A5CC-4F4B-8B70-E13757CB9FDB}" presName="connTx" presStyleLbl="parChTrans1D4" presStyleIdx="5" presStyleCnt="26"/>
      <dgm:spPr/>
      <dgm:t>
        <a:bodyPr/>
        <a:lstStyle/>
        <a:p>
          <a:endParaRPr kumimoji="1" lang="ja-JP" altLang="en-US"/>
        </a:p>
      </dgm:t>
    </dgm:pt>
    <dgm:pt modelId="{08C24156-5AD3-4AC0-94F5-143E099924EF}" type="pres">
      <dgm:prSet presAssocID="{0E08F52D-A8F7-4543-8F24-8D8437E8354F}" presName="root2" presStyleCnt="0"/>
      <dgm:spPr/>
    </dgm:pt>
    <dgm:pt modelId="{DBF817A4-E00C-41E2-8043-CB4416B37900}" type="pres">
      <dgm:prSet presAssocID="{0E08F52D-A8F7-4543-8F24-8D8437E8354F}" presName="LevelTwoTextNode" presStyleLbl="node4" presStyleIdx="5" presStyleCnt="26" custScaleX="214359">
        <dgm:presLayoutVars>
          <dgm:chPref val="3"/>
        </dgm:presLayoutVars>
      </dgm:prSet>
      <dgm:spPr/>
      <dgm:t>
        <a:bodyPr/>
        <a:lstStyle/>
        <a:p>
          <a:endParaRPr kumimoji="1" lang="ja-JP" altLang="en-US"/>
        </a:p>
      </dgm:t>
    </dgm:pt>
    <dgm:pt modelId="{4A06EB99-B3AD-4176-A86E-47415F5D0FCC}" type="pres">
      <dgm:prSet presAssocID="{0E08F52D-A8F7-4543-8F24-8D8437E8354F}" presName="level3hierChild" presStyleCnt="0"/>
      <dgm:spPr/>
    </dgm:pt>
    <dgm:pt modelId="{44A53407-32D7-4A77-A4F2-8F2D7B830D0D}" type="pres">
      <dgm:prSet presAssocID="{02A5E9C3-7A64-45D6-ACBF-C39456DA2A41}" presName="conn2-1" presStyleLbl="parChTrans1D4" presStyleIdx="6" presStyleCnt="26"/>
      <dgm:spPr/>
      <dgm:t>
        <a:bodyPr/>
        <a:lstStyle/>
        <a:p>
          <a:endParaRPr kumimoji="1" lang="ja-JP" altLang="en-US"/>
        </a:p>
      </dgm:t>
    </dgm:pt>
    <dgm:pt modelId="{97E7F99A-F3D1-438A-A6A3-77E77DE761C4}" type="pres">
      <dgm:prSet presAssocID="{02A5E9C3-7A64-45D6-ACBF-C39456DA2A41}" presName="connTx" presStyleLbl="parChTrans1D4" presStyleIdx="6" presStyleCnt="26"/>
      <dgm:spPr/>
      <dgm:t>
        <a:bodyPr/>
        <a:lstStyle/>
        <a:p>
          <a:endParaRPr kumimoji="1" lang="ja-JP" altLang="en-US"/>
        </a:p>
      </dgm:t>
    </dgm:pt>
    <dgm:pt modelId="{F95993F0-EF8F-4457-A094-30D6D3488817}" type="pres">
      <dgm:prSet presAssocID="{F5328C0A-67B3-43AA-875F-8CD8A1A9B055}" presName="root2" presStyleCnt="0"/>
      <dgm:spPr/>
    </dgm:pt>
    <dgm:pt modelId="{9827D1C1-F45E-401B-9B3A-977BA5A778BE}" type="pres">
      <dgm:prSet presAssocID="{F5328C0A-67B3-43AA-875F-8CD8A1A9B055}" presName="LevelTwoTextNode" presStyleLbl="node4" presStyleIdx="6" presStyleCnt="26" custScaleX="194872">
        <dgm:presLayoutVars>
          <dgm:chPref val="3"/>
        </dgm:presLayoutVars>
      </dgm:prSet>
      <dgm:spPr/>
      <dgm:t>
        <a:bodyPr/>
        <a:lstStyle/>
        <a:p>
          <a:endParaRPr kumimoji="1" lang="ja-JP" altLang="en-US"/>
        </a:p>
      </dgm:t>
    </dgm:pt>
    <dgm:pt modelId="{A8C66179-7740-4B98-A509-B77774CBB9F6}" type="pres">
      <dgm:prSet presAssocID="{F5328C0A-67B3-43AA-875F-8CD8A1A9B055}" presName="level3hierChild" presStyleCnt="0"/>
      <dgm:spPr/>
    </dgm:pt>
    <dgm:pt modelId="{46557D72-C05F-42D2-8095-EC744B388E7D}" type="pres">
      <dgm:prSet presAssocID="{6C5BBE3A-4075-4AAC-AB14-E75667077E0E}" presName="conn2-1" presStyleLbl="parChTrans1D3" presStyleIdx="1" presStyleCnt="6"/>
      <dgm:spPr/>
      <dgm:t>
        <a:bodyPr/>
        <a:lstStyle/>
        <a:p>
          <a:endParaRPr kumimoji="1" lang="ja-JP" altLang="en-US"/>
        </a:p>
      </dgm:t>
    </dgm:pt>
    <dgm:pt modelId="{5DEA8F3A-3324-4FA6-BF73-8C85F0AAF4D1}" type="pres">
      <dgm:prSet presAssocID="{6C5BBE3A-4075-4AAC-AB14-E75667077E0E}" presName="connTx" presStyleLbl="parChTrans1D3" presStyleIdx="1" presStyleCnt="6"/>
      <dgm:spPr/>
      <dgm:t>
        <a:bodyPr/>
        <a:lstStyle/>
        <a:p>
          <a:endParaRPr kumimoji="1" lang="ja-JP" altLang="en-US"/>
        </a:p>
      </dgm:t>
    </dgm:pt>
    <dgm:pt modelId="{BD4FCC86-11FA-419B-A188-1460056454A1}" type="pres">
      <dgm:prSet presAssocID="{A7B30998-E66E-4F59-8BE8-294499D617BE}" presName="root2" presStyleCnt="0"/>
      <dgm:spPr/>
    </dgm:pt>
    <dgm:pt modelId="{2F57C042-9A57-4208-B974-9142E1EA99AA}" type="pres">
      <dgm:prSet presAssocID="{A7B30998-E66E-4F59-8BE8-294499D617BE}" presName="LevelTwoTextNode" presStyleLbl="node3" presStyleIdx="1" presStyleCnt="6" custScaleX="194872">
        <dgm:presLayoutVars>
          <dgm:chPref val="3"/>
        </dgm:presLayoutVars>
      </dgm:prSet>
      <dgm:spPr/>
      <dgm:t>
        <a:bodyPr/>
        <a:lstStyle/>
        <a:p>
          <a:endParaRPr kumimoji="1" lang="ja-JP" altLang="en-US"/>
        </a:p>
      </dgm:t>
    </dgm:pt>
    <dgm:pt modelId="{AA948350-80A0-4AF0-98A4-6058ED64D60A}" type="pres">
      <dgm:prSet presAssocID="{A7B30998-E66E-4F59-8BE8-294499D617BE}" presName="level3hierChild" presStyleCnt="0"/>
      <dgm:spPr/>
    </dgm:pt>
    <dgm:pt modelId="{16D60908-1FCA-48BB-ABAD-7ACDA8F929B7}" type="pres">
      <dgm:prSet presAssocID="{396941C8-95E2-4325-8673-893986F4CD66}" presName="conn2-1" presStyleLbl="parChTrans1D4" presStyleIdx="7" presStyleCnt="26"/>
      <dgm:spPr/>
      <dgm:t>
        <a:bodyPr/>
        <a:lstStyle/>
        <a:p>
          <a:endParaRPr kumimoji="1" lang="ja-JP" altLang="en-US"/>
        </a:p>
      </dgm:t>
    </dgm:pt>
    <dgm:pt modelId="{E027F1D8-6976-47A8-A615-2D39416CA340}" type="pres">
      <dgm:prSet presAssocID="{396941C8-95E2-4325-8673-893986F4CD66}" presName="connTx" presStyleLbl="parChTrans1D4" presStyleIdx="7" presStyleCnt="26"/>
      <dgm:spPr/>
      <dgm:t>
        <a:bodyPr/>
        <a:lstStyle/>
        <a:p>
          <a:endParaRPr kumimoji="1" lang="ja-JP" altLang="en-US"/>
        </a:p>
      </dgm:t>
    </dgm:pt>
    <dgm:pt modelId="{22700050-EC4D-49F1-8DDD-0ABFE4F5C7C7}" type="pres">
      <dgm:prSet presAssocID="{5C75B5D4-FDAA-4F60-B275-1D168A89ABC0}" presName="root2" presStyleCnt="0"/>
      <dgm:spPr/>
    </dgm:pt>
    <dgm:pt modelId="{326FD7F1-5747-4022-8D7A-E5F61C9B64A1}" type="pres">
      <dgm:prSet presAssocID="{5C75B5D4-FDAA-4F60-B275-1D168A89ABC0}" presName="LevelTwoTextNode" presStyleLbl="node4" presStyleIdx="7" presStyleCnt="26" custScaleX="214359">
        <dgm:presLayoutVars>
          <dgm:chPref val="3"/>
        </dgm:presLayoutVars>
      </dgm:prSet>
      <dgm:spPr/>
      <dgm:t>
        <a:bodyPr/>
        <a:lstStyle/>
        <a:p>
          <a:endParaRPr kumimoji="1" lang="ja-JP" altLang="en-US"/>
        </a:p>
      </dgm:t>
    </dgm:pt>
    <dgm:pt modelId="{D1370C4E-C42C-4DAE-B408-3ECFB8B080C0}" type="pres">
      <dgm:prSet presAssocID="{5C75B5D4-FDAA-4F60-B275-1D168A89ABC0}" presName="level3hierChild" presStyleCnt="0"/>
      <dgm:spPr/>
    </dgm:pt>
    <dgm:pt modelId="{57406C4E-F0E0-4C2E-88C7-F853818F0AAA}" type="pres">
      <dgm:prSet presAssocID="{AFD6D0D5-7DA1-4849-BCF1-358DB405C9EB}" presName="conn2-1" presStyleLbl="parChTrans1D2" presStyleIdx="1" presStyleCnt="2"/>
      <dgm:spPr/>
      <dgm:t>
        <a:bodyPr/>
        <a:lstStyle/>
        <a:p>
          <a:endParaRPr kumimoji="1" lang="ja-JP" altLang="en-US"/>
        </a:p>
      </dgm:t>
    </dgm:pt>
    <dgm:pt modelId="{5DE87F7F-836E-4A19-954F-8E23DF18B65E}" type="pres">
      <dgm:prSet presAssocID="{AFD6D0D5-7DA1-4849-BCF1-358DB405C9EB}" presName="connTx" presStyleLbl="parChTrans1D2" presStyleIdx="1" presStyleCnt="2"/>
      <dgm:spPr/>
      <dgm:t>
        <a:bodyPr/>
        <a:lstStyle/>
        <a:p>
          <a:endParaRPr kumimoji="1" lang="ja-JP" altLang="en-US"/>
        </a:p>
      </dgm:t>
    </dgm:pt>
    <dgm:pt modelId="{55781799-068A-488F-82C3-914E8D6B383E}" type="pres">
      <dgm:prSet presAssocID="{F2AE3B37-DD18-4655-8FBF-8B094B5BDA85}" presName="root2" presStyleCnt="0"/>
      <dgm:spPr/>
    </dgm:pt>
    <dgm:pt modelId="{76F8786B-2854-4895-B412-5DF030C443E4}" type="pres">
      <dgm:prSet presAssocID="{F2AE3B37-DD18-4655-8FBF-8B094B5BDA85}" presName="LevelTwoTextNode" presStyleLbl="node2" presStyleIdx="1" presStyleCnt="2" custScaleX="190405" custScaleY="194872">
        <dgm:presLayoutVars>
          <dgm:chPref val="3"/>
        </dgm:presLayoutVars>
      </dgm:prSet>
      <dgm:spPr/>
      <dgm:t>
        <a:bodyPr/>
        <a:lstStyle/>
        <a:p>
          <a:endParaRPr kumimoji="1" lang="ja-JP" altLang="en-US"/>
        </a:p>
      </dgm:t>
    </dgm:pt>
    <dgm:pt modelId="{2804E46C-0982-4FEA-B7F0-FDB12C81D576}" type="pres">
      <dgm:prSet presAssocID="{F2AE3B37-DD18-4655-8FBF-8B094B5BDA85}" presName="level3hierChild" presStyleCnt="0"/>
      <dgm:spPr/>
    </dgm:pt>
    <dgm:pt modelId="{F217FEAD-8A15-43E0-9A8A-C60DDDD04E12}" type="pres">
      <dgm:prSet presAssocID="{1C3FCB1A-CCDD-48FE-8FB6-E1668D59A63C}" presName="conn2-1" presStyleLbl="parChTrans1D3" presStyleIdx="2" presStyleCnt="6"/>
      <dgm:spPr/>
      <dgm:t>
        <a:bodyPr/>
        <a:lstStyle/>
        <a:p>
          <a:endParaRPr kumimoji="1" lang="ja-JP" altLang="en-US"/>
        </a:p>
      </dgm:t>
    </dgm:pt>
    <dgm:pt modelId="{BC8DE74E-549E-4BCA-8FE8-005E1FAE6637}" type="pres">
      <dgm:prSet presAssocID="{1C3FCB1A-CCDD-48FE-8FB6-E1668D59A63C}" presName="connTx" presStyleLbl="parChTrans1D3" presStyleIdx="2" presStyleCnt="6"/>
      <dgm:spPr/>
      <dgm:t>
        <a:bodyPr/>
        <a:lstStyle/>
        <a:p>
          <a:endParaRPr kumimoji="1" lang="ja-JP" altLang="en-US"/>
        </a:p>
      </dgm:t>
    </dgm:pt>
    <dgm:pt modelId="{B98A9D89-3225-455E-910A-55A8E2FC24EF}" type="pres">
      <dgm:prSet presAssocID="{7AC735A9-8486-40E5-8ABC-1A0799E3BBDB}" presName="root2" presStyleCnt="0"/>
      <dgm:spPr/>
    </dgm:pt>
    <dgm:pt modelId="{9D0ED847-898D-4584-B9A9-CBA527251203}" type="pres">
      <dgm:prSet presAssocID="{7AC735A9-8486-40E5-8ABC-1A0799E3BBDB}" presName="LevelTwoTextNode" presStyleLbl="node3" presStyleIdx="2" presStyleCnt="6" custScaleX="194872" custScaleY="133100">
        <dgm:presLayoutVars>
          <dgm:chPref val="3"/>
        </dgm:presLayoutVars>
      </dgm:prSet>
      <dgm:spPr/>
      <dgm:t>
        <a:bodyPr/>
        <a:lstStyle/>
        <a:p>
          <a:endParaRPr kumimoji="1" lang="ja-JP" altLang="en-US"/>
        </a:p>
      </dgm:t>
    </dgm:pt>
    <dgm:pt modelId="{AC99476B-7FC1-4E3F-85FB-203DD13B49A4}" type="pres">
      <dgm:prSet presAssocID="{7AC735A9-8486-40E5-8ABC-1A0799E3BBDB}" presName="level3hierChild" presStyleCnt="0"/>
      <dgm:spPr/>
    </dgm:pt>
    <dgm:pt modelId="{433D092F-9B70-43CD-A192-9E4F997CFA67}" type="pres">
      <dgm:prSet presAssocID="{B44C7D11-EA58-4415-A1D1-E80783EC2705}" presName="conn2-1" presStyleLbl="parChTrans1D4" presStyleIdx="8" presStyleCnt="26"/>
      <dgm:spPr/>
      <dgm:t>
        <a:bodyPr/>
        <a:lstStyle/>
        <a:p>
          <a:endParaRPr kumimoji="1" lang="ja-JP" altLang="en-US"/>
        </a:p>
      </dgm:t>
    </dgm:pt>
    <dgm:pt modelId="{DDA2326B-F287-4AC1-A315-DBEE269BD00C}" type="pres">
      <dgm:prSet presAssocID="{B44C7D11-EA58-4415-A1D1-E80783EC2705}" presName="connTx" presStyleLbl="parChTrans1D4" presStyleIdx="8" presStyleCnt="26"/>
      <dgm:spPr/>
      <dgm:t>
        <a:bodyPr/>
        <a:lstStyle/>
        <a:p>
          <a:endParaRPr kumimoji="1" lang="ja-JP" altLang="en-US"/>
        </a:p>
      </dgm:t>
    </dgm:pt>
    <dgm:pt modelId="{EFC4B445-7D68-4C67-8690-21324D4E05FC}" type="pres">
      <dgm:prSet presAssocID="{038E1DAB-44C4-4B99-8342-395708B297AB}" presName="root2" presStyleCnt="0"/>
      <dgm:spPr/>
    </dgm:pt>
    <dgm:pt modelId="{F2233773-0BFA-4D0E-A571-BCE2B82552E7}" type="pres">
      <dgm:prSet presAssocID="{038E1DAB-44C4-4B99-8342-395708B297AB}" presName="LevelTwoTextNode" presStyleLbl="node4" presStyleIdx="8" presStyleCnt="26" custScaleX="214359">
        <dgm:presLayoutVars>
          <dgm:chPref val="3"/>
        </dgm:presLayoutVars>
      </dgm:prSet>
      <dgm:spPr/>
      <dgm:t>
        <a:bodyPr/>
        <a:lstStyle/>
        <a:p>
          <a:endParaRPr kumimoji="1" lang="ja-JP" altLang="en-US"/>
        </a:p>
      </dgm:t>
    </dgm:pt>
    <dgm:pt modelId="{15B9C463-9BAA-4535-8996-901097162B10}" type="pres">
      <dgm:prSet presAssocID="{038E1DAB-44C4-4B99-8342-395708B297AB}" presName="level3hierChild" presStyleCnt="0"/>
      <dgm:spPr/>
    </dgm:pt>
    <dgm:pt modelId="{E165CBB7-66AE-4EC6-80E0-E30DF0506CDB}" type="pres">
      <dgm:prSet presAssocID="{1EF5932E-1FB1-4B9D-AC5C-0FDC48909DB9}" presName="conn2-1" presStyleLbl="parChTrans1D4" presStyleIdx="9" presStyleCnt="26"/>
      <dgm:spPr/>
      <dgm:t>
        <a:bodyPr/>
        <a:lstStyle/>
        <a:p>
          <a:endParaRPr kumimoji="1" lang="ja-JP" altLang="en-US"/>
        </a:p>
      </dgm:t>
    </dgm:pt>
    <dgm:pt modelId="{B1C2F695-14E4-431E-8CB7-CC319541FEB0}" type="pres">
      <dgm:prSet presAssocID="{1EF5932E-1FB1-4B9D-AC5C-0FDC48909DB9}" presName="connTx" presStyleLbl="parChTrans1D4" presStyleIdx="9" presStyleCnt="26"/>
      <dgm:spPr/>
      <dgm:t>
        <a:bodyPr/>
        <a:lstStyle/>
        <a:p>
          <a:endParaRPr kumimoji="1" lang="ja-JP" altLang="en-US"/>
        </a:p>
      </dgm:t>
    </dgm:pt>
    <dgm:pt modelId="{A697AA89-0A48-40C7-8581-63C552432329}" type="pres">
      <dgm:prSet presAssocID="{50977EDA-6F09-4D37-A495-031948DBF1AA}" presName="root2" presStyleCnt="0"/>
      <dgm:spPr/>
    </dgm:pt>
    <dgm:pt modelId="{12319AF0-2E1E-4160-951B-A75CB0BA84BD}" type="pres">
      <dgm:prSet presAssocID="{50977EDA-6F09-4D37-A495-031948DBF1AA}" presName="LevelTwoTextNode" presStyleLbl="node4" presStyleIdx="9" presStyleCnt="26" custScaleX="214359">
        <dgm:presLayoutVars>
          <dgm:chPref val="3"/>
        </dgm:presLayoutVars>
      </dgm:prSet>
      <dgm:spPr/>
      <dgm:t>
        <a:bodyPr/>
        <a:lstStyle/>
        <a:p>
          <a:endParaRPr kumimoji="1" lang="ja-JP" altLang="en-US"/>
        </a:p>
      </dgm:t>
    </dgm:pt>
    <dgm:pt modelId="{11C5C232-41A4-410D-8627-B32121AFD483}" type="pres">
      <dgm:prSet presAssocID="{50977EDA-6F09-4D37-A495-031948DBF1AA}" presName="level3hierChild" presStyleCnt="0"/>
      <dgm:spPr/>
    </dgm:pt>
    <dgm:pt modelId="{C902E20D-62BA-4672-80AA-652B7A5B9FA8}" type="pres">
      <dgm:prSet presAssocID="{80DC3E32-DA08-4608-A939-87A1E12F5DC9}" presName="conn2-1" presStyleLbl="parChTrans1D4" presStyleIdx="10" presStyleCnt="26"/>
      <dgm:spPr/>
      <dgm:t>
        <a:bodyPr/>
        <a:lstStyle/>
        <a:p>
          <a:endParaRPr kumimoji="1" lang="ja-JP" altLang="en-US"/>
        </a:p>
      </dgm:t>
    </dgm:pt>
    <dgm:pt modelId="{7E33966C-AC1E-4621-940B-BEA50B9C7F88}" type="pres">
      <dgm:prSet presAssocID="{80DC3E32-DA08-4608-A939-87A1E12F5DC9}" presName="connTx" presStyleLbl="parChTrans1D4" presStyleIdx="10" presStyleCnt="26"/>
      <dgm:spPr/>
      <dgm:t>
        <a:bodyPr/>
        <a:lstStyle/>
        <a:p>
          <a:endParaRPr kumimoji="1" lang="ja-JP" altLang="en-US"/>
        </a:p>
      </dgm:t>
    </dgm:pt>
    <dgm:pt modelId="{2B25FB10-30AE-45F2-A7C6-15831A8D3B51}" type="pres">
      <dgm:prSet presAssocID="{17F4C2C2-0F82-4595-B4E1-FCF6E5980322}" presName="root2" presStyleCnt="0"/>
      <dgm:spPr/>
    </dgm:pt>
    <dgm:pt modelId="{B63FBFB7-7F5E-43EE-95D3-8E84F5FCBDA4}" type="pres">
      <dgm:prSet presAssocID="{17F4C2C2-0F82-4595-B4E1-FCF6E5980322}" presName="LevelTwoTextNode" presStyleLbl="node4" presStyleIdx="10" presStyleCnt="26" custScaleX="214359">
        <dgm:presLayoutVars>
          <dgm:chPref val="3"/>
        </dgm:presLayoutVars>
      </dgm:prSet>
      <dgm:spPr/>
      <dgm:t>
        <a:bodyPr/>
        <a:lstStyle/>
        <a:p>
          <a:endParaRPr kumimoji="1" lang="ja-JP" altLang="en-US"/>
        </a:p>
      </dgm:t>
    </dgm:pt>
    <dgm:pt modelId="{65D86F44-7F3E-41DC-9BF8-1D805D907B27}" type="pres">
      <dgm:prSet presAssocID="{17F4C2C2-0F82-4595-B4E1-FCF6E5980322}" presName="level3hierChild" presStyleCnt="0"/>
      <dgm:spPr/>
    </dgm:pt>
    <dgm:pt modelId="{34D29BBF-7602-4C58-BF01-5A41CC6CB0C7}" type="pres">
      <dgm:prSet presAssocID="{F4A474D4-ECA0-4FB0-8E5E-7FF5206A4095}" presName="conn2-1" presStyleLbl="parChTrans1D4" presStyleIdx="11" presStyleCnt="26"/>
      <dgm:spPr/>
      <dgm:t>
        <a:bodyPr/>
        <a:lstStyle/>
        <a:p>
          <a:endParaRPr kumimoji="1" lang="ja-JP" altLang="en-US"/>
        </a:p>
      </dgm:t>
    </dgm:pt>
    <dgm:pt modelId="{525D85DD-9CCF-4A70-BA98-E4777D5ED3CB}" type="pres">
      <dgm:prSet presAssocID="{F4A474D4-ECA0-4FB0-8E5E-7FF5206A4095}" presName="connTx" presStyleLbl="parChTrans1D4" presStyleIdx="11" presStyleCnt="26"/>
      <dgm:spPr/>
      <dgm:t>
        <a:bodyPr/>
        <a:lstStyle/>
        <a:p>
          <a:endParaRPr kumimoji="1" lang="ja-JP" altLang="en-US"/>
        </a:p>
      </dgm:t>
    </dgm:pt>
    <dgm:pt modelId="{2DDCA831-8FAD-4B5A-8093-73D50463B559}" type="pres">
      <dgm:prSet presAssocID="{BC16DDBF-FBF0-432B-A9B8-35B21AF6CFD6}" presName="root2" presStyleCnt="0"/>
      <dgm:spPr/>
    </dgm:pt>
    <dgm:pt modelId="{D19382FD-6662-4264-8D0C-94779523118B}" type="pres">
      <dgm:prSet presAssocID="{BC16DDBF-FBF0-432B-A9B8-35B21AF6CFD6}" presName="LevelTwoTextNode" presStyleLbl="node4" presStyleIdx="11" presStyleCnt="26" custScaleX="214359">
        <dgm:presLayoutVars>
          <dgm:chPref val="3"/>
        </dgm:presLayoutVars>
      </dgm:prSet>
      <dgm:spPr/>
      <dgm:t>
        <a:bodyPr/>
        <a:lstStyle/>
        <a:p>
          <a:endParaRPr kumimoji="1" lang="ja-JP" altLang="en-US"/>
        </a:p>
      </dgm:t>
    </dgm:pt>
    <dgm:pt modelId="{05BFCD33-8181-4300-9C1A-5C244DC74FE9}" type="pres">
      <dgm:prSet presAssocID="{BC16DDBF-FBF0-432B-A9B8-35B21AF6CFD6}" presName="level3hierChild" presStyleCnt="0"/>
      <dgm:spPr/>
    </dgm:pt>
    <dgm:pt modelId="{69099A66-F52A-403F-9BA7-AA7303BA46C2}" type="pres">
      <dgm:prSet presAssocID="{F458CDFA-0B9A-4852-88CB-C71171419907}" presName="conn2-1" presStyleLbl="parChTrans1D3" presStyleIdx="3" presStyleCnt="6"/>
      <dgm:spPr/>
      <dgm:t>
        <a:bodyPr/>
        <a:lstStyle/>
        <a:p>
          <a:endParaRPr kumimoji="1" lang="ja-JP" altLang="en-US"/>
        </a:p>
      </dgm:t>
    </dgm:pt>
    <dgm:pt modelId="{FC073CE4-2AD0-4177-95D9-11F7AB424E94}" type="pres">
      <dgm:prSet presAssocID="{F458CDFA-0B9A-4852-88CB-C71171419907}" presName="connTx" presStyleLbl="parChTrans1D3" presStyleIdx="3" presStyleCnt="6"/>
      <dgm:spPr/>
      <dgm:t>
        <a:bodyPr/>
        <a:lstStyle/>
        <a:p>
          <a:endParaRPr kumimoji="1" lang="ja-JP" altLang="en-US"/>
        </a:p>
      </dgm:t>
    </dgm:pt>
    <dgm:pt modelId="{DB8931D3-3AD4-4D87-A207-F94E66121078}" type="pres">
      <dgm:prSet presAssocID="{D4A42A8C-53F6-4B5F-86FC-3A9F07126C5F}" presName="root2" presStyleCnt="0"/>
      <dgm:spPr/>
    </dgm:pt>
    <dgm:pt modelId="{6DA9819B-DC08-4401-9CC1-C878E19C229D}" type="pres">
      <dgm:prSet presAssocID="{D4A42A8C-53F6-4B5F-86FC-3A9F07126C5F}" presName="LevelTwoTextNode" presStyleLbl="node3" presStyleIdx="3" presStyleCnt="6" custScaleX="194872">
        <dgm:presLayoutVars>
          <dgm:chPref val="3"/>
        </dgm:presLayoutVars>
      </dgm:prSet>
      <dgm:spPr/>
      <dgm:t>
        <a:bodyPr/>
        <a:lstStyle/>
        <a:p>
          <a:endParaRPr kumimoji="1" lang="ja-JP" altLang="en-US"/>
        </a:p>
      </dgm:t>
    </dgm:pt>
    <dgm:pt modelId="{2556ED3B-5B90-4A78-A454-FF4A0FE6FE41}" type="pres">
      <dgm:prSet presAssocID="{D4A42A8C-53F6-4B5F-86FC-3A9F07126C5F}" presName="level3hierChild" presStyleCnt="0"/>
      <dgm:spPr/>
    </dgm:pt>
    <dgm:pt modelId="{DB5816D2-08E1-41C6-BEA4-AE516ABE6662}" type="pres">
      <dgm:prSet presAssocID="{26BE926B-8249-40F7-922C-35C09AEE2AD4}" presName="conn2-1" presStyleLbl="parChTrans1D4" presStyleIdx="12" presStyleCnt="26"/>
      <dgm:spPr/>
      <dgm:t>
        <a:bodyPr/>
        <a:lstStyle/>
        <a:p>
          <a:endParaRPr kumimoji="1" lang="ja-JP" altLang="en-US"/>
        </a:p>
      </dgm:t>
    </dgm:pt>
    <dgm:pt modelId="{823B92AB-EA85-4485-9B05-669EEA93F0C1}" type="pres">
      <dgm:prSet presAssocID="{26BE926B-8249-40F7-922C-35C09AEE2AD4}" presName="connTx" presStyleLbl="parChTrans1D4" presStyleIdx="12" presStyleCnt="26"/>
      <dgm:spPr/>
      <dgm:t>
        <a:bodyPr/>
        <a:lstStyle/>
        <a:p>
          <a:endParaRPr kumimoji="1" lang="ja-JP" altLang="en-US"/>
        </a:p>
      </dgm:t>
    </dgm:pt>
    <dgm:pt modelId="{EE13FB97-8BF2-4B1B-96CA-3CAAC055318C}" type="pres">
      <dgm:prSet presAssocID="{12FF9180-F63F-42A0-A476-1AF99097422B}" presName="root2" presStyleCnt="0"/>
      <dgm:spPr/>
    </dgm:pt>
    <dgm:pt modelId="{584F27A0-2C44-43BE-953C-8F6F2A204350}" type="pres">
      <dgm:prSet presAssocID="{12FF9180-F63F-42A0-A476-1AF99097422B}" presName="LevelTwoTextNode" presStyleLbl="node4" presStyleIdx="12" presStyleCnt="26" custScaleX="214359" custScaleY="146410">
        <dgm:presLayoutVars>
          <dgm:chPref val="3"/>
        </dgm:presLayoutVars>
      </dgm:prSet>
      <dgm:spPr/>
      <dgm:t>
        <a:bodyPr/>
        <a:lstStyle/>
        <a:p>
          <a:endParaRPr kumimoji="1" lang="ja-JP" altLang="en-US"/>
        </a:p>
      </dgm:t>
    </dgm:pt>
    <dgm:pt modelId="{B5C29D9F-BDFD-473F-BBCA-2A1460864579}" type="pres">
      <dgm:prSet presAssocID="{12FF9180-F63F-42A0-A476-1AF99097422B}" presName="level3hierChild" presStyleCnt="0"/>
      <dgm:spPr/>
    </dgm:pt>
    <dgm:pt modelId="{C22E26B6-4142-4046-AB35-8ADDB1BE62CC}" type="pres">
      <dgm:prSet presAssocID="{E7D2C3F1-B571-4A01-9CB5-2981A332F2CB}" presName="conn2-1" presStyleLbl="parChTrans1D4" presStyleIdx="13" presStyleCnt="26"/>
      <dgm:spPr/>
      <dgm:t>
        <a:bodyPr/>
        <a:lstStyle/>
        <a:p>
          <a:endParaRPr kumimoji="1" lang="ja-JP" altLang="en-US"/>
        </a:p>
      </dgm:t>
    </dgm:pt>
    <dgm:pt modelId="{036DFDC5-79A0-48E3-A702-27F6F699CE11}" type="pres">
      <dgm:prSet presAssocID="{E7D2C3F1-B571-4A01-9CB5-2981A332F2CB}" presName="connTx" presStyleLbl="parChTrans1D4" presStyleIdx="13" presStyleCnt="26"/>
      <dgm:spPr/>
      <dgm:t>
        <a:bodyPr/>
        <a:lstStyle/>
        <a:p>
          <a:endParaRPr kumimoji="1" lang="ja-JP" altLang="en-US"/>
        </a:p>
      </dgm:t>
    </dgm:pt>
    <dgm:pt modelId="{0CA5CCAB-FA14-46DA-851C-B8595F4D8A15}" type="pres">
      <dgm:prSet presAssocID="{A0F625E7-BCE9-4DAD-9851-8E605E8A0BF5}" presName="root2" presStyleCnt="0"/>
      <dgm:spPr/>
    </dgm:pt>
    <dgm:pt modelId="{3D071919-837B-4521-80D6-BB53506A8BE4}" type="pres">
      <dgm:prSet presAssocID="{A0F625E7-BCE9-4DAD-9851-8E605E8A0BF5}" presName="LevelTwoTextNode" presStyleLbl="node4" presStyleIdx="13" presStyleCnt="26" custScaleX="214359">
        <dgm:presLayoutVars>
          <dgm:chPref val="3"/>
        </dgm:presLayoutVars>
      </dgm:prSet>
      <dgm:spPr/>
      <dgm:t>
        <a:bodyPr/>
        <a:lstStyle/>
        <a:p>
          <a:endParaRPr kumimoji="1" lang="ja-JP" altLang="en-US"/>
        </a:p>
      </dgm:t>
    </dgm:pt>
    <dgm:pt modelId="{BA2FD76B-FD19-484A-8D83-0D3064456247}" type="pres">
      <dgm:prSet presAssocID="{A0F625E7-BCE9-4DAD-9851-8E605E8A0BF5}" presName="level3hierChild" presStyleCnt="0"/>
      <dgm:spPr/>
    </dgm:pt>
    <dgm:pt modelId="{5C88CED9-0C5C-4B9D-80F4-1351F0030B23}" type="pres">
      <dgm:prSet presAssocID="{6B8888A0-BC93-4DBF-A0A3-169C6AF018AD}" presName="conn2-1" presStyleLbl="parChTrans1D4" presStyleIdx="14" presStyleCnt="26"/>
      <dgm:spPr/>
      <dgm:t>
        <a:bodyPr/>
        <a:lstStyle/>
        <a:p>
          <a:endParaRPr kumimoji="1" lang="ja-JP" altLang="en-US"/>
        </a:p>
      </dgm:t>
    </dgm:pt>
    <dgm:pt modelId="{E11355E2-9FC8-48E0-B921-89DCEE222BE0}" type="pres">
      <dgm:prSet presAssocID="{6B8888A0-BC93-4DBF-A0A3-169C6AF018AD}" presName="connTx" presStyleLbl="parChTrans1D4" presStyleIdx="14" presStyleCnt="26"/>
      <dgm:spPr/>
      <dgm:t>
        <a:bodyPr/>
        <a:lstStyle/>
        <a:p>
          <a:endParaRPr kumimoji="1" lang="ja-JP" altLang="en-US"/>
        </a:p>
      </dgm:t>
    </dgm:pt>
    <dgm:pt modelId="{98DB58E9-BE10-4F67-809E-36855A6FC32C}" type="pres">
      <dgm:prSet presAssocID="{22C63188-365A-4E0F-B750-F154A464FF71}" presName="root2" presStyleCnt="0"/>
      <dgm:spPr/>
    </dgm:pt>
    <dgm:pt modelId="{831A5E16-41CB-4C3B-9545-E17534CAE166}" type="pres">
      <dgm:prSet presAssocID="{22C63188-365A-4E0F-B750-F154A464FF71}" presName="LevelTwoTextNode" presStyleLbl="node4" presStyleIdx="14" presStyleCnt="26" custScaleX="210794">
        <dgm:presLayoutVars>
          <dgm:chPref val="3"/>
        </dgm:presLayoutVars>
      </dgm:prSet>
      <dgm:spPr/>
      <dgm:t>
        <a:bodyPr/>
        <a:lstStyle/>
        <a:p>
          <a:endParaRPr kumimoji="1" lang="ja-JP" altLang="en-US"/>
        </a:p>
      </dgm:t>
    </dgm:pt>
    <dgm:pt modelId="{95850069-03B2-4307-AF97-3B133036C040}" type="pres">
      <dgm:prSet presAssocID="{22C63188-365A-4E0F-B750-F154A464FF71}" presName="level3hierChild" presStyleCnt="0"/>
      <dgm:spPr/>
    </dgm:pt>
    <dgm:pt modelId="{AEA55A1A-C085-4FED-AF9B-E97892AF44B2}" type="pres">
      <dgm:prSet presAssocID="{30BB0C6F-7A4D-4566-9E56-DD46734B39A9}" presName="conn2-1" presStyleLbl="parChTrans1D4" presStyleIdx="15" presStyleCnt="26"/>
      <dgm:spPr/>
      <dgm:t>
        <a:bodyPr/>
        <a:lstStyle/>
        <a:p>
          <a:endParaRPr kumimoji="1" lang="ja-JP" altLang="en-US"/>
        </a:p>
      </dgm:t>
    </dgm:pt>
    <dgm:pt modelId="{A99D2271-178B-49A7-B46E-434B31413860}" type="pres">
      <dgm:prSet presAssocID="{30BB0C6F-7A4D-4566-9E56-DD46734B39A9}" presName="connTx" presStyleLbl="parChTrans1D4" presStyleIdx="15" presStyleCnt="26"/>
      <dgm:spPr/>
      <dgm:t>
        <a:bodyPr/>
        <a:lstStyle/>
        <a:p>
          <a:endParaRPr kumimoji="1" lang="ja-JP" altLang="en-US"/>
        </a:p>
      </dgm:t>
    </dgm:pt>
    <dgm:pt modelId="{93D382A9-7515-4F50-8D9B-4CDF64AF8403}" type="pres">
      <dgm:prSet presAssocID="{E448B1EA-EC83-42F3-97FC-A6A444ACF2BC}" presName="root2" presStyleCnt="0"/>
      <dgm:spPr/>
    </dgm:pt>
    <dgm:pt modelId="{AE5938D6-A610-4A98-B7A8-7AC0AF4AE590}" type="pres">
      <dgm:prSet presAssocID="{E448B1EA-EC83-42F3-97FC-A6A444ACF2BC}" presName="LevelTwoTextNode" presStyleLbl="node4" presStyleIdx="15" presStyleCnt="26" custScaleX="214359">
        <dgm:presLayoutVars>
          <dgm:chPref val="3"/>
        </dgm:presLayoutVars>
      </dgm:prSet>
      <dgm:spPr/>
      <dgm:t>
        <a:bodyPr/>
        <a:lstStyle/>
        <a:p>
          <a:endParaRPr kumimoji="1" lang="ja-JP" altLang="en-US"/>
        </a:p>
      </dgm:t>
    </dgm:pt>
    <dgm:pt modelId="{F2976574-86F1-496A-BAE2-7C1E34AB4E7D}" type="pres">
      <dgm:prSet presAssocID="{E448B1EA-EC83-42F3-97FC-A6A444ACF2BC}" presName="level3hierChild" presStyleCnt="0"/>
      <dgm:spPr/>
    </dgm:pt>
    <dgm:pt modelId="{0DC9D3A8-1D7C-4487-94D6-D65DF2F2D22B}" type="pres">
      <dgm:prSet presAssocID="{CE47FE5E-6769-4535-9E4C-3FAA49B5535C}" presName="conn2-1" presStyleLbl="parChTrans1D4" presStyleIdx="16" presStyleCnt="26"/>
      <dgm:spPr/>
      <dgm:t>
        <a:bodyPr/>
        <a:lstStyle/>
        <a:p>
          <a:endParaRPr kumimoji="1" lang="ja-JP" altLang="en-US"/>
        </a:p>
      </dgm:t>
    </dgm:pt>
    <dgm:pt modelId="{F7FFA0B5-F01B-4960-8743-2E1F2B85EE4F}" type="pres">
      <dgm:prSet presAssocID="{CE47FE5E-6769-4535-9E4C-3FAA49B5535C}" presName="connTx" presStyleLbl="parChTrans1D4" presStyleIdx="16" presStyleCnt="26"/>
      <dgm:spPr/>
      <dgm:t>
        <a:bodyPr/>
        <a:lstStyle/>
        <a:p>
          <a:endParaRPr kumimoji="1" lang="ja-JP" altLang="en-US"/>
        </a:p>
      </dgm:t>
    </dgm:pt>
    <dgm:pt modelId="{D721DCA6-D18B-4017-BC70-85183BC1352C}" type="pres">
      <dgm:prSet presAssocID="{8C4A8686-8696-4342-8A52-162DEE1C4D2E}" presName="root2" presStyleCnt="0"/>
      <dgm:spPr/>
    </dgm:pt>
    <dgm:pt modelId="{2AE368E9-B1FD-478A-95FA-8FC746CFA2B1}" type="pres">
      <dgm:prSet presAssocID="{8C4A8686-8696-4342-8A52-162DEE1C4D2E}" presName="LevelTwoTextNode" presStyleLbl="node4" presStyleIdx="16" presStyleCnt="26" custScaleX="194872">
        <dgm:presLayoutVars>
          <dgm:chPref val="3"/>
        </dgm:presLayoutVars>
      </dgm:prSet>
      <dgm:spPr/>
      <dgm:t>
        <a:bodyPr/>
        <a:lstStyle/>
        <a:p>
          <a:endParaRPr kumimoji="1" lang="ja-JP" altLang="en-US"/>
        </a:p>
      </dgm:t>
    </dgm:pt>
    <dgm:pt modelId="{0486C284-586B-4140-8A31-3DEE29FECA92}" type="pres">
      <dgm:prSet presAssocID="{8C4A8686-8696-4342-8A52-162DEE1C4D2E}" presName="level3hierChild" presStyleCnt="0"/>
      <dgm:spPr/>
    </dgm:pt>
    <dgm:pt modelId="{6CC197DC-4B5B-4E37-AB93-F03D760D2149}" type="pres">
      <dgm:prSet presAssocID="{E64FEF2C-970A-4B13-9552-AC7F28AF2FC4}" presName="conn2-1" presStyleLbl="parChTrans1D4" presStyleIdx="17" presStyleCnt="26"/>
      <dgm:spPr/>
      <dgm:t>
        <a:bodyPr/>
        <a:lstStyle/>
        <a:p>
          <a:endParaRPr kumimoji="1" lang="ja-JP" altLang="en-US"/>
        </a:p>
      </dgm:t>
    </dgm:pt>
    <dgm:pt modelId="{F10536A3-D9A0-4464-A721-801DE51B8C1A}" type="pres">
      <dgm:prSet presAssocID="{E64FEF2C-970A-4B13-9552-AC7F28AF2FC4}" presName="connTx" presStyleLbl="parChTrans1D4" presStyleIdx="17" presStyleCnt="26"/>
      <dgm:spPr/>
      <dgm:t>
        <a:bodyPr/>
        <a:lstStyle/>
        <a:p>
          <a:endParaRPr kumimoji="1" lang="ja-JP" altLang="en-US"/>
        </a:p>
      </dgm:t>
    </dgm:pt>
    <dgm:pt modelId="{E79CCCFD-5EAC-4B54-8CD4-6E97D3D5D243}" type="pres">
      <dgm:prSet presAssocID="{09314D19-A695-464A-BA1B-4A180EE2D6F2}" presName="root2" presStyleCnt="0"/>
      <dgm:spPr/>
    </dgm:pt>
    <dgm:pt modelId="{1B77A183-63A6-4DC1-9533-CF54EEDD7D4A}" type="pres">
      <dgm:prSet presAssocID="{09314D19-A695-464A-BA1B-4A180EE2D6F2}" presName="LevelTwoTextNode" presStyleLbl="node4" presStyleIdx="17" presStyleCnt="26" custScaleX="214359">
        <dgm:presLayoutVars>
          <dgm:chPref val="3"/>
        </dgm:presLayoutVars>
      </dgm:prSet>
      <dgm:spPr/>
      <dgm:t>
        <a:bodyPr/>
        <a:lstStyle/>
        <a:p>
          <a:endParaRPr kumimoji="1" lang="ja-JP" altLang="en-US"/>
        </a:p>
      </dgm:t>
    </dgm:pt>
    <dgm:pt modelId="{32545413-E5DE-41B8-8F6F-FDD7A8FBA95F}" type="pres">
      <dgm:prSet presAssocID="{09314D19-A695-464A-BA1B-4A180EE2D6F2}" presName="level3hierChild" presStyleCnt="0"/>
      <dgm:spPr/>
    </dgm:pt>
    <dgm:pt modelId="{E0031EBB-49BB-4609-8257-2076ECD26731}" type="pres">
      <dgm:prSet presAssocID="{B1619D9C-BB91-4C31-BC18-C3295A0FACC9}" presName="conn2-1" presStyleLbl="parChTrans1D4" presStyleIdx="18" presStyleCnt="26"/>
      <dgm:spPr/>
      <dgm:t>
        <a:bodyPr/>
        <a:lstStyle/>
        <a:p>
          <a:endParaRPr kumimoji="1" lang="ja-JP" altLang="en-US"/>
        </a:p>
      </dgm:t>
    </dgm:pt>
    <dgm:pt modelId="{BEF85F49-2238-4B1D-867D-A2DE567AE2DC}" type="pres">
      <dgm:prSet presAssocID="{B1619D9C-BB91-4C31-BC18-C3295A0FACC9}" presName="connTx" presStyleLbl="parChTrans1D4" presStyleIdx="18" presStyleCnt="26"/>
      <dgm:spPr/>
      <dgm:t>
        <a:bodyPr/>
        <a:lstStyle/>
        <a:p>
          <a:endParaRPr kumimoji="1" lang="ja-JP" altLang="en-US"/>
        </a:p>
      </dgm:t>
    </dgm:pt>
    <dgm:pt modelId="{C17F3B6B-73FA-42F2-A8F9-32E5E23192A7}" type="pres">
      <dgm:prSet presAssocID="{0D946831-358C-4254-8266-A09C670393B6}" presName="root2" presStyleCnt="0"/>
      <dgm:spPr/>
    </dgm:pt>
    <dgm:pt modelId="{1BD69E00-6C6D-4656-BF0A-9686822CE77D}" type="pres">
      <dgm:prSet presAssocID="{0D946831-358C-4254-8266-A09C670393B6}" presName="LevelTwoTextNode" presStyleLbl="node4" presStyleIdx="18" presStyleCnt="26" custScaleX="194872">
        <dgm:presLayoutVars>
          <dgm:chPref val="3"/>
        </dgm:presLayoutVars>
      </dgm:prSet>
      <dgm:spPr/>
      <dgm:t>
        <a:bodyPr/>
        <a:lstStyle/>
        <a:p>
          <a:endParaRPr kumimoji="1" lang="ja-JP" altLang="en-US"/>
        </a:p>
      </dgm:t>
    </dgm:pt>
    <dgm:pt modelId="{C49340FC-FA02-46E0-A591-F9D204CBEDCA}" type="pres">
      <dgm:prSet presAssocID="{0D946831-358C-4254-8266-A09C670393B6}" presName="level3hierChild" presStyleCnt="0"/>
      <dgm:spPr/>
    </dgm:pt>
    <dgm:pt modelId="{EECB7906-444B-4DAE-8CA0-901FBD4134FA}" type="pres">
      <dgm:prSet presAssocID="{1E41BE76-12DD-4D84-B696-F0C21A11FD60}" presName="conn2-1" presStyleLbl="parChTrans1D4" presStyleIdx="19" presStyleCnt="26"/>
      <dgm:spPr/>
      <dgm:t>
        <a:bodyPr/>
        <a:lstStyle/>
        <a:p>
          <a:endParaRPr kumimoji="1" lang="ja-JP" altLang="en-US"/>
        </a:p>
      </dgm:t>
    </dgm:pt>
    <dgm:pt modelId="{3901EEB2-4DE4-4CD0-B060-FE90AD567CAF}" type="pres">
      <dgm:prSet presAssocID="{1E41BE76-12DD-4D84-B696-F0C21A11FD60}" presName="connTx" presStyleLbl="parChTrans1D4" presStyleIdx="19" presStyleCnt="26"/>
      <dgm:spPr/>
      <dgm:t>
        <a:bodyPr/>
        <a:lstStyle/>
        <a:p>
          <a:endParaRPr kumimoji="1" lang="ja-JP" altLang="en-US"/>
        </a:p>
      </dgm:t>
    </dgm:pt>
    <dgm:pt modelId="{4C2015E3-C542-4F92-95B8-6A8454C0FB85}" type="pres">
      <dgm:prSet presAssocID="{933FAE83-875C-4533-83A1-9D590A69490B}" presName="root2" presStyleCnt="0"/>
      <dgm:spPr/>
    </dgm:pt>
    <dgm:pt modelId="{A3B00652-6F91-4FA6-9AE0-6F9DDA015A05}" type="pres">
      <dgm:prSet presAssocID="{933FAE83-875C-4533-83A1-9D590A69490B}" presName="LevelTwoTextNode" presStyleLbl="node4" presStyleIdx="19" presStyleCnt="26" custScaleX="214359">
        <dgm:presLayoutVars>
          <dgm:chPref val="3"/>
        </dgm:presLayoutVars>
      </dgm:prSet>
      <dgm:spPr/>
      <dgm:t>
        <a:bodyPr/>
        <a:lstStyle/>
        <a:p>
          <a:endParaRPr kumimoji="1" lang="ja-JP" altLang="en-US"/>
        </a:p>
      </dgm:t>
    </dgm:pt>
    <dgm:pt modelId="{E10F3A27-7AFD-4412-8053-8B131E91BCF4}" type="pres">
      <dgm:prSet presAssocID="{933FAE83-875C-4533-83A1-9D590A69490B}" presName="level3hierChild" presStyleCnt="0"/>
      <dgm:spPr/>
    </dgm:pt>
    <dgm:pt modelId="{80880F5F-4FDB-4CCF-8F31-82B43E0F4AA7}" type="pres">
      <dgm:prSet presAssocID="{C9481663-AB6B-487C-890B-4398D5F185E5}" presName="conn2-1" presStyleLbl="parChTrans1D4" presStyleIdx="20" presStyleCnt="26"/>
      <dgm:spPr/>
      <dgm:t>
        <a:bodyPr/>
        <a:lstStyle/>
        <a:p>
          <a:endParaRPr kumimoji="1" lang="ja-JP" altLang="en-US"/>
        </a:p>
      </dgm:t>
    </dgm:pt>
    <dgm:pt modelId="{26E2932B-5430-4645-888B-DA369DF7F62B}" type="pres">
      <dgm:prSet presAssocID="{C9481663-AB6B-487C-890B-4398D5F185E5}" presName="connTx" presStyleLbl="parChTrans1D4" presStyleIdx="20" presStyleCnt="26"/>
      <dgm:spPr/>
      <dgm:t>
        <a:bodyPr/>
        <a:lstStyle/>
        <a:p>
          <a:endParaRPr kumimoji="1" lang="ja-JP" altLang="en-US"/>
        </a:p>
      </dgm:t>
    </dgm:pt>
    <dgm:pt modelId="{B3F567E8-1AD8-4BCC-90A6-0F0CC6F13D11}" type="pres">
      <dgm:prSet presAssocID="{5A94ED04-F71F-4EF0-B8E2-2BD9CB6A2E24}" presName="root2" presStyleCnt="0"/>
      <dgm:spPr/>
    </dgm:pt>
    <dgm:pt modelId="{2226CC08-DBD7-4104-8840-B69DBA5DCFE6}" type="pres">
      <dgm:prSet presAssocID="{5A94ED04-F71F-4EF0-B8E2-2BD9CB6A2E24}" presName="LevelTwoTextNode" presStyleLbl="node4" presStyleIdx="20" presStyleCnt="26" custScaleX="194872">
        <dgm:presLayoutVars>
          <dgm:chPref val="3"/>
        </dgm:presLayoutVars>
      </dgm:prSet>
      <dgm:spPr/>
      <dgm:t>
        <a:bodyPr/>
        <a:lstStyle/>
        <a:p>
          <a:endParaRPr kumimoji="1" lang="ja-JP" altLang="en-US"/>
        </a:p>
      </dgm:t>
    </dgm:pt>
    <dgm:pt modelId="{496C76C6-5585-4D3B-80D7-3021CC79BB32}" type="pres">
      <dgm:prSet presAssocID="{5A94ED04-F71F-4EF0-B8E2-2BD9CB6A2E24}" presName="level3hierChild" presStyleCnt="0"/>
      <dgm:spPr/>
    </dgm:pt>
    <dgm:pt modelId="{6B0798D1-C0B8-4555-9417-DBBD03DCD29D}" type="pres">
      <dgm:prSet presAssocID="{F91EAD8E-BB7B-43CF-9BF4-FADA74322B98}" presName="conn2-1" presStyleLbl="parChTrans1D3" presStyleIdx="4" presStyleCnt="6"/>
      <dgm:spPr/>
      <dgm:t>
        <a:bodyPr/>
        <a:lstStyle/>
        <a:p>
          <a:endParaRPr kumimoji="1" lang="ja-JP" altLang="en-US"/>
        </a:p>
      </dgm:t>
    </dgm:pt>
    <dgm:pt modelId="{5A42E4AD-B731-4F63-BDEB-69980E66088B}" type="pres">
      <dgm:prSet presAssocID="{F91EAD8E-BB7B-43CF-9BF4-FADA74322B98}" presName="connTx" presStyleLbl="parChTrans1D3" presStyleIdx="4" presStyleCnt="6"/>
      <dgm:spPr/>
      <dgm:t>
        <a:bodyPr/>
        <a:lstStyle/>
        <a:p>
          <a:endParaRPr kumimoji="1" lang="ja-JP" altLang="en-US"/>
        </a:p>
      </dgm:t>
    </dgm:pt>
    <dgm:pt modelId="{1F9C0720-CA13-4408-86A9-CC78C9F3F609}" type="pres">
      <dgm:prSet presAssocID="{6B8BD168-1096-4A85-AE2E-38521AE3F219}" presName="root2" presStyleCnt="0"/>
      <dgm:spPr/>
    </dgm:pt>
    <dgm:pt modelId="{19A9B972-8675-4DBD-B5B2-9CDB0285A51E}" type="pres">
      <dgm:prSet presAssocID="{6B8BD168-1096-4A85-AE2E-38521AE3F219}" presName="LevelTwoTextNode" presStyleLbl="node3" presStyleIdx="4" presStyleCnt="6" custScaleX="194872">
        <dgm:presLayoutVars>
          <dgm:chPref val="3"/>
        </dgm:presLayoutVars>
      </dgm:prSet>
      <dgm:spPr/>
      <dgm:t>
        <a:bodyPr/>
        <a:lstStyle/>
        <a:p>
          <a:endParaRPr kumimoji="1" lang="ja-JP" altLang="en-US"/>
        </a:p>
      </dgm:t>
    </dgm:pt>
    <dgm:pt modelId="{0AA41AC5-BE33-491B-BB31-4AD54FF5AA4C}" type="pres">
      <dgm:prSet presAssocID="{6B8BD168-1096-4A85-AE2E-38521AE3F219}" presName="level3hierChild" presStyleCnt="0"/>
      <dgm:spPr/>
    </dgm:pt>
    <dgm:pt modelId="{A63C7903-A809-4A2C-92A4-52621DE6CE51}" type="pres">
      <dgm:prSet presAssocID="{1C07D721-B298-4AF5-99BC-6A93BB274CA5}" presName="conn2-1" presStyleLbl="parChTrans1D4" presStyleIdx="21" presStyleCnt="26"/>
      <dgm:spPr/>
      <dgm:t>
        <a:bodyPr/>
        <a:lstStyle/>
        <a:p>
          <a:endParaRPr kumimoji="1" lang="ja-JP" altLang="en-US"/>
        </a:p>
      </dgm:t>
    </dgm:pt>
    <dgm:pt modelId="{AC33AA39-824A-46C3-AAE7-039DE154B699}" type="pres">
      <dgm:prSet presAssocID="{1C07D721-B298-4AF5-99BC-6A93BB274CA5}" presName="connTx" presStyleLbl="parChTrans1D4" presStyleIdx="21" presStyleCnt="26"/>
      <dgm:spPr/>
      <dgm:t>
        <a:bodyPr/>
        <a:lstStyle/>
        <a:p>
          <a:endParaRPr kumimoji="1" lang="ja-JP" altLang="en-US"/>
        </a:p>
      </dgm:t>
    </dgm:pt>
    <dgm:pt modelId="{C688738F-F77A-418A-AEFF-9F6648C86FA7}" type="pres">
      <dgm:prSet presAssocID="{38D76CD0-F050-442B-97B7-BAEE8EE2C908}" presName="root2" presStyleCnt="0"/>
      <dgm:spPr/>
    </dgm:pt>
    <dgm:pt modelId="{F18AF909-2C4E-49EB-99C3-3162CF6892E4}" type="pres">
      <dgm:prSet presAssocID="{38D76CD0-F050-442B-97B7-BAEE8EE2C908}" presName="LevelTwoTextNode" presStyleLbl="node4" presStyleIdx="21" presStyleCnt="26" custScaleX="194872">
        <dgm:presLayoutVars>
          <dgm:chPref val="3"/>
        </dgm:presLayoutVars>
      </dgm:prSet>
      <dgm:spPr/>
      <dgm:t>
        <a:bodyPr/>
        <a:lstStyle/>
        <a:p>
          <a:endParaRPr kumimoji="1" lang="ja-JP" altLang="en-US"/>
        </a:p>
      </dgm:t>
    </dgm:pt>
    <dgm:pt modelId="{CDCBACA6-A753-464D-BD59-10F89FEB5209}" type="pres">
      <dgm:prSet presAssocID="{38D76CD0-F050-442B-97B7-BAEE8EE2C908}" presName="level3hierChild" presStyleCnt="0"/>
      <dgm:spPr/>
    </dgm:pt>
    <dgm:pt modelId="{8653ED28-455B-478F-AEB6-AD51331FDDD8}" type="pres">
      <dgm:prSet presAssocID="{AE14862C-17DB-4617-9E5E-D526A0C6F7AD}" presName="conn2-1" presStyleLbl="parChTrans1D4" presStyleIdx="22" presStyleCnt="26"/>
      <dgm:spPr/>
      <dgm:t>
        <a:bodyPr/>
        <a:lstStyle/>
        <a:p>
          <a:endParaRPr kumimoji="1" lang="ja-JP" altLang="en-US"/>
        </a:p>
      </dgm:t>
    </dgm:pt>
    <dgm:pt modelId="{F1122103-CA28-4622-8F8B-98E0CD820971}" type="pres">
      <dgm:prSet presAssocID="{AE14862C-17DB-4617-9E5E-D526A0C6F7AD}" presName="connTx" presStyleLbl="parChTrans1D4" presStyleIdx="22" presStyleCnt="26"/>
      <dgm:spPr/>
      <dgm:t>
        <a:bodyPr/>
        <a:lstStyle/>
        <a:p>
          <a:endParaRPr kumimoji="1" lang="ja-JP" altLang="en-US"/>
        </a:p>
      </dgm:t>
    </dgm:pt>
    <dgm:pt modelId="{0B36AA2F-403D-44CB-AA99-3F5228D7EF47}" type="pres">
      <dgm:prSet presAssocID="{934E934F-E13E-47E1-888B-DEFD0886EFB7}" presName="root2" presStyleCnt="0"/>
      <dgm:spPr/>
    </dgm:pt>
    <dgm:pt modelId="{B3FC1479-2473-4E7D-9E61-CA89C673D21F}" type="pres">
      <dgm:prSet presAssocID="{934E934F-E13E-47E1-888B-DEFD0886EFB7}" presName="LevelTwoTextNode" presStyleLbl="node4" presStyleIdx="22" presStyleCnt="26" custScaleX="211910" custLinFactNeighborX="14688">
        <dgm:presLayoutVars>
          <dgm:chPref val="3"/>
        </dgm:presLayoutVars>
      </dgm:prSet>
      <dgm:spPr/>
      <dgm:t>
        <a:bodyPr/>
        <a:lstStyle/>
        <a:p>
          <a:endParaRPr kumimoji="1" lang="ja-JP" altLang="en-US"/>
        </a:p>
      </dgm:t>
    </dgm:pt>
    <dgm:pt modelId="{882BAB03-80AD-40C2-BA38-94BFBC1E67BB}" type="pres">
      <dgm:prSet presAssocID="{934E934F-E13E-47E1-888B-DEFD0886EFB7}" presName="level3hierChild" presStyleCnt="0"/>
      <dgm:spPr/>
    </dgm:pt>
    <dgm:pt modelId="{F5E7F016-A74C-454C-A5B8-804A7FEF3430}" type="pres">
      <dgm:prSet presAssocID="{777F93A5-CAC6-49CF-B380-6942BAA3DF3D}" presName="conn2-1" presStyleLbl="parChTrans1D4" presStyleIdx="23" presStyleCnt="26"/>
      <dgm:spPr/>
      <dgm:t>
        <a:bodyPr/>
        <a:lstStyle/>
        <a:p>
          <a:endParaRPr kumimoji="1" lang="ja-JP" altLang="en-US"/>
        </a:p>
      </dgm:t>
    </dgm:pt>
    <dgm:pt modelId="{642B2E09-800F-4702-9AEE-6F1A6C31EE15}" type="pres">
      <dgm:prSet presAssocID="{777F93A5-CAC6-49CF-B380-6942BAA3DF3D}" presName="connTx" presStyleLbl="parChTrans1D4" presStyleIdx="23" presStyleCnt="26"/>
      <dgm:spPr/>
      <dgm:t>
        <a:bodyPr/>
        <a:lstStyle/>
        <a:p>
          <a:endParaRPr kumimoji="1" lang="ja-JP" altLang="en-US"/>
        </a:p>
      </dgm:t>
    </dgm:pt>
    <dgm:pt modelId="{06C6AA36-5584-4996-ACAA-E3B510994E57}" type="pres">
      <dgm:prSet presAssocID="{3E2EDFF0-B0C5-44BC-B3C7-1D5818710969}" presName="root2" presStyleCnt="0"/>
      <dgm:spPr/>
    </dgm:pt>
    <dgm:pt modelId="{3A9C3E22-3E27-421B-B884-AF8BFDB93D20}" type="pres">
      <dgm:prSet presAssocID="{3E2EDFF0-B0C5-44BC-B3C7-1D5818710969}" presName="LevelTwoTextNode" presStyleLbl="node4" presStyleIdx="23" presStyleCnt="26" custScaleX="194872">
        <dgm:presLayoutVars>
          <dgm:chPref val="3"/>
        </dgm:presLayoutVars>
      </dgm:prSet>
      <dgm:spPr/>
      <dgm:t>
        <a:bodyPr/>
        <a:lstStyle/>
        <a:p>
          <a:endParaRPr kumimoji="1" lang="ja-JP" altLang="en-US"/>
        </a:p>
      </dgm:t>
    </dgm:pt>
    <dgm:pt modelId="{EEFF2ACA-2BD4-46D7-A39C-4809E800E070}" type="pres">
      <dgm:prSet presAssocID="{3E2EDFF0-B0C5-44BC-B3C7-1D5818710969}" presName="level3hierChild" presStyleCnt="0"/>
      <dgm:spPr/>
    </dgm:pt>
    <dgm:pt modelId="{E2783E14-5143-4C51-8BD1-A41BD584723E}" type="pres">
      <dgm:prSet presAssocID="{2F008EF4-E292-4825-89ED-CF270EA2D072}" presName="conn2-1" presStyleLbl="parChTrans1D4" presStyleIdx="24" presStyleCnt="26"/>
      <dgm:spPr/>
      <dgm:t>
        <a:bodyPr/>
        <a:lstStyle/>
        <a:p>
          <a:endParaRPr kumimoji="1" lang="ja-JP" altLang="en-US"/>
        </a:p>
      </dgm:t>
    </dgm:pt>
    <dgm:pt modelId="{64CA3A37-7D7A-4D8A-9513-AFFC25A00009}" type="pres">
      <dgm:prSet presAssocID="{2F008EF4-E292-4825-89ED-CF270EA2D072}" presName="connTx" presStyleLbl="parChTrans1D4" presStyleIdx="24" presStyleCnt="26"/>
      <dgm:spPr/>
      <dgm:t>
        <a:bodyPr/>
        <a:lstStyle/>
        <a:p>
          <a:endParaRPr kumimoji="1" lang="ja-JP" altLang="en-US"/>
        </a:p>
      </dgm:t>
    </dgm:pt>
    <dgm:pt modelId="{1CF19ACF-7C94-474C-B52F-DEDC9241E758}" type="pres">
      <dgm:prSet presAssocID="{8A6629D2-75B7-4DC1-A6F6-40F3F79D9ACE}" presName="root2" presStyleCnt="0"/>
      <dgm:spPr/>
    </dgm:pt>
    <dgm:pt modelId="{5F53168A-C5F7-4D46-9321-A13FB14A79CB}" type="pres">
      <dgm:prSet presAssocID="{8A6629D2-75B7-4DC1-A6F6-40F3F79D9ACE}" presName="LevelTwoTextNode" presStyleLbl="node4" presStyleIdx="24" presStyleCnt="26" custScaleX="210529" custScaleY="94907" custLinFactNeighborX="16042">
        <dgm:presLayoutVars>
          <dgm:chPref val="3"/>
        </dgm:presLayoutVars>
      </dgm:prSet>
      <dgm:spPr/>
      <dgm:t>
        <a:bodyPr/>
        <a:lstStyle/>
        <a:p>
          <a:endParaRPr kumimoji="1" lang="ja-JP" altLang="en-US"/>
        </a:p>
      </dgm:t>
    </dgm:pt>
    <dgm:pt modelId="{8658513D-3AC8-4DD9-B982-A1CEDDA5FE1D}" type="pres">
      <dgm:prSet presAssocID="{8A6629D2-75B7-4DC1-A6F6-40F3F79D9ACE}" presName="level3hierChild" presStyleCnt="0"/>
      <dgm:spPr/>
    </dgm:pt>
    <dgm:pt modelId="{5D066182-72E8-4390-93AD-B7D27D7B0268}" type="pres">
      <dgm:prSet presAssocID="{8E520709-1854-476C-BEFB-9107A2CC20CE}" presName="conn2-1" presStyleLbl="parChTrans1D3" presStyleIdx="5" presStyleCnt="6"/>
      <dgm:spPr/>
      <dgm:t>
        <a:bodyPr/>
        <a:lstStyle/>
        <a:p>
          <a:endParaRPr kumimoji="1" lang="ja-JP" altLang="en-US"/>
        </a:p>
      </dgm:t>
    </dgm:pt>
    <dgm:pt modelId="{59F77382-12F6-4D0A-80B3-A070D63D6144}" type="pres">
      <dgm:prSet presAssocID="{8E520709-1854-476C-BEFB-9107A2CC20CE}" presName="connTx" presStyleLbl="parChTrans1D3" presStyleIdx="5" presStyleCnt="6"/>
      <dgm:spPr/>
      <dgm:t>
        <a:bodyPr/>
        <a:lstStyle/>
        <a:p>
          <a:endParaRPr kumimoji="1" lang="ja-JP" altLang="en-US"/>
        </a:p>
      </dgm:t>
    </dgm:pt>
    <dgm:pt modelId="{FC61C25C-2C8E-4CCC-A502-AB2263D40B71}" type="pres">
      <dgm:prSet presAssocID="{01FF4AF3-098E-4CA7-98FB-9B8738E4CEBC}" presName="root2" presStyleCnt="0"/>
      <dgm:spPr/>
    </dgm:pt>
    <dgm:pt modelId="{2A805E66-2004-484C-92AF-9C4DD59718C9}" type="pres">
      <dgm:prSet presAssocID="{01FF4AF3-098E-4CA7-98FB-9B8738E4CEBC}" presName="LevelTwoTextNode" presStyleLbl="node3" presStyleIdx="5" presStyleCnt="6" custScaleX="194872">
        <dgm:presLayoutVars>
          <dgm:chPref val="3"/>
        </dgm:presLayoutVars>
      </dgm:prSet>
      <dgm:spPr/>
      <dgm:t>
        <a:bodyPr/>
        <a:lstStyle/>
        <a:p>
          <a:endParaRPr kumimoji="1" lang="ja-JP" altLang="en-US"/>
        </a:p>
      </dgm:t>
    </dgm:pt>
    <dgm:pt modelId="{672904C8-427D-4E5D-8A80-30FAF43452E4}" type="pres">
      <dgm:prSet presAssocID="{01FF4AF3-098E-4CA7-98FB-9B8738E4CEBC}" presName="level3hierChild" presStyleCnt="0"/>
      <dgm:spPr/>
    </dgm:pt>
    <dgm:pt modelId="{BF52B8CA-2B81-45A9-B7B4-F26947BDE6EB}" type="pres">
      <dgm:prSet presAssocID="{8986B514-DA54-4249-91A7-AD599016D2C4}" presName="conn2-1" presStyleLbl="parChTrans1D4" presStyleIdx="25" presStyleCnt="26"/>
      <dgm:spPr/>
      <dgm:t>
        <a:bodyPr/>
        <a:lstStyle/>
        <a:p>
          <a:endParaRPr kumimoji="1" lang="ja-JP" altLang="en-US"/>
        </a:p>
      </dgm:t>
    </dgm:pt>
    <dgm:pt modelId="{D05A14A1-C156-423F-93FF-F01F789A18E4}" type="pres">
      <dgm:prSet presAssocID="{8986B514-DA54-4249-91A7-AD599016D2C4}" presName="connTx" presStyleLbl="parChTrans1D4" presStyleIdx="25" presStyleCnt="26"/>
      <dgm:spPr/>
      <dgm:t>
        <a:bodyPr/>
        <a:lstStyle/>
        <a:p>
          <a:endParaRPr kumimoji="1" lang="ja-JP" altLang="en-US"/>
        </a:p>
      </dgm:t>
    </dgm:pt>
    <dgm:pt modelId="{135ABA3D-75EB-49A5-BDEF-22C17C4273B2}" type="pres">
      <dgm:prSet presAssocID="{9AD22114-56DF-4E32-8284-B6EBA3D094F6}" presName="root2" presStyleCnt="0"/>
      <dgm:spPr/>
    </dgm:pt>
    <dgm:pt modelId="{9345A1C5-BDB9-4C5F-9D76-257B63CB6CE6}" type="pres">
      <dgm:prSet presAssocID="{9AD22114-56DF-4E32-8284-B6EBA3D094F6}" presName="LevelTwoTextNode" presStyleLbl="node4" presStyleIdx="25" presStyleCnt="26" custScaleX="211910" custLinFactX="100000" custLinFactNeighborX="150584">
        <dgm:presLayoutVars>
          <dgm:chPref val="3"/>
        </dgm:presLayoutVars>
      </dgm:prSet>
      <dgm:spPr/>
      <dgm:t>
        <a:bodyPr/>
        <a:lstStyle/>
        <a:p>
          <a:endParaRPr kumimoji="1" lang="ja-JP" altLang="en-US"/>
        </a:p>
      </dgm:t>
    </dgm:pt>
    <dgm:pt modelId="{7435083D-29A3-47D0-A5AC-9C2F0B585880}" type="pres">
      <dgm:prSet presAssocID="{9AD22114-56DF-4E32-8284-B6EBA3D094F6}" presName="level3hierChild" presStyleCnt="0"/>
      <dgm:spPr/>
    </dgm:pt>
  </dgm:ptLst>
  <dgm:cxnLst>
    <dgm:cxn modelId="{D8626FD1-201B-4927-ABB6-126558AF43C1}" srcId="{D4A42A8C-53F6-4B5F-86FC-3A9F07126C5F}" destId="{12FF9180-F63F-42A0-A476-1AF99097422B}" srcOrd="0" destOrd="0" parTransId="{26BE926B-8249-40F7-922C-35C09AEE2AD4}" sibTransId="{F3ED69ED-6FAA-4100-827C-F62D9DB89387}"/>
    <dgm:cxn modelId="{1DB2B404-3DE9-4177-A346-4C1BFDBB4782}" type="presOf" srcId="{CE47FE5E-6769-4535-9E4C-3FAA49B5535C}" destId="{F7FFA0B5-F01B-4960-8743-2E1F2B85EE4F}" srcOrd="1" destOrd="0" presId="urn:microsoft.com/office/officeart/2005/8/layout/hierarchy2"/>
    <dgm:cxn modelId="{7EF77E1F-1607-470E-BBD9-8FBEB01056EE}" type="presOf" srcId="{8E520709-1854-476C-BEFB-9107A2CC20CE}" destId="{59F77382-12F6-4D0A-80B3-A070D63D6144}" srcOrd="1" destOrd="0" presId="urn:microsoft.com/office/officeart/2005/8/layout/hierarchy2"/>
    <dgm:cxn modelId="{B41D905D-75D9-4753-A099-A871189210CA}" type="presOf" srcId="{8B5B627A-A5CC-4F4B-8B70-E13757CB9FDB}" destId="{BE1EA5C7-AEDD-4477-A16A-4343A8D2DFA6}" srcOrd="0" destOrd="0" presId="urn:microsoft.com/office/officeart/2005/8/layout/hierarchy2"/>
    <dgm:cxn modelId="{8A8F36D2-D7F2-4EEB-951B-4A747C0060E8}" srcId="{1D5BC8F1-2E0E-4E23-976B-D157EB235CA3}" destId="{D339A9AB-5078-4334-8276-8D4059F47A81}" srcOrd="0" destOrd="0" parTransId="{C9BE823F-01B2-44BE-8F2A-FCAF4152DD62}" sibTransId="{BD2AF580-3F52-4E88-992C-3C04C28DFF04}"/>
    <dgm:cxn modelId="{AFAC404E-2096-4152-BF6F-7538762E0439}" type="presOf" srcId="{396941C8-95E2-4325-8673-893986F4CD66}" destId="{16D60908-1FCA-48BB-ABAD-7ACDA8F929B7}" srcOrd="0" destOrd="0" presId="urn:microsoft.com/office/officeart/2005/8/layout/hierarchy2"/>
    <dgm:cxn modelId="{1E2C897F-7506-4CA3-B1E5-E5E50B7A8D57}" type="presOf" srcId="{450B8FBF-DD33-43FD-92C1-7F22A8DA87BE}" destId="{CCE56CF2-9CA5-41F4-ACE2-58A31AC626F3}" srcOrd="1" destOrd="0" presId="urn:microsoft.com/office/officeart/2005/8/layout/hierarchy2"/>
    <dgm:cxn modelId="{457B7660-A042-414B-9B42-C51F46640CDF}" type="presOf" srcId="{0E08F52D-A8F7-4543-8F24-8D8437E8354F}" destId="{DBF817A4-E00C-41E2-8043-CB4416B37900}" srcOrd="0" destOrd="0" presId="urn:microsoft.com/office/officeart/2005/8/layout/hierarchy2"/>
    <dgm:cxn modelId="{43D81248-693E-420D-8D11-BADEF8BD36CA}" type="presOf" srcId="{565A9D60-A7EC-43FA-A0BF-42432A5EFC16}" destId="{747EE347-8FAC-47B6-BDCB-0F57C780B90C}" srcOrd="0" destOrd="0" presId="urn:microsoft.com/office/officeart/2005/8/layout/hierarchy2"/>
    <dgm:cxn modelId="{847C7857-3CC7-4FBA-8641-764B41CBB8A5}" type="presOf" srcId="{2F008EF4-E292-4825-89ED-CF270EA2D072}" destId="{64CA3A37-7D7A-4D8A-9513-AFFC25A00009}" srcOrd="1" destOrd="0" presId="urn:microsoft.com/office/officeart/2005/8/layout/hierarchy2"/>
    <dgm:cxn modelId="{6FBF20AA-32A6-4ED8-87E0-4AE26A571B4E}" type="presOf" srcId="{30BB0C6F-7A4D-4566-9E56-DD46734B39A9}" destId="{A99D2271-178B-49A7-B46E-434B31413860}" srcOrd="1" destOrd="0" presId="urn:microsoft.com/office/officeart/2005/8/layout/hierarchy2"/>
    <dgm:cxn modelId="{98890A6C-D0E3-4038-8E8B-DADD86F7963E}" type="presOf" srcId="{C9BE823F-01B2-44BE-8F2A-FCAF4152DD62}" destId="{F527FF69-288D-4236-871E-B0679A18583F}" srcOrd="1" destOrd="0" presId="urn:microsoft.com/office/officeart/2005/8/layout/hierarchy2"/>
    <dgm:cxn modelId="{9963D50E-86F0-4C3C-A4BB-8E1FC96429BC}" srcId="{01FF4AF3-098E-4CA7-98FB-9B8738E4CEBC}" destId="{9AD22114-56DF-4E32-8284-B6EBA3D094F6}" srcOrd="0" destOrd="0" parTransId="{8986B514-DA54-4249-91A7-AD599016D2C4}" sibTransId="{EA1F33D5-6DC1-468B-9B57-82258AAD6BE0}"/>
    <dgm:cxn modelId="{E1934DEE-0333-45C0-A456-DD5B3BE40636}" srcId="{F2AE3B37-DD18-4655-8FBF-8B094B5BDA85}" destId="{D4A42A8C-53F6-4B5F-86FC-3A9F07126C5F}" srcOrd="1" destOrd="0" parTransId="{F458CDFA-0B9A-4852-88CB-C71171419907}" sibTransId="{6BF96A49-C456-42EC-BBC4-B18B167196E0}"/>
    <dgm:cxn modelId="{AE76D96E-BE9C-4244-B96B-A7B1F33FC67A}" type="presOf" srcId="{1C3FCB1A-CCDD-48FE-8FB6-E1668D59A63C}" destId="{F217FEAD-8A15-43E0-9A8A-C60DDDD04E12}" srcOrd="0" destOrd="0" presId="urn:microsoft.com/office/officeart/2005/8/layout/hierarchy2"/>
    <dgm:cxn modelId="{EF307451-E750-4C04-9C31-B9070B8B123E}" type="presOf" srcId="{8F898690-6C1A-4B5C-9872-0165F4C48E83}" destId="{F468719D-9336-48C2-B178-D16EAD52ECDD}" srcOrd="1" destOrd="0" presId="urn:microsoft.com/office/officeart/2005/8/layout/hierarchy2"/>
    <dgm:cxn modelId="{DA8FC6B3-DEB0-4ECB-9AA0-DAB7C4331786}" srcId="{A7B30998-E66E-4F59-8BE8-294499D617BE}" destId="{5C75B5D4-FDAA-4F60-B275-1D168A89ABC0}" srcOrd="0" destOrd="0" parTransId="{396941C8-95E2-4325-8673-893986F4CD66}" sibTransId="{1D4CF41D-5D44-4CAD-A123-EC5299BE082C}"/>
    <dgm:cxn modelId="{55CF34D0-15C0-4A8F-BA24-FD6E7E215B29}" type="presOf" srcId="{A0F625E7-BCE9-4DAD-9851-8E605E8A0BF5}" destId="{3D071919-837B-4521-80D6-BB53506A8BE4}" srcOrd="0" destOrd="0" presId="urn:microsoft.com/office/officeart/2005/8/layout/hierarchy2"/>
    <dgm:cxn modelId="{710044FC-E89B-48EA-807F-6E58D3E6926B}" srcId="{17F4C2C2-0F82-4595-B4E1-FCF6E5980322}" destId="{BC16DDBF-FBF0-432B-A9B8-35B21AF6CFD6}" srcOrd="0" destOrd="0" parTransId="{F4A474D4-ECA0-4FB0-8E5E-7FF5206A4095}" sibTransId="{1FB0C214-688C-4376-8E8F-42F1FD890C0E}"/>
    <dgm:cxn modelId="{17E17385-0C59-44AF-B1C7-DAD8EFFE533F}" type="presOf" srcId="{F4A474D4-ECA0-4FB0-8E5E-7FF5206A4095}" destId="{34D29BBF-7602-4C58-BF01-5A41CC6CB0C7}" srcOrd="0" destOrd="0" presId="urn:microsoft.com/office/officeart/2005/8/layout/hierarchy2"/>
    <dgm:cxn modelId="{B8B1654E-829C-4FA7-AC99-A7B79F38BD35}" type="presOf" srcId="{9AD22114-56DF-4E32-8284-B6EBA3D094F6}" destId="{9345A1C5-BDB9-4C5F-9D76-257B63CB6CE6}" srcOrd="0" destOrd="0" presId="urn:microsoft.com/office/officeart/2005/8/layout/hierarchy2"/>
    <dgm:cxn modelId="{0192E8F2-FEA6-487F-8703-ACC52C9DBB06}" type="presOf" srcId="{8986B514-DA54-4249-91A7-AD599016D2C4}" destId="{BF52B8CA-2B81-45A9-B7B4-F26947BDE6EB}" srcOrd="0" destOrd="0" presId="urn:microsoft.com/office/officeart/2005/8/layout/hierarchy2"/>
    <dgm:cxn modelId="{9FA6E198-5580-4F5B-AF4E-BF7D55152650}" srcId="{D4A42A8C-53F6-4B5F-86FC-3A9F07126C5F}" destId="{22C63188-365A-4E0F-B750-F154A464FF71}" srcOrd="1" destOrd="0" parTransId="{6B8888A0-BC93-4DBF-A0A3-169C6AF018AD}" sibTransId="{884E3AED-DB91-46EE-8959-3E644EC33D73}"/>
    <dgm:cxn modelId="{E82D283A-C249-4EA6-8FAC-1697A2B3097F}" srcId="{E7BE4422-C7C2-465F-B0CB-81F43798BE88}" destId="{1D5BC8F1-2E0E-4E23-976B-D157EB235CA3}" srcOrd="0" destOrd="0" parTransId="{565A9D60-A7EC-43FA-A0BF-42432A5EFC16}" sibTransId="{4F7C8862-90BA-4D06-9A32-BB3032799BE8}"/>
    <dgm:cxn modelId="{ACD56CB3-C46C-4F75-AE69-F1EEDC25643D}" type="presOf" srcId="{38D76CD0-F050-442B-97B7-BAEE8EE2C908}" destId="{F18AF909-2C4E-49EB-99C3-3162CF6892E4}" srcOrd="0" destOrd="0" presId="urn:microsoft.com/office/officeart/2005/8/layout/hierarchy2"/>
    <dgm:cxn modelId="{CA2B76B7-6981-4011-9D4C-3E2C8EE37711}" type="presOf" srcId="{F4A474D4-ECA0-4FB0-8E5E-7FF5206A4095}" destId="{525D85DD-9CCF-4A70-BA98-E4777D5ED3CB}" srcOrd="1" destOrd="0" presId="urn:microsoft.com/office/officeart/2005/8/layout/hierarchy2"/>
    <dgm:cxn modelId="{44E78166-9996-4834-9490-FB9CF2ED4443}" type="presOf" srcId="{F5328C0A-67B3-43AA-875F-8CD8A1A9B055}" destId="{9827D1C1-F45E-401B-9B3A-977BA5A778BE}" srcOrd="0" destOrd="0" presId="urn:microsoft.com/office/officeart/2005/8/layout/hierarchy2"/>
    <dgm:cxn modelId="{A78315F9-3BA9-4198-A527-93F39802F60B}" type="presOf" srcId="{450B8FBF-DD33-43FD-92C1-7F22A8DA87BE}" destId="{A96CBC38-C85B-4BC4-B575-757A06B7A92F}" srcOrd="0" destOrd="0" presId="urn:microsoft.com/office/officeart/2005/8/layout/hierarchy2"/>
    <dgm:cxn modelId="{B3977172-05E0-40BE-988A-24BDCAC223D0}" type="presOf" srcId="{AFD6D0D5-7DA1-4849-BCF1-358DB405C9EB}" destId="{57406C4E-F0E0-4C2E-88C7-F853818F0AAA}" srcOrd="0" destOrd="0" presId="urn:microsoft.com/office/officeart/2005/8/layout/hierarchy2"/>
    <dgm:cxn modelId="{0F5D09AF-C47A-4557-852A-046F3051EBEC}" type="presOf" srcId="{1E41BE76-12DD-4D84-B696-F0C21A11FD60}" destId="{3901EEB2-4DE4-4CD0-B060-FE90AD567CAF}" srcOrd="1" destOrd="0" presId="urn:microsoft.com/office/officeart/2005/8/layout/hierarchy2"/>
    <dgm:cxn modelId="{B8177A69-7648-4B67-90FB-793D068218C8}" type="presOf" srcId="{4625A0B6-4F9D-4C35-8789-61519641D8C6}" destId="{05BAE654-8871-4C83-A010-24A5113EAC94}" srcOrd="0" destOrd="0" presId="urn:microsoft.com/office/officeart/2005/8/layout/hierarchy2"/>
    <dgm:cxn modelId="{EBCB1633-9CA4-4BA1-BE7C-D24BC527AD0A}" type="presOf" srcId="{5A94ED04-F71F-4EF0-B8E2-2BD9CB6A2E24}" destId="{2226CC08-DBD7-4104-8840-B69DBA5DCFE6}" srcOrd="0" destOrd="0" presId="urn:microsoft.com/office/officeart/2005/8/layout/hierarchy2"/>
    <dgm:cxn modelId="{C5B6E98A-CDA5-41E8-BA4C-87F749134418}" type="presOf" srcId="{22C63188-365A-4E0F-B750-F154A464FF71}" destId="{831A5E16-41CB-4C3B-9545-E17534CAE166}" srcOrd="0" destOrd="0" presId="urn:microsoft.com/office/officeart/2005/8/layout/hierarchy2"/>
    <dgm:cxn modelId="{429F1028-B978-4A3E-A938-15D5AFF7C726}" srcId="{3E2EDFF0-B0C5-44BC-B3C7-1D5818710969}" destId="{8A6629D2-75B7-4DC1-A6F6-40F3F79D9ACE}" srcOrd="0" destOrd="0" parTransId="{2F008EF4-E292-4825-89ED-CF270EA2D072}" sibTransId="{E49B7160-D058-4ADB-BC0C-9CC9234CCAF7}"/>
    <dgm:cxn modelId="{51D6B927-73CC-41AC-9459-43698BAC3F48}" type="presOf" srcId="{F91EAD8E-BB7B-43CF-9BF4-FADA74322B98}" destId="{6B0798D1-C0B8-4555-9417-DBBD03DCD29D}" srcOrd="0" destOrd="0" presId="urn:microsoft.com/office/officeart/2005/8/layout/hierarchy2"/>
    <dgm:cxn modelId="{7022D9F0-FDA0-4BAC-BE1A-97E5307BF561}" srcId="{0E08F52D-A8F7-4543-8F24-8D8437E8354F}" destId="{F5328C0A-67B3-43AA-875F-8CD8A1A9B055}" srcOrd="0" destOrd="0" parTransId="{02A5E9C3-7A64-45D6-ACBF-C39456DA2A41}" sibTransId="{4EB57E94-FDF4-4BB3-AAE7-DBC67E14C29E}"/>
    <dgm:cxn modelId="{76CF0A07-D52A-4B37-82EF-624FAD05514D}" srcId="{D339A9AB-5078-4334-8276-8D4059F47A81}" destId="{3FBAEB2B-ECC5-4A47-ADC7-9B3F23179AFF}" srcOrd="0" destOrd="0" parTransId="{450B8FBF-DD33-43FD-92C1-7F22A8DA87BE}" sibTransId="{5AC152B8-0CED-4771-B2FD-D06942851A5B}"/>
    <dgm:cxn modelId="{B747B3B4-D12A-4191-8427-FE9E031C88BA}" type="presOf" srcId="{8C4A8686-8696-4342-8A52-162DEE1C4D2E}" destId="{2AE368E9-B1FD-478A-95FA-8FC746CFA2B1}" srcOrd="0" destOrd="0" presId="urn:microsoft.com/office/officeart/2005/8/layout/hierarchy2"/>
    <dgm:cxn modelId="{230F926F-B7B9-4BC7-9EFF-A3C990C6F358}" srcId="{038E1DAB-44C4-4B99-8342-395708B297AB}" destId="{50977EDA-6F09-4D37-A495-031948DBF1AA}" srcOrd="0" destOrd="0" parTransId="{1EF5932E-1FB1-4B9D-AC5C-0FDC48909DB9}" sibTransId="{C9AE8271-8862-4709-84F7-A08E265E70AF}"/>
    <dgm:cxn modelId="{8B4AF3E6-9C83-46CE-A17C-E7805B020802}" type="presOf" srcId="{1C07D721-B298-4AF5-99BC-6A93BB274CA5}" destId="{A63C7903-A809-4A2C-92A4-52621DE6CE51}" srcOrd="0" destOrd="0" presId="urn:microsoft.com/office/officeart/2005/8/layout/hierarchy2"/>
    <dgm:cxn modelId="{57D59D95-695B-44A4-8A51-5F64F191CF6D}" type="presOf" srcId="{0BEEBC59-4887-4E79-8397-E106038E6EE9}" destId="{E9B50C45-1397-47FB-B8DB-895D433A76BB}" srcOrd="0" destOrd="0" presId="urn:microsoft.com/office/officeart/2005/8/layout/hierarchy2"/>
    <dgm:cxn modelId="{4CC9E85D-66D5-40F4-8CF7-BD86BE0A9EAD}" type="presOf" srcId="{1C07D721-B298-4AF5-99BC-6A93BB274CA5}" destId="{AC33AA39-824A-46C3-AAE7-039DE154B699}" srcOrd="1" destOrd="0" presId="urn:microsoft.com/office/officeart/2005/8/layout/hierarchy2"/>
    <dgm:cxn modelId="{23DDAEB6-ABB4-4F7C-9762-6317AD5AAA57}" type="presOf" srcId="{6C5BBE3A-4075-4AAC-AB14-E75667077E0E}" destId="{5DEA8F3A-3324-4FA6-BF73-8C85F0AAF4D1}" srcOrd="1" destOrd="0" presId="urn:microsoft.com/office/officeart/2005/8/layout/hierarchy2"/>
    <dgm:cxn modelId="{AC72FEB7-106B-48D7-969F-D62DABDE2AF3}" srcId="{7AC735A9-8486-40E5-8ABC-1A0799E3BBDB}" destId="{17F4C2C2-0F82-4595-B4E1-FCF6E5980322}" srcOrd="1" destOrd="0" parTransId="{80DC3E32-DA08-4608-A939-87A1E12F5DC9}" sibTransId="{78D6BC80-11AD-440C-AD6D-11DAFA3A604D}"/>
    <dgm:cxn modelId="{E6E3578F-1001-4B01-B6D9-9D4125B00351}" type="presOf" srcId="{565A9D60-A7EC-43FA-A0BF-42432A5EFC16}" destId="{B2D5A975-B1D6-4E11-AA5E-7EE10513C3CE}" srcOrd="1" destOrd="0" presId="urn:microsoft.com/office/officeart/2005/8/layout/hierarchy2"/>
    <dgm:cxn modelId="{A61F5EFB-9F4E-43C1-B87C-53F66227489F}" srcId="{F2AE3B37-DD18-4655-8FBF-8B094B5BDA85}" destId="{7AC735A9-8486-40E5-8ABC-1A0799E3BBDB}" srcOrd="0" destOrd="0" parTransId="{1C3FCB1A-CCDD-48FE-8FB6-E1668D59A63C}" sibTransId="{190CD7C0-81D2-4FAB-8911-4DC9F19C131B}"/>
    <dgm:cxn modelId="{853BC431-8794-471A-ACC1-645D6106E69B}" srcId="{22C63188-365A-4E0F-B750-F154A464FF71}" destId="{09314D19-A695-464A-BA1B-4A180EE2D6F2}" srcOrd="1" destOrd="0" parTransId="{E64FEF2C-970A-4B13-9552-AC7F28AF2FC4}" sibTransId="{5C17E1AA-B268-489F-9597-84FD470002D4}"/>
    <dgm:cxn modelId="{B6C4B9DC-FEDA-41AA-AD3B-9FA559B32C50}" type="presOf" srcId="{8A6629D2-75B7-4DC1-A6F6-40F3F79D9ACE}" destId="{5F53168A-C5F7-4D46-9321-A13FB14A79CB}" srcOrd="0" destOrd="0" presId="urn:microsoft.com/office/officeart/2005/8/layout/hierarchy2"/>
    <dgm:cxn modelId="{D229C4ED-C96E-4B4B-A479-4B97871965AF}" srcId="{0BEEBC59-4887-4E79-8397-E106038E6EE9}" destId="{0E08F52D-A8F7-4543-8F24-8D8437E8354F}" srcOrd="1" destOrd="0" parTransId="{8B5B627A-A5CC-4F4B-8B70-E13757CB9FDB}" sibTransId="{5CD3B152-369B-444D-AEEF-75C695824ED4}"/>
    <dgm:cxn modelId="{14A235AC-9B2C-491B-9606-20D7FD5EB0A5}" type="presOf" srcId="{3FBAEB2B-ECC5-4A47-ADC7-9B3F23179AFF}" destId="{69D12524-2FAA-4CA1-BFCE-9C803473E6CC}" srcOrd="0" destOrd="0" presId="urn:microsoft.com/office/officeart/2005/8/layout/hierarchy2"/>
    <dgm:cxn modelId="{311C83CD-1BB4-4F00-B867-7461B51F2323}" type="presOf" srcId="{F458CDFA-0B9A-4852-88CB-C71171419907}" destId="{69099A66-F52A-403F-9BA7-AA7303BA46C2}" srcOrd="0" destOrd="0" presId="urn:microsoft.com/office/officeart/2005/8/layout/hierarchy2"/>
    <dgm:cxn modelId="{9DB50B52-BCFA-4836-90B1-CC068475C111}" type="presOf" srcId="{777F93A5-CAC6-49CF-B380-6942BAA3DF3D}" destId="{642B2E09-800F-4702-9AEE-6F1A6C31EE15}" srcOrd="1" destOrd="0" presId="urn:microsoft.com/office/officeart/2005/8/layout/hierarchy2"/>
    <dgm:cxn modelId="{16EFD6A9-3602-4384-AE87-9A3D6608789E}" type="presOf" srcId="{01FF4AF3-098E-4CA7-98FB-9B8738E4CEBC}" destId="{2A805E66-2004-484C-92AF-9C4DD59718C9}" srcOrd="0" destOrd="0" presId="urn:microsoft.com/office/officeart/2005/8/layout/hierarchy2"/>
    <dgm:cxn modelId="{93D41118-DD96-4747-9406-C1B7E96B3E77}" type="presOf" srcId="{0D946831-358C-4254-8266-A09C670393B6}" destId="{1BD69E00-6C6D-4656-BF0A-9686822CE77D}" srcOrd="0" destOrd="0" presId="urn:microsoft.com/office/officeart/2005/8/layout/hierarchy2"/>
    <dgm:cxn modelId="{FA211C34-0A06-43DF-9F18-8529141A829F}" type="presOf" srcId="{80DC3E32-DA08-4608-A939-87A1E12F5DC9}" destId="{C902E20D-62BA-4672-80AA-652B7A5B9FA8}" srcOrd="0" destOrd="0" presId="urn:microsoft.com/office/officeart/2005/8/layout/hierarchy2"/>
    <dgm:cxn modelId="{BE2290EB-D563-4F58-911D-FB4E3DEE5EEF}" type="presOf" srcId="{B1619D9C-BB91-4C31-BC18-C3295A0FACC9}" destId="{E0031EBB-49BB-4609-8257-2076ECD26731}" srcOrd="0" destOrd="0" presId="urn:microsoft.com/office/officeart/2005/8/layout/hierarchy2"/>
    <dgm:cxn modelId="{C32D2DD6-5A1F-4047-990D-58AE473590DD}" srcId="{933FAE83-875C-4533-83A1-9D590A69490B}" destId="{5A94ED04-F71F-4EF0-B8E2-2BD9CB6A2E24}" srcOrd="0" destOrd="0" parTransId="{C9481663-AB6B-487C-890B-4398D5F185E5}" sibTransId="{DE0233D3-3DE1-4EA2-8DE1-EB41A4711091}"/>
    <dgm:cxn modelId="{D2F29CC9-7833-40CF-9FE5-32C0426F1A87}" srcId="{DB22024F-225C-4784-B90C-4328F4F4C932}" destId="{0DCD6FE1-A74D-4B6A-BBCD-3DE915DEEA84}" srcOrd="0" destOrd="0" parTransId="{756F6D70-7310-473C-9B8A-7AA734D88DE9}" sibTransId="{D3569C30-E57A-4422-98C8-5B13D8A0D991}"/>
    <dgm:cxn modelId="{8D71AA22-0BD1-453F-8668-6FF02AE7A1B6}" type="presOf" srcId="{17F4C2C2-0F82-4595-B4E1-FCF6E5980322}" destId="{B63FBFB7-7F5E-43EE-95D3-8E84F5FCBDA4}" srcOrd="0" destOrd="0" presId="urn:microsoft.com/office/officeart/2005/8/layout/hierarchy2"/>
    <dgm:cxn modelId="{8C225B42-92CE-4EFC-8526-90A91BBD012E}" type="presOf" srcId="{AFD6D0D5-7DA1-4849-BCF1-358DB405C9EB}" destId="{5DE87F7F-836E-4A19-954F-8E23DF18B65E}" srcOrd="1" destOrd="0" presId="urn:microsoft.com/office/officeart/2005/8/layout/hierarchy2"/>
    <dgm:cxn modelId="{D85A2205-D78B-45AC-ABD8-9048D6105801}" srcId="{ABA4B68F-00AA-4C47-ACD3-80E286A4DD74}" destId="{3920EDDD-3EE0-4FAC-AF98-BBD0DBA3A31B}" srcOrd="0" destOrd="0" parTransId="{8F898690-6C1A-4B5C-9872-0165F4C48E83}" sibTransId="{DB77803A-4B5E-49F8-ACE4-D7484634338E}"/>
    <dgm:cxn modelId="{A3A848F0-788C-4379-9FF6-65933D8B0AFF}" type="presOf" srcId="{5C75B5D4-FDAA-4F60-B275-1D168A89ABC0}" destId="{326FD7F1-5747-4022-8D7A-E5F61C9B64A1}" srcOrd="0" destOrd="0" presId="urn:microsoft.com/office/officeart/2005/8/layout/hierarchy2"/>
    <dgm:cxn modelId="{A1388333-FC12-4F11-BA17-0EE67635D89A}" type="presOf" srcId="{F458CDFA-0B9A-4852-88CB-C71171419907}" destId="{FC073CE4-2AD0-4177-95D9-11F7AB424E94}" srcOrd="1" destOrd="0" presId="urn:microsoft.com/office/officeart/2005/8/layout/hierarchy2"/>
    <dgm:cxn modelId="{CA7B7AB4-C7D8-4860-8820-58678EB4F5DC}" srcId="{38D76CD0-F050-442B-97B7-BAEE8EE2C908}" destId="{934E934F-E13E-47E1-888B-DEFD0886EFB7}" srcOrd="0" destOrd="0" parTransId="{AE14862C-17DB-4617-9E5E-D526A0C6F7AD}" sibTransId="{95D1FC23-74EA-4D04-8CE8-5DE7611CE7AD}"/>
    <dgm:cxn modelId="{8B7BD840-719E-4E1B-BBB1-11AA0A766DE3}" srcId="{0BEEBC59-4887-4E79-8397-E106038E6EE9}" destId="{ABA4B68F-00AA-4C47-ACD3-80E286A4DD74}" srcOrd="0" destOrd="0" parTransId="{A92F4169-0EA3-4B1F-83F4-0ABAEB0E52CE}" sibTransId="{57334B37-7BEC-44A6-98EF-4C4852055FBA}"/>
    <dgm:cxn modelId="{9D8F4009-7560-4FCD-847B-64AB7B8A8798}" type="presOf" srcId="{26BE926B-8249-40F7-922C-35C09AEE2AD4}" destId="{DB5816D2-08E1-41C6-BEA4-AE516ABE6662}" srcOrd="0" destOrd="0" presId="urn:microsoft.com/office/officeart/2005/8/layout/hierarchy2"/>
    <dgm:cxn modelId="{DAD4F07A-F1DE-4ECA-B817-0372387D95F0}" type="presOf" srcId="{A7B30998-E66E-4F59-8BE8-294499D617BE}" destId="{2F57C042-9A57-4208-B974-9142E1EA99AA}" srcOrd="0" destOrd="0" presId="urn:microsoft.com/office/officeart/2005/8/layout/hierarchy2"/>
    <dgm:cxn modelId="{D4AD69C6-4269-4343-8846-544B398F0789}" srcId="{1D5BC8F1-2E0E-4E23-976B-D157EB235CA3}" destId="{0BEEBC59-4887-4E79-8397-E106038E6EE9}" srcOrd="1" destOrd="0" parTransId="{A6EC9F04-D2D5-43ED-8CEA-C4C616787019}" sibTransId="{CD0F8075-189E-45D1-AD14-516FEF73FA23}"/>
    <dgm:cxn modelId="{2C40D0A3-39E2-4D2F-A937-D53A66B01383}" type="presOf" srcId="{CE47FE5E-6769-4535-9E4C-3FAA49B5535C}" destId="{0DC9D3A8-1D7C-4487-94D6-D65DF2F2D22B}" srcOrd="0" destOrd="0" presId="urn:microsoft.com/office/officeart/2005/8/layout/hierarchy2"/>
    <dgm:cxn modelId="{8EC0515B-688B-488C-B1A1-59533B29F47E}" srcId="{F2AE3B37-DD18-4655-8FBF-8B094B5BDA85}" destId="{6B8BD168-1096-4A85-AE2E-38521AE3F219}" srcOrd="2" destOrd="0" parTransId="{F91EAD8E-BB7B-43CF-9BF4-FADA74322B98}" sibTransId="{771F1C55-6FA1-4E53-A0F2-97B3D4BABF69}"/>
    <dgm:cxn modelId="{E8C94955-2670-44D2-B09C-CB253D88E303}" type="presOf" srcId="{1EF5932E-1FB1-4B9D-AC5C-0FDC48909DB9}" destId="{E165CBB7-66AE-4EC6-80E0-E30DF0506CDB}" srcOrd="0" destOrd="0" presId="urn:microsoft.com/office/officeart/2005/8/layout/hierarchy2"/>
    <dgm:cxn modelId="{5ED1B99A-E854-41F5-8D7E-27FA69047364}" srcId="{09314D19-A695-464A-BA1B-4A180EE2D6F2}" destId="{0D946831-358C-4254-8266-A09C670393B6}" srcOrd="0" destOrd="0" parTransId="{B1619D9C-BB91-4C31-BC18-C3295A0FACC9}" sibTransId="{167FC6A0-A3F8-405D-A70E-E875DE08BBCF}"/>
    <dgm:cxn modelId="{AE4F30F9-68F0-4DD3-806E-C61F74B3F4E0}" type="presOf" srcId="{50977EDA-6F09-4D37-A495-031948DBF1AA}" destId="{12319AF0-2E1E-4160-951B-A75CB0BA84BD}" srcOrd="0" destOrd="0" presId="urn:microsoft.com/office/officeart/2005/8/layout/hierarchy2"/>
    <dgm:cxn modelId="{C4675005-D173-4783-8CAF-6590A2B91B4A}" type="presOf" srcId="{F91EAD8E-BB7B-43CF-9BF4-FADA74322B98}" destId="{5A42E4AD-B731-4F63-BDEB-69980E66088B}" srcOrd="1" destOrd="0" presId="urn:microsoft.com/office/officeart/2005/8/layout/hierarchy2"/>
    <dgm:cxn modelId="{46CF2C5F-60FA-4DD7-A958-2883E2283479}" type="presOf" srcId="{8B5B627A-A5CC-4F4B-8B70-E13757CB9FDB}" destId="{EAA290B0-5199-4266-BF2F-E24CF875B73D}" srcOrd="1" destOrd="0" presId="urn:microsoft.com/office/officeart/2005/8/layout/hierarchy2"/>
    <dgm:cxn modelId="{01709E69-D7AF-4185-B1C5-9668AAF7ECC1}" type="presOf" srcId="{8E520709-1854-476C-BEFB-9107A2CC20CE}" destId="{5D066182-72E8-4390-93AD-B7D27D7B0268}" srcOrd="0" destOrd="0" presId="urn:microsoft.com/office/officeart/2005/8/layout/hierarchy2"/>
    <dgm:cxn modelId="{8F759D59-79DB-4A8A-9451-B095BED376C7}" type="presOf" srcId="{02A5E9C3-7A64-45D6-ACBF-C39456DA2A41}" destId="{97E7F99A-F3D1-438A-A6A3-77E77DE761C4}" srcOrd="1" destOrd="0" presId="urn:microsoft.com/office/officeart/2005/8/layout/hierarchy2"/>
    <dgm:cxn modelId="{C5F0E112-5ADC-4F3A-91E7-2AD25D94AF31}" type="presOf" srcId="{E64FEF2C-970A-4B13-9552-AC7F28AF2FC4}" destId="{6CC197DC-4B5B-4E37-AB93-F03D760D2149}" srcOrd="0" destOrd="0" presId="urn:microsoft.com/office/officeart/2005/8/layout/hierarchy2"/>
    <dgm:cxn modelId="{367C1C43-69BE-4F58-A089-4CDF698D2635}" type="presOf" srcId="{E7D2C3F1-B571-4A01-9CB5-2981A332F2CB}" destId="{036DFDC5-79A0-48E3-A702-27F6F699CE11}" srcOrd="1" destOrd="0" presId="urn:microsoft.com/office/officeart/2005/8/layout/hierarchy2"/>
    <dgm:cxn modelId="{96F3F823-5FC1-40EE-A492-CF58C3228A6F}" type="presOf" srcId="{E64FEF2C-970A-4B13-9552-AC7F28AF2FC4}" destId="{F10536A3-D9A0-4464-A721-801DE51B8C1A}" srcOrd="1" destOrd="0" presId="urn:microsoft.com/office/officeart/2005/8/layout/hierarchy2"/>
    <dgm:cxn modelId="{52C71296-8E98-40CD-ACA2-0FD2FF80AEB2}" type="presOf" srcId="{A92F4169-0EA3-4B1F-83F4-0ABAEB0E52CE}" destId="{DC510C27-797C-4630-8289-BB6F9341BD75}" srcOrd="1" destOrd="0" presId="urn:microsoft.com/office/officeart/2005/8/layout/hierarchy2"/>
    <dgm:cxn modelId="{AA838DF4-8D73-42E8-A4DB-494E6FF1D16A}" type="presOf" srcId="{F2AE3B37-DD18-4655-8FBF-8B094B5BDA85}" destId="{76F8786B-2854-4895-B412-5DF030C443E4}" srcOrd="0" destOrd="0" presId="urn:microsoft.com/office/officeart/2005/8/layout/hierarchy2"/>
    <dgm:cxn modelId="{8F1DA670-D5FD-4ADA-A1D3-4B935317ACC7}" type="presOf" srcId="{BC16DDBF-FBF0-432B-A9B8-35B21AF6CFD6}" destId="{D19382FD-6662-4264-8D0C-94779523118B}" srcOrd="0" destOrd="0" presId="urn:microsoft.com/office/officeart/2005/8/layout/hierarchy2"/>
    <dgm:cxn modelId="{08CBA4E9-CCFF-4F52-94D3-A08F0DE1FAD2}" type="presOf" srcId="{6C5BBE3A-4075-4AAC-AB14-E75667077E0E}" destId="{46557D72-C05F-42D2-8095-EC744B388E7D}" srcOrd="0" destOrd="0" presId="urn:microsoft.com/office/officeart/2005/8/layout/hierarchy2"/>
    <dgm:cxn modelId="{F10F294E-3B42-4FD2-9EEA-7616F5BCDDF1}" type="presOf" srcId="{26BE926B-8249-40F7-922C-35C09AEE2AD4}" destId="{823B92AB-EA85-4485-9B05-669EEA93F0C1}" srcOrd="1" destOrd="0" presId="urn:microsoft.com/office/officeart/2005/8/layout/hierarchy2"/>
    <dgm:cxn modelId="{785242BF-B89F-4097-AC17-9E74DF0DA33D}" srcId="{22C63188-365A-4E0F-B750-F154A464FF71}" destId="{933FAE83-875C-4533-83A1-9D590A69490B}" srcOrd="2" destOrd="0" parTransId="{1E41BE76-12DD-4D84-B696-F0C21A11FD60}" sibTransId="{EADCBE70-2D63-4390-B27D-B4C15D2DC26F}"/>
    <dgm:cxn modelId="{CCD1A8AE-F6CF-4B24-B002-B54EBF1EF74A}" type="presOf" srcId="{E448B1EA-EC83-42F3-97FC-A6A444ACF2BC}" destId="{AE5938D6-A610-4A98-B7A8-7AC0AF4AE590}" srcOrd="0" destOrd="0" presId="urn:microsoft.com/office/officeart/2005/8/layout/hierarchy2"/>
    <dgm:cxn modelId="{2B999E0F-DE35-4CAF-99E4-EC84361DF1E9}" type="presOf" srcId="{2F008EF4-E292-4825-89ED-CF270EA2D072}" destId="{E2783E14-5143-4C51-8BD1-A41BD584723E}" srcOrd="0" destOrd="0" presId="urn:microsoft.com/office/officeart/2005/8/layout/hierarchy2"/>
    <dgm:cxn modelId="{C8E742CB-7A72-48C5-85E1-2A02982481D6}" type="presOf" srcId="{B44C7D11-EA58-4415-A1D1-E80783EC2705}" destId="{DDA2326B-F287-4AC1-A315-DBEE269BD00C}" srcOrd="1" destOrd="0" presId="urn:microsoft.com/office/officeart/2005/8/layout/hierarchy2"/>
    <dgm:cxn modelId="{6349B433-531F-4DDC-B85C-78BB06369F82}" srcId="{E7BE4422-C7C2-465F-B0CB-81F43798BE88}" destId="{A7B30998-E66E-4F59-8BE8-294499D617BE}" srcOrd="1" destOrd="0" parTransId="{6C5BBE3A-4075-4AAC-AB14-E75667077E0E}" sibTransId="{B5744342-BC8C-4DBD-8E08-AF96EB005802}"/>
    <dgm:cxn modelId="{64E23604-AF08-4B11-950F-6692499E84EF}" type="presOf" srcId="{E7BE4422-C7C2-465F-B0CB-81F43798BE88}" destId="{47F27950-67DF-41D3-A5BB-4E22D92A9527}" srcOrd="0" destOrd="0" presId="urn:microsoft.com/office/officeart/2005/8/layout/hierarchy2"/>
    <dgm:cxn modelId="{C7E49599-50BA-42C2-B831-0BD1E5E46ACD}" type="presOf" srcId="{8F898690-6C1A-4B5C-9872-0165F4C48E83}" destId="{036C05F7-345B-402C-B803-F5911687B8B0}" srcOrd="0" destOrd="0" presId="urn:microsoft.com/office/officeart/2005/8/layout/hierarchy2"/>
    <dgm:cxn modelId="{D2535436-2A93-4C37-B396-A7880B7D40E7}" srcId="{0DCD6FE1-A74D-4B6A-BBCD-3DE915DEEA84}" destId="{F2AE3B37-DD18-4655-8FBF-8B094B5BDA85}" srcOrd="1" destOrd="0" parTransId="{AFD6D0D5-7DA1-4849-BCF1-358DB405C9EB}" sibTransId="{A9076471-72F0-4E68-9AB1-7DA04A607820}"/>
    <dgm:cxn modelId="{0B6BBD7A-3379-4980-9DED-90730AF52DAF}" type="presOf" srcId="{12FF9180-F63F-42A0-A476-1AF99097422B}" destId="{584F27A0-2C44-43BE-953C-8F6F2A204350}" srcOrd="0" destOrd="0" presId="urn:microsoft.com/office/officeart/2005/8/layout/hierarchy2"/>
    <dgm:cxn modelId="{9F5E75A0-81A3-4A05-B0DC-44F50BF27ED0}" type="presOf" srcId="{DB22024F-225C-4784-B90C-4328F4F4C932}" destId="{242521CE-099C-4C43-A5B3-400AA319ED1D}" srcOrd="0" destOrd="0" presId="urn:microsoft.com/office/officeart/2005/8/layout/hierarchy2"/>
    <dgm:cxn modelId="{66E5C2D8-740D-4C0D-BF51-CAB9E86F0E91}" type="presOf" srcId="{30BB0C6F-7A4D-4566-9E56-DD46734B39A9}" destId="{AEA55A1A-C085-4FED-AF9B-E97892AF44B2}" srcOrd="0" destOrd="0" presId="urn:microsoft.com/office/officeart/2005/8/layout/hierarchy2"/>
    <dgm:cxn modelId="{D170FC6F-0FE7-4851-BB26-8E5710D2192C}" type="presOf" srcId="{02A5E9C3-7A64-45D6-ACBF-C39456DA2A41}" destId="{44A53407-32D7-4A77-A4F2-8F2D7B830D0D}" srcOrd="0" destOrd="0" presId="urn:microsoft.com/office/officeart/2005/8/layout/hierarchy2"/>
    <dgm:cxn modelId="{BE621185-9FF6-4F8B-8398-8C87483F0358}" type="presOf" srcId="{4625A0B6-4F9D-4C35-8789-61519641D8C6}" destId="{0F1E77B5-3FBB-432A-AC84-A7C54BD460D7}" srcOrd="1" destOrd="0" presId="urn:microsoft.com/office/officeart/2005/8/layout/hierarchy2"/>
    <dgm:cxn modelId="{1DCCC353-66DC-4509-9D7E-10E9AD683471}" type="presOf" srcId="{6B8BD168-1096-4A85-AE2E-38521AE3F219}" destId="{19A9B972-8675-4DBD-B5B2-9CDB0285A51E}" srcOrd="0" destOrd="0" presId="urn:microsoft.com/office/officeart/2005/8/layout/hierarchy2"/>
    <dgm:cxn modelId="{3F08EB49-7D94-404F-AD4B-4BFDC23AFF73}" type="presOf" srcId="{C9481663-AB6B-487C-890B-4398D5F185E5}" destId="{80880F5F-4FDB-4CCF-8F31-82B43E0F4AA7}" srcOrd="0" destOrd="0" presId="urn:microsoft.com/office/officeart/2005/8/layout/hierarchy2"/>
    <dgm:cxn modelId="{9ADB4C46-CD94-4BCC-8354-157259488FDD}" type="presOf" srcId="{6B8888A0-BC93-4DBF-A0A3-169C6AF018AD}" destId="{E11355E2-9FC8-48E0-B921-89DCEE222BE0}" srcOrd="1" destOrd="0" presId="urn:microsoft.com/office/officeart/2005/8/layout/hierarchy2"/>
    <dgm:cxn modelId="{7728D773-BE6E-4983-9C75-3683B20FA254}" type="presOf" srcId="{8986B514-DA54-4249-91A7-AD599016D2C4}" destId="{D05A14A1-C156-423F-93FF-F01F789A18E4}" srcOrd="1" destOrd="0" presId="urn:microsoft.com/office/officeart/2005/8/layout/hierarchy2"/>
    <dgm:cxn modelId="{6B0A34A7-472F-432C-B8D7-D8AA17BBBDD3}" type="presOf" srcId="{E7D2C3F1-B571-4A01-9CB5-2981A332F2CB}" destId="{C22E26B6-4142-4046-AB35-8ADDB1BE62CC}" srcOrd="0" destOrd="0" presId="urn:microsoft.com/office/officeart/2005/8/layout/hierarchy2"/>
    <dgm:cxn modelId="{4E1776FA-F40F-421B-BF9F-9FD5E89117C8}" type="presOf" srcId="{AE14862C-17DB-4617-9E5E-D526A0C6F7AD}" destId="{8653ED28-455B-478F-AEB6-AD51331FDDD8}" srcOrd="0" destOrd="0" presId="urn:microsoft.com/office/officeart/2005/8/layout/hierarchy2"/>
    <dgm:cxn modelId="{109AF7ED-D165-4B18-914C-3522A0050679}" type="presOf" srcId="{3920EDDD-3EE0-4FAC-AF98-BBD0DBA3A31B}" destId="{B68A7CDE-872A-4887-A15B-12686FD44DCC}" srcOrd="0" destOrd="0" presId="urn:microsoft.com/office/officeart/2005/8/layout/hierarchy2"/>
    <dgm:cxn modelId="{C1876329-5A0D-4DDC-A518-87F533A9FE39}" type="presOf" srcId="{038E1DAB-44C4-4B99-8342-395708B297AB}" destId="{F2233773-0BFA-4D0E-A571-BCE2B82552E7}" srcOrd="0" destOrd="0" presId="urn:microsoft.com/office/officeart/2005/8/layout/hierarchy2"/>
    <dgm:cxn modelId="{8A603CD0-05F5-4EEA-80C5-DADD5B19E499}" type="presOf" srcId="{AE14862C-17DB-4617-9E5E-D526A0C6F7AD}" destId="{F1122103-CA28-4622-8F8B-98E0CD820971}" srcOrd="1" destOrd="0" presId="urn:microsoft.com/office/officeart/2005/8/layout/hierarchy2"/>
    <dgm:cxn modelId="{4C8AB8CC-CD10-433E-9BD7-B0971E67CB3E}" type="presOf" srcId="{B44C7D11-EA58-4415-A1D1-E80783EC2705}" destId="{433D092F-9B70-43CD-A192-9E4F997CFA67}" srcOrd="0" destOrd="0" presId="urn:microsoft.com/office/officeart/2005/8/layout/hierarchy2"/>
    <dgm:cxn modelId="{18CA6841-9894-4989-8465-8752DBB0BD3B}" srcId="{7AC735A9-8486-40E5-8ABC-1A0799E3BBDB}" destId="{038E1DAB-44C4-4B99-8342-395708B297AB}" srcOrd="0" destOrd="0" parTransId="{B44C7D11-EA58-4415-A1D1-E80783EC2705}" sibTransId="{901F0A14-7545-45EA-8581-F9BECC7E30E4}"/>
    <dgm:cxn modelId="{EC6BD784-3C45-4D21-8580-49231F978085}" type="presOf" srcId="{934E934F-E13E-47E1-888B-DEFD0886EFB7}" destId="{B3FC1479-2473-4E7D-9E61-CA89C673D21F}" srcOrd="0" destOrd="0" presId="urn:microsoft.com/office/officeart/2005/8/layout/hierarchy2"/>
    <dgm:cxn modelId="{E892E96A-9996-42B0-A0EC-E30F6012A940}" type="presOf" srcId="{80DC3E32-DA08-4608-A939-87A1E12F5DC9}" destId="{7E33966C-AC1E-4621-940B-BEA50B9C7F88}" srcOrd="1" destOrd="0" presId="urn:microsoft.com/office/officeart/2005/8/layout/hierarchy2"/>
    <dgm:cxn modelId="{3AC22E93-F8E2-4DFB-8159-B3503614C197}" type="presOf" srcId="{B1619D9C-BB91-4C31-BC18-C3295A0FACC9}" destId="{BEF85F49-2238-4B1D-867D-A2DE567AE2DC}" srcOrd="1" destOrd="0" presId="urn:microsoft.com/office/officeart/2005/8/layout/hierarchy2"/>
    <dgm:cxn modelId="{7DCDD262-33D0-4704-8CEE-962EACEF8E55}" type="presOf" srcId="{D4A42A8C-53F6-4B5F-86FC-3A9F07126C5F}" destId="{6DA9819B-DC08-4401-9CC1-C878E19C229D}" srcOrd="0" destOrd="0" presId="urn:microsoft.com/office/officeart/2005/8/layout/hierarchy2"/>
    <dgm:cxn modelId="{E36A9948-2BF3-4355-BE23-ECABC41F6E9E}" type="presOf" srcId="{1E41BE76-12DD-4D84-B696-F0C21A11FD60}" destId="{EECB7906-444B-4DAE-8CA0-901FBD4134FA}" srcOrd="0" destOrd="0" presId="urn:microsoft.com/office/officeart/2005/8/layout/hierarchy2"/>
    <dgm:cxn modelId="{E8E57272-0D10-44E6-B5FC-909EC15D44D4}" type="presOf" srcId="{1EF5932E-1FB1-4B9D-AC5C-0FDC48909DB9}" destId="{B1C2F695-14E4-431E-8CB7-CC319541FEB0}" srcOrd="1" destOrd="0" presId="urn:microsoft.com/office/officeart/2005/8/layout/hierarchy2"/>
    <dgm:cxn modelId="{A45A404E-A3A6-4ABD-AB11-ED71FC52D014}" type="presOf" srcId="{C9481663-AB6B-487C-890B-4398D5F185E5}" destId="{26E2932B-5430-4645-888B-DA369DF7F62B}" srcOrd="1" destOrd="0" presId="urn:microsoft.com/office/officeart/2005/8/layout/hierarchy2"/>
    <dgm:cxn modelId="{F131566E-BEFE-42FC-8F74-5AD1ED194ABA}" type="presOf" srcId="{C9BE823F-01B2-44BE-8F2A-FCAF4152DD62}" destId="{EAE1E475-EB3F-4C6B-A1A8-F406F062B697}" srcOrd="0" destOrd="0" presId="urn:microsoft.com/office/officeart/2005/8/layout/hierarchy2"/>
    <dgm:cxn modelId="{84245DDA-0039-4026-958E-B4ABE32C8C2C}" type="presOf" srcId="{6B8888A0-BC93-4DBF-A0A3-169C6AF018AD}" destId="{5C88CED9-0C5C-4B9D-80F4-1351F0030B23}" srcOrd="0" destOrd="0" presId="urn:microsoft.com/office/officeart/2005/8/layout/hierarchy2"/>
    <dgm:cxn modelId="{75F4A35D-5F94-41C0-BE5D-B2C5F636C5EB}" type="presOf" srcId="{09314D19-A695-464A-BA1B-4A180EE2D6F2}" destId="{1B77A183-63A6-4DC1-9533-CF54EEDD7D4A}" srcOrd="0" destOrd="0" presId="urn:microsoft.com/office/officeart/2005/8/layout/hierarchy2"/>
    <dgm:cxn modelId="{FB1C7682-5FBE-47E4-B582-3F6AAA1A2AC1}" type="presOf" srcId="{933FAE83-875C-4533-83A1-9D590A69490B}" destId="{A3B00652-6F91-4FA6-9AE0-6F9DDA015A05}" srcOrd="0" destOrd="0" presId="urn:microsoft.com/office/officeart/2005/8/layout/hierarchy2"/>
    <dgm:cxn modelId="{92EE5E79-9007-47AF-89D2-1B86FF451C31}" type="presOf" srcId="{ABA4B68F-00AA-4C47-ACD3-80E286A4DD74}" destId="{5365163B-9B68-4C4E-84BE-9328356F22E8}" srcOrd="0" destOrd="0" presId="urn:microsoft.com/office/officeart/2005/8/layout/hierarchy2"/>
    <dgm:cxn modelId="{D88F76AA-A9BB-4775-821B-87C963E76EEF}" type="presOf" srcId="{D339A9AB-5078-4334-8276-8D4059F47A81}" destId="{E633C98E-B9EA-405F-A9E0-730ADED4BD4F}" srcOrd="0" destOrd="0" presId="urn:microsoft.com/office/officeart/2005/8/layout/hierarchy2"/>
    <dgm:cxn modelId="{77CAAE19-933C-43F7-B36D-975E5B2C0F84}" type="presOf" srcId="{A92F4169-0EA3-4B1F-83F4-0ABAEB0E52CE}" destId="{12C71B13-F8A1-4D45-B88F-238DAAFC7BE0}" srcOrd="0" destOrd="0" presId="urn:microsoft.com/office/officeart/2005/8/layout/hierarchy2"/>
    <dgm:cxn modelId="{5A0AB8AE-E895-4194-8F48-7649253451C0}" srcId="{22C63188-365A-4E0F-B750-F154A464FF71}" destId="{E448B1EA-EC83-42F3-97FC-A6A444ACF2BC}" srcOrd="0" destOrd="0" parTransId="{30BB0C6F-7A4D-4566-9E56-DD46734B39A9}" sibTransId="{97F9D401-B2A3-423F-91CA-3BC2487658EC}"/>
    <dgm:cxn modelId="{3DB534C3-BA3F-4A63-B8CF-7328561736C1}" type="presOf" srcId="{0DCD6FE1-A74D-4B6A-BBCD-3DE915DEEA84}" destId="{26913E06-9DC7-4BBC-9170-498BEA44AA25}" srcOrd="0" destOrd="0" presId="urn:microsoft.com/office/officeart/2005/8/layout/hierarchy2"/>
    <dgm:cxn modelId="{EBDA7646-8D9D-4227-AF8D-11D8B83F5AAB}" srcId="{6B8BD168-1096-4A85-AE2E-38521AE3F219}" destId="{3E2EDFF0-B0C5-44BC-B3C7-1D5818710969}" srcOrd="1" destOrd="0" parTransId="{777F93A5-CAC6-49CF-B380-6942BAA3DF3D}" sibTransId="{CFA87753-7BA2-4557-8B76-206379BC38EA}"/>
    <dgm:cxn modelId="{9034D617-579C-410A-B46B-94E1992DBDF4}" type="presOf" srcId="{396941C8-95E2-4325-8673-893986F4CD66}" destId="{E027F1D8-6976-47A8-A615-2D39416CA340}" srcOrd="1" destOrd="0" presId="urn:microsoft.com/office/officeart/2005/8/layout/hierarchy2"/>
    <dgm:cxn modelId="{D21A3201-957F-4492-961C-DA207C0715F1}" type="presOf" srcId="{1D5BC8F1-2E0E-4E23-976B-D157EB235CA3}" destId="{266245D4-4B6F-48B7-ACB8-9620D9220F2F}" srcOrd="0" destOrd="0" presId="urn:microsoft.com/office/officeart/2005/8/layout/hierarchy2"/>
    <dgm:cxn modelId="{857588F2-0D20-4C42-ABFD-2B9AEA3B97B3}" type="presOf" srcId="{A6EC9F04-D2D5-43ED-8CEA-C4C616787019}" destId="{440B1D1B-FECD-4894-AF20-538B2D2CF794}" srcOrd="1" destOrd="0" presId="urn:microsoft.com/office/officeart/2005/8/layout/hierarchy2"/>
    <dgm:cxn modelId="{2D51A13F-7931-47A5-9953-550B0209842A}" srcId="{E448B1EA-EC83-42F3-97FC-A6A444ACF2BC}" destId="{8C4A8686-8696-4342-8A52-162DEE1C4D2E}" srcOrd="0" destOrd="0" parTransId="{CE47FE5E-6769-4535-9E4C-3FAA49B5535C}" sibTransId="{8E0DF119-1EA3-4AEB-8A07-90959B202FD1}"/>
    <dgm:cxn modelId="{77F6728E-3C1B-420A-857A-A05D90AC2FCF}" srcId="{12FF9180-F63F-42A0-A476-1AF99097422B}" destId="{A0F625E7-BCE9-4DAD-9851-8E605E8A0BF5}" srcOrd="0" destOrd="0" parTransId="{E7D2C3F1-B571-4A01-9CB5-2981A332F2CB}" sibTransId="{87534E12-FF65-40D2-9DF5-26AD6927936F}"/>
    <dgm:cxn modelId="{37A65013-62DA-42A7-9167-8FF7AC6B6AF0}" srcId="{F2AE3B37-DD18-4655-8FBF-8B094B5BDA85}" destId="{01FF4AF3-098E-4CA7-98FB-9B8738E4CEBC}" srcOrd="3" destOrd="0" parTransId="{8E520709-1854-476C-BEFB-9107A2CC20CE}" sibTransId="{91978726-DBDE-4142-94A7-EC15EF1A8DBE}"/>
    <dgm:cxn modelId="{3AEB2A99-DD70-4067-AB89-136B601888DA}" type="presOf" srcId="{1C3FCB1A-CCDD-48FE-8FB6-E1668D59A63C}" destId="{BC8DE74E-549E-4BCA-8FE8-005E1FAE6637}" srcOrd="1" destOrd="0" presId="urn:microsoft.com/office/officeart/2005/8/layout/hierarchy2"/>
    <dgm:cxn modelId="{95746731-5F24-487F-B63C-8F94CBBFA5CA}" srcId="{6B8BD168-1096-4A85-AE2E-38521AE3F219}" destId="{38D76CD0-F050-442B-97B7-BAEE8EE2C908}" srcOrd="0" destOrd="0" parTransId="{1C07D721-B298-4AF5-99BC-6A93BB274CA5}" sibTransId="{382EB340-269C-42DC-96F8-1CD96FFF5E10}"/>
    <dgm:cxn modelId="{EE44B960-2745-4372-83C7-C4F2E98D4E55}" type="presOf" srcId="{7AC735A9-8486-40E5-8ABC-1A0799E3BBDB}" destId="{9D0ED847-898D-4584-B9A9-CBA527251203}" srcOrd="0" destOrd="0" presId="urn:microsoft.com/office/officeart/2005/8/layout/hierarchy2"/>
    <dgm:cxn modelId="{4C3D07E4-259A-4F96-A14F-16B11A184D63}" type="presOf" srcId="{3E2EDFF0-B0C5-44BC-B3C7-1D5818710969}" destId="{3A9C3E22-3E27-421B-B884-AF8BFDB93D20}" srcOrd="0" destOrd="0" presId="urn:microsoft.com/office/officeart/2005/8/layout/hierarchy2"/>
    <dgm:cxn modelId="{46E7F6F2-7E09-49BF-B994-38DB8544A957}" type="presOf" srcId="{A6EC9F04-D2D5-43ED-8CEA-C4C616787019}" destId="{2A4CEBC0-8A6E-4BCA-89E4-920FE7CFDCBD}" srcOrd="0" destOrd="0" presId="urn:microsoft.com/office/officeart/2005/8/layout/hierarchy2"/>
    <dgm:cxn modelId="{699C77FC-F2B0-46F8-AE6D-9AE42F7BDDE8}" srcId="{0DCD6FE1-A74D-4B6A-BBCD-3DE915DEEA84}" destId="{E7BE4422-C7C2-465F-B0CB-81F43798BE88}" srcOrd="0" destOrd="0" parTransId="{4625A0B6-4F9D-4C35-8789-61519641D8C6}" sibTransId="{DC89B092-8B92-4A61-B09A-0A1460CBDD11}"/>
    <dgm:cxn modelId="{0A3226EB-B185-42EC-B292-FF7C7FFEFE70}" type="presOf" srcId="{777F93A5-CAC6-49CF-B380-6942BAA3DF3D}" destId="{F5E7F016-A74C-454C-A5B8-804A7FEF3430}" srcOrd="0" destOrd="0" presId="urn:microsoft.com/office/officeart/2005/8/layout/hierarchy2"/>
    <dgm:cxn modelId="{F95BDECF-9F2A-4863-AEA0-0670D9E831CA}" type="presParOf" srcId="{242521CE-099C-4C43-A5B3-400AA319ED1D}" destId="{C6702C48-1CEA-4657-BD86-0E9106BA7D13}" srcOrd="0" destOrd="0" presId="urn:microsoft.com/office/officeart/2005/8/layout/hierarchy2"/>
    <dgm:cxn modelId="{F9F525D9-3BA6-45F1-B832-82A3891D29A4}" type="presParOf" srcId="{C6702C48-1CEA-4657-BD86-0E9106BA7D13}" destId="{26913E06-9DC7-4BBC-9170-498BEA44AA25}" srcOrd="0" destOrd="0" presId="urn:microsoft.com/office/officeart/2005/8/layout/hierarchy2"/>
    <dgm:cxn modelId="{155894E8-36CC-4724-8C85-3A43D6782686}" type="presParOf" srcId="{C6702C48-1CEA-4657-BD86-0E9106BA7D13}" destId="{E1CF528F-E776-4DDA-8C56-15C354245251}" srcOrd="1" destOrd="0" presId="urn:microsoft.com/office/officeart/2005/8/layout/hierarchy2"/>
    <dgm:cxn modelId="{7FF7C28A-3FC2-489C-98AB-CF8359783040}" type="presParOf" srcId="{E1CF528F-E776-4DDA-8C56-15C354245251}" destId="{05BAE654-8871-4C83-A010-24A5113EAC94}" srcOrd="0" destOrd="0" presId="urn:microsoft.com/office/officeart/2005/8/layout/hierarchy2"/>
    <dgm:cxn modelId="{FA7A02D0-36E7-44FC-83BE-333EF5D63B08}" type="presParOf" srcId="{05BAE654-8871-4C83-A010-24A5113EAC94}" destId="{0F1E77B5-3FBB-432A-AC84-A7C54BD460D7}" srcOrd="0" destOrd="0" presId="urn:microsoft.com/office/officeart/2005/8/layout/hierarchy2"/>
    <dgm:cxn modelId="{B82B49AA-1B33-41DD-9BF4-DBCD5B436F4D}" type="presParOf" srcId="{E1CF528F-E776-4DDA-8C56-15C354245251}" destId="{6AD2AD9D-4277-4029-A00F-E81DE1AE1B20}" srcOrd="1" destOrd="0" presId="urn:microsoft.com/office/officeart/2005/8/layout/hierarchy2"/>
    <dgm:cxn modelId="{39C21B99-A9A4-43B3-812E-26C8978C942D}" type="presParOf" srcId="{6AD2AD9D-4277-4029-A00F-E81DE1AE1B20}" destId="{47F27950-67DF-41D3-A5BB-4E22D92A9527}" srcOrd="0" destOrd="0" presId="urn:microsoft.com/office/officeart/2005/8/layout/hierarchy2"/>
    <dgm:cxn modelId="{A5B7E218-6466-4064-89A0-F3230870308B}" type="presParOf" srcId="{6AD2AD9D-4277-4029-A00F-E81DE1AE1B20}" destId="{39EC07CB-C3BC-4C7B-8E24-411177596102}" srcOrd="1" destOrd="0" presId="urn:microsoft.com/office/officeart/2005/8/layout/hierarchy2"/>
    <dgm:cxn modelId="{FF54B2CA-6726-42B5-8E0B-967DB423FBAE}" type="presParOf" srcId="{39EC07CB-C3BC-4C7B-8E24-411177596102}" destId="{747EE347-8FAC-47B6-BDCB-0F57C780B90C}" srcOrd="0" destOrd="0" presId="urn:microsoft.com/office/officeart/2005/8/layout/hierarchy2"/>
    <dgm:cxn modelId="{E3AB0101-9AEF-4175-9C1A-4AB3BE0DB256}" type="presParOf" srcId="{747EE347-8FAC-47B6-BDCB-0F57C780B90C}" destId="{B2D5A975-B1D6-4E11-AA5E-7EE10513C3CE}" srcOrd="0" destOrd="0" presId="urn:microsoft.com/office/officeart/2005/8/layout/hierarchy2"/>
    <dgm:cxn modelId="{39A3F290-1C04-4DDD-918B-AB62355C184C}" type="presParOf" srcId="{39EC07CB-C3BC-4C7B-8E24-411177596102}" destId="{1B1BD0E1-321E-4BBD-AE8E-F410B114FCD8}" srcOrd="1" destOrd="0" presId="urn:microsoft.com/office/officeart/2005/8/layout/hierarchy2"/>
    <dgm:cxn modelId="{8C008F16-D3FD-474B-B0D2-C517EC3FCF9D}" type="presParOf" srcId="{1B1BD0E1-321E-4BBD-AE8E-F410B114FCD8}" destId="{266245D4-4B6F-48B7-ACB8-9620D9220F2F}" srcOrd="0" destOrd="0" presId="urn:microsoft.com/office/officeart/2005/8/layout/hierarchy2"/>
    <dgm:cxn modelId="{91AF6D9B-2856-418D-A34E-72F5F3C97295}" type="presParOf" srcId="{1B1BD0E1-321E-4BBD-AE8E-F410B114FCD8}" destId="{69489257-96A4-4E98-9F49-6F7D2C645406}" srcOrd="1" destOrd="0" presId="urn:microsoft.com/office/officeart/2005/8/layout/hierarchy2"/>
    <dgm:cxn modelId="{1B7BBBCA-47DB-4111-B127-2D81C5468C92}" type="presParOf" srcId="{69489257-96A4-4E98-9F49-6F7D2C645406}" destId="{EAE1E475-EB3F-4C6B-A1A8-F406F062B697}" srcOrd="0" destOrd="0" presId="urn:microsoft.com/office/officeart/2005/8/layout/hierarchy2"/>
    <dgm:cxn modelId="{547B433E-D6EB-4045-8EE8-6644015383D0}" type="presParOf" srcId="{EAE1E475-EB3F-4C6B-A1A8-F406F062B697}" destId="{F527FF69-288D-4236-871E-B0679A18583F}" srcOrd="0" destOrd="0" presId="urn:microsoft.com/office/officeart/2005/8/layout/hierarchy2"/>
    <dgm:cxn modelId="{29040F69-C44B-42A8-919D-43295AEE2D7E}" type="presParOf" srcId="{69489257-96A4-4E98-9F49-6F7D2C645406}" destId="{69B36822-861E-4CC4-AE70-0F1C292AE63F}" srcOrd="1" destOrd="0" presId="urn:microsoft.com/office/officeart/2005/8/layout/hierarchy2"/>
    <dgm:cxn modelId="{991F9A0F-ABE9-463F-B871-AB1C7F10A42F}" type="presParOf" srcId="{69B36822-861E-4CC4-AE70-0F1C292AE63F}" destId="{E633C98E-B9EA-405F-A9E0-730ADED4BD4F}" srcOrd="0" destOrd="0" presId="urn:microsoft.com/office/officeart/2005/8/layout/hierarchy2"/>
    <dgm:cxn modelId="{19B6A637-F4F3-42B5-8D60-AE69BC5C8374}" type="presParOf" srcId="{69B36822-861E-4CC4-AE70-0F1C292AE63F}" destId="{6A8EDDD7-8BD4-4C66-95E2-61051C2FB04E}" srcOrd="1" destOrd="0" presId="urn:microsoft.com/office/officeart/2005/8/layout/hierarchy2"/>
    <dgm:cxn modelId="{6C06E059-F5F4-40FC-894D-502946ABD4AF}" type="presParOf" srcId="{6A8EDDD7-8BD4-4C66-95E2-61051C2FB04E}" destId="{A96CBC38-C85B-4BC4-B575-757A06B7A92F}" srcOrd="0" destOrd="0" presId="urn:microsoft.com/office/officeart/2005/8/layout/hierarchy2"/>
    <dgm:cxn modelId="{0AC0F1E8-BAD8-4EA5-88F0-8BD05CCB8077}" type="presParOf" srcId="{A96CBC38-C85B-4BC4-B575-757A06B7A92F}" destId="{CCE56CF2-9CA5-41F4-ACE2-58A31AC626F3}" srcOrd="0" destOrd="0" presId="urn:microsoft.com/office/officeart/2005/8/layout/hierarchy2"/>
    <dgm:cxn modelId="{042920DC-0A5D-4005-A21B-FFB1CDDDBB5B}" type="presParOf" srcId="{6A8EDDD7-8BD4-4C66-95E2-61051C2FB04E}" destId="{FA7B8741-6227-4852-98E3-2B8849213C20}" srcOrd="1" destOrd="0" presId="urn:microsoft.com/office/officeart/2005/8/layout/hierarchy2"/>
    <dgm:cxn modelId="{46817E52-D9EB-4540-9458-848BBA792C4C}" type="presParOf" srcId="{FA7B8741-6227-4852-98E3-2B8849213C20}" destId="{69D12524-2FAA-4CA1-BFCE-9C803473E6CC}" srcOrd="0" destOrd="0" presId="urn:microsoft.com/office/officeart/2005/8/layout/hierarchy2"/>
    <dgm:cxn modelId="{6220C865-60D4-40A9-8772-E2FC3FD8FE4B}" type="presParOf" srcId="{FA7B8741-6227-4852-98E3-2B8849213C20}" destId="{A60B51E8-9109-4852-826E-03A745BF4612}" srcOrd="1" destOrd="0" presId="urn:microsoft.com/office/officeart/2005/8/layout/hierarchy2"/>
    <dgm:cxn modelId="{A93E7058-FCD3-4C22-AB76-25D47B32DB95}" type="presParOf" srcId="{69489257-96A4-4E98-9F49-6F7D2C645406}" destId="{2A4CEBC0-8A6E-4BCA-89E4-920FE7CFDCBD}" srcOrd="2" destOrd="0" presId="urn:microsoft.com/office/officeart/2005/8/layout/hierarchy2"/>
    <dgm:cxn modelId="{443486F1-EB13-44BF-BE53-71D0060DFD2B}" type="presParOf" srcId="{2A4CEBC0-8A6E-4BCA-89E4-920FE7CFDCBD}" destId="{440B1D1B-FECD-4894-AF20-538B2D2CF794}" srcOrd="0" destOrd="0" presId="urn:microsoft.com/office/officeart/2005/8/layout/hierarchy2"/>
    <dgm:cxn modelId="{A597AA4B-4D0D-46A6-B8E3-0C8CC9CE5057}" type="presParOf" srcId="{69489257-96A4-4E98-9F49-6F7D2C645406}" destId="{09B19429-6A08-47E0-BD00-7FF9540E9457}" srcOrd="3" destOrd="0" presId="urn:microsoft.com/office/officeart/2005/8/layout/hierarchy2"/>
    <dgm:cxn modelId="{A4C91D81-8435-4A0E-8416-0BFD1BD3B6B1}" type="presParOf" srcId="{09B19429-6A08-47E0-BD00-7FF9540E9457}" destId="{E9B50C45-1397-47FB-B8DB-895D433A76BB}" srcOrd="0" destOrd="0" presId="urn:microsoft.com/office/officeart/2005/8/layout/hierarchy2"/>
    <dgm:cxn modelId="{43ADA5D4-2578-4750-87F2-8DBD4DD8CB61}" type="presParOf" srcId="{09B19429-6A08-47E0-BD00-7FF9540E9457}" destId="{147218C8-35F2-4D1B-8933-60A8B2603076}" srcOrd="1" destOrd="0" presId="urn:microsoft.com/office/officeart/2005/8/layout/hierarchy2"/>
    <dgm:cxn modelId="{C4B9A3AB-1062-483A-85B5-2719E8A7DC4A}" type="presParOf" srcId="{147218C8-35F2-4D1B-8933-60A8B2603076}" destId="{12C71B13-F8A1-4D45-B88F-238DAAFC7BE0}" srcOrd="0" destOrd="0" presId="urn:microsoft.com/office/officeart/2005/8/layout/hierarchy2"/>
    <dgm:cxn modelId="{1E086941-6FC6-422B-AD59-F4CFD71D1A10}" type="presParOf" srcId="{12C71B13-F8A1-4D45-B88F-238DAAFC7BE0}" destId="{DC510C27-797C-4630-8289-BB6F9341BD75}" srcOrd="0" destOrd="0" presId="urn:microsoft.com/office/officeart/2005/8/layout/hierarchy2"/>
    <dgm:cxn modelId="{01AD2889-2E53-4F12-AE83-87741E4498A1}" type="presParOf" srcId="{147218C8-35F2-4D1B-8933-60A8B2603076}" destId="{BB132F3D-7EB9-4E4E-B1F5-06CEC4EFA822}" srcOrd="1" destOrd="0" presId="urn:microsoft.com/office/officeart/2005/8/layout/hierarchy2"/>
    <dgm:cxn modelId="{F4002285-8E33-4E85-B0C2-E4B93FDD9F25}" type="presParOf" srcId="{BB132F3D-7EB9-4E4E-B1F5-06CEC4EFA822}" destId="{5365163B-9B68-4C4E-84BE-9328356F22E8}" srcOrd="0" destOrd="0" presId="urn:microsoft.com/office/officeart/2005/8/layout/hierarchy2"/>
    <dgm:cxn modelId="{18114E0B-A4FC-4665-8AA7-3A06ABF40E37}" type="presParOf" srcId="{BB132F3D-7EB9-4E4E-B1F5-06CEC4EFA822}" destId="{CF529F7D-587B-4FC1-A70A-1E3369981423}" srcOrd="1" destOrd="0" presId="urn:microsoft.com/office/officeart/2005/8/layout/hierarchy2"/>
    <dgm:cxn modelId="{27A2FA40-02E5-40E8-A3E4-C5C01D7A21C5}" type="presParOf" srcId="{CF529F7D-587B-4FC1-A70A-1E3369981423}" destId="{036C05F7-345B-402C-B803-F5911687B8B0}" srcOrd="0" destOrd="0" presId="urn:microsoft.com/office/officeart/2005/8/layout/hierarchy2"/>
    <dgm:cxn modelId="{AB9C4252-19CA-4973-A965-C474E546B1AF}" type="presParOf" srcId="{036C05F7-345B-402C-B803-F5911687B8B0}" destId="{F468719D-9336-48C2-B178-D16EAD52ECDD}" srcOrd="0" destOrd="0" presId="urn:microsoft.com/office/officeart/2005/8/layout/hierarchy2"/>
    <dgm:cxn modelId="{464DD199-D154-4F2C-8AEF-E7AAE71D6BC3}" type="presParOf" srcId="{CF529F7D-587B-4FC1-A70A-1E3369981423}" destId="{5410FD55-7F09-45CC-9D47-631A567C16EF}" srcOrd="1" destOrd="0" presId="urn:microsoft.com/office/officeart/2005/8/layout/hierarchy2"/>
    <dgm:cxn modelId="{0B65E352-1718-4BD1-885C-D3C8709065B8}" type="presParOf" srcId="{5410FD55-7F09-45CC-9D47-631A567C16EF}" destId="{B68A7CDE-872A-4887-A15B-12686FD44DCC}" srcOrd="0" destOrd="0" presId="urn:microsoft.com/office/officeart/2005/8/layout/hierarchy2"/>
    <dgm:cxn modelId="{76AD5463-0348-40EE-A4DF-456657D8C50D}" type="presParOf" srcId="{5410FD55-7F09-45CC-9D47-631A567C16EF}" destId="{192BA51E-4EB6-4B96-A4DF-DD3FEAED9D6F}" srcOrd="1" destOrd="0" presId="urn:microsoft.com/office/officeart/2005/8/layout/hierarchy2"/>
    <dgm:cxn modelId="{CF4AD1FE-A72E-418C-82EF-29EC5AF6F8B1}" type="presParOf" srcId="{147218C8-35F2-4D1B-8933-60A8B2603076}" destId="{BE1EA5C7-AEDD-4477-A16A-4343A8D2DFA6}" srcOrd="2" destOrd="0" presId="urn:microsoft.com/office/officeart/2005/8/layout/hierarchy2"/>
    <dgm:cxn modelId="{800940CA-D78E-4ABB-8658-6D40CD7BD059}" type="presParOf" srcId="{BE1EA5C7-AEDD-4477-A16A-4343A8D2DFA6}" destId="{EAA290B0-5199-4266-BF2F-E24CF875B73D}" srcOrd="0" destOrd="0" presId="urn:microsoft.com/office/officeart/2005/8/layout/hierarchy2"/>
    <dgm:cxn modelId="{6E51DE03-467A-40A8-9ED2-6C6958E00FA2}" type="presParOf" srcId="{147218C8-35F2-4D1B-8933-60A8B2603076}" destId="{08C24156-5AD3-4AC0-94F5-143E099924EF}" srcOrd="3" destOrd="0" presId="urn:microsoft.com/office/officeart/2005/8/layout/hierarchy2"/>
    <dgm:cxn modelId="{8A491AA8-A8C8-49B7-BB59-43FDB87DCF24}" type="presParOf" srcId="{08C24156-5AD3-4AC0-94F5-143E099924EF}" destId="{DBF817A4-E00C-41E2-8043-CB4416B37900}" srcOrd="0" destOrd="0" presId="urn:microsoft.com/office/officeart/2005/8/layout/hierarchy2"/>
    <dgm:cxn modelId="{10185476-A667-4D09-BACA-E0A912B4E0AF}" type="presParOf" srcId="{08C24156-5AD3-4AC0-94F5-143E099924EF}" destId="{4A06EB99-B3AD-4176-A86E-47415F5D0FCC}" srcOrd="1" destOrd="0" presId="urn:microsoft.com/office/officeart/2005/8/layout/hierarchy2"/>
    <dgm:cxn modelId="{C15945F9-C683-495B-8402-D7D91D810074}" type="presParOf" srcId="{4A06EB99-B3AD-4176-A86E-47415F5D0FCC}" destId="{44A53407-32D7-4A77-A4F2-8F2D7B830D0D}" srcOrd="0" destOrd="0" presId="urn:microsoft.com/office/officeart/2005/8/layout/hierarchy2"/>
    <dgm:cxn modelId="{BC7186FD-2161-43F9-945C-5574C0FCEC36}" type="presParOf" srcId="{44A53407-32D7-4A77-A4F2-8F2D7B830D0D}" destId="{97E7F99A-F3D1-438A-A6A3-77E77DE761C4}" srcOrd="0" destOrd="0" presId="urn:microsoft.com/office/officeart/2005/8/layout/hierarchy2"/>
    <dgm:cxn modelId="{E2C5BF52-F390-414E-8DB2-0E8A5224618B}" type="presParOf" srcId="{4A06EB99-B3AD-4176-A86E-47415F5D0FCC}" destId="{F95993F0-EF8F-4457-A094-30D6D3488817}" srcOrd="1" destOrd="0" presId="urn:microsoft.com/office/officeart/2005/8/layout/hierarchy2"/>
    <dgm:cxn modelId="{0FAC930C-5C32-4161-830F-92837166E3B6}" type="presParOf" srcId="{F95993F0-EF8F-4457-A094-30D6D3488817}" destId="{9827D1C1-F45E-401B-9B3A-977BA5A778BE}" srcOrd="0" destOrd="0" presId="urn:microsoft.com/office/officeart/2005/8/layout/hierarchy2"/>
    <dgm:cxn modelId="{11E204CD-7E67-4989-BD9D-41C45120D3DA}" type="presParOf" srcId="{F95993F0-EF8F-4457-A094-30D6D3488817}" destId="{A8C66179-7740-4B98-A509-B77774CBB9F6}" srcOrd="1" destOrd="0" presId="urn:microsoft.com/office/officeart/2005/8/layout/hierarchy2"/>
    <dgm:cxn modelId="{A9894D08-7961-462F-BE44-D2E014ACE4D5}" type="presParOf" srcId="{39EC07CB-C3BC-4C7B-8E24-411177596102}" destId="{46557D72-C05F-42D2-8095-EC744B388E7D}" srcOrd="2" destOrd="0" presId="urn:microsoft.com/office/officeart/2005/8/layout/hierarchy2"/>
    <dgm:cxn modelId="{C3E86260-8EA5-4961-8A24-6B0F45BF86AB}" type="presParOf" srcId="{46557D72-C05F-42D2-8095-EC744B388E7D}" destId="{5DEA8F3A-3324-4FA6-BF73-8C85F0AAF4D1}" srcOrd="0" destOrd="0" presId="urn:microsoft.com/office/officeart/2005/8/layout/hierarchy2"/>
    <dgm:cxn modelId="{49765EEE-5C47-42CF-9254-28A42916245C}" type="presParOf" srcId="{39EC07CB-C3BC-4C7B-8E24-411177596102}" destId="{BD4FCC86-11FA-419B-A188-1460056454A1}" srcOrd="3" destOrd="0" presId="urn:microsoft.com/office/officeart/2005/8/layout/hierarchy2"/>
    <dgm:cxn modelId="{FB19158B-7F04-4A56-A8A8-A1E94AFC047B}" type="presParOf" srcId="{BD4FCC86-11FA-419B-A188-1460056454A1}" destId="{2F57C042-9A57-4208-B974-9142E1EA99AA}" srcOrd="0" destOrd="0" presId="urn:microsoft.com/office/officeart/2005/8/layout/hierarchy2"/>
    <dgm:cxn modelId="{2109B98D-0BBA-4ABC-8220-E20FAC607274}" type="presParOf" srcId="{BD4FCC86-11FA-419B-A188-1460056454A1}" destId="{AA948350-80A0-4AF0-98A4-6058ED64D60A}" srcOrd="1" destOrd="0" presId="urn:microsoft.com/office/officeart/2005/8/layout/hierarchy2"/>
    <dgm:cxn modelId="{5FAA3A40-1DB8-4243-8819-8812F8B88502}" type="presParOf" srcId="{AA948350-80A0-4AF0-98A4-6058ED64D60A}" destId="{16D60908-1FCA-48BB-ABAD-7ACDA8F929B7}" srcOrd="0" destOrd="0" presId="urn:microsoft.com/office/officeart/2005/8/layout/hierarchy2"/>
    <dgm:cxn modelId="{18AC3DBC-7828-470C-A4B8-76F62D1692BF}" type="presParOf" srcId="{16D60908-1FCA-48BB-ABAD-7ACDA8F929B7}" destId="{E027F1D8-6976-47A8-A615-2D39416CA340}" srcOrd="0" destOrd="0" presId="urn:microsoft.com/office/officeart/2005/8/layout/hierarchy2"/>
    <dgm:cxn modelId="{AB8AFC2E-2FF6-48E4-8430-68C91CBFE24F}" type="presParOf" srcId="{AA948350-80A0-4AF0-98A4-6058ED64D60A}" destId="{22700050-EC4D-49F1-8DDD-0ABFE4F5C7C7}" srcOrd="1" destOrd="0" presId="urn:microsoft.com/office/officeart/2005/8/layout/hierarchy2"/>
    <dgm:cxn modelId="{E6981B8A-B7BB-4612-9484-752BF2E9D565}" type="presParOf" srcId="{22700050-EC4D-49F1-8DDD-0ABFE4F5C7C7}" destId="{326FD7F1-5747-4022-8D7A-E5F61C9B64A1}" srcOrd="0" destOrd="0" presId="urn:microsoft.com/office/officeart/2005/8/layout/hierarchy2"/>
    <dgm:cxn modelId="{4B451906-1CE6-4965-8944-7F371C631560}" type="presParOf" srcId="{22700050-EC4D-49F1-8DDD-0ABFE4F5C7C7}" destId="{D1370C4E-C42C-4DAE-B408-3ECFB8B080C0}" srcOrd="1" destOrd="0" presId="urn:microsoft.com/office/officeart/2005/8/layout/hierarchy2"/>
    <dgm:cxn modelId="{6E57F929-4F22-4B4B-A547-BD4F50C4C566}" type="presParOf" srcId="{E1CF528F-E776-4DDA-8C56-15C354245251}" destId="{57406C4E-F0E0-4C2E-88C7-F853818F0AAA}" srcOrd="2" destOrd="0" presId="urn:microsoft.com/office/officeart/2005/8/layout/hierarchy2"/>
    <dgm:cxn modelId="{08F4C2A9-857A-4DB8-83C9-AEE90AC12BA0}" type="presParOf" srcId="{57406C4E-F0E0-4C2E-88C7-F853818F0AAA}" destId="{5DE87F7F-836E-4A19-954F-8E23DF18B65E}" srcOrd="0" destOrd="0" presId="urn:microsoft.com/office/officeart/2005/8/layout/hierarchy2"/>
    <dgm:cxn modelId="{FF566649-8D88-4691-A7B4-BBFB7FA7E648}" type="presParOf" srcId="{E1CF528F-E776-4DDA-8C56-15C354245251}" destId="{55781799-068A-488F-82C3-914E8D6B383E}" srcOrd="3" destOrd="0" presId="urn:microsoft.com/office/officeart/2005/8/layout/hierarchy2"/>
    <dgm:cxn modelId="{2ACEA37A-6219-4C15-9FB2-4D94FFE1B985}" type="presParOf" srcId="{55781799-068A-488F-82C3-914E8D6B383E}" destId="{76F8786B-2854-4895-B412-5DF030C443E4}" srcOrd="0" destOrd="0" presId="urn:microsoft.com/office/officeart/2005/8/layout/hierarchy2"/>
    <dgm:cxn modelId="{56746DE1-B600-49A0-AA88-C1FDD92EF3EB}" type="presParOf" srcId="{55781799-068A-488F-82C3-914E8D6B383E}" destId="{2804E46C-0982-4FEA-B7F0-FDB12C81D576}" srcOrd="1" destOrd="0" presId="urn:microsoft.com/office/officeart/2005/8/layout/hierarchy2"/>
    <dgm:cxn modelId="{D66B8640-8EA2-4EF3-9663-148F0F179A28}" type="presParOf" srcId="{2804E46C-0982-4FEA-B7F0-FDB12C81D576}" destId="{F217FEAD-8A15-43E0-9A8A-C60DDDD04E12}" srcOrd="0" destOrd="0" presId="urn:microsoft.com/office/officeart/2005/8/layout/hierarchy2"/>
    <dgm:cxn modelId="{40908F77-322F-41B4-80FC-C584B6E87209}" type="presParOf" srcId="{F217FEAD-8A15-43E0-9A8A-C60DDDD04E12}" destId="{BC8DE74E-549E-4BCA-8FE8-005E1FAE6637}" srcOrd="0" destOrd="0" presId="urn:microsoft.com/office/officeart/2005/8/layout/hierarchy2"/>
    <dgm:cxn modelId="{476CE69E-ACC3-4102-AECF-DDB68BD14AD9}" type="presParOf" srcId="{2804E46C-0982-4FEA-B7F0-FDB12C81D576}" destId="{B98A9D89-3225-455E-910A-55A8E2FC24EF}" srcOrd="1" destOrd="0" presId="urn:microsoft.com/office/officeart/2005/8/layout/hierarchy2"/>
    <dgm:cxn modelId="{52B9D603-E644-41EC-98E6-827B476388C4}" type="presParOf" srcId="{B98A9D89-3225-455E-910A-55A8E2FC24EF}" destId="{9D0ED847-898D-4584-B9A9-CBA527251203}" srcOrd="0" destOrd="0" presId="urn:microsoft.com/office/officeart/2005/8/layout/hierarchy2"/>
    <dgm:cxn modelId="{A84F2717-0D01-4124-BE7A-A59BB67EBB5C}" type="presParOf" srcId="{B98A9D89-3225-455E-910A-55A8E2FC24EF}" destId="{AC99476B-7FC1-4E3F-85FB-203DD13B49A4}" srcOrd="1" destOrd="0" presId="urn:microsoft.com/office/officeart/2005/8/layout/hierarchy2"/>
    <dgm:cxn modelId="{75C5206C-B7AA-45F9-B33F-008E67961CC4}" type="presParOf" srcId="{AC99476B-7FC1-4E3F-85FB-203DD13B49A4}" destId="{433D092F-9B70-43CD-A192-9E4F997CFA67}" srcOrd="0" destOrd="0" presId="urn:microsoft.com/office/officeart/2005/8/layout/hierarchy2"/>
    <dgm:cxn modelId="{B403A6C1-E4EF-4746-8E92-FA42BDA97469}" type="presParOf" srcId="{433D092F-9B70-43CD-A192-9E4F997CFA67}" destId="{DDA2326B-F287-4AC1-A315-DBEE269BD00C}" srcOrd="0" destOrd="0" presId="urn:microsoft.com/office/officeart/2005/8/layout/hierarchy2"/>
    <dgm:cxn modelId="{6F90A9D4-2CA3-41BA-8050-88ED2F1683AC}" type="presParOf" srcId="{AC99476B-7FC1-4E3F-85FB-203DD13B49A4}" destId="{EFC4B445-7D68-4C67-8690-21324D4E05FC}" srcOrd="1" destOrd="0" presId="urn:microsoft.com/office/officeart/2005/8/layout/hierarchy2"/>
    <dgm:cxn modelId="{1573B1DC-65E7-43DD-BC4C-5C49E46714AD}" type="presParOf" srcId="{EFC4B445-7D68-4C67-8690-21324D4E05FC}" destId="{F2233773-0BFA-4D0E-A571-BCE2B82552E7}" srcOrd="0" destOrd="0" presId="urn:microsoft.com/office/officeart/2005/8/layout/hierarchy2"/>
    <dgm:cxn modelId="{B73248F6-BA7E-47FB-BD26-89DE5561BC5F}" type="presParOf" srcId="{EFC4B445-7D68-4C67-8690-21324D4E05FC}" destId="{15B9C463-9BAA-4535-8996-901097162B10}" srcOrd="1" destOrd="0" presId="urn:microsoft.com/office/officeart/2005/8/layout/hierarchy2"/>
    <dgm:cxn modelId="{11A819D5-AB6E-4240-A4BF-C700D50EEC9E}" type="presParOf" srcId="{15B9C463-9BAA-4535-8996-901097162B10}" destId="{E165CBB7-66AE-4EC6-80E0-E30DF0506CDB}" srcOrd="0" destOrd="0" presId="urn:microsoft.com/office/officeart/2005/8/layout/hierarchy2"/>
    <dgm:cxn modelId="{77462D20-23DE-4284-BECA-91AFCECD982A}" type="presParOf" srcId="{E165CBB7-66AE-4EC6-80E0-E30DF0506CDB}" destId="{B1C2F695-14E4-431E-8CB7-CC319541FEB0}" srcOrd="0" destOrd="0" presId="urn:microsoft.com/office/officeart/2005/8/layout/hierarchy2"/>
    <dgm:cxn modelId="{D85D95B5-5ADD-497A-9258-77175684D194}" type="presParOf" srcId="{15B9C463-9BAA-4535-8996-901097162B10}" destId="{A697AA89-0A48-40C7-8581-63C552432329}" srcOrd="1" destOrd="0" presId="urn:microsoft.com/office/officeart/2005/8/layout/hierarchy2"/>
    <dgm:cxn modelId="{078509C8-B433-4C84-B409-6C1371024334}" type="presParOf" srcId="{A697AA89-0A48-40C7-8581-63C552432329}" destId="{12319AF0-2E1E-4160-951B-A75CB0BA84BD}" srcOrd="0" destOrd="0" presId="urn:microsoft.com/office/officeart/2005/8/layout/hierarchy2"/>
    <dgm:cxn modelId="{41F3619D-F9D0-440E-BFC7-C47BA8F6961F}" type="presParOf" srcId="{A697AA89-0A48-40C7-8581-63C552432329}" destId="{11C5C232-41A4-410D-8627-B32121AFD483}" srcOrd="1" destOrd="0" presId="urn:microsoft.com/office/officeart/2005/8/layout/hierarchy2"/>
    <dgm:cxn modelId="{A3D59049-B0C2-4692-A12B-775E43C2A442}" type="presParOf" srcId="{AC99476B-7FC1-4E3F-85FB-203DD13B49A4}" destId="{C902E20D-62BA-4672-80AA-652B7A5B9FA8}" srcOrd="2" destOrd="0" presId="urn:microsoft.com/office/officeart/2005/8/layout/hierarchy2"/>
    <dgm:cxn modelId="{79E58516-3784-400C-87AD-F5D8236FC003}" type="presParOf" srcId="{C902E20D-62BA-4672-80AA-652B7A5B9FA8}" destId="{7E33966C-AC1E-4621-940B-BEA50B9C7F88}" srcOrd="0" destOrd="0" presId="urn:microsoft.com/office/officeart/2005/8/layout/hierarchy2"/>
    <dgm:cxn modelId="{E1DEC575-0CE8-43D3-8F3E-9C4CED30A5D8}" type="presParOf" srcId="{AC99476B-7FC1-4E3F-85FB-203DD13B49A4}" destId="{2B25FB10-30AE-45F2-A7C6-15831A8D3B51}" srcOrd="3" destOrd="0" presId="urn:microsoft.com/office/officeart/2005/8/layout/hierarchy2"/>
    <dgm:cxn modelId="{70E4E7D9-59DE-4DAF-B90E-53974547DCE3}" type="presParOf" srcId="{2B25FB10-30AE-45F2-A7C6-15831A8D3B51}" destId="{B63FBFB7-7F5E-43EE-95D3-8E84F5FCBDA4}" srcOrd="0" destOrd="0" presId="urn:microsoft.com/office/officeart/2005/8/layout/hierarchy2"/>
    <dgm:cxn modelId="{9A30E644-461A-451A-B58B-601F8BAB48E3}" type="presParOf" srcId="{2B25FB10-30AE-45F2-A7C6-15831A8D3B51}" destId="{65D86F44-7F3E-41DC-9BF8-1D805D907B27}" srcOrd="1" destOrd="0" presId="urn:microsoft.com/office/officeart/2005/8/layout/hierarchy2"/>
    <dgm:cxn modelId="{8A57D502-45B4-4E57-8063-308FC8A42A9D}" type="presParOf" srcId="{65D86F44-7F3E-41DC-9BF8-1D805D907B27}" destId="{34D29BBF-7602-4C58-BF01-5A41CC6CB0C7}" srcOrd="0" destOrd="0" presId="urn:microsoft.com/office/officeart/2005/8/layout/hierarchy2"/>
    <dgm:cxn modelId="{80D6B916-A975-4C62-A211-6C40809351D2}" type="presParOf" srcId="{34D29BBF-7602-4C58-BF01-5A41CC6CB0C7}" destId="{525D85DD-9CCF-4A70-BA98-E4777D5ED3CB}" srcOrd="0" destOrd="0" presId="urn:microsoft.com/office/officeart/2005/8/layout/hierarchy2"/>
    <dgm:cxn modelId="{CB69FC35-C7FE-4D57-A096-5A5B49A55255}" type="presParOf" srcId="{65D86F44-7F3E-41DC-9BF8-1D805D907B27}" destId="{2DDCA831-8FAD-4B5A-8093-73D50463B559}" srcOrd="1" destOrd="0" presId="urn:microsoft.com/office/officeart/2005/8/layout/hierarchy2"/>
    <dgm:cxn modelId="{DF6F7F1B-8A72-4016-A4D6-B8DC58F237C3}" type="presParOf" srcId="{2DDCA831-8FAD-4B5A-8093-73D50463B559}" destId="{D19382FD-6662-4264-8D0C-94779523118B}" srcOrd="0" destOrd="0" presId="urn:microsoft.com/office/officeart/2005/8/layout/hierarchy2"/>
    <dgm:cxn modelId="{E1FDBF92-C678-4794-8525-B5793F273533}" type="presParOf" srcId="{2DDCA831-8FAD-4B5A-8093-73D50463B559}" destId="{05BFCD33-8181-4300-9C1A-5C244DC74FE9}" srcOrd="1" destOrd="0" presId="urn:microsoft.com/office/officeart/2005/8/layout/hierarchy2"/>
    <dgm:cxn modelId="{898D3C3C-A2FA-42B6-BB93-7A82A16BA8C6}" type="presParOf" srcId="{2804E46C-0982-4FEA-B7F0-FDB12C81D576}" destId="{69099A66-F52A-403F-9BA7-AA7303BA46C2}" srcOrd="2" destOrd="0" presId="urn:microsoft.com/office/officeart/2005/8/layout/hierarchy2"/>
    <dgm:cxn modelId="{7D8E6A02-7732-4F13-8B0B-6C9E0519A451}" type="presParOf" srcId="{69099A66-F52A-403F-9BA7-AA7303BA46C2}" destId="{FC073CE4-2AD0-4177-95D9-11F7AB424E94}" srcOrd="0" destOrd="0" presId="urn:microsoft.com/office/officeart/2005/8/layout/hierarchy2"/>
    <dgm:cxn modelId="{169E7EE7-0E5B-4A69-BFDA-2F7D7935695B}" type="presParOf" srcId="{2804E46C-0982-4FEA-B7F0-FDB12C81D576}" destId="{DB8931D3-3AD4-4D87-A207-F94E66121078}" srcOrd="3" destOrd="0" presId="urn:microsoft.com/office/officeart/2005/8/layout/hierarchy2"/>
    <dgm:cxn modelId="{4E8B5A40-EB5C-401A-BC60-2DBAD721F81C}" type="presParOf" srcId="{DB8931D3-3AD4-4D87-A207-F94E66121078}" destId="{6DA9819B-DC08-4401-9CC1-C878E19C229D}" srcOrd="0" destOrd="0" presId="urn:microsoft.com/office/officeart/2005/8/layout/hierarchy2"/>
    <dgm:cxn modelId="{C6CD4B95-F02B-4F8F-B24E-1D2A1360C7FD}" type="presParOf" srcId="{DB8931D3-3AD4-4D87-A207-F94E66121078}" destId="{2556ED3B-5B90-4A78-A454-FF4A0FE6FE41}" srcOrd="1" destOrd="0" presId="urn:microsoft.com/office/officeart/2005/8/layout/hierarchy2"/>
    <dgm:cxn modelId="{28B9F19D-5399-45B2-843C-7CE7B1974ADD}" type="presParOf" srcId="{2556ED3B-5B90-4A78-A454-FF4A0FE6FE41}" destId="{DB5816D2-08E1-41C6-BEA4-AE516ABE6662}" srcOrd="0" destOrd="0" presId="urn:microsoft.com/office/officeart/2005/8/layout/hierarchy2"/>
    <dgm:cxn modelId="{6E5E5CD4-FF6F-45B3-BA48-E8451ABEDEC0}" type="presParOf" srcId="{DB5816D2-08E1-41C6-BEA4-AE516ABE6662}" destId="{823B92AB-EA85-4485-9B05-669EEA93F0C1}" srcOrd="0" destOrd="0" presId="urn:microsoft.com/office/officeart/2005/8/layout/hierarchy2"/>
    <dgm:cxn modelId="{FA154F1A-2346-42D4-A2CC-4F6937B1EAFF}" type="presParOf" srcId="{2556ED3B-5B90-4A78-A454-FF4A0FE6FE41}" destId="{EE13FB97-8BF2-4B1B-96CA-3CAAC055318C}" srcOrd="1" destOrd="0" presId="urn:microsoft.com/office/officeart/2005/8/layout/hierarchy2"/>
    <dgm:cxn modelId="{6CDBC55B-4158-4CC8-97C2-5EB201D73ABC}" type="presParOf" srcId="{EE13FB97-8BF2-4B1B-96CA-3CAAC055318C}" destId="{584F27A0-2C44-43BE-953C-8F6F2A204350}" srcOrd="0" destOrd="0" presId="urn:microsoft.com/office/officeart/2005/8/layout/hierarchy2"/>
    <dgm:cxn modelId="{B789A23B-B32C-4F19-80C8-68319D46C9CE}" type="presParOf" srcId="{EE13FB97-8BF2-4B1B-96CA-3CAAC055318C}" destId="{B5C29D9F-BDFD-473F-BBCA-2A1460864579}" srcOrd="1" destOrd="0" presId="urn:microsoft.com/office/officeart/2005/8/layout/hierarchy2"/>
    <dgm:cxn modelId="{8CE855B9-0A02-4851-B7F8-348C6FE6D411}" type="presParOf" srcId="{B5C29D9F-BDFD-473F-BBCA-2A1460864579}" destId="{C22E26B6-4142-4046-AB35-8ADDB1BE62CC}" srcOrd="0" destOrd="0" presId="urn:microsoft.com/office/officeart/2005/8/layout/hierarchy2"/>
    <dgm:cxn modelId="{42E47E4F-86A7-43BC-B7AF-C59839723CE7}" type="presParOf" srcId="{C22E26B6-4142-4046-AB35-8ADDB1BE62CC}" destId="{036DFDC5-79A0-48E3-A702-27F6F699CE11}" srcOrd="0" destOrd="0" presId="urn:microsoft.com/office/officeart/2005/8/layout/hierarchy2"/>
    <dgm:cxn modelId="{33E16414-DF85-4D0E-9D00-91ECDA8A36CC}" type="presParOf" srcId="{B5C29D9F-BDFD-473F-BBCA-2A1460864579}" destId="{0CA5CCAB-FA14-46DA-851C-B8595F4D8A15}" srcOrd="1" destOrd="0" presId="urn:microsoft.com/office/officeart/2005/8/layout/hierarchy2"/>
    <dgm:cxn modelId="{26702B89-E9C9-4EF0-8389-5B07A26A5852}" type="presParOf" srcId="{0CA5CCAB-FA14-46DA-851C-B8595F4D8A15}" destId="{3D071919-837B-4521-80D6-BB53506A8BE4}" srcOrd="0" destOrd="0" presId="urn:microsoft.com/office/officeart/2005/8/layout/hierarchy2"/>
    <dgm:cxn modelId="{837F6677-A8D3-41B5-AED3-9C608BB5169B}" type="presParOf" srcId="{0CA5CCAB-FA14-46DA-851C-B8595F4D8A15}" destId="{BA2FD76B-FD19-484A-8D83-0D3064456247}" srcOrd="1" destOrd="0" presId="urn:microsoft.com/office/officeart/2005/8/layout/hierarchy2"/>
    <dgm:cxn modelId="{8DB087E2-1869-4956-AC2D-FC492B417591}" type="presParOf" srcId="{2556ED3B-5B90-4A78-A454-FF4A0FE6FE41}" destId="{5C88CED9-0C5C-4B9D-80F4-1351F0030B23}" srcOrd="2" destOrd="0" presId="urn:microsoft.com/office/officeart/2005/8/layout/hierarchy2"/>
    <dgm:cxn modelId="{7127D4A0-3A82-4B07-9449-E9CFE0D4CDFA}" type="presParOf" srcId="{5C88CED9-0C5C-4B9D-80F4-1351F0030B23}" destId="{E11355E2-9FC8-48E0-B921-89DCEE222BE0}" srcOrd="0" destOrd="0" presId="urn:microsoft.com/office/officeart/2005/8/layout/hierarchy2"/>
    <dgm:cxn modelId="{FF481328-6269-442F-93F3-68BD97449F95}" type="presParOf" srcId="{2556ED3B-5B90-4A78-A454-FF4A0FE6FE41}" destId="{98DB58E9-BE10-4F67-809E-36855A6FC32C}" srcOrd="3" destOrd="0" presId="urn:microsoft.com/office/officeart/2005/8/layout/hierarchy2"/>
    <dgm:cxn modelId="{3D90574E-D8B1-47FB-815B-AC8C502E815C}" type="presParOf" srcId="{98DB58E9-BE10-4F67-809E-36855A6FC32C}" destId="{831A5E16-41CB-4C3B-9545-E17534CAE166}" srcOrd="0" destOrd="0" presId="urn:microsoft.com/office/officeart/2005/8/layout/hierarchy2"/>
    <dgm:cxn modelId="{C8C5A12D-5FBB-4EFA-AAF6-B5E580166280}" type="presParOf" srcId="{98DB58E9-BE10-4F67-809E-36855A6FC32C}" destId="{95850069-03B2-4307-AF97-3B133036C040}" srcOrd="1" destOrd="0" presId="urn:microsoft.com/office/officeart/2005/8/layout/hierarchy2"/>
    <dgm:cxn modelId="{7688A3A7-85DE-4790-92E9-928ECC13DF7A}" type="presParOf" srcId="{95850069-03B2-4307-AF97-3B133036C040}" destId="{AEA55A1A-C085-4FED-AF9B-E97892AF44B2}" srcOrd="0" destOrd="0" presId="urn:microsoft.com/office/officeart/2005/8/layout/hierarchy2"/>
    <dgm:cxn modelId="{E5C996CB-5E86-4806-A938-3227D0B4BBC6}" type="presParOf" srcId="{AEA55A1A-C085-4FED-AF9B-E97892AF44B2}" destId="{A99D2271-178B-49A7-B46E-434B31413860}" srcOrd="0" destOrd="0" presId="urn:microsoft.com/office/officeart/2005/8/layout/hierarchy2"/>
    <dgm:cxn modelId="{C293E096-A91F-4D61-B931-3722683A26FA}" type="presParOf" srcId="{95850069-03B2-4307-AF97-3B133036C040}" destId="{93D382A9-7515-4F50-8D9B-4CDF64AF8403}" srcOrd="1" destOrd="0" presId="urn:microsoft.com/office/officeart/2005/8/layout/hierarchy2"/>
    <dgm:cxn modelId="{BF1FC3EE-2037-44AA-B76B-1C841CB18D9D}" type="presParOf" srcId="{93D382A9-7515-4F50-8D9B-4CDF64AF8403}" destId="{AE5938D6-A610-4A98-B7A8-7AC0AF4AE590}" srcOrd="0" destOrd="0" presId="urn:microsoft.com/office/officeart/2005/8/layout/hierarchy2"/>
    <dgm:cxn modelId="{AA62EF7C-5AD4-4AA7-808C-685819D178BB}" type="presParOf" srcId="{93D382A9-7515-4F50-8D9B-4CDF64AF8403}" destId="{F2976574-86F1-496A-BAE2-7C1E34AB4E7D}" srcOrd="1" destOrd="0" presId="urn:microsoft.com/office/officeart/2005/8/layout/hierarchy2"/>
    <dgm:cxn modelId="{C0782FAC-7DD8-4C3D-9794-E9AA015FABCF}" type="presParOf" srcId="{F2976574-86F1-496A-BAE2-7C1E34AB4E7D}" destId="{0DC9D3A8-1D7C-4487-94D6-D65DF2F2D22B}" srcOrd="0" destOrd="0" presId="urn:microsoft.com/office/officeart/2005/8/layout/hierarchy2"/>
    <dgm:cxn modelId="{1344AADB-8B45-4666-B0E9-C3D586AB9972}" type="presParOf" srcId="{0DC9D3A8-1D7C-4487-94D6-D65DF2F2D22B}" destId="{F7FFA0B5-F01B-4960-8743-2E1F2B85EE4F}" srcOrd="0" destOrd="0" presId="urn:microsoft.com/office/officeart/2005/8/layout/hierarchy2"/>
    <dgm:cxn modelId="{C3829A82-3683-48FE-9AB4-1CD1A0C0C805}" type="presParOf" srcId="{F2976574-86F1-496A-BAE2-7C1E34AB4E7D}" destId="{D721DCA6-D18B-4017-BC70-85183BC1352C}" srcOrd="1" destOrd="0" presId="urn:microsoft.com/office/officeart/2005/8/layout/hierarchy2"/>
    <dgm:cxn modelId="{388B2AE6-C4F6-4C17-8F29-D9FDCBD60E10}" type="presParOf" srcId="{D721DCA6-D18B-4017-BC70-85183BC1352C}" destId="{2AE368E9-B1FD-478A-95FA-8FC746CFA2B1}" srcOrd="0" destOrd="0" presId="urn:microsoft.com/office/officeart/2005/8/layout/hierarchy2"/>
    <dgm:cxn modelId="{68B001B9-A79A-449C-8580-D5F158B888A3}" type="presParOf" srcId="{D721DCA6-D18B-4017-BC70-85183BC1352C}" destId="{0486C284-586B-4140-8A31-3DEE29FECA92}" srcOrd="1" destOrd="0" presId="urn:microsoft.com/office/officeart/2005/8/layout/hierarchy2"/>
    <dgm:cxn modelId="{93311D29-3867-4949-9CDA-F5E9F2A0D0CD}" type="presParOf" srcId="{95850069-03B2-4307-AF97-3B133036C040}" destId="{6CC197DC-4B5B-4E37-AB93-F03D760D2149}" srcOrd="2" destOrd="0" presId="urn:microsoft.com/office/officeart/2005/8/layout/hierarchy2"/>
    <dgm:cxn modelId="{787D28AA-572B-4F96-B001-DCE8ACB19162}" type="presParOf" srcId="{6CC197DC-4B5B-4E37-AB93-F03D760D2149}" destId="{F10536A3-D9A0-4464-A721-801DE51B8C1A}" srcOrd="0" destOrd="0" presId="urn:microsoft.com/office/officeart/2005/8/layout/hierarchy2"/>
    <dgm:cxn modelId="{6CE4A79D-9CED-4777-AE03-93248B380232}" type="presParOf" srcId="{95850069-03B2-4307-AF97-3B133036C040}" destId="{E79CCCFD-5EAC-4B54-8CD4-6E97D3D5D243}" srcOrd="3" destOrd="0" presId="urn:microsoft.com/office/officeart/2005/8/layout/hierarchy2"/>
    <dgm:cxn modelId="{E1D7B0E2-B551-4C15-AD8E-D9B8F2C9F70D}" type="presParOf" srcId="{E79CCCFD-5EAC-4B54-8CD4-6E97D3D5D243}" destId="{1B77A183-63A6-4DC1-9533-CF54EEDD7D4A}" srcOrd="0" destOrd="0" presId="urn:microsoft.com/office/officeart/2005/8/layout/hierarchy2"/>
    <dgm:cxn modelId="{80C1337C-92F3-4E7F-AC72-E29973A6F917}" type="presParOf" srcId="{E79CCCFD-5EAC-4B54-8CD4-6E97D3D5D243}" destId="{32545413-E5DE-41B8-8F6F-FDD7A8FBA95F}" srcOrd="1" destOrd="0" presId="urn:microsoft.com/office/officeart/2005/8/layout/hierarchy2"/>
    <dgm:cxn modelId="{0CCEF43F-1784-4190-B450-AFFD726FC901}" type="presParOf" srcId="{32545413-E5DE-41B8-8F6F-FDD7A8FBA95F}" destId="{E0031EBB-49BB-4609-8257-2076ECD26731}" srcOrd="0" destOrd="0" presId="urn:microsoft.com/office/officeart/2005/8/layout/hierarchy2"/>
    <dgm:cxn modelId="{467071C1-6933-45BC-BA7C-852844EDC35B}" type="presParOf" srcId="{E0031EBB-49BB-4609-8257-2076ECD26731}" destId="{BEF85F49-2238-4B1D-867D-A2DE567AE2DC}" srcOrd="0" destOrd="0" presId="urn:microsoft.com/office/officeart/2005/8/layout/hierarchy2"/>
    <dgm:cxn modelId="{6C85E913-33B1-4953-9F6E-1A902EEADE27}" type="presParOf" srcId="{32545413-E5DE-41B8-8F6F-FDD7A8FBA95F}" destId="{C17F3B6B-73FA-42F2-A8F9-32E5E23192A7}" srcOrd="1" destOrd="0" presId="urn:microsoft.com/office/officeart/2005/8/layout/hierarchy2"/>
    <dgm:cxn modelId="{092B7530-6FB8-4951-B377-14731C881055}" type="presParOf" srcId="{C17F3B6B-73FA-42F2-A8F9-32E5E23192A7}" destId="{1BD69E00-6C6D-4656-BF0A-9686822CE77D}" srcOrd="0" destOrd="0" presId="urn:microsoft.com/office/officeart/2005/8/layout/hierarchy2"/>
    <dgm:cxn modelId="{FBB697DB-2B07-44C7-8988-D2C91CDF1962}" type="presParOf" srcId="{C17F3B6B-73FA-42F2-A8F9-32E5E23192A7}" destId="{C49340FC-FA02-46E0-A591-F9D204CBEDCA}" srcOrd="1" destOrd="0" presId="urn:microsoft.com/office/officeart/2005/8/layout/hierarchy2"/>
    <dgm:cxn modelId="{4EC8DD31-D890-4974-9B9D-E9DBA108032A}" type="presParOf" srcId="{95850069-03B2-4307-AF97-3B133036C040}" destId="{EECB7906-444B-4DAE-8CA0-901FBD4134FA}" srcOrd="4" destOrd="0" presId="urn:microsoft.com/office/officeart/2005/8/layout/hierarchy2"/>
    <dgm:cxn modelId="{66483436-4112-4005-A866-E4E55CC0CC49}" type="presParOf" srcId="{EECB7906-444B-4DAE-8CA0-901FBD4134FA}" destId="{3901EEB2-4DE4-4CD0-B060-FE90AD567CAF}" srcOrd="0" destOrd="0" presId="urn:microsoft.com/office/officeart/2005/8/layout/hierarchy2"/>
    <dgm:cxn modelId="{75FF19BD-ECDF-42AB-85B1-8AAFFF62B4DA}" type="presParOf" srcId="{95850069-03B2-4307-AF97-3B133036C040}" destId="{4C2015E3-C542-4F92-95B8-6A8454C0FB85}" srcOrd="5" destOrd="0" presId="urn:microsoft.com/office/officeart/2005/8/layout/hierarchy2"/>
    <dgm:cxn modelId="{795CD897-9E25-486E-9727-34D8AA5FBAC3}" type="presParOf" srcId="{4C2015E3-C542-4F92-95B8-6A8454C0FB85}" destId="{A3B00652-6F91-4FA6-9AE0-6F9DDA015A05}" srcOrd="0" destOrd="0" presId="urn:microsoft.com/office/officeart/2005/8/layout/hierarchy2"/>
    <dgm:cxn modelId="{7D7DC966-2096-4CDB-B3A6-72BD3771E225}" type="presParOf" srcId="{4C2015E3-C542-4F92-95B8-6A8454C0FB85}" destId="{E10F3A27-7AFD-4412-8053-8B131E91BCF4}" srcOrd="1" destOrd="0" presId="urn:microsoft.com/office/officeart/2005/8/layout/hierarchy2"/>
    <dgm:cxn modelId="{7868C1F1-96D0-43D4-BC1D-7EDF9B1AC9D2}" type="presParOf" srcId="{E10F3A27-7AFD-4412-8053-8B131E91BCF4}" destId="{80880F5F-4FDB-4CCF-8F31-82B43E0F4AA7}" srcOrd="0" destOrd="0" presId="urn:microsoft.com/office/officeart/2005/8/layout/hierarchy2"/>
    <dgm:cxn modelId="{8099F91C-18BE-4534-AA05-A9E660E9842B}" type="presParOf" srcId="{80880F5F-4FDB-4CCF-8F31-82B43E0F4AA7}" destId="{26E2932B-5430-4645-888B-DA369DF7F62B}" srcOrd="0" destOrd="0" presId="urn:microsoft.com/office/officeart/2005/8/layout/hierarchy2"/>
    <dgm:cxn modelId="{EFD5E76F-9C07-4788-A38E-9ECDAE5EE6F2}" type="presParOf" srcId="{E10F3A27-7AFD-4412-8053-8B131E91BCF4}" destId="{B3F567E8-1AD8-4BCC-90A6-0F0CC6F13D11}" srcOrd="1" destOrd="0" presId="urn:microsoft.com/office/officeart/2005/8/layout/hierarchy2"/>
    <dgm:cxn modelId="{0FC0D8C0-6691-42D6-819B-D96772885479}" type="presParOf" srcId="{B3F567E8-1AD8-4BCC-90A6-0F0CC6F13D11}" destId="{2226CC08-DBD7-4104-8840-B69DBA5DCFE6}" srcOrd="0" destOrd="0" presId="urn:microsoft.com/office/officeart/2005/8/layout/hierarchy2"/>
    <dgm:cxn modelId="{3B571F20-A86C-4F3E-B672-A74E2FD1AB82}" type="presParOf" srcId="{B3F567E8-1AD8-4BCC-90A6-0F0CC6F13D11}" destId="{496C76C6-5585-4D3B-80D7-3021CC79BB32}" srcOrd="1" destOrd="0" presId="urn:microsoft.com/office/officeart/2005/8/layout/hierarchy2"/>
    <dgm:cxn modelId="{DA05C617-CA31-416E-A829-DD0C568E890B}" type="presParOf" srcId="{2804E46C-0982-4FEA-B7F0-FDB12C81D576}" destId="{6B0798D1-C0B8-4555-9417-DBBD03DCD29D}" srcOrd="4" destOrd="0" presId="urn:microsoft.com/office/officeart/2005/8/layout/hierarchy2"/>
    <dgm:cxn modelId="{4031C24A-601E-4A54-86B5-7B03D4D460CE}" type="presParOf" srcId="{6B0798D1-C0B8-4555-9417-DBBD03DCD29D}" destId="{5A42E4AD-B731-4F63-BDEB-69980E66088B}" srcOrd="0" destOrd="0" presId="urn:microsoft.com/office/officeart/2005/8/layout/hierarchy2"/>
    <dgm:cxn modelId="{58465A27-9B5C-46F7-9C84-83178AFE0246}" type="presParOf" srcId="{2804E46C-0982-4FEA-B7F0-FDB12C81D576}" destId="{1F9C0720-CA13-4408-86A9-CC78C9F3F609}" srcOrd="5" destOrd="0" presId="urn:microsoft.com/office/officeart/2005/8/layout/hierarchy2"/>
    <dgm:cxn modelId="{6CAE7247-414E-478E-8648-BEE4F44B555C}" type="presParOf" srcId="{1F9C0720-CA13-4408-86A9-CC78C9F3F609}" destId="{19A9B972-8675-4DBD-B5B2-9CDB0285A51E}" srcOrd="0" destOrd="0" presId="urn:microsoft.com/office/officeart/2005/8/layout/hierarchy2"/>
    <dgm:cxn modelId="{8E88D4A8-46DC-4782-9A18-810EE09C9A12}" type="presParOf" srcId="{1F9C0720-CA13-4408-86A9-CC78C9F3F609}" destId="{0AA41AC5-BE33-491B-BB31-4AD54FF5AA4C}" srcOrd="1" destOrd="0" presId="urn:microsoft.com/office/officeart/2005/8/layout/hierarchy2"/>
    <dgm:cxn modelId="{4DCDA7BD-9ED4-4ED0-8E4C-F87ACB0F007D}" type="presParOf" srcId="{0AA41AC5-BE33-491B-BB31-4AD54FF5AA4C}" destId="{A63C7903-A809-4A2C-92A4-52621DE6CE51}" srcOrd="0" destOrd="0" presId="urn:microsoft.com/office/officeart/2005/8/layout/hierarchy2"/>
    <dgm:cxn modelId="{7BB2C1DB-1C3D-4ED5-8D25-012C041B4FDA}" type="presParOf" srcId="{A63C7903-A809-4A2C-92A4-52621DE6CE51}" destId="{AC33AA39-824A-46C3-AAE7-039DE154B699}" srcOrd="0" destOrd="0" presId="urn:microsoft.com/office/officeart/2005/8/layout/hierarchy2"/>
    <dgm:cxn modelId="{C2D7F662-92AD-4EA2-9D63-247DC4E71D59}" type="presParOf" srcId="{0AA41AC5-BE33-491B-BB31-4AD54FF5AA4C}" destId="{C688738F-F77A-418A-AEFF-9F6648C86FA7}" srcOrd="1" destOrd="0" presId="urn:microsoft.com/office/officeart/2005/8/layout/hierarchy2"/>
    <dgm:cxn modelId="{D815C283-F460-4783-A786-645E79E94334}" type="presParOf" srcId="{C688738F-F77A-418A-AEFF-9F6648C86FA7}" destId="{F18AF909-2C4E-49EB-99C3-3162CF6892E4}" srcOrd="0" destOrd="0" presId="urn:microsoft.com/office/officeart/2005/8/layout/hierarchy2"/>
    <dgm:cxn modelId="{B669D9A5-DA82-49EA-8531-51310A6BC03D}" type="presParOf" srcId="{C688738F-F77A-418A-AEFF-9F6648C86FA7}" destId="{CDCBACA6-A753-464D-BD59-10F89FEB5209}" srcOrd="1" destOrd="0" presId="urn:microsoft.com/office/officeart/2005/8/layout/hierarchy2"/>
    <dgm:cxn modelId="{E0CE9558-3859-4900-A74A-D0239AEEC75B}" type="presParOf" srcId="{CDCBACA6-A753-464D-BD59-10F89FEB5209}" destId="{8653ED28-455B-478F-AEB6-AD51331FDDD8}" srcOrd="0" destOrd="0" presId="urn:microsoft.com/office/officeart/2005/8/layout/hierarchy2"/>
    <dgm:cxn modelId="{2B8DD0E5-72EF-43CD-823D-92FA30912385}" type="presParOf" srcId="{8653ED28-455B-478F-AEB6-AD51331FDDD8}" destId="{F1122103-CA28-4622-8F8B-98E0CD820971}" srcOrd="0" destOrd="0" presId="urn:microsoft.com/office/officeart/2005/8/layout/hierarchy2"/>
    <dgm:cxn modelId="{4E5D0F39-9969-480A-91C2-9C4C519731C6}" type="presParOf" srcId="{CDCBACA6-A753-464D-BD59-10F89FEB5209}" destId="{0B36AA2F-403D-44CB-AA99-3F5228D7EF47}" srcOrd="1" destOrd="0" presId="urn:microsoft.com/office/officeart/2005/8/layout/hierarchy2"/>
    <dgm:cxn modelId="{112E791A-125D-4046-8C75-1A098EB94DFB}" type="presParOf" srcId="{0B36AA2F-403D-44CB-AA99-3F5228D7EF47}" destId="{B3FC1479-2473-4E7D-9E61-CA89C673D21F}" srcOrd="0" destOrd="0" presId="urn:microsoft.com/office/officeart/2005/8/layout/hierarchy2"/>
    <dgm:cxn modelId="{B821C49D-B6D1-4BFB-A800-B7DCDD94B390}" type="presParOf" srcId="{0B36AA2F-403D-44CB-AA99-3F5228D7EF47}" destId="{882BAB03-80AD-40C2-BA38-94BFBC1E67BB}" srcOrd="1" destOrd="0" presId="urn:microsoft.com/office/officeart/2005/8/layout/hierarchy2"/>
    <dgm:cxn modelId="{35DDD7E3-D87D-46EF-B64B-8453A29866E9}" type="presParOf" srcId="{0AA41AC5-BE33-491B-BB31-4AD54FF5AA4C}" destId="{F5E7F016-A74C-454C-A5B8-804A7FEF3430}" srcOrd="2" destOrd="0" presId="urn:microsoft.com/office/officeart/2005/8/layout/hierarchy2"/>
    <dgm:cxn modelId="{EB46BA43-2CFB-4AC9-8F7F-2ED13AAE04FA}" type="presParOf" srcId="{F5E7F016-A74C-454C-A5B8-804A7FEF3430}" destId="{642B2E09-800F-4702-9AEE-6F1A6C31EE15}" srcOrd="0" destOrd="0" presId="urn:microsoft.com/office/officeart/2005/8/layout/hierarchy2"/>
    <dgm:cxn modelId="{C07D27FE-768A-450B-A06E-651B0A98FB26}" type="presParOf" srcId="{0AA41AC5-BE33-491B-BB31-4AD54FF5AA4C}" destId="{06C6AA36-5584-4996-ACAA-E3B510994E57}" srcOrd="3" destOrd="0" presId="urn:microsoft.com/office/officeart/2005/8/layout/hierarchy2"/>
    <dgm:cxn modelId="{F7CFCE26-2951-445A-A38D-045977B5BF5F}" type="presParOf" srcId="{06C6AA36-5584-4996-ACAA-E3B510994E57}" destId="{3A9C3E22-3E27-421B-B884-AF8BFDB93D20}" srcOrd="0" destOrd="0" presId="urn:microsoft.com/office/officeart/2005/8/layout/hierarchy2"/>
    <dgm:cxn modelId="{8AA83285-8D94-46A4-A51F-FC108A8AF370}" type="presParOf" srcId="{06C6AA36-5584-4996-ACAA-E3B510994E57}" destId="{EEFF2ACA-2BD4-46D7-A39C-4809E800E070}" srcOrd="1" destOrd="0" presId="urn:microsoft.com/office/officeart/2005/8/layout/hierarchy2"/>
    <dgm:cxn modelId="{074EAABA-0221-49AD-B12C-4D4D5F03943A}" type="presParOf" srcId="{EEFF2ACA-2BD4-46D7-A39C-4809E800E070}" destId="{E2783E14-5143-4C51-8BD1-A41BD584723E}" srcOrd="0" destOrd="0" presId="urn:microsoft.com/office/officeart/2005/8/layout/hierarchy2"/>
    <dgm:cxn modelId="{B954AC9A-E17F-4CD4-96E8-6E8166B6C3C2}" type="presParOf" srcId="{E2783E14-5143-4C51-8BD1-A41BD584723E}" destId="{64CA3A37-7D7A-4D8A-9513-AFFC25A00009}" srcOrd="0" destOrd="0" presId="urn:microsoft.com/office/officeart/2005/8/layout/hierarchy2"/>
    <dgm:cxn modelId="{ABF4936D-EC6A-4C52-8BEF-8E5C41BBCF77}" type="presParOf" srcId="{EEFF2ACA-2BD4-46D7-A39C-4809E800E070}" destId="{1CF19ACF-7C94-474C-B52F-DEDC9241E758}" srcOrd="1" destOrd="0" presId="urn:microsoft.com/office/officeart/2005/8/layout/hierarchy2"/>
    <dgm:cxn modelId="{F792292D-873B-4A84-877B-1054C5B69203}" type="presParOf" srcId="{1CF19ACF-7C94-474C-B52F-DEDC9241E758}" destId="{5F53168A-C5F7-4D46-9321-A13FB14A79CB}" srcOrd="0" destOrd="0" presId="urn:microsoft.com/office/officeart/2005/8/layout/hierarchy2"/>
    <dgm:cxn modelId="{EF396F87-B85D-4280-8DD5-17C412A5A20D}" type="presParOf" srcId="{1CF19ACF-7C94-474C-B52F-DEDC9241E758}" destId="{8658513D-3AC8-4DD9-B982-A1CEDDA5FE1D}" srcOrd="1" destOrd="0" presId="urn:microsoft.com/office/officeart/2005/8/layout/hierarchy2"/>
    <dgm:cxn modelId="{77DAFDA3-D363-49FF-AADD-F61436BC341A}" type="presParOf" srcId="{2804E46C-0982-4FEA-B7F0-FDB12C81D576}" destId="{5D066182-72E8-4390-93AD-B7D27D7B0268}" srcOrd="6" destOrd="0" presId="urn:microsoft.com/office/officeart/2005/8/layout/hierarchy2"/>
    <dgm:cxn modelId="{B190A416-D9DB-4F30-8F56-080FD900302B}" type="presParOf" srcId="{5D066182-72E8-4390-93AD-B7D27D7B0268}" destId="{59F77382-12F6-4D0A-80B3-A070D63D6144}" srcOrd="0" destOrd="0" presId="urn:microsoft.com/office/officeart/2005/8/layout/hierarchy2"/>
    <dgm:cxn modelId="{037F389F-5D13-469B-B144-DE9F8B63DC01}" type="presParOf" srcId="{2804E46C-0982-4FEA-B7F0-FDB12C81D576}" destId="{FC61C25C-2C8E-4CCC-A502-AB2263D40B71}" srcOrd="7" destOrd="0" presId="urn:microsoft.com/office/officeart/2005/8/layout/hierarchy2"/>
    <dgm:cxn modelId="{FE19F61E-B14A-4E19-A8DD-318B294CFFC3}" type="presParOf" srcId="{FC61C25C-2C8E-4CCC-A502-AB2263D40B71}" destId="{2A805E66-2004-484C-92AF-9C4DD59718C9}" srcOrd="0" destOrd="0" presId="urn:microsoft.com/office/officeart/2005/8/layout/hierarchy2"/>
    <dgm:cxn modelId="{7B92B0F6-4E1D-4768-9091-7DD173A54790}" type="presParOf" srcId="{FC61C25C-2C8E-4CCC-A502-AB2263D40B71}" destId="{672904C8-427D-4E5D-8A80-30FAF43452E4}" srcOrd="1" destOrd="0" presId="urn:microsoft.com/office/officeart/2005/8/layout/hierarchy2"/>
    <dgm:cxn modelId="{2E2936C8-E45E-4014-956A-DDFFE2E8AD17}" type="presParOf" srcId="{672904C8-427D-4E5D-8A80-30FAF43452E4}" destId="{BF52B8CA-2B81-45A9-B7B4-F26947BDE6EB}" srcOrd="0" destOrd="0" presId="urn:microsoft.com/office/officeart/2005/8/layout/hierarchy2"/>
    <dgm:cxn modelId="{03175C80-254F-412F-8C8A-380BDB58C4D7}" type="presParOf" srcId="{BF52B8CA-2B81-45A9-B7B4-F26947BDE6EB}" destId="{D05A14A1-C156-423F-93FF-F01F789A18E4}" srcOrd="0" destOrd="0" presId="urn:microsoft.com/office/officeart/2005/8/layout/hierarchy2"/>
    <dgm:cxn modelId="{57B0BD31-E4F0-4203-A9A4-9EB593D730F3}" type="presParOf" srcId="{672904C8-427D-4E5D-8A80-30FAF43452E4}" destId="{135ABA3D-75EB-49A5-BDEF-22C17C4273B2}" srcOrd="1" destOrd="0" presId="urn:microsoft.com/office/officeart/2005/8/layout/hierarchy2"/>
    <dgm:cxn modelId="{00E1EA90-6B1A-4E5C-9CA4-119B486088AD}" type="presParOf" srcId="{135ABA3D-75EB-49A5-BDEF-22C17C4273B2}" destId="{9345A1C5-BDB9-4C5F-9D76-257B63CB6CE6}" srcOrd="0" destOrd="0" presId="urn:microsoft.com/office/officeart/2005/8/layout/hierarchy2"/>
    <dgm:cxn modelId="{6A5C6B9F-F31C-4120-B075-7D1AAB5564CE}" type="presParOf" srcId="{135ABA3D-75EB-49A5-BDEF-22C17C4273B2}" destId="{7435083D-29A3-47D0-A5AC-9C2F0B585880}"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A885A-FF0E-49F0-AD4A-D1561C2EE2ED}">
      <dsp:nvSpPr>
        <dsp:cNvPr id="0" name=""/>
        <dsp:cNvSpPr/>
      </dsp:nvSpPr>
      <dsp:spPr>
        <a:xfrm>
          <a:off x="309770" y="416787"/>
          <a:ext cx="4140864" cy="2136528"/>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信頼関係破壊</a:t>
          </a:r>
          <a:r>
            <a:rPr kumimoji="1" lang="en-US" altLang="ja-JP" sz="2800" kern="1200" dirty="0" smtClean="0"/>
            <a:t/>
          </a:r>
          <a:br>
            <a:rPr kumimoji="1" lang="en-US" altLang="ja-JP" sz="2800" kern="1200" dirty="0" smtClean="0"/>
          </a:br>
          <a:r>
            <a:rPr kumimoji="1" lang="ja-JP" altLang="en-US" sz="2800" kern="1200" dirty="0" smtClean="0"/>
            <a:t>（法理）</a:t>
          </a:r>
          <a:endParaRPr kumimoji="1" lang="ja-JP" altLang="en-US" sz="2800" kern="1200" dirty="0"/>
        </a:p>
      </dsp:txBody>
      <dsp:txXfrm>
        <a:off x="887999" y="668729"/>
        <a:ext cx="2387525" cy="1632643"/>
      </dsp:txXfrm>
    </dsp:sp>
    <dsp:sp modelId="{DCCA8D01-E2BF-4CA6-AF91-3B8123C6B78F}">
      <dsp:nvSpPr>
        <dsp:cNvPr id="0" name=""/>
        <dsp:cNvSpPr/>
      </dsp:nvSpPr>
      <dsp:spPr>
        <a:xfrm>
          <a:off x="3749481" y="353603"/>
          <a:ext cx="4140864" cy="2136528"/>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kumimoji="1" lang="ja-JP" altLang="en-US" sz="2800" kern="1200" dirty="0" smtClean="0">
              <a:latin typeface="+mj-ea"/>
              <a:ea typeface="+mj-ea"/>
            </a:rPr>
            <a:t>・無断譲渡</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・無断転貸</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（民法</a:t>
          </a:r>
          <a:r>
            <a:rPr kumimoji="1" lang="en-US" altLang="ja-JP" sz="2800" kern="1200" dirty="0" smtClean="0">
              <a:latin typeface="+mj-ea"/>
              <a:ea typeface="+mj-ea"/>
            </a:rPr>
            <a:t>612</a:t>
          </a:r>
          <a:r>
            <a:rPr kumimoji="1" lang="ja-JP" altLang="en-US" sz="2800" kern="1200" dirty="0" smtClean="0">
              <a:latin typeface="+mj-ea"/>
              <a:ea typeface="+mj-ea"/>
            </a:rPr>
            <a:t>条）</a:t>
          </a:r>
          <a:endParaRPr kumimoji="1" lang="ja-JP" altLang="en-US" sz="2800" kern="1200" dirty="0">
            <a:latin typeface="+mj-ea"/>
            <a:ea typeface="+mj-ea"/>
          </a:endParaRPr>
        </a:p>
      </dsp:txBody>
      <dsp:txXfrm>
        <a:off x="4924591" y="605546"/>
        <a:ext cx="2387525" cy="16326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A885A-FF0E-49F0-AD4A-D1561C2EE2ED}">
      <dsp:nvSpPr>
        <dsp:cNvPr id="0" name=""/>
        <dsp:cNvSpPr/>
      </dsp:nvSpPr>
      <dsp:spPr>
        <a:xfrm>
          <a:off x="309770" y="416787"/>
          <a:ext cx="4140864" cy="2136528"/>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信頼関係破壊</a:t>
          </a:r>
          <a:r>
            <a:rPr kumimoji="1" lang="en-US" altLang="ja-JP" sz="2800" kern="1200" dirty="0" smtClean="0"/>
            <a:t/>
          </a:r>
          <a:br>
            <a:rPr kumimoji="1" lang="en-US" altLang="ja-JP" sz="2800" kern="1200" dirty="0" smtClean="0"/>
          </a:br>
          <a:r>
            <a:rPr kumimoji="1" lang="ja-JP" altLang="en-US" sz="2800" kern="1200" dirty="0" smtClean="0"/>
            <a:t>（法理）</a:t>
          </a:r>
          <a:endParaRPr kumimoji="1" lang="ja-JP" altLang="en-US" sz="2800" kern="1200" dirty="0"/>
        </a:p>
      </dsp:txBody>
      <dsp:txXfrm>
        <a:off x="887999" y="668729"/>
        <a:ext cx="2387525" cy="1632643"/>
      </dsp:txXfrm>
    </dsp:sp>
    <dsp:sp modelId="{DCCA8D01-E2BF-4CA6-AF91-3B8123C6B78F}">
      <dsp:nvSpPr>
        <dsp:cNvPr id="0" name=""/>
        <dsp:cNvSpPr/>
      </dsp:nvSpPr>
      <dsp:spPr>
        <a:xfrm>
          <a:off x="3749481" y="353603"/>
          <a:ext cx="4140864" cy="2136528"/>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kumimoji="1" lang="ja-JP" altLang="en-US" sz="2800" kern="1200" dirty="0" smtClean="0">
              <a:latin typeface="+mj-ea"/>
              <a:ea typeface="+mj-ea"/>
            </a:rPr>
            <a:t>・無断譲渡</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・無断転貸</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（民法</a:t>
          </a:r>
          <a:r>
            <a:rPr kumimoji="1" lang="en-US" altLang="ja-JP" sz="2800" kern="1200" dirty="0" smtClean="0">
              <a:latin typeface="+mj-ea"/>
              <a:ea typeface="+mj-ea"/>
            </a:rPr>
            <a:t>612</a:t>
          </a:r>
          <a:r>
            <a:rPr kumimoji="1" lang="ja-JP" altLang="en-US" sz="2800" kern="1200" dirty="0" smtClean="0">
              <a:latin typeface="+mj-ea"/>
              <a:ea typeface="+mj-ea"/>
            </a:rPr>
            <a:t>条）</a:t>
          </a:r>
          <a:endParaRPr kumimoji="1" lang="ja-JP" altLang="en-US" sz="2800" kern="1200" dirty="0">
            <a:latin typeface="+mj-ea"/>
            <a:ea typeface="+mj-ea"/>
          </a:endParaRPr>
        </a:p>
      </dsp:txBody>
      <dsp:txXfrm>
        <a:off x="4924591" y="605546"/>
        <a:ext cx="2387525" cy="16326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3A885A-FF0E-49F0-AD4A-D1561C2EE2ED}">
      <dsp:nvSpPr>
        <dsp:cNvPr id="0" name=""/>
        <dsp:cNvSpPr/>
      </dsp:nvSpPr>
      <dsp:spPr>
        <a:xfrm>
          <a:off x="309770" y="416787"/>
          <a:ext cx="4140864" cy="2136528"/>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信頼関係破壊</a:t>
          </a:r>
          <a:r>
            <a:rPr kumimoji="1" lang="en-US" altLang="ja-JP" sz="2800" kern="1200" dirty="0" smtClean="0"/>
            <a:t/>
          </a:r>
          <a:br>
            <a:rPr kumimoji="1" lang="en-US" altLang="ja-JP" sz="2800" kern="1200" dirty="0" smtClean="0"/>
          </a:br>
          <a:r>
            <a:rPr kumimoji="1" lang="ja-JP" altLang="en-US" sz="2800" kern="1200" dirty="0" smtClean="0"/>
            <a:t>（法理）</a:t>
          </a:r>
          <a:endParaRPr kumimoji="1" lang="ja-JP" altLang="en-US" sz="2800" kern="1200" dirty="0"/>
        </a:p>
      </dsp:txBody>
      <dsp:txXfrm>
        <a:off x="887999" y="668729"/>
        <a:ext cx="2387525" cy="1632643"/>
      </dsp:txXfrm>
    </dsp:sp>
    <dsp:sp modelId="{DCCA8D01-E2BF-4CA6-AF91-3B8123C6B78F}">
      <dsp:nvSpPr>
        <dsp:cNvPr id="0" name=""/>
        <dsp:cNvSpPr/>
      </dsp:nvSpPr>
      <dsp:spPr>
        <a:xfrm>
          <a:off x="3749481" y="353603"/>
          <a:ext cx="4140864" cy="2136528"/>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kumimoji="1" lang="ja-JP" altLang="en-US" sz="2800" kern="1200" dirty="0" smtClean="0">
              <a:latin typeface="+mj-ea"/>
              <a:ea typeface="+mj-ea"/>
            </a:rPr>
            <a:t>・無断譲渡</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・無断転貸</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（民法</a:t>
          </a:r>
          <a:r>
            <a:rPr kumimoji="1" lang="en-US" altLang="ja-JP" sz="2800" kern="1200" dirty="0" smtClean="0">
              <a:latin typeface="+mj-ea"/>
              <a:ea typeface="+mj-ea"/>
            </a:rPr>
            <a:t>612</a:t>
          </a:r>
          <a:r>
            <a:rPr kumimoji="1" lang="ja-JP" altLang="en-US" sz="2800" kern="1200" dirty="0" smtClean="0">
              <a:latin typeface="+mj-ea"/>
              <a:ea typeface="+mj-ea"/>
            </a:rPr>
            <a:t>条）</a:t>
          </a:r>
          <a:endParaRPr kumimoji="1" lang="ja-JP" altLang="en-US" sz="2800" kern="1200" dirty="0">
            <a:latin typeface="+mj-ea"/>
            <a:ea typeface="+mj-ea"/>
          </a:endParaRPr>
        </a:p>
      </dsp:txBody>
      <dsp:txXfrm>
        <a:off x="4924591" y="605546"/>
        <a:ext cx="2387525" cy="163264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873B8E-ABEA-47F1-B3EB-4B616BA6A147}">
      <dsp:nvSpPr>
        <dsp:cNvPr id="0" name=""/>
        <dsp:cNvSpPr/>
      </dsp:nvSpPr>
      <dsp:spPr>
        <a:xfrm>
          <a:off x="1241" y="2963011"/>
          <a:ext cx="3355187" cy="1295442"/>
        </a:xfrm>
        <a:prstGeom prst="roundRect">
          <a:avLst>
            <a:gd name="adj" fmla="val 10000"/>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社会的背景</a:t>
          </a:r>
          <a:endParaRPr kumimoji="1" lang="ja-JP" altLang="en-US" sz="3600" kern="1200" dirty="0"/>
        </a:p>
      </dsp:txBody>
      <dsp:txXfrm>
        <a:off x="39183" y="3000953"/>
        <a:ext cx="3279303" cy="1219558"/>
      </dsp:txXfrm>
    </dsp:sp>
    <dsp:sp modelId="{83F2513F-6EC2-41BF-AA32-299A8A5378F6}">
      <dsp:nvSpPr>
        <dsp:cNvPr id="0" name=""/>
        <dsp:cNvSpPr/>
      </dsp:nvSpPr>
      <dsp:spPr>
        <a:xfrm>
          <a:off x="4617" y="1481544"/>
          <a:ext cx="3348437" cy="1295442"/>
        </a:xfrm>
        <a:prstGeom prst="roundRect">
          <a:avLst>
            <a:gd name="adj" fmla="val 10000"/>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住宅事情</a:t>
          </a:r>
          <a:r>
            <a:rPr kumimoji="1" lang="en-US" altLang="ja-JP" sz="3200" kern="1200" dirty="0" smtClean="0"/>
            <a:t/>
          </a:r>
          <a:br>
            <a:rPr kumimoji="1" lang="en-US" altLang="ja-JP" sz="3200" kern="1200" dirty="0" smtClean="0"/>
          </a:br>
          <a:r>
            <a:rPr kumimoji="1" lang="ja-JP" altLang="en-US" sz="3200" kern="1200" dirty="0" smtClean="0"/>
            <a:t>の悪化</a:t>
          </a:r>
          <a:endParaRPr kumimoji="1" lang="ja-JP" altLang="en-US" sz="3200" kern="1200" dirty="0"/>
        </a:p>
      </dsp:txBody>
      <dsp:txXfrm>
        <a:off x="42559" y="1519486"/>
        <a:ext cx="3272553" cy="1219558"/>
      </dsp:txXfrm>
    </dsp:sp>
    <dsp:sp modelId="{8E562633-2D43-4FFC-80C8-4896EC038107}">
      <dsp:nvSpPr>
        <dsp:cNvPr id="0" name=""/>
        <dsp:cNvSpPr/>
      </dsp:nvSpPr>
      <dsp:spPr>
        <a:xfrm>
          <a:off x="13427" y="78"/>
          <a:ext cx="3330817" cy="1295442"/>
        </a:xfrm>
        <a:prstGeom prst="roundRect">
          <a:avLst>
            <a:gd name="adj" fmla="val 10000"/>
          </a:avLst>
        </a:prstGeom>
        <a:solidFill>
          <a:schemeClr val="accent4">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賃借人保護の</a:t>
          </a:r>
          <a:r>
            <a:rPr kumimoji="1" lang="en-US" altLang="ja-JP" sz="3200" kern="1200" dirty="0" smtClean="0"/>
            <a:t/>
          </a:r>
          <a:br>
            <a:rPr kumimoji="1" lang="en-US" altLang="ja-JP" sz="3200" kern="1200" dirty="0" smtClean="0"/>
          </a:br>
          <a:r>
            <a:rPr kumimoji="1" lang="ja-JP" altLang="en-US" sz="3200" kern="1200" dirty="0" smtClean="0"/>
            <a:t>必要性</a:t>
          </a:r>
          <a:endParaRPr kumimoji="1" lang="ja-JP" altLang="en-US" sz="3200" kern="1200" dirty="0"/>
        </a:p>
      </dsp:txBody>
      <dsp:txXfrm>
        <a:off x="51369" y="38020"/>
        <a:ext cx="3254933" cy="1219558"/>
      </dsp:txXfrm>
    </dsp:sp>
    <dsp:sp modelId="{AC734BB6-55DC-4552-8AD7-568C7A5BB96C}">
      <dsp:nvSpPr>
        <dsp:cNvPr id="0" name=""/>
        <dsp:cNvSpPr/>
      </dsp:nvSpPr>
      <dsp:spPr>
        <a:xfrm>
          <a:off x="3866131" y="2963011"/>
          <a:ext cx="3033938" cy="1295442"/>
        </a:xfrm>
        <a:prstGeom prst="roundRect">
          <a:avLst>
            <a:gd name="adj" fmla="val 10000"/>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判例</a:t>
          </a:r>
          <a:endParaRPr kumimoji="1" lang="ja-JP" altLang="en-US" sz="3600" kern="1200" dirty="0"/>
        </a:p>
      </dsp:txBody>
      <dsp:txXfrm>
        <a:off x="3904073" y="3000953"/>
        <a:ext cx="2958054" cy="1219558"/>
      </dsp:txXfrm>
    </dsp:sp>
    <dsp:sp modelId="{9422C039-A9D1-4C8E-806A-2018C78B06B5}">
      <dsp:nvSpPr>
        <dsp:cNvPr id="0" name=""/>
        <dsp:cNvSpPr/>
      </dsp:nvSpPr>
      <dsp:spPr>
        <a:xfrm>
          <a:off x="3866131" y="1481544"/>
          <a:ext cx="3033938" cy="1295442"/>
        </a:xfrm>
        <a:prstGeom prst="roundRect">
          <a:avLst>
            <a:gd name="adj" fmla="val 10000"/>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kumimoji="1" lang="ja-JP" altLang="en-US" sz="2400" kern="1200" dirty="0" smtClean="0"/>
            <a:t>信義則・権利濫用</a:t>
          </a:r>
          <a:r>
            <a:rPr kumimoji="1" lang="en-US" altLang="ja-JP" sz="2400" kern="1200" dirty="0" smtClean="0"/>
            <a:t/>
          </a:r>
          <a:br>
            <a:rPr kumimoji="1" lang="en-US" altLang="ja-JP" sz="2400" kern="1200" dirty="0" smtClean="0"/>
          </a:br>
          <a:r>
            <a:rPr kumimoji="1" lang="ja-JP" altLang="en-US" sz="2400" kern="1200" dirty="0" smtClean="0"/>
            <a:t>の活用</a:t>
          </a:r>
          <a:r>
            <a:rPr kumimoji="1" lang="en-US" altLang="ja-JP" sz="2400" kern="1200" dirty="0" smtClean="0"/>
            <a:t/>
          </a:r>
          <a:br>
            <a:rPr kumimoji="1" lang="en-US" altLang="ja-JP" sz="2400" kern="1200" dirty="0" smtClean="0"/>
          </a:br>
          <a:r>
            <a:rPr kumimoji="1" lang="ja-JP" altLang="en-US" sz="2400" kern="1200" dirty="0" smtClean="0"/>
            <a:t>事実認定の工夫</a:t>
          </a:r>
          <a:endParaRPr kumimoji="1" lang="ja-JP" altLang="en-US" sz="2400" kern="1200" dirty="0"/>
        </a:p>
      </dsp:txBody>
      <dsp:txXfrm>
        <a:off x="3904073" y="1519486"/>
        <a:ext cx="2958054" cy="1219558"/>
      </dsp:txXfrm>
    </dsp:sp>
    <dsp:sp modelId="{3B345843-D154-4543-9FED-66012C6249B6}">
      <dsp:nvSpPr>
        <dsp:cNvPr id="0" name=""/>
        <dsp:cNvSpPr/>
      </dsp:nvSpPr>
      <dsp:spPr>
        <a:xfrm>
          <a:off x="3866131" y="78"/>
          <a:ext cx="3033938" cy="1295442"/>
        </a:xfrm>
        <a:prstGeom prst="roundRect">
          <a:avLst>
            <a:gd name="adj" fmla="val 10000"/>
          </a:avLst>
        </a:prstGeom>
        <a:solidFill>
          <a:schemeClr val="accent6">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背信行為に当たらない場合に解除を制限</a:t>
          </a:r>
          <a:endParaRPr kumimoji="1" lang="ja-JP" altLang="en-US" sz="2800" kern="1200" dirty="0"/>
        </a:p>
      </dsp:txBody>
      <dsp:txXfrm>
        <a:off x="3904073" y="38020"/>
        <a:ext cx="2958054" cy="1219558"/>
      </dsp:txXfrm>
    </dsp:sp>
    <dsp:sp modelId="{05A923A1-1504-48E2-B4F0-8CD15B332BE1}">
      <dsp:nvSpPr>
        <dsp:cNvPr id="0" name=""/>
        <dsp:cNvSpPr/>
      </dsp:nvSpPr>
      <dsp:spPr>
        <a:xfrm>
          <a:off x="7409771" y="2963011"/>
          <a:ext cx="3509032" cy="1295442"/>
        </a:xfrm>
        <a:prstGeom prst="roundRect">
          <a:avLst>
            <a:gd name="adj" fmla="val 10000"/>
          </a:avLst>
        </a:prstGeom>
        <a:solidFill>
          <a:schemeClr val="accent5">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kumimoji="1" lang="ja-JP" altLang="en-US" sz="3600" kern="1200" dirty="0" smtClean="0"/>
            <a:t>学説</a:t>
          </a:r>
          <a:endParaRPr kumimoji="1" lang="ja-JP" altLang="en-US" sz="3600" kern="1200" dirty="0"/>
        </a:p>
      </dsp:txBody>
      <dsp:txXfrm>
        <a:off x="7447713" y="3000953"/>
        <a:ext cx="3433148" cy="1219558"/>
      </dsp:txXfrm>
    </dsp:sp>
    <dsp:sp modelId="{E4550B76-6379-4B14-989F-87F524EA82BC}">
      <dsp:nvSpPr>
        <dsp:cNvPr id="0" name=""/>
        <dsp:cNvSpPr/>
      </dsp:nvSpPr>
      <dsp:spPr>
        <a:xfrm>
          <a:off x="7411502" y="1481544"/>
          <a:ext cx="3505570" cy="1295442"/>
        </a:xfrm>
        <a:prstGeom prst="roundRect">
          <a:avLst>
            <a:gd name="adj" fmla="val 10000"/>
          </a:avLst>
        </a:prstGeom>
        <a:solidFill>
          <a:schemeClr val="accent5">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kumimoji="1" lang="ja-JP" altLang="en-US" sz="2800" kern="1200" dirty="0" smtClean="0"/>
            <a:t>解雇権濫用禁止の</a:t>
          </a:r>
          <a:r>
            <a:rPr kumimoji="1" lang="en-US" altLang="ja-JP" sz="2800" kern="1200" dirty="0" smtClean="0"/>
            <a:t/>
          </a:r>
          <a:br>
            <a:rPr kumimoji="1" lang="en-US" altLang="ja-JP" sz="2800" kern="1200" dirty="0" smtClean="0"/>
          </a:br>
          <a:r>
            <a:rPr kumimoji="1" lang="ja-JP" altLang="en-US" sz="2800" kern="1200" dirty="0" smtClean="0"/>
            <a:t>法理の類推</a:t>
          </a:r>
          <a:r>
            <a:rPr kumimoji="1" lang="en-US" altLang="ja-JP" sz="2800" kern="1200" dirty="0" smtClean="0"/>
            <a:t/>
          </a:r>
          <a:br>
            <a:rPr kumimoji="1" lang="en-US" altLang="ja-JP" sz="2800" kern="1200" dirty="0" smtClean="0"/>
          </a:br>
          <a:r>
            <a:rPr kumimoji="1" lang="ja-JP" altLang="en-US" sz="2800" kern="1200" dirty="0" smtClean="0"/>
            <a:t>末弘・川島・戒能</a:t>
          </a:r>
          <a:endParaRPr kumimoji="1" lang="en-US" altLang="ja-JP" sz="2800" kern="1200" dirty="0" smtClean="0"/>
        </a:p>
      </dsp:txBody>
      <dsp:txXfrm>
        <a:off x="7449444" y="1519486"/>
        <a:ext cx="3429686" cy="1219558"/>
      </dsp:txXfrm>
    </dsp:sp>
    <dsp:sp modelId="{297CE7ED-E269-417A-9450-74013C76F95F}">
      <dsp:nvSpPr>
        <dsp:cNvPr id="0" name=""/>
        <dsp:cNvSpPr/>
      </dsp:nvSpPr>
      <dsp:spPr>
        <a:xfrm>
          <a:off x="7411519" y="78"/>
          <a:ext cx="3505535" cy="1295442"/>
        </a:xfrm>
        <a:prstGeom prst="roundRect">
          <a:avLst>
            <a:gd name="adj" fmla="val 10000"/>
          </a:avLst>
        </a:prstGeom>
        <a:solidFill>
          <a:schemeClr val="accent5">
            <a:lumMod val="20000"/>
            <a:lumOff val="8000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「信頼関係破壊</a:t>
          </a:r>
          <a:r>
            <a:rPr kumimoji="1" lang="en-US" altLang="ja-JP" sz="3200" kern="1200" dirty="0" smtClean="0"/>
            <a:t/>
          </a:r>
          <a:br>
            <a:rPr kumimoji="1" lang="en-US" altLang="ja-JP" sz="3200" kern="1200" dirty="0" smtClean="0"/>
          </a:br>
          <a:r>
            <a:rPr kumimoji="1" lang="ja-JP" altLang="en-US" sz="3200" kern="1200" dirty="0" smtClean="0"/>
            <a:t>の法理」の確立</a:t>
          </a:r>
          <a:endParaRPr kumimoji="1" lang="en-US" altLang="ja-JP" sz="3200" kern="1200" dirty="0" smtClean="0"/>
        </a:p>
      </dsp:txBody>
      <dsp:txXfrm>
        <a:off x="7449461" y="38020"/>
        <a:ext cx="3429651" cy="12195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C2124A-077F-4A29-A8D5-B4CEE329204C}">
      <dsp:nvSpPr>
        <dsp:cNvPr id="0" name=""/>
        <dsp:cNvSpPr/>
      </dsp:nvSpPr>
      <dsp:spPr>
        <a:xfrm>
          <a:off x="416362" y="1815975"/>
          <a:ext cx="580545" cy="1102282"/>
        </a:xfrm>
        <a:prstGeom prst="roundRect">
          <a:avLst>
            <a:gd name="adj" fmla="val 10000"/>
          </a:avLst>
        </a:prstGeom>
        <a:solidFill>
          <a:schemeClr val="accent2">
            <a:lumMod val="20000"/>
            <a:lumOff val="80000"/>
          </a:schemeClr>
        </a:solidFill>
        <a:ln w="12700" cap="flat" cmpd="sng" algn="ctr">
          <a:solidFill>
            <a:schemeClr val="accent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憲</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法</a:t>
          </a:r>
          <a:endParaRPr kumimoji="1" lang="ja-JP" altLang="en-US" sz="2000" b="1" kern="1200" dirty="0">
            <a:solidFill>
              <a:schemeClr val="tx1"/>
            </a:solidFill>
          </a:endParaRPr>
        </a:p>
      </dsp:txBody>
      <dsp:txXfrm>
        <a:off x="433366" y="1832979"/>
        <a:ext cx="546537" cy="1068274"/>
      </dsp:txXfrm>
    </dsp:sp>
    <dsp:sp modelId="{3D040DBE-7724-449F-A4A9-330A136684AD}">
      <dsp:nvSpPr>
        <dsp:cNvPr id="0" name=""/>
        <dsp:cNvSpPr/>
      </dsp:nvSpPr>
      <dsp:spPr>
        <a:xfrm rot="17655494">
          <a:off x="411003" y="1452402"/>
          <a:ext cx="1988981" cy="16068"/>
        </a:xfrm>
        <a:custGeom>
          <a:avLst/>
          <a:gdLst/>
          <a:ahLst/>
          <a:cxnLst/>
          <a:rect l="0" t="0" r="0" b="0"/>
          <a:pathLst>
            <a:path>
              <a:moveTo>
                <a:pt x="0" y="8034"/>
              </a:moveTo>
              <a:lnTo>
                <a:pt x="1988981" y="80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solidFill>
              <a:schemeClr val="tx1"/>
            </a:solidFill>
          </a:endParaRPr>
        </a:p>
      </dsp:txBody>
      <dsp:txXfrm>
        <a:off x="1355769" y="1410711"/>
        <a:ext cx="99449" cy="99449"/>
      </dsp:txXfrm>
    </dsp:sp>
    <dsp:sp modelId="{C9499107-885D-4E45-B3EB-FB8A6CEC09F9}">
      <dsp:nvSpPr>
        <dsp:cNvPr id="0" name=""/>
        <dsp:cNvSpPr/>
      </dsp:nvSpPr>
      <dsp:spPr>
        <a:xfrm>
          <a:off x="1814080" y="2614"/>
          <a:ext cx="4304142" cy="1102282"/>
        </a:xfrm>
        <a:prstGeom prst="roundRect">
          <a:avLst>
            <a:gd name="adj" fmla="val 10000"/>
          </a:avLst>
        </a:prstGeom>
        <a:solidFill>
          <a:schemeClr val="accent2">
            <a:lumMod val="20000"/>
            <a:lumOff val="80000"/>
          </a:schemeClr>
        </a:solidFill>
        <a:ln w="12700" cap="flat" cmpd="sng" algn="ctr">
          <a:solidFill>
            <a:schemeClr val="accent2">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kumimoji="1" lang="ja-JP" altLang="en-US" sz="1800" b="1" kern="1200" dirty="0" smtClean="0">
              <a:solidFill>
                <a:schemeClr val="tx1"/>
              </a:solidFill>
            </a:rPr>
            <a:t>　</a:t>
          </a:r>
          <a:r>
            <a:rPr kumimoji="1" lang="ja-JP" altLang="en-US" sz="2000" b="1" kern="1200" dirty="0" smtClean="0">
              <a:solidFill>
                <a:schemeClr val="tx1"/>
              </a:solidFill>
            </a:rPr>
            <a:t>憲法</a:t>
          </a:r>
          <a:r>
            <a:rPr kumimoji="1" lang="en-US" altLang="ja-JP" sz="2000" b="1" kern="1200" dirty="0" smtClean="0">
              <a:solidFill>
                <a:schemeClr val="tx1"/>
              </a:solidFill>
            </a:rPr>
            <a:t>29</a:t>
          </a:r>
          <a:r>
            <a:rPr kumimoji="1" lang="ja-JP" altLang="en-US" sz="2000" b="1" kern="1200" dirty="0" smtClean="0">
              <a:solidFill>
                <a:schemeClr val="tx1"/>
              </a:solidFill>
            </a:rPr>
            <a:t>条</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1800" b="1" kern="1200" dirty="0" smtClean="0">
              <a:solidFill>
                <a:schemeClr val="tx1"/>
              </a:solidFill>
            </a:rPr>
            <a:t>②財産権の内容は，公共の福祉に適合するや</a:t>
          </a:r>
          <a:r>
            <a:rPr kumimoji="1" lang="ja-JP" altLang="en-US" sz="1800" b="1" kern="1200" dirty="0" err="1" smtClean="0">
              <a:solidFill>
                <a:schemeClr val="tx1"/>
              </a:solidFill>
            </a:rPr>
            <a:t>うに</a:t>
          </a:r>
          <a:r>
            <a:rPr kumimoji="1" lang="ja-JP" altLang="en-US" sz="1800" b="1" kern="1200" dirty="0" smtClean="0">
              <a:solidFill>
                <a:schemeClr val="tx1"/>
              </a:solidFill>
            </a:rPr>
            <a:t>，法律でこれを定める。</a:t>
          </a:r>
          <a:endParaRPr kumimoji="1" lang="ja-JP" altLang="en-US" sz="1800" b="1" kern="1200" dirty="0">
            <a:solidFill>
              <a:schemeClr val="tx1"/>
            </a:solidFill>
          </a:endParaRPr>
        </a:p>
      </dsp:txBody>
      <dsp:txXfrm>
        <a:off x="1846365" y="34899"/>
        <a:ext cx="4239572" cy="1037712"/>
      </dsp:txXfrm>
    </dsp:sp>
    <dsp:sp modelId="{4D224838-B9D7-424B-8462-B0A1527ECF97}">
      <dsp:nvSpPr>
        <dsp:cNvPr id="0" name=""/>
        <dsp:cNvSpPr/>
      </dsp:nvSpPr>
      <dsp:spPr>
        <a:xfrm>
          <a:off x="6118222" y="545721"/>
          <a:ext cx="458704" cy="16068"/>
        </a:xfrm>
        <a:custGeom>
          <a:avLst/>
          <a:gdLst/>
          <a:ahLst/>
          <a:cxnLst/>
          <a:rect l="0" t="0" r="0" b="0"/>
          <a:pathLst>
            <a:path>
              <a:moveTo>
                <a:pt x="0" y="8034"/>
              </a:moveTo>
              <a:lnTo>
                <a:pt x="458704" y="80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kern="1200"/>
        </a:p>
      </dsp:txBody>
      <dsp:txXfrm>
        <a:off x="6336107" y="542288"/>
        <a:ext cx="22935" cy="22935"/>
      </dsp:txXfrm>
    </dsp:sp>
    <dsp:sp modelId="{F544453A-1CD9-46AE-856F-48971BA9B957}">
      <dsp:nvSpPr>
        <dsp:cNvPr id="0" name=""/>
        <dsp:cNvSpPr/>
      </dsp:nvSpPr>
      <dsp:spPr>
        <a:xfrm>
          <a:off x="6576927" y="98266"/>
          <a:ext cx="479791" cy="910978"/>
        </a:xfrm>
        <a:prstGeom prst="roundRect">
          <a:avLst>
            <a:gd name="adj" fmla="val 10000"/>
          </a:avLst>
        </a:prstGeom>
        <a:solidFill>
          <a:schemeClr val="accent1">
            <a:lumMod val="20000"/>
            <a:lumOff val="8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solidFill>
                <a:schemeClr val="tx1"/>
              </a:solidFill>
            </a:rPr>
            <a:t>財</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産</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法</a:t>
          </a:r>
          <a:endParaRPr kumimoji="1" lang="ja-JP" altLang="en-US" sz="1800" b="1" kern="1200" dirty="0">
            <a:solidFill>
              <a:schemeClr val="tx1"/>
            </a:solidFill>
          </a:endParaRPr>
        </a:p>
      </dsp:txBody>
      <dsp:txXfrm>
        <a:off x="6590980" y="112319"/>
        <a:ext cx="451685" cy="882872"/>
      </dsp:txXfrm>
    </dsp:sp>
    <dsp:sp modelId="{AAC0E1E7-FDED-49A2-A179-902D5EB9EBAC}">
      <dsp:nvSpPr>
        <dsp:cNvPr id="0" name=""/>
        <dsp:cNvSpPr/>
      </dsp:nvSpPr>
      <dsp:spPr>
        <a:xfrm>
          <a:off x="7056718" y="545721"/>
          <a:ext cx="335554" cy="16068"/>
        </a:xfrm>
        <a:custGeom>
          <a:avLst/>
          <a:gdLst/>
          <a:ahLst/>
          <a:cxnLst/>
          <a:rect l="0" t="0" r="0" b="0"/>
          <a:pathLst>
            <a:path>
              <a:moveTo>
                <a:pt x="0" y="8034"/>
              </a:moveTo>
              <a:lnTo>
                <a:pt x="335554" y="80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solidFill>
              <a:schemeClr val="tx1"/>
            </a:solidFill>
          </a:endParaRPr>
        </a:p>
      </dsp:txBody>
      <dsp:txXfrm>
        <a:off x="7216106" y="545367"/>
        <a:ext cx="16777" cy="16777"/>
      </dsp:txXfrm>
    </dsp:sp>
    <dsp:sp modelId="{8FC9F53F-7DE5-4A7F-8E4F-F03030902EFC}">
      <dsp:nvSpPr>
        <dsp:cNvPr id="0" name=""/>
        <dsp:cNvSpPr/>
      </dsp:nvSpPr>
      <dsp:spPr>
        <a:xfrm>
          <a:off x="7392272" y="2614"/>
          <a:ext cx="3542012" cy="1102282"/>
        </a:xfrm>
        <a:prstGeom prst="roundRect">
          <a:avLst>
            <a:gd name="adj" fmla="val 10000"/>
          </a:avLst>
        </a:prstGeom>
        <a:solidFill>
          <a:schemeClr val="accent1">
            <a:lumMod val="20000"/>
            <a:lumOff val="8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l" defTabSz="889000">
            <a:lnSpc>
              <a:spcPct val="90000"/>
            </a:lnSpc>
            <a:spcBef>
              <a:spcPct val="0"/>
            </a:spcBef>
            <a:spcAft>
              <a:spcPct val="35000"/>
            </a:spcAft>
          </a:pPr>
          <a:r>
            <a:rPr kumimoji="1" lang="ja-JP" altLang="en-US" sz="2000" b="1" kern="1200" dirty="0" smtClean="0">
              <a:solidFill>
                <a:schemeClr val="tx1"/>
              </a:solidFill>
            </a:rPr>
            <a:t>民法</a:t>
          </a:r>
          <a:r>
            <a:rPr kumimoji="1" lang="en-US" altLang="ja-JP" sz="2000" b="1" kern="1200" dirty="0" smtClean="0">
              <a:solidFill>
                <a:schemeClr val="tx1"/>
              </a:solidFill>
            </a:rPr>
            <a:t>1</a:t>
          </a:r>
          <a:r>
            <a:rPr kumimoji="1" lang="ja-JP" altLang="en-US" sz="2000" b="1" kern="1200" dirty="0" smtClean="0">
              <a:solidFill>
                <a:schemeClr val="tx1"/>
              </a:solidFill>
            </a:rPr>
            <a:t>条</a:t>
          </a:r>
          <a:r>
            <a:rPr kumimoji="1" lang="en-US" altLang="ja-JP" sz="2000" b="1" kern="1200" dirty="0" smtClean="0">
              <a:solidFill>
                <a:schemeClr val="tx1"/>
              </a:solidFill>
            </a:rPr>
            <a:t>1</a:t>
          </a:r>
          <a:r>
            <a:rPr kumimoji="1" lang="ja-JP" altLang="en-US" sz="2000" b="1" kern="1200" dirty="0" smtClean="0">
              <a:solidFill>
                <a:schemeClr val="tx1"/>
              </a:solidFill>
            </a:rPr>
            <a:t>項</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①私権は，公共の福祉に適合しなければならない。</a:t>
          </a:r>
          <a:endParaRPr kumimoji="1" lang="ja-JP" altLang="en-US" sz="1800" b="1" kern="1200" dirty="0">
            <a:solidFill>
              <a:schemeClr val="tx1"/>
            </a:solidFill>
          </a:endParaRPr>
        </a:p>
      </dsp:txBody>
      <dsp:txXfrm>
        <a:off x="7424557" y="34899"/>
        <a:ext cx="3477442" cy="1037712"/>
      </dsp:txXfrm>
    </dsp:sp>
    <dsp:sp modelId="{DA0841EC-BC73-4E80-BD33-3FC197D17913}">
      <dsp:nvSpPr>
        <dsp:cNvPr id="0" name=""/>
        <dsp:cNvSpPr/>
      </dsp:nvSpPr>
      <dsp:spPr>
        <a:xfrm rot="2168425">
          <a:off x="899551" y="2657470"/>
          <a:ext cx="1011886" cy="16068"/>
        </a:xfrm>
        <a:custGeom>
          <a:avLst/>
          <a:gdLst/>
          <a:ahLst/>
          <a:cxnLst/>
          <a:rect l="0" t="0" r="0" b="0"/>
          <a:pathLst>
            <a:path>
              <a:moveTo>
                <a:pt x="0" y="8034"/>
              </a:moveTo>
              <a:lnTo>
                <a:pt x="1011886" y="80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solidFill>
              <a:schemeClr val="tx1"/>
            </a:solidFill>
          </a:endParaRPr>
        </a:p>
      </dsp:txBody>
      <dsp:txXfrm>
        <a:off x="1380196" y="2640207"/>
        <a:ext cx="50594" cy="50594"/>
      </dsp:txXfrm>
    </dsp:sp>
    <dsp:sp modelId="{F7006E90-E6F8-47B2-90DC-0F7F08BE8EC1}">
      <dsp:nvSpPr>
        <dsp:cNvPr id="0" name=""/>
        <dsp:cNvSpPr/>
      </dsp:nvSpPr>
      <dsp:spPr>
        <a:xfrm>
          <a:off x="1814080" y="1196125"/>
          <a:ext cx="4277368" cy="3535535"/>
        </a:xfrm>
        <a:prstGeom prst="roundRect">
          <a:avLst>
            <a:gd name="adj" fmla="val 10000"/>
          </a:avLst>
        </a:prstGeom>
        <a:solidFill>
          <a:schemeClr val="accent4">
            <a:lumMod val="20000"/>
            <a:lumOff val="80000"/>
          </a:schemeClr>
        </a:solidFill>
        <a:ln w="12700" cap="flat" cmpd="sng" algn="ctr">
          <a:solidFill>
            <a:schemeClr val="accent1">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l" defTabSz="800100">
            <a:lnSpc>
              <a:spcPct val="90000"/>
            </a:lnSpc>
            <a:spcBef>
              <a:spcPct val="0"/>
            </a:spcBef>
            <a:spcAft>
              <a:spcPct val="35000"/>
            </a:spcAft>
          </a:pPr>
          <a:r>
            <a:rPr kumimoji="1" lang="ja-JP" altLang="en-US" sz="1800" b="1" kern="1200" dirty="0" smtClean="0">
              <a:solidFill>
                <a:schemeClr val="tx1"/>
              </a:solidFill>
            </a:rPr>
            <a:t>　</a:t>
          </a:r>
          <a:r>
            <a:rPr kumimoji="1" lang="ja-JP" altLang="en-US" sz="2000" b="1" kern="1200" dirty="0" smtClean="0">
              <a:solidFill>
                <a:schemeClr val="tx1"/>
              </a:solidFill>
            </a:rPr>
            <a:t>憲法</a:t>
          </a:r>
          <a:r>
            <a:rPr kumimoji="1" lang="en-US" altLang="ja-JP" sz="2000" b="1" kern="1200" dirty="0" smtClean="0">
              <a:solidFill>
                <a:schemeClr val="tx1"/>
              </a:solidFill>
            </a:rPr>
            <a:t>24</a:t>
          </a:r>
          <a:r>
            <a:rPr kumimoji="1" lang="ja-JP" altLang="en-US" sz="2000" b="1" kern="1200" dirty="0" smtClean="0">
              <a:solidFill>
                <a:schemeClr val="tx1"/>
              </a:solidFill>
            </a:rPr>
            <a:t>条</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ja-JP" sz="1800" b="1" kern="1200" dirty="0" smtClean="0">
              <a:solidFill>
                <a:schemeClr val="tx1"/>
              </a:solidFill>
            </a:rPr>
            <a:t>①婚姻は，</a:t>
          </a:r>
          <a:r>
            <a:rPr kumimoji="1" lang="ja-JP" altLang="ja-JP" sz="1800" b="1" kern="1200" dirty="0" smtClean="0">
              <a:solidFill>
                <a:srgbClr val="002060"/>
              </a:solidFill>
            </a:rPr>
            <a:t>両性の合意のみに基いて成立し</a:t>
          </a:r>
          <a:r>
            <a:rPr kumimoji="1" lang="ja-JP" altLang="ja-JP" sz="1800" b="1" kern="1200" dirty="0" smtClean="0">
              <a:solidFill>
                <a:schemeClr val="tx1"/>
              </a:solidFill>
            </a:rPr>
            <a:t>，夫婦が同等の権利を有することを基本として，相互の協力により，維持されなければならない。</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ja-JP" sz="1800" b="1" kern="1200" dirty="0" smtClean="0">
              <a:solidFill>
                <a:schemeClr val="tx1"/>
              </a:solidFill>
            </a:rPr>
            <a:t>②配偶者の選択，財産権，相続，住居の選定，離婚並びに婚姻及び家族に関するその他の事項に関しては，法律は，個人の尊厳と</a:t>
          </a:r>
          <a:r>
            <a:rPr kumimoji="1" lang="ja-JP" altLang="ja-JP" sz="1800" b="1" kern="1200" dirty="0" smtClean="0">
              <a:solidFill>
                <a:srgbClr val="002060"/>
              </a:solidFill>
            </a:rPr>
            <a:t>両性の本質的平等</a:t>
          </a:r>
          <a:r>
            <a:rPr kumimoji="1" lang="ja-JP" altLang="ja-JP" sz="1800" b="1" kern="1200" dirty="0" smtClean="0">
              <a:solidFill>
                <a:schemeClr val="tx1"/>
              </a:solidFill>
            </a:rPr>
            <a:t>に立脚して，制定されなければならない。</a:t>
          </a:r>
          <a:endParaRPr kumimoji="1" lang="ja-JP" altLang="en-US" sz="1800" b="1" kern="1200" dirty="0">
            <a:solidFill>
              <a:schemeClr val="tx1"/>
            </a:solidFill>
          </a:endParaRPr>
        </a:p>
      </dsp:txBody>
      <dsp:txXfrm>
        <a:off x="1917632" y="1299677"/>
        <a:ext cx="4070264" cy="3328431"/>
      </dsp:txXfrm>
    </dsp:sp>
    <dsp:sp modelId="{868A19F2-8751-4603-8208-A70D329B978A}">
      <dsp:nvSpPr>
        <dsp:cNvPr id="0" name=""/>
        <dsp:cNvSpPr/>
      </dsp:nvSpPr>
      <dsp:spPr>
        <a:xfrm rot="20027">
          <a:off x="6091445" y="2957316"/>
          <a:ext cx="500428" cy="16068"/>
        </a:xfrm>
        <a:custGeom>
          <a:avLst/>
          <a:gdLst/>
          <a:ahLst/>
          <a:cxnLst/>
          <a:rect l="0" t="0" r="0" b="0"/>
          <a:pathLst>
            <a:path>
              <a:moveTo>
                <a:pt x="0" y="8034"/>
              </a:moveTo>
              <a:lnTo>
                <a:pt x="500428" y="80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solidFill>
              <a:schemeClr val="tx1"/>
            </a:solidFill>
          </a:endParaRPr>
        </a:p>
      </dsp:txBody>
      <dsp:txXfrm>
        <a:off x="6329148" y="2952839"/>
        <a:ext cx="25021" cy="25021"/>
      </dsp:txXfrm>
    </dsp:sp>
    <dsp:sp modelId="{57DDF914-E92F-43DF-812F-4E660A246ADB}">
      <dsp:nvSpPr>
        <dsp:cNvPr id="0" name=""/>
        <dsp:cNvSpPr/>
      </dsp:nvSpPr>
      <dsp:spPr>
        <a:xfrm>
          <a:off x="6591869" y="2498520"/>
          <a:ext cx="421765" cy="936574"/>
        </a:xfrm>
        <a:prstGeom prst="roundRect">
          <a:avLst>
            <a:gd name="adj" fmla="val 10000"/>
          </a:avLst>
        </a:prstGeom>
        <a:solidFill>
          <a:schemeClr val="accent6">
            <a:lumMod val="20000"/>
            <a:lumOff val="8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solidFill>
                <a:schemeClr val="tx1"/>
              </a:solidFill>
            </a:rPr>
            <a:t>家</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族</a:t>
          </a: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en-US" sz="1800" b="1" kern="1200" dirty="0" smtClean="0">
              <a:solidFill>
                <a:schemeClr val="tx1"/>
              </a:solidFill>
            </a:rPr>
            <a:t>法</a:t>
          </a:r>
          <a:endParaRPr kumimoji="1" lang="ja-JP" altLang="en-US" sz="1800" b="1" kern="1200" dirty="0">
            <a:solidFill>
              <a:schemeClr val="tx1"/>
            </a:solidFill>
          </a:endParaRPr>
        </a:p>
      </dsp:txBody>
      <dsp:txXfrm>
        <a:off x="6604222" y="2510873"/>
        <a:ext cx="397059" cy="911868"/>
      </dsp:txXfrm>
    </dsp:sp>
    <dsp:sp modelId="{5189F550-90A0-44BE-93F3-AB245F7F1E8B}">
      <dsp:nvSpPr>
        <dsp:cNvPr id="0" name=""/>
        <dsp:cNvSpPr/>
      </dsp:nvSpPr>
      <dsp:spPr>
        <a:xfrm rot="21596413">
          <a:off x="7013634" y="2958602"/>
          <a:ext cx="328576" cy="16068"/>
        </a:xfrm>
        <a:custGeom>
          <a:avLst/>
          <a:gdLst/>
          <a:ahLst/>
          <a:cxnLst/>
          <a:rect l="0" t="0" r="0" b="0"/>
          <a:pathLst>
            <a:path>
              <a:moveTo>
                <a:pt x="0" y="8034"/>
              </a:moveTo>
              <a:lnTo>
                <a:pt x="328576" y="803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33350">
            <a:lnSpc>
              <a:spcPct val="90000"/>
            </a:lnSpc>
            <a:spcBef>
              <a:spcPct val="0"/>
            </a:spcBef>
            <a:spcAft>
              <a:spcPct val="35000"/>
            </a:spcAft>
          </a:pPr>
          <a:endParaRPr kumimoji="1" lang="ja-JP" altLang="en-US" sz="300" kern="1200"/>
        </a:p>
      </dsp:txBody>
      <dsp:txXfrm>
        <a:off x="7169707" y="2958422"/>
        <a:ext cx="16428" cy="16428"/>
      </dsp:txXfrm>
    </dsp:sp>
    <dsp:sp modelId="{BDE14F77-28DF-4474-88F4-C70E525C48DE}">
      <dsp:nvSpPr>
        <dsp:cNvPr id="0" name=""/>
        <dsp:cNvSpPr/>
      </dsp:nvSpPr>
      <dsp:spPr>
        <a:xfrm>
          <a:off x="7342210" y="1172244"/>
          <a:ext cx="3578577" cy="3588441"/>
        </a:xfrm>
        <a:prstGeom prst="roundRect">
          <a:avLst>
            <a:gd name="adj" fmla="val 10000"/>
          </a:avLst>
        </a:prstGeom>
        <a:solidFill>
          <a:schemeClr val="accent6">
            <a:lumMod val="20000"/>
            <a:lumOff val="8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889000">
            <a:lnSpc>
              <a:spcPct val="90000"/>
            </a:lnSpc>
            <a:spcBef>
              <a:spcPct val="0"/>
            </a:spcBef>
            <a:spcAft>
              <a:spcPct val="35000"/>
            </a:spcAft>
          </a:pPr>
          <a:r>
            <a:rPr kumimoji="1" lang="ja-JP" altLang="en-US" sz="2000" b="1" kern="1200" dirty="0" smtClean="0">
              <a:solidFill>
                <a:schemeClr val="tx1"/>
              </a:solidFill>
            </a:rPr>
            <a:t>民法</a:t>
          </a:r>
          <a:r>
            <a:rPr kumimoji="1" lang="en-US" altLang="en-US" sz="2000" b="1" kern="1200" dirty="0" smtClean="0">
              <a:solidFill>
                <a:schemeClr val="tx1"/>
              </a:solidFill>
            </a:rPr>
            <a:t>742</a:t>
          </a:r>
          <a:r>
            <a:rPr kumimoji="1" lang="ja-JP" altLang="en-US" sz="2000" b="1" kern="1200" dirty="0" smtClean="0">
              <a:solidFill>
                <a:schemeClr val="tx1"/>
              </a:solidFill>
            </a:rPr>
            <a:t>条（婚姻の無効）</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1800" b="1" kern="1200" dirty="0" smtClean="0">
              <a:solidFill>
                <a:srgbClr val="FF0000"/>
              </a:solidFill>
            </a:rPr>
            <a:t>婚姻は，</a:t>
          </a:r>
          <a:r>
            <a:rPr kumimoji="1" lang="ja-JP" altLang="en-US" sz="1800" b="1" kern="1200" dirty="0" smtClean="0">
              <a:solidFill>
                <a:schemeClr val="tx1"/>
              </a:solidFill>
            </a:rPr>
            <a:t>次に掲げる場合に限り，</a:t>
          </a:r>
          <a:r>
            <a:rPr kumimoji="1" lang="ja-JP" altLang="en-US" sz="1800" b="1" kern="1200" dirty="0" smtClean="0">
              <a:solidFill>
                <a:srgbClr val="FF0000"/>
              </a:solidFill>
            </a:rPr>
            <a:t>無効とする。</a:t>
          </a:r>
          <a:r>
            <a:rPr kumimoji="1" lang="en-US" altLang="ja-JP" sz="1800" b="1" kern="1200" dirty="0" smtClean="0">
              <a:solidFill>
                <a:srgbClr val="FF0000"/>
              </a:solidFill>
            </a:rPr>
            <a:t/>
          </a:r>
          <a:br>
            <a:rPr kumimoji="1" lang="en-US" altLang="ja-JP" sz="1800" b="1" kern="1200" dirty="0" smtClean="0">
              <a:solidFill>
                <a:srgbClr val="FF0000"/>
              </a:solidFill>
            </a:rPr>
          </a:br>
          <a:r>
            <a:rPr kumimoji="1" lang="ja-JP" altLang="en-US" sz="1800" b="1" kern="1200" dirty="0" smtClean="0">
              <a:solidFill>
                <a:schemeClr val="tx1"/>
              </a:solidFill>
            </a:rPr>
            <a:t>　二　当事者が</a:t>
          </a:r>
          <a:r>
            <a:rPr kumimoji="1" lang="ja-JP" altLang="en-US" sz="1800" b="1" kern="1200" dirty="0" smtClean="0">
              <a:solidFill>
                <a:srgbClr val="FF0000"/>
              </a:solidFill>
            </a:rPr>
            <a:t>婚姻の届出をしないとき</a:t>
          </a:r>
          <a:r>
            <a:rPr kumimoji="1" lang="ja-JP" altLang="en-US" sz="1800" b="1" kern="1200" dirty="0" smtClean="0">
              <a:solidFill>
                <a:schemeClr val="tx1"/>
              </a:solidFill>
            </a:rPr>
            <a:t>。</a:t>
          </a:r>
          <a:r>
            <a:rPr kumimoji="1" lang="en-US" altLang="ja-JP" sz="1800" b="1" kern="1200" dirty="0" smtClean="0">
              <a:solidFill>
                <a:schemeClr val="tx1"/>
              </a:solidFill>
            </a:rPr>
            <a:t/>
          </a:r>
          <a:br>
            <a:rPr kumimoji="1" lang="en-US" altLang="ja-JP" sz="1800" b="1" kern="1200" dirty="0" smtClean="0">
              <a:solidFill>
                <a:schemeClr val="tx1"/>
              </a:solidFill>
            </a:rPr>
          </a:br>
          <a:r>
            <a:rPr kumimoji="1" lang="en-US" altLang="ja-JP" sz="1800" b="1" kern="1200" dirty="0" smtClean="0">
              <a:solidFill>
                <a:schemeClr val="tx1"/>
              </a:solidFill>
            </a:rPr>
            <a:t/>
          </a:r>
          <a:br>
            <a:rPr kumimoji="1" lang="en-US" altLang="ja-JP" sz="1800" b="1" kern="1200" dirty="0" smtClean="0">
              <a:solidFill>
                <a:schemeClr val="tx1"/>
              </a:solidFill>
            </a:rPr>
          </a:br>
          <a:r>
            <a:rPr kumimoji="1" lang="ja-JP" altLang="ja-JP" sz="2000" b="1" kern="1200" dirty="0" smtClean="0">
              <a:solidFill>
                <a:schemeClr val="tx1"/>
              </a:solidFill>
            </a:rPr>
            <a:t>第</a:t>
          </a:r>
          <a:r>
            <a:rPr kumimoji="1" lang="en-US" altLang="ja-JP" sz="2000" b="1" kern="1200" dirty="0" smtClean="0">
              <a:solidFill>
                <a:schemeClr val="tx1"/>
              </a:solidFill>
            </a:rPr>
            <a:t>733</a:t>
          </a:r>
          <a:r>
            <a:rPr kumimoji="1" lang="ja-JP" altLang="ja-JP" sz="2000" b="1" kern="1200" dirty="0" smtClean="0">
              <a:solidFill>
                <a:schemeClr val="tx1"/>
              </a:solidFill>
            </a:rPr>
            <a:t>条（再婚禁止期間）</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ja-JP" sz="1800" b="1" kern="1200" dirty="0" smtClean="0">
              <a:solidFill>
                <a:schemeClr val="tx1"/>
              </a:solidFill>
            </a:rPr>
            <a:t>①</a:t>
          </a:r>
          <a:r>
            <a:rPr kumimoji="1" lang="ja-JP" altLang="ja-JP" sz="1800" b="1" kern="1200" dirty="0" smtClean="0">
              <a:solidFill>
                <a:srgbClr val="FF0000"/>
              </a:solidFill>
            </a:rPr>
            <a:t>女は，</a:t>
          </a:r>
          <a:r>
            <a:rPr kumimoji="1" lang="ja-JP" altLang="ja-JP" sz="1800" b="1" kern="1200" dirty="0" smtClean="0">
              <a:solidFill>
                <a:schemeClr val="tx1"/>
              </a:solidFill>
            </a:rPr>
            <a:t>前婚の解消又は取消しの日から</a:t>
          </a:r>
          <a:r>
            <a:rPr kumimoji="1" lang="en-US" altLang="ja-JP" sz="1800" b="1" kern="1200" dirty="0" smtClean="0">
              <a:solidFill>
                <a:schemeClr val="tx1"/>
              </a:solidFill>
            </a:rPr>
            <a:t>6</a:t>
          </a:r>
          <a:r>
            <a:rPr kumimoji="1" lang="ja-JP" altLang="ja-JP" sz="1800" b="1" kern="1200" dirty="0" smtClean="0">
              <a:solidFill>
                <a:schemeClr val="tx1"/>
              </a:solidFill>
            </a:rPr>
            <a:t>箇月を経過した後でなければ，</a:t>
          </a:r>
          <a:r>
            <a:rPr kumimoji="1" lang="ja-JP" altLang="ja-JP" sz="1800" b="1" kern="1200" dirty="0" smtClean="0">
              <a:solidFill>
                <a:srgbClr val="FF0000"/>
              </a:solidFill>
            </a:rPr>
            <a:t>再婚をすることができない。</a:t>
          </a:r>
          <a:endParaRPr kumimoji="1" lang="ja-JP" altLang="en-US" sz="1800" b="1" kern="1200" dirty="0">
            <a:solidFill>
              <a:srgbClr val="FF0000"/>
            </a:solidFill>
          </a:endParaRPr>
        </a:p>
      </dsp:txBody>
      <dsp:txXfrm>
        <a:off x="7447023" y="1277057"/>
        <a:ext cx="3368951" cy="33788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68A39-A57A-49F7-A3F7-692FAF8A9FC5}">
      <dsp:nvSpPr>
        <dsp:cNvPr id="0" name=""/>
        <dsp:cNvSpPr/>
      </dsp:nvSpPr>
      <dsp:spPr>
        <a:xfrm>
          <a:off x="1001380" y="1438061"/>
          <a:ext cx="655038" cy="2537351"/>
        </a:xfrm>
        <a:prstGeom prst="roundRect">
          <a:avLst>
            <a:gd name="adj" fmla="val 10000"/>
          </a:avLst>
        </a:prstGeom>
        <a:solidFill>
          <a:schemeClr val="accent2">
            <a:lumMod val="20000"/>
            <a:lumOff val="80000"/>
          </a:schemeClr>
        </a:solidFill>
        <a:ln w="28575">
          <a:solidFill>
            <a:schemeClr val="accent2">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民</a:t>
          </a:r>
          <a:r>
            <a:rPr kumimoji="1" lang="en-US" altLang="ja-JP" sz="3200" kern="1200" dirty="0" smtClean="0"/>
            <a:t/>
          </a:r>
          <a:br>
            <a:rPr kumimoji="1" lang="en-US" altLang="ja-JP" sz="3200" kern="1200" dirty="0" smtClean="0"/>
          </a:br>
          <a:r>
            <a:rPr kumimoji="1" lang="ja-JP" altLang="en-US" sz="3200" kern="1200" dirty="0" smtClean="0"/>
            <a:t>法</a:t>
          </a:r>
          <a:endParaRPr kumimoji="1" lang="ja-JP" altLang="en-US" sz="3200" kern="1200" dirty="0"/>
        </a:p>
      </dsp:txBody>
      <dsp:txXfrm>
        <a:off x="1020565" y="1457246"/>
        <a:ext cx="616668" cy="2498981"/>
      </dsp:txXfrm>
    </dsp:sp>
    <dsp:sp modelId="{9243FEE9-68C2-45F9-A777-9635D3437675}">
      <dsp:nvSpPr>
        <dsp:cNvPr id="0" name=""/>
        <dsp:cNvSpPr/>
      </dsp:nvSpPr>
      <dsp:spPr>
        <a:xfrm>
          <a:off x="1656419" y="2692007"/>
          <a:ext cx="414766" cy="29458"/>
        </a:xfrm>
        <a:custGeom>
          <a:avLst/>
          <a:gdLst/>
          <a:ahLst/>
          <a:cxnLst/>
          <a:rect l="0" t="0" r="0" b="0"/>
          <a:pathLst>
            <a:path>
              <a:moveTo>
                <a:pt x="0" y="14729"/>
              </a:moveTo>
              <a:lnTo>
                <a:pt x="414766" y="1472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1853433" y="2696368"/>
        <a:ext cx="20738" cy="20738"/>
      </dsp:txXfrm>
    </dsp:sp>
    <dsp:sp modelId="{1E3CEEBE-6AF4-4A30-A1DB-E1B40C13EB14}">
      <dsp:nvSpPr>
        <dsp:cNvPr id="0" name=""/>
        <dsp:cNvSpPr/>
      </dsp:nvSpPr>
      <dsp:spPr>
        <a:xfrm>
          <a:off x="2071185" y="1759138"/>
          <a:ext cx="1207743" cy="1895197"/>
        </a:xfrm>
        <a:prstGeom prst="roundRect">
          <a:avLst>
            <a:gd name="adj" fmla="val 10000"/>
          </a:avLst>
        </a:prstGeom>
        <a:solidFill>
          <a:schemeClr val="accent3">
            <a:lumMod val="20000"/>
            <a:lumOff val="80000"/>
          </a:schemeClr>
        </a:solidFill>
        <a:ln w="28575">
          <a:solidFill>
            <a:schemeClr val="accent3">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第</a:t>
          </a:r>
          <a:r>
            <a:rPr kumimoji="1" lang="en-US" altLang="ja-JP" sz="3200" kern="1200" dirty="0" smtClean="0"/>
            <a:t>1</a:t>
          </a:r>
          <a:r>
            <a:rPr kumimoji="1" lang="ja-JP" altLang="en-US" sz="3200" kern="1200" dirty="0" smtClean="0"/>
            <a:t>編</a:t>
          </a:r>
          <a:r>
            <a:rPr kumimoji="1" lang="en-US" altLang="ja-JP" sz="3200" kern="1200" dirty="0" smtClean="0"/>
            <a:t/>
          </a:r>
          <a:br>
            <a:rPr kumimoji="1" lang="en-US" altLang="ja-JP" sz="3200" kern="1200" dirty="0" smtClean="0"/>
          </a:br>
          <a:r>
            <a:rPr kumimoji="1" lang="ja-JP" altLang="en-US" sz="3200" kern="1200" dirty="0" smtClean="0"/>
            <a:t>第</a:t>
          </a:r>
          <a:r>
            <a:rPr kumimoji="1" lang="en-US" altLang="ja-JP" sz="3200" kern="1200" dirty="0" smtClean="0"/>
            <a:t>1</a:t>
          </a:r>
          <a:r>
            <a:rPr kumimoji="1" lang="ja-JP" altLang="en-US" sz="3200" kern="1200" dirty="0" smtClean="0"/>
            <a:t>章</a:t>
          </a:r>
          <a:r>
            <a:rPr kumimoji="1" lang="en-US" altLang="ja-JP" sz="3200" kern="1200" dirty="0" smtClean="0"/>
            <a:t/>
          </a:r>
          <a:br>
            <a:rPr kumimoji="1" lang="en-US" altLang="ja-JP" sz="3200" kern="1200" dirty="0" smtClean="0"/>
          </a:br>
          <a:r>
            <a:rPr kumimoji="1" lang="ja-JP" altLang="en-US" sz="3200" kern="1200" dirty="0" smtClean="0"/>
            <a:t>通則</a:t>
          </a:r>
          <a:endParaRPr kumimoji="1" lang="ja-JP" altLang="en-US" sz="3200" kern="1200" dirty="0"/>
        </a:p>
      </dsp:txBody>
      <dsp:txXfrm>
        <a:off x="2106559" y="1794512"/>
        <a:ext cx="1136995" cy="1824449"/>
      </dsp:txXfrm>
    </dsp:sp>
    <dsp:sp modelId="{FAB2A63D-B234-437D-B79D-9301B861DE02}">
      <dsp:nvSpPr>
        <dsp:cNvPr id="0" name=""/>
        <dsp:cNvSpPr/>
      </dsp:nvSpPr>
      <dsp:spPr>
        <a:xfrm rot="17525045">
          <a:off x="2856056" y="2064079"/>
          <a:ext cx="1355289" cy="29458"/>
        </a:xfrm>
        <a:custGeom>
          <a:avLst/>
          <a:gdLst/>
          <a:ahLst/>
          <a:cxnLst/>
          <a:rect l="0" t="0" r="0" b="0"/>
          <a:pathLst>
            <a:path>
              <a:moveTo>
                <a:pt x="0" y="14729"/>
              </a:moveTo>
              <a:lnTo>
                <a:pt x="1355289"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3499818" y="2044926"/>
        <a:ext cx="67764" cy="67764"/>
      </dsp:txXfrm>
    </dsp:sp>
    <dsp:sp modelId="{CE88E1C3-C0D7-414B-AE3B-F3456EF75B6C}">
      <dsp:nvSpPr>
        <dsp:cNvPr id="0" name=""/>
        <dsp:cNvSpPr/>
      </dsp:nvSpPr>
      <dsp:spPr>
        <a:xfrm>
          <a:off x="3788473" y="915986"/>
          <a:ext cx="2588904" cy="1069788"/>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第</a:t>
          </a:r>
          <a:r>
            <a:rPr kumimoji="1" lang="en-US" altLang="ja-JP" sz="3200" kern="1200" dirty="0" smtClean="0"/>
            <a:t>1</a:t>
          </a:r>
          <a:r>
            <a:rPr kumimoji="1" lang="ja-JP" altLang="en-US" sz="3200" kern="1200" dirty="0" smtClean="0"/>
            <a:t>条</a:t>
          </a:r>
          <a:r>
            <a:rPr kumimoji="1" lang="en-US" altLang="ja-JP" sz="3200" kern="1200" dirty="0" smtClean="0"/>
            <a:t/>
          </a:r>
          <a:br>
            <a:rPr kumimoji="1" lang="en-US" altLang="ja-JP" sz="3200" kern="1200" dirty="0" smtClean="0"/>
          </a:br>
          <a:r>
            <a:rPr kumimoji="1" lang="ja-JP" altLang="en-US" sz="3200" kern="1200" dirty="0" smtClean="0"/>
            <a:t>（基本原則）</a:t>
          </a:r>
          <a:endParaRPr kumimoji="1" lang="ja-JP" altLang="en-US" sz="3200" kern="1200" dirty="0"/>
        </a:p>
      </dsp:txBody>
      <dsp:txXfrm>
        <a:off x="3819806" y="947319"/>
        <a:ext cx="2526238" cy="1007122"/>
      </dsp:txXfrm>
    </dsp:sp>
    <dsp:sp modelId="{38FB67C4-D01C-4E93-B34D-5B0BA6FD2071}">
      <dsp:nvSpPr>
        <dsp:cNvPr id="0" name=""/>
        <dsp:cNvSpPr/>
      </dsp:nvSpPr>
      <dsp:spPr>
        <a:xfrm rot="17983437">
          <a:off x="6085733" y="933809"/>
          <a:ext cx="1156905" cy="29458"/>
        </a:xfrm>
        <a:custGeom>
          <a:avLst/>
          <a:gdLst/>
          <a:ahLst/>
          <a:cxnLst/>
          <a:rect l="0" t="0" r="0" b="0"/>
          <a:pathLst>
            <a:path>
              <a:moveTo>
                <a:pt x="0" y="14729"/>
              </a:moveTo>
              <a:lnTo>
                <a:pt x="1156905"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6635263" y="919616"/>
        <a:ext cx="57845" cy="57845"/>
      </dsp:txXfrm>
    </dsp:sp>
    <dsp:sp modelId="{9C490763-B042-40D2-9DBB-46764C33C32E}">
      <dsp:nvSpPr>
        <dsp:cNvPr id="0" name=""/>
        <dsp:cNvSpPr/>
      </dsp:nvSpPr>
      <dsp:spPr>
        <a:xfrm>
          <a:off x="6950995" y="4134"/>
          <a:ext cx="3445811" cy="884122"/>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私権の</a:t>
          </a:r>
          <a:r>
            <a:rPr kumimoji="1" lang="en-US" altLang="ja-JP" sz="3200" kern="1200" dirty="0" smtClean="0"/>
            <a:t/>
          </a:r>
          <a:br>
            <a:rPr kumimoji="1" lang="en-US" altLang="ja-JP" sz="3200" kern="1200" dirty="0" smtClean="0"/>
          </a:br>
          <a:r>
            <a:rPr kumimoji="1" lang="ja-JP" altLang="en-US" sz="3200" kern="1200" dirty="0" smtClean="0"/>
            <a:t>公共の福祉適合性</a:t>
          </a:r>
          <a:endParaRPr kumimoji="1" lang="ja-JP" altLang="en-US" sz="3200" kern="1200" dirty="0"/>
        </a:p>
      </dsp:txBody>
      <dsp:txXfrm>
        <a:off x="6976890" y="30029"/>
        <a:ext cx="3394021" cy="832332"/>
      </dsp:txXfrm>
    </dsp:sp>
    <dsp:sp modelId="{D56FDFDF-F96F-4E6F-A0A0-B8BC70373E5A}">
      <dsp:nvSpPr>
        <dsp:cNvPr id="0" name=""/>
        <dsp:cNvSpPr/>
      </dsp:nvSpPr>
      <dsp:spPr>
        <a:xfrm>
          <a:off x="6377377" y="1436151"/>
          <a:ext cx="560855" cy="29458"/>
        </a:xfrm>
        <a:custGeom>
          <a:avLst/>
          <a:gdLst/>
          <a:ahLst/>
          <a:cxnLst/>
          <a:rect l="0" t="0" r="0" b="0"/>
          <a:pathLst>
            <a:path>
              <a:moveTo>
                <a:pt x="0" y="14729"/>
              </a:moveTo>
              <a:lnTo>
                <a:pt x="560855"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6643783" y="1436859"/>
        <a:ext cx="28042" cy="28042"/>
      </dsp:txXfrm>
    </dsp:sp>
    <dsp:sp modelId="{F4F130F1-7E55-4937-92A7-0842AC97393E}">
      <dsp:nvSpPr>
        <dsp:cNvPr id="0" name=""/>
        <dsp:cNvSpPr/>
      </dsp:nvSpPr>
      <dsp:spPr>
        <a:xfrm>
          <a:off x="6938232" y="1008819"/>
          <a:ext cx="3445811" cy="884122"/>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契約自由の</a:t>
          </a:r>
          <a:r>
            <a:rPr kumimoji="1" lang="en-US" altLang="ja-JP" sz="3200" kern="1200" dirty="0" smtClean="0"/>
            <a:t/>
          </a:r>
          <a:br>
            <a:rPr kumimoji="1" lang="en-US" altLang="ja-JP" sz="3200" kern="1200" dirty="0" smtClean="0"/>
          </a:br>
          <a:r>
            <a:rPr kumimoji="1" lang="ja-JP" altLang="en-US" sz="3200" kern="1200" dirty="0" smtClean="0"/>
            <a:t>信義則による制限</a:t>
          </a:r>
          <a:endParaRPr kumimoji="1" lang="ja-JP" altLang="en-US" sz="3200" kern="1200" dirty="0"/>
        </a:p>
      </dsp:txBody>
      <dsp:txXfrm>
        <a:off x="6964127" y="1034714"/>
        <a:ext cx="3394021" cy="832332"/>
      </dsp:txXfrm>
    </dsp:sp>
    <dsp:sp modelId="{D1BB699A-C498-42E5-81D9-ED4855D0696A}">
      <dsp:nvSpPr>
        <dsp:cNvPr id="0" name=""/>
        <dsp:cNvSpPr/>
      </dsp:nvSpPr>
      <dsp:spPr>
        <a:xfrm rot="3649680">
          <a:off x="6082489" y="1938494"/>
          <a:ext cx="1150630" cy="29458"/>
        </a:xfrm>
        <a:custGeom>
          <a:avLst/>
          <a:gdLst/>
          <a:ahLst/>
          <a:cxnLst/>
          <a:rect l="0" t="0" r="0" b="0"/>
          <a:pathLst>
            <a:path>
              <a:moveTo>
                <a:pt x="0" y="14729"/>
              </a:moveTo>
              <a:lnTo>
                <a:pt x="1150630"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6629039" y="1924457"/>
        <a:ext cx="57531" cy="57531"/>
      </dsp:txXfrm>
    </dsp:sp>
    <dsp:sp modelId="{B0C7E76A-9312-456F-91F1-0C0E8E6DDC01}">
      <dsp:nvSpPr>
        <dsp:cNvPr id="0" name=""/>
        <dsp:cNvSpPr/>
      </dsp:nvSpPr>
      <dsp:spPr>
        <a:xfrm>
          <a:off x="6938232" y="2013504"/>
          <a:ext cx="3445811" cy="884122"/>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権利濫用の禁止</a:t>
          </a:r>
          <a:endParaRPr kumimoji="1" lang="ja-JP" altLang="en-US" sz="3200" kern="1200" dirty="0"/>
        </a:p>
      </dsp:txBody>
      <dsp:txXfrm>
        <a:off x="6964127" y="2039399"/>
        <a:ext cx="3394021" cy="832332"/>
      </dsp:txXfrm>
    </dsp:sp>
    <dsp:sp modelId="{A48A7494-556F-4949-8F34-B589580D8F94}">
      <dsp:nvSpPr>
        <dsp:cNvPr id="0" name=""/>
        <dsp:cNvSpPr/>
      </dsp:nvSpPr>
      <dsp:spPr>
        <a:xfrm rot="4074955">
          <a:off x="2856056" y="3319936"/>
          <a:ext cx="1355289" cy="29458"/>
        </a:xfrm>
        <a:custGeom>
          <a:avLst/>
          <a:gdLst/>
          <a:ahLst/>
          <a:cxnLst/>
          <a:rect l="0" t="0" r="0" b="0"/>
          <a:pathLst>
            <a:path>
              <a:moveTo>
                <a:pt x="0" y="14729"/>
              </a:moveTo>
              <a:lnTo>
                <a:pt x="1355289"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3499818" y="3300783"/>
        <a:ext cx="67764" cy="67764"/>
      </dsp:txXfrm>
    </dsp:sp>
    <dsp:sp modelId="{F2BFE279-5338-402A-B563-A80F91BA6C4E}">
      <dsp:nvSpPr>
        <dsp:cNvPr id="0" name=""/>
        <dsp:cNvSpPr/>
      </dsp:nvSpPr>
      <dsp:spPr>
        <a:xfrm>
          <a:off x="3788473" y="3427699"/>
          <a:ext cx="2588904" cy="1069788"/>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第</a:t>
          </a:r>
          <a:r>
            <a:rPr kumimoji="1" lang="en-US" altLang="ja-JP" sz="3200" kern="1200" dirty="0" smtClean="0"/>
            <a:t>2</a:t>
          </a:r>
          <a:r>
            <a:rPr kumimoji="1" lang="ja-JP" altLang="en-US" sz="3200" kern="1200" dirty="0" smtClean="0"/>
            <a:t>条</a:t>
          </a:r>
          <a:r>
            <a:rPr kumimoji="1" lang="en-US" altLang="ja-JP" sz="3200" kern="1200" dirty="0" smtClean="0"/>
            <a:t/>
          </a:r>
          <a:br>
            <a:rPr kumimoji="1" lang="en-US" altLang="ja-JP" sz="3200" kern="1200" dirty="0" smtClean="0"/>
          </a:br>
          <a:r>
            <a:rPr kumimoji="1" lang="ja-JP" altLang="en-US" sz="3200" kern="1200" dirty="0" smtClean="0"/>
            <a:t>（解釈の基準）</a:t>
          </a:r>
          <a:endParaRPr kumimoji="1" lang="ja-JP" altLang="en-US" sz="3200" kern="1200" dirty="0"/>
        </a:p>
      </dsp:txBody>
      <dsp:txXfrm>
        <a:off x="3819806" y="3459032"/>
        <a:ext cx="2526238" cy="1007122"/>
      </dsp:txXfrm>
    </dsp:sp>
    <dsp:sp modelId="{476AB1E0-1E86-4BD5-9B29-8E651F11D9EF}">
      <dsp:nvSpPr>
        <dsp:cNvPr id="0" name=""/>
        <dsp:cNvSpPr/>
      </dsp:nvSpPr>
      <dsp:spPr>
        <a:xfrm rot="19089005">
          <a:off x="6281338" y="3696692"/>
          <a:ext cx="752931" cy="29458"/>
        </a:xfrm>
        <a:custGeom>
          <a:avLst/>
          <a:gdLst/>
          <a:ahLst/>
          <a:cxnLst/>
          <a:rect l="0" t="0" r="0" b="0"/>
          <a:pathLst>
            <a:path>
              <a:moveTo>
                <a:pt x="0" y="14729"/>
              </a:moveTo>
              <a:lnTo>
                <a:pt x="752931"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6638981" y="3692598"/>
        <a:ext cx="37646" cy="37646"/>
      </dsp:txXfrm>
    </dsp:sp>
    <dsp:sp modelId="{75CEC9BE-4E4A-42F4-856D-C254161D16B9}">
      <dsp:nvSpPr>
        <dsp:cNvPr id="0" name=""/>
        <dsp:cNvSpPr/>
      </dsp:nvSpPr>
      <dsp:spPr>
        <a:xfrm>
          <a:off x="6938232" y="3018189"/>
          <a:ext cx="3445811" cy="884122"/>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個人の尊厳</a:t>
          </a:r>
          <a:endParaRPr kumimoji="1" lang="ja-JP" altLang="en-US" sz="3200" kern="1200" dirty="0"/>
        </a:p>
      </dsp:txBody>
      <dsp:txXfrm>
        <a:off x="6964127" y="3044084"/>
        <a:ext cx="3394021" cy="832332"/>
      </dsp:txXfrm>
    </dsp:sp>
    <dsp:sp modelId="{35AD5BF0-918F-415B-A7B7-8BC302CE009D}">
      <dsp:nvSpPr>
        <dsp:cNvPr id="0" name=""/>
        <dsp:cNvSpPr/>
      </dsp:nvSpPr>
      <dsp:spPr>
        <a:xfrm rot="2510995">
          <a:off x="6281338" y="4199035"/>
          <a:ext cx="752931" cy="29458"/>
        </a:xfrm>
        <a:custGeom>
          <a:avLst/>
          <a:gdLst/>
          <a:ahLst/>
          <a:cxnLst/>
          <a:rect l="0" t="0" r="0" b="0"/>
          <a:pathLst>
            <a:path>
              <a:moveTo>
                <a:pt x="0" y="14729"/>
              </a:moveTo>
              <a:lnTo>
                <a:pt x="752931" y="1472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6638981" y="4194941"/>
        <a:ext cx="37646" cy="37646"/>
      </dsp:txXfrm>
    </dsp:sp>
    <dsp:sp modelId="{EE698230-9CC2-4CB7-8FFB-D549916421EE}">
      <dsp:nvSpPr>
        <dsp:cNvPr id="0" name=""/>
        <dsp:cNvSpPr/>
      </dsp:nvSpPr>
      <dsp:spPr>
        <a:xfrm>
          <a:off x="6938232" y="4022874"/>
          <a:ext cx="3445811" cy="884122"/>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kumimoji="1" lang="ja-JP" altLang="en-US" sz="3200" kern="1200" dirty="0" smtClean="0"/>
            <a:t>両性の本質的平等</a:t>
          </a:r>
          <a:endParaRPr kumimoji="1" lang="ja-JP" altLang="en-US" sz="3200" kern="1200" dirty="0"/>
        </a:p>
      </dsp:txBody>
      <dsp:txXfrm>
        <a:off x="6964127" y="4048769"/>
        <a:ext cx="3394021" cy="8323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68A39-A57A-49F7-A3F7-692FAF8A9FC5}">
      <dsp:nvSpPr>
        <dsp:cNvPr id="0" name=""/>
        <dsp:cNvSpPr/>
      </dsp:nvSpPr>
      <dsp:spPr>
        <a:xfrm>
          <a:off x="265529" y="1446941"/>
          <a:ext cx="489771" cy="3055410"/>
        </a:xfrm>
        <a:prstGeom prst="roundRect">
          <a:avLst>
            <a:gd name="adj" fmla="val 10000"/>
          </a:avLst>
        </a:prstGeom>
        <a:solidFill>
          <a:schemeClr val="accent2">
            <a:lumMod val="20000"/>
            <a:lumOff val="80000"/>
          </a:schemeClr>
        </a:solidFill>
        <a:ln w="28575">
          <a:solidFill>
            <a:schemeClr val="accent2">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民</a:t>
          </a:r>
          <a:r>
            <a:rPr kumimoji="1" lang="en-US" altLang="ja-JP" sz="2400" b="1" kern="1200" dirty="0" smtClean="0"/>
            <a:t/>
          </a:r>
          <a:br>
            <a:rPr kumimoji="1" lang="en-US" altLang="ja-JP" sz="2400" b="1" kern="1200" dirty="0" smtClean="0"/>
          </a:br>
          <a:r>
            <a:rPr kumimoji="1" lang="ja-JP" altLang="en-US" sz="2400" b="1" kern="1200" dirty="0" smtClean="0"/>
            <a:t>法</a:t>
          </a:r>
          <a:endParaRPr kumimoji="1" lang="ja-JP" altLang="en-US" sz="2400" b="1" kern="1200" dirty="0"/>
        </a:p>
      </dsp:txBody>
      <dsp:txXfrm>
        <a:off x="279874" y="1461286"/>
        <a:ext cx="461081" cy="3026720"/>
      </dsp:txXfrm>
    </dsp:sp>
    <dsp:sp modelId="{9243FEE9-68C2-45F9-A777-9635D3437675}">
      <dsp:nvSpPr>
        <dsp:cNvPr id="0" name=""/>
        <dsp:cNvSpPr/>
      </dsp:nvSpPr>
      <dsp:spPr>
        <a:xfrm>
          <a:off x="755301" y="2956909"/>
          <a:ext cx="235807" cy="35473"/>
        </a:xfrm>
        <a:custGeom>
          <a:avLst/>
          <a:gdLst/>
          <a:ahLst/>
          <a:cxnLst/>
          <a:rect l="0" t="0" r="0" b="0"/>
          <a:pathLst>
            <a:path>
              <a:moveTo>
                <a:pt x="0" y="17736"/>
              </a:moveTo>
              <a:lnTo>
                <a:pt x="235807" y="1773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867309" y="2968751"/>
        <a:ext cx="11790" cy="11790"/>
      </dsp:txXfrm>
    </dsp:sp>
    <dsp:sp modelId="{1E3CEEBE-6AF4-4A30-A1DB-E1B40C13EB14}">
      <dsp:nvSpPr>
        <dsp:cNvPr id="0" name=""/>
        <dsp:cNvSpPr/>
      </dsp:nvSpPr>
      <dsp:spPr>
        <a:xfrm>
          <a:off x="991108" y="1833573"/>
          <a:ext cx="993325" cy="2282145"/>
        </a:xfrm>
        <a:prstGeom prst="roundRect">
          <a:avLst>
            <a:gd name="adj" fmla="val 10000"/>
          </a:avLst>
        </a:prstGeom>
        <a:solidFill>
          <a:schemeClr val="accent3">
            <a:lumMod val="20000"/>
            <a:lumOff val="80000"/>
          </a:schemeClr>
        </a:solidFill>
        <a:ln w="28575">
          <a:solidFill>
            <a:schemeClr val="accent3">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第</a:t>
          </a:r>
          <a:r>
            <a:rPr kumimoji="1" lang="en-US" altLang="ja-JP" sz="2400" b="1" kern="1200" dirty="0" smtClean="0"/>
            <a:t>1</a:t>
          </a:r>
          <a:r>
            <a:rPr kumimoji="1" lang="ja-JP" altLang="en-US" sz="2400" b="1" kern="1200" dirty="0" smtClean="0"/>
            <a:t>編</a:t>
          </a:r>
          <a:r>
            <a:rPr kumimoji="1" lang="en-US" altLang="ja-JP" sz="2400" b="1" kern="1200" dirty="0" smtClean="0"/>
            <a:t/>
          </a:r>
          <a:br>
            <a:rPr kumimoji="1" lang="en-US" altLang="ja-JP" sz="2400" b="1" kern="1200" dirty="0" smtClean="0"/>
          </a:br>
          <a:r>
            <a:rPr kumimoji="1" lang="ja-JP" altLang="en-US" sz="2400" b="1" kern="1200" dirty="0" smtClean="0"/>
            <a:t>第</a:t>
          </a:r>
          <a:r>
            <a:rPr kumimoji="1" lang="en-US" altLang="ja-JP" sz="2400" b="1" kern="1200" dirty="0" smtClean="0"/>
            <a:t>1</a:t>
          </a:r>
          <a:r>
            <a:rPr kumimoji="1" lang="ja-JP" altLang="en-US" sz="2400" b="1" kern="1200" dirty="0" smtClean="0"/>
            <a:t>章</a:t>
          </a:r>
          <a:r>
            <a:rPr kumimoji="1" lang="en-US" altLang="ja-JP" sz="2400" b="1" kern="1200" dirty="0" smtClean="0"/>
            <a:t/>
          </a:r>
          <a:br>
            <a:rPr kumimoji="1" lang="en-US" altLang="ja-JP" sz="2400" b="1" kern="1200" dirty="0" smtClean="0"/>
          </a:br>
          <a:r>
            <a:rPr kumimoji="1" lang="ja-JP" altLang="en-US" sz="2400" b="1" kern="1200" dirty="0" smtClean="0"/>
            <a:t>通則</a:t>
          </a:r>
          <a:endParaRPr kumimoji="1" lang="ja-JP" altLang="en-US" sz="2400" b="1" kern="1200" dirty="0"/>
        </a:p>
      </dsp:txBody>
      <dsp:txXfrm>
        <a:off x="1020201" y="1862666"/>
        <a:ext cx="935139" cy="2223959"/>
      </dsp:txXfrm>
    </dsp:sp>
    <dsp:sp modelId="{FAB2A63D-B234-437D-B79D-9301B861DE02}">
      <dsp:nvSpPr>
        <dsp:cNvPr id="0" name=""/>
        <dsp:cNvSpPr/>
      </dsp:nvSpPr>
      <dsp:spPr>
        <a:xfrm rot="17473412">
          <a:off x="1645098" y="2461105"/>
          <a:ext cx="1063759" cy="35473"/>
        </a:xfrm>
        <a:custGeom>
          <a:avLst/>
          <a:gdLst/>
          <a:ahLst/>
          <a:cxnLst/>
          <a:rect l="0" t="0" r="0" b="0"/>
          <a:pathLst>
            <a:path>
              <a:moveTo>
                <a:pt x="0" y="17736"/>
              </a:moveTo>
              <a:lnTo>
                <a:pt x="1063759" y="17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2150384" y="2452247"/>
        <a:ext cx="53187" cy="53187"/>
      </dsp:txXfrm>
    </dsp:sp>
    <dsp:sp modelId="{CE88E1C3-C0D7-414B-AE3B-F3456EF75B6C}">
      <dsp:nvSpPr>
        <dsp:cNvPr id="0" name=""/>
        <dsp:cNvSpPr/>
      </dsp:nvSpPr>
      <dsp:spPr>
        <a:xfrm>
          <a:off x="2369522" y="1203669"/>
          <a:ext cx="3429233" cy="1558734"/>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第</a:t>
          </a:r>
          <a:r>
            <a:rPr kumimoji="1" lang="en-US" altLang="ja-JP" sz="2400" b="1" kern="1200" dirty="0" smtClean="0"/>
            <a:t>1</a:t>
          </a:r>
          <a:r>
            <a:rPr kumimoji="1" lang="ja-JP" altLang="en-US" sz="2400" b="1" kern="1200" dirty="0" smtClean="0"/>
            <a:t>条</a:t>
          </a:r>
          <a:r>
            <a:rPr kumimoji="1" lang="en-US" altLang="ja-JP" sz="2400" b="1" kern="1200" dirty="0" smtClean="0"/>
            <a:t/>
          </a:r>
          <a:br>
            <a:rPr kumimoji="1" lang="en-US" altLang="ja-JP" sz="2400" b="1" kern="1200" dirty="0" smtClean="0"/>
          </a:br>
          <a:r>
            <a:rPr kumimoji="1" lang="ja-JP" altLang="en-US" sz="2400" b="1" kern="1200" dirty="0" smtClean="0"/>
            <a:t>（民法の目的並びに</a:t>
          </a:r>
          <a:r>
            <a:rPr kumimoji="1" lang="en-US" altLang="ja-JP" sz="2400" b="1" kern="1200" dirty="0" smtClean="0"/>
            <a:t/>
          </a:r>
          <a:br>
            <a:rPr kumimoji="1" lang="en-US" altLang="ja-JP" sz="2400" b="1" kern="1200" dirty="0" smtClean="0"/>
          </a:br>
          <a:r>
            <a:rPr kumimoji="1" lang="ja-JP" altLang="en-US" sz="2400" b="1" kern="1200" dirty="0" smtClean="0"/>
            <a:t>私権の行使及び</a:t>
          </a:r>
          <a:r>
            <a:rPr kumimoji="1" lang="en-US" altLang="ja-JP" sz="2400" b="1" kern="1200" dirty="0" smtClean="0"/>
            <a:t/>
          </a:r>
          <a:br>
            <a:rPr kumimoji="1" lang="en-US" altLang="ja-JP" sz="2400" b="1" kern="1200" dirty="0" smtClean="0"/>
          </a:br>
          <a:r>
            <a:rPr kumimoji="1" lang="ja-JP" altLang="en-US" sz="2400" b="1" kern="1200" dirty="0" smtClean="0"/>
            <a:t>その制限）</a:t>
          </a:r>
          <a:endParaRPr kumimoji="1" lang="ja-JP" altLang="en-US" sz="2400" b="1" kern="1200" dirty="0"/>
        </a:p>
      </dsp:txBody>
      <dsp:txXfrm>
        <a:off x="2415176" y="1249323"/>
        <a:ext cx="3337925" cy="1467426"/>
      </dsp:txXfrm>
    </dsp:sp>
    <dsp:sp modelId="{80E9274C-21FC-4D77-82C1-32418729C0F3}">
      <dsp:nvSpPr>
        <dsp:cNvPr id="0" name=""/>
        <dsp:cNvSpPr/>
      </dsp:nvSpPr>
      <dsp:spPr>
        <a:xfrm rot="18620218">
          <a:off x="5470773" y="1256506"/>
          <a:ext cx="1859739" cy="35473"/>
        </a:xfrm>
        <a:custGeom>
          <a:avLst/>
          <a:gdLst/>
          <a:ahLst/>
          <a:cxnLst/>
          <a:rect l="0" t="0" r="0" b="0"/>
          <a:pathLst>
            <a:path>
              <a:moveTo>
                <a:pt x="0" y="17736"/>
              </a:moveTo>
              <a:lnTo>
                <a:pt x="1859739" y="17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6354149" y="1227749"/>
        <a:ext cx="92986" cy="92986"/>
      </dsp:txXfrm>
    </dsp:sp>
    <dsp:sp modelId="{E2708265-F4BA-439E-BD28-62B24EF48137}">
      <dsp:nvSpPr>
        <dsp:cNvPr id="0" name=""/>
        <dsp:cNvSpPr/>
      </dsp:nvSpPr>
      <dsp:spPr>
        <a:xfrm>
          <a:off x="7002530" y="165508"/>
          <a:ext cx="4149353" cy="799880"/>
        </a:xfrm>
        <a:prstGeom prst="roundRect">
          <a:avLst>
            <a:gd name="adj" fmla="val 10000"/>
          </a:avLst>
        </a:prstGeom>
        <a:solidFill>
          <a:schemeClr val="accent2">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民法の目的</a:t>
          </a:r>
          <a:r>
            <a:rPr kumimoji="1" lang="en-US" altLang="ja-JP" sz="2400" b="1" kern="1200" dirty="0" smtClean="0"/>
            <a:t/>
          </a:r>
          <a:br>
            <a:rPr kumimoji="1" lang="en-US" altLang="ja-JP" sz="2400" b="1" kern="1200" dirty="0" smtClean="0"/>
          </a:br>
          <a:r>
            <a:rPr kumimoji="1" lang="ja-JP" altLang="en-US" sz="2400" b="1" kern="1200" dirty="0" smtClean="0"/>
            <a:t>個人の尊厳と平等の実現</a:t>
          </a:r>
          <a:endParaRPr kumimoji="1" lang="ja-JP" altLang="en-US" sz="2400" b="1" kern="1200" dirty="0"/>
        </a:p>
      </dsp:txBody>
      <dsp:txXfrm>
        <a:off x="7025958" y="188936"/>
        <a:ext cx="4102497" cy="753024"/>
      </dsp:txXfrm>
    </dsp:sp>
    <dsp:sp modelId="{38FB67C4-D01C-4E93-B34D-5B0BA6FD2071}">
      <dsp:nvSpPr>
        <dsp:cNvPr id="0" name=""/>
        <dsp:cNvSpPr/>
      </dsp:nvSpPr>
      <dsp:spPr>
        <a:xfrm rot="20293465">
          <a:off x="5753310" y="1729035"/>
          <a:ext cx="1273759" cy="35473"/>
        </a:xfrm>
        <a:custGeom>
          <a:avLst/>
          <a:gdLst/>
          <a:ahLst/>
          <a:cxnLst/>
          <a:rect l="0" t="0" r="0" b="0"/>
          <a:pathLst>
            <a:path>
              <a:moveTo>
                <a:pt x="0" y="17736"/>
              </a:moveTo>
              <a:lnTo>
                <a:pt x="1273759" y="17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6358346" y="1714928"/>
        <a:ext cx="63687" cy="63687"/>
      </dsp:txXfrm>
    </dsp:sp>
    <dsp:sp modelId="{9C490763-B042-40D2-9DBB-46764C33C32E}">
      <dsp:nvSpPr>
        <dsp:cNvPr id="0" name=""/>
        <dsp:cNvSpPr/>
      </dsp:nvSpPr>
      <dsp:spPr>
        <a:xfrm>
          <a:off x="6981625" y="1110567"/>
          <a:ext cx="4149353" cy="799880"/>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私権の</a:t>
          </a:r>
          <a:r>
            <a:rPr kumimoji="1" lang="en-US" altLang="ja-JP" sz="2400" b="1" kern="1200" dirty="0" smtClean="0"/>
            <a:t/>
          </a:r>
          <a:br>
            <a:rPr kumimoji="1" lang="en-US" altLang="ja-JP" sz="2400" b="1" kern="1200" dirty="0" smtClean="0"/>
          </a:br>
          <a:r>
            <a:rPr kumimoji="1" lang="ja-JP" altLang="en-US" sz="2400" b="1" kern="1200" dirty="0" smtClean="0"/>
            <a:t>公共の福祉適合性</a:t>
          </a:r>
          <a:endParaRPr kumimoji="1" lang="ja-JP" altLang="en-US" sz="2400" b="1" kern="1200" dirty="0"/>
        </a:p>
      </dsp:txBody>
      <dsp:txXfrm>
        <a:off x="7005053" y="1133995"/>
        <a:ext cx="4102497" cy="753024"/>
      </dsp:txXfrm>
    </dsp:sp>
    <dsp:sp modelId="{D56FDFDF-F96F-4E6F-A0A0-B8BC70373E5A}">
      <dsp:nvSpPr>
        <dsp:cNvPr id="0" name=""/>
        <dsp:cNvSpPr/>
      </dsp:nvSpPr>
      <dsp:spPr>
        <a:xfrm rot="1322097">
          <a:off x="5752755" y="2201564"/>
          <a:ext cx="1259499" cy="35473"/>
        </a:xfrm>
        <a:custGeom>
          <a:avLst/>
          <a:gdLst/>
          <a:ahLst/>
          <a:cxnLst/>
          <a:rect l="0" t="0" r="0" b="0"/>
          <a:pathLst>
            <a:path>
              <a:moveTo>
                <a:pt x="0" y="17736"/>
              </a:moveTo>
              <a:lnTo>
                <a:pt x="1259499" y="17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6351018" y="2187813"/>
        <a:ext cx="62974" cy="62974"/>
      </dsp:txXfrm>
    </dsp:sp>
    <dsp:sp modelId="{F4F130F1-7E55-4937-92A7-0842AC97393E}">
      <dsp:nvSpPr>
        <dsp:cNvPr id="0" name=""/>
        <dsp:cNvSpPr/>
      </dsp:nvSpPr>
      <dsp:spPr>
        <a:xfrm>
          <a:off x="6966255" y="2055625"/>
          <a:ext cx="4149353" cy="799880"/>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私権の行使の自由並びに</a:t>
          </a:r>
          <a:r>
            <a:rPr kumimoji="1" lang="en-US" altLang="ja-JP" sz="2400" b="1" kern="1200" dirty="0" smtClean="0"/>
            <a:t/>
          </a:r>
          <a:br>
            <a:rPr kumimoji="1" lang="en-US" altLang="ja-JP" sz="2400" b="1" kern="1200" dirty="0" smtClean="0"/>
          </a:br>
          <a:r>
            <a:rPr kumimoji="1" lang="ja-JP" altLang="en-US" sz="2400" b="1" kern="1200" dirty="0" smtClean="0"/>
            <a:t>信義則による制限及び責任</a:t>
          </a:r>
          <a:endParaRPr kumimoji="1" lang="ja-JP" altLang="en-US" sz="2400" b="1" kern="1200" dirty="0"/>
        </a:p>
      </dsp:txBody>
      <dsp:txXfrm>
        <a:off x="6989683" y="2079053"/>
        <a:ext cx="4102497" cy="753024"/>
      </dsp:txXfrm>
    </dsp:sp>
    <dsp:sp modelId="{D1BB699A-C498-42E5-81D9-ED4855D0696A}">
      <dsp:nvSpPr>
        <dsp:cNvPr id="0" name=""/>
        <dsp:cNvSpPr/>
      </dsp:nvSpPr>
      <dsp:spPr>
        <a:xfrm rot="3031545">
          <a:off x="5464272" y="2674094"/>
          <a:ext cx="1836466" cy="35473"/>
        </a:xfrm>
        <a:custGeom>
          <a:avLst/>
          <a:gdLst/>
          <a:ahLst/>
          <a:cxnLst/>
          <a:rect l="0" t="0" r="0" b="0"/>
          <a:pathLst>
            <a:path>
              <a:moveTo>
                <a:pt x="0" y="17736"/>
              </a:moveTo>
              <a:lnTo>
                <a:pt x="1836466" y="17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6336594" y="2645918"/>
        <a:ext cx="91823" cy="91823"/>
      </dsp:txXfrm>
    </dsp:sp>
    <dsp:sp modelId="{B0C7E76A-9312-456F-91F1-0C0E8E6DDC01}">
      <dsp:nvSpPr>
        <dsp:cNvPr id="0" name=""/>
        <dsp:cNvSpPr/>
      </dsp:nvSpPr>
      <dsp:spPr>
        <a:xfrm>
          <a:off x="6966255" y="3000684"/>
          <a:ext cx="4149353" cy="799880"/>
        </a:xfrm>
        <a:prstGeom prst="roundRect">
          <a:avLst>
            <a:gd name="adj" fmla="val 10000"/>
          </a:avLst>
        </a:prstGeom>
        <a:solidFill>
          <a:schemeClr val="accent1">
            <a:lumMod val="20000"/>
            <a:lumOff val="80000"/>
          </a:schemeClr>
        </a:solidFill>
        <a:ln w="28575">
          <a:solidFill>
            <a:schemeClr val="accent1">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権利濫用の禁止</a:t>
          </a:r>
          <a:endParaRPr kumimoji="1" lang="ja-JP" altLang="en-US" sz="2400" b="1" kern="1200" dirty="0"/>
        </a:p>
      </dsp:txBody>
      <dsp:txXfrm>
        <a:off x="6989683" y="3024112"/>
        <a:ext cx="4102497" cy="753024"/>
      </dsp:txXfrm>
    </dsp:sp>
    <dsp:sp modelId="{A48A7494-556F-4949-8F34-B589580D8F94}">
      <dsp:nvSpPr>
        <dsp:cNvPr id="0" name=""/>
        <dsp:cNvSpPr/>
      </dsp:nvSpPr>
      <dsp:spPr>
        <a:xfrm rot="4458679">
          <a:off x="1464932" y="3642428"/>
          <a:ext cx="1424090" cy="35473"/>
        </a:xfrm>
        <a:custGeom>
          <a:avLst/>
          <a:gdLst/>
          <a:ahLst/>
          <a:cxnLst/>
          <a:rect l="0" t="0" r="0" b="0"/>
          <a:pathLst>
            <a:path>
              <a:moveTo>
                <a:pt x="0" y="17736"/>
              </a:moveTo>
              <a:lnTo>
                <a:pt x="1424090" y="17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2141376" y="3624562"/>
        <a:ext cx="71204" cy="71204"/>
      </dsp:txXfrm>
    </dsp:sp>
    <dsp:sp modelId="{F2BFE279-5338-402A-B563-A80F91BA6C4E}">
      <dsp:nvSpPr>
        <dsp:cNvPr id="0" name=""/>
        <dsp:cNvSpPr/>
      </dsp:nvSpPr>
      <dsp:spPr>
        <a:xfrm>
          <a:off x="2369522" y="3945742"/>
          <a:ext cx="3429233" cy="799880"/>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第</a:t>
          </a:r>
          <a:r>
            <a:rPr kumimoji="1" lang="en-US" altLang="ja-JP" sz="2400" b="1" kern="1200" dirty="0" smtClean="0"/>
            <a:t>2</a:t>
          </a:r>
          <a:r>
            <a:rPr kumimoji="1" lang="ja-JP" altLang="en-US" sz="2400" b="1" kern="1200" dirty="0" smtClean="0"/>
            <a:t>条</a:t>
          </a:r>
          <a:r>
            <a:rPr kumimoji="1" lang="en-US" altLang="ja-JP" sz="2400" b="1" kern="1200" dirty="0" smtClean="0"/>
            <a:t/>
          </a:r>
          <a:br>
            <a:rPr kumimoji="1" lang="en-US" altLang="ja-JP" sz="2400" b="1" kern="1200" dirty="0" smtClean="0"/>
          </a:br>
          <a:r>
            <a:rPr kumimoji="1" lang="ja-JP" altLang="en-US" sz="2400" b="1" kern="1200" dirty="0" smtClean="0"/>
            <a:t>（解釈の基準）</a:t>
          </a:r>
          <a:endParaRPr kumimoji="1" lang="ja-JP" altLang="en-US" sz="2400" b="1" kern="1200" dirty="0"/>
        </a:p>
      </dsp:txBody>
      <dsp:txXfrm>
        <a:off x="2392950" y="3969170"/>
        <a:ext cx="3382377" cy="753024"/>
      </dsp:txXfrm>
    </dsp:sp>
    <dsp:sp modelId="{476AB1E0-1E86-4BD5-9B29-8E651F11D9EF}">
      <dsp:nvSpPr>
        <dsp:cNvPr id="0" name=""/>
        <dsp:cNvSpPr/>
      </dsp:nvSpPr>
      <dsp:spPr>
        <a:xfrm>
          <a:off x="5798755" y="4327946"/>
          <a:ext cx="1167499" cy="35473"/>
        </a:xfrm>
        <a:custGeom>
          <a:avLst/>
          <a:gdLst/>
          <a:ahLst/>
          <a:cxnLst/>
          <a:rect l="0" t="0" r="0" b="0"/>
          <a:pathLst>
            <a:path>
              <a:moveTo>
                <a:pt x="0" y="17736"/>
              </a:moveTo>
              <a:lnTo>
                <a:pt x="1167499" y="1773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
            <a:lnSpc>
              <a:spcPct val="90000"/>
            </a:lnSpc>
            <a:spcBef>
              <a:spcPct val="0"/>
            </a:spcBef>
            <a:spcAft>
              <a:spcPct val="35000"/>
            </a:spcAft>
          </a:pPr>
          <a:endParaRPr kumimoji="1" lang="ja-JP" altLang="en-US" sz="200" kern="1200"/>
        </a:p>
      </dsp:txBody>
      <dsp:txXfrm>
        <a:off x="6353318" y="4316495"/>
        <a:ext cx="58374" cy="58374"/>
      </dsp:txXfrm>
    </dsp:sp>
    <dsp:sp modelId="{75CEC9BE-4E4A-42F4-856D-C254161D16B9}">
      <dsp:nvSpPr>
        <dsp:cNvPr id="0" name=""/>
        <dsp:cNvSpPr/>
      </dsp:nvSpPr>
      <dsp:spPr>
        <a:xfrm>
          <a:off x="6966255" y="3945742"/>
          <a:ext cx="4149353" cy="799880"/>
        </a:xfrm>
        <a:prstGeom prst="roundRect">
          <a:avLst>
            <a:gd name="adj" fmla="val 10000"/>
          </a:avLst>
        </a:prstGeom>
        <a:solidFill>
          <a:schemeClr val="accent6">
            <a:lumMod val="20000"/>
            <a:lumOff val="80000"/>
          </a:schemeClr>
        </a:solidFill>
        <a:ln w="28575">
          <a:solidFill>
            <a:schemeClr val="accent6">
              <a:lumMod val="75000"/>
            </a:schemeClr>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kumimoji="1" lang="ja-JP" altLang="en-US" sz="2400" b="1" kern="1200" dirty="0" smtClean="0"/>
            <a:t>個人の尊厳と</a:t>
          </a:r>
          <a:r>
            <a:rPr kumimoji="1" lang="en-US" altLang="ja-JP" sz="2400" b="1" kern="1200" dirty="0" smtClean="0"/>
            <a:t/>
          </a:r>
          <a:br>
            <a:rPr kumimoji="1" lang="en-US" altLang="ja-JP" sz="2400" b="1" kern="1200" dirty="0" smtClean="0"/>
          </a:br>
          <a:r>
            <a:rPr kumimoji="1" lang="ja-JP" altLang="en-US" sz="2400" b="1" kern="1200" dirty="0" smtClean="0"/>
            <a:t>両性の本質的平等</a:t>
          </a:r>
          <a:endParaRPr kumimoji="1" lang="ja-JP" altLang="en-US" sz="2400" b="1" kern="1200" dirty="0"/>
        </a:p>
      </dsp:txBody>
      <dsp:txXfrm>
        <a:off x="6989683" y="3969170"/>
        <a:ext cx="4102497" cy="75302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FA778-8412-490A-9231-3C6FEB17C497}">
      <dsp:nvSpPr>
        <dsp:cNvPr id="0" name=""/>
        <dsp:cNvSpPr/>
      </dsp:nvSpPr>
      <dsp:spPr>
        <a:xfrm>
          <a:off x="1097884" y="1346342"/>
          <a:ext cx="884267" cy="1623368"/>
        </a:xfrm>
        <a:prstGeom prst="roundRect">
          <a:avLst>
            <a:gd name="adj" fmla="val 10000"/>
          </a:avLst>
        </a:prstGeom>
        <a:solidFill>
          <a:schemeClr val="accent2">
            <a:lumMod val="20000"/>
            <a:lumOff val="80000"/>
          </a:schemeClr>
        </a:solidFill>
        <a:ln>
          <a:solidFill>
            <a:schemeClr val="accent2">
              <a:lumMod val="50000"/>
            </a:schemeClr>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契約の</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無効・</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取消</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原因</a:t>
          </a:r>
          <a:endParaRPr kumimoji="1" lang="ja-JP" altLang="en-US" sz="2000" b="1" kern="1200" dirty="0">
            <a:solidFill>
              <a:schemeClr val="tx1"/>
            </a:solidFill>
          </a:endParaRPr>
        </a:p>
      </dsp:txBody>
      <dsp:txXfrm>
        <a:off x="1123783" y="1372241"/>
        <a:ext cx="832469" cy="1571570"/>
      </dsp:txXfrm>
    </dsp:sp>
    <dsp:sp modelId="{65BC3B18-6503-40C8-9482-C66E4CAB8B85}">
      <dsp:nvSpPr>
        <dsp:cNvPr id="0" name=""/>
        <dsp:cNvSpPr/>
      </dsp:nvSpPr>
      <dsp:spPr>
        <a:xfrm rot="17766482">
          <a:off x="1732797" y="1753090"/>
          <a:ext cx="890653" cy="10097"/>
        </a:xfrm>
        <a:custGeom>
          <a:avLst/>
          <a:gdLst/>
          <a:ahLst/>
          <a:cxnLst/>
          <a:rect l="0" t="0" r="0" b="0"/>
          <a:pathLst>
            <a:path>
              <a:moveTo>
                <a:pt x="0" y="5048"/>
              </a:moveTo>
              <a:lnTo>
                <a:pt x="890653" y="50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2155858" y="1735872"/>
        <a:ext cx="44532" cy="44532"/>
      </dsp:txXfrm>
    </dsp:sp>
    <dsp:sp modelId="{9F8CDE50-C07C-43AD-968D-0076EF6E4928}">
      <dsp:nvSpPr>
        <dsp:cNvPr id="0" name=""/>
        <dsp:cNvSpPr/>
      </dsp:nvSpPr>
      <dsp:spPr>
        <a:xfrm>
          <a:off x="2374097" y="854259"/>
          <a:ext cx="940465" cy="1007983"/>
        </a:xfrm>
        <a:prstGeom prst="roundRect">
          <a:avLst>
            <a:gd name="adj" fmla="val 10000"/>
          </a:avLst>
        </a:prstGeom>
        <a:solidFill>
          <a:schemeClr val="accent4">
            <a:lumMod val="20000"/>
            <a:lumOff val="80000"/>
          </a:schemeClr>
        </a:solidFill>
        <a:ln>
          <a:solidFill>
            <a:schemeClr val="accent4">
              <a:lumMod val="50000"/>
            </a:schemeClr>
          </a:solidFill>
        </a:ln>
        <a:effectLst>
          <a:outerShdw blurRad="57150" dist="19050" dir="5400000" algn="ctr" rotWithShape="0">
            <a:srgbClr val="000000">
              <a:alpha val="63000"/>
            </a:srgbClr>
          </a:outerShdw>
        </a:effectLst>
      </dsp:spPr>
      <dsp:style>
        <a:lnRef idx="0">
          <a:schemeClr val="accent4"/>
        </a:lnRef>
        <a:fillRef idx="3">
          <a:schemeClr val="accent4"/>
        </a:fillRef>
        <a:effectRef idx="3">
          <a:schemeClr val="accent4"/>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当事者</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の能力</a:t>
          </a:r>
          <a:endParaRPr kumimoji="1" lang="ja-JP" altLang="en-US" sz="2000" b="1" kern="1200" dirty="0">
            <a:solidFill>
              <a:schemeClr val="tx1"/>
            </a:solidFill>
          </a:endParaRPr>
        </a:p>
      </dsp:txBody>
      <dsp:txXfrm>
        <a:off x="2401642" y="881804"/>
        <a:ext cx="885375" cy="952893"/>
      </dsp:txXfrm>
    </dsp:sp>
    <dsp:sp modelId="{51B560E3-6B58-44BF-8D0E-AF6C192996A5}">
      <dsp:nvSpPr>
        <dsp:cNvPr id="0" name=""/>
        <dsp:cNvSpPr/>
      </dsp:nvSpPr>
      <dsp:spPr>
        <a:xfrm rot="17440262">
          <a:off x="2941416" y="813597"/>
          <a:ext cx="1153467" cy="10097"/>
        </a:xfrm>
        <a:custGeom>
          <a:avLst/>
          <a:gdLst/>
          <a:ahLst/>
          <a:cxnLst/>
          <a:rect l="0" t="0" r="0" b="0"/>
          <a:pathLst>
            <a:path>
              <a:moveTo>
                <a:pt x="0" y="5048"/>
              </a:moveTo>
              <a:lnTo>
                <a:pt x="1153467"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489313" y="789809"/>
        <a:ext cx="57673" cy="57673"/>
      </dsp:txXfrm>
    </dsp:sp>
    <dsp:sp modelId="{4CE073EA-D717-47F5-BD05-FD7246AD8727}">
      <dsp:nvSpPr>
        <dsp:cNvPr id="0" name=""/>
        <dsp:cNvSpPr/>
      </dsp:nvSpPr>
      <dsp:spPr>
        <a:xfrm>
          <a:off x="3721738" y="102394"/>
          <a:ext cx="2217564" cy="353292"/>
        </a:xfrm>
        <a:prstGeom prst="roundRect">
          <a:avLst>
            <a:gd name="adj" fmla="val 10000"/>
          </a:avLst>
        </a:prstGeom>
        <a:solidFill>
          <a:schemeClr val="accent4">
            <a:lumMod val="20000"/>
            <a:lumOff val="80000"/>
          </a:schemeClr>
        </a:solidFill>
        <a:ln w="6350" cap="flat" cmpd="sng" algn="ctr">
          <a:solidFill>
            <a:schemeClr val="accent4">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意思無能力</a:t>
          </a:r>
          <a:endParaRPr kumimoji="1" lang="ja-JP" altLang="en-US" sz="2000" b="1" kern="1200" dirty="0">
            <a:solidFill>
              <a:schemeClr val="tx1"/>
            </a:solidFill>
          </a:endParaRPr>
        </a:p>
      </dsp:txBody>
      <dsp:txXfrm>
        <a:off x="3732086" y="112742"/>
        <a:ext cx="2196868" cy="332596"/>
      </dsp:txXfrm>
    </dsp:sp>
    <dsp:sp modelId="{14FE4E96-B020-413D-8204-553FD883ECB7}">
      <dsp:nvSpPr>
        <dsp:cNvPr id="0" name=""/>
        <dsp:cNvSpPr/>
      </dsp:nvSpPr>
      <dsp:spPr>
        <a:xfrm rot="18175269">
          <a:off x="3149748" y="1050150"/>
          <a:ext cx="722050" cy="10097"/>
        </a:xfrm>
        <a:custGeom>
          <a:avLst/>
          <a:gdLst/>
          <a:ahLst/>
          <a:cxnLst/>
          <a:rect l="0" t="0" r="0" b="0"/>
          <a:pathLst>
            <a:path>
              <a:moveTo>
                <a:pt x="0" y="5048"/>
              </a:moveTo>
              <a:lnTo>
                <a:pt x="722050"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492722" y="1037148"/>
        <a:ext cx="36102" cy="36102"/>
      </dsp:txXfrm>
    </dsp:sp>
    <dsp:sp modelId="{AA38E0AA-FF21-463C-9DBC-F0A3F6717121}">
      <dsp:nvSpPr>
        <dsp:cNvPr id="0" name=""/>
        <dsp:cNvSpPr/>
      </dsp:nvSpPr>
      <dsp:spPr>
        <a:xfrm>
          <a:off x="3706985" y="575501"/>
          <a:ext cx="2217564" cy="353292"/>
        </a:xfrm>
        <a:prstGeom prst="roundRect">
          <a:avLst>
            <a:gd name="adj" fmla="val 10000"/>
          </a:avLst>
        </a:prstGeom>
        <a:solidFill>
          <a:schemeClr val="accent4">
            <a:lumMod val="20000"/>
            <a:lumOff val="80000"/>
          </a:schemeClr>
        </a:solidFill>
        <a:ln w="6350" cap="flat" cmpd="sng" algn="ctr">
          <a:solidFill>
            <a:schemeClr val="accent4">
              <a:lumMod val="50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制限行為能力</a:t>
          </a:r>
          <a:endParaRPr kumimoji="1" lang="ja-JP" altLang="en-US" sz="2000" b="1" kern="1200" dirty="0">
            <a:solidFill>
              <a:schemeClr val="tx1"/>
            </a:solidFill>
          </a:endParaRPr>
        </a:p>
      </dsp:txBody>
      <dsp:txXfrm>
        <a:off x="3717333" y="585849"/>
        <a:ext cx="2196868" cy="332596"/>
      </dsp:txXfrm>
    </dsp:sp>
    <dsp:sp modelId="{2467300B-B4C9-43A7-8CF7-F4FCF200D7EA}">
      <dsp:nvSpPr>
        <dsp:cNvPr id="0" name=""/>
        <dsp:cNvSpPr/>
      </dsp:nvSpPr>
      <dsp:spPr>
        <a:xfrm rot="17759360">
          <a:off x="5749333" y="466753"/>
          <a:ext cx="623770" cy="10097"/>
        </a:xfrm>
        <a:custGeom>
          <a:avLst/>
          <a:gdLst/>
          <a:ahLst/>
          <a:cxnLst/>
          <a:rect l="0" t="0" r="0" b="0"/>
          <a:pathLst>
            <a:path>
              <a:moveTo>
                <a:pt x="0" y="5048"/>
              </a:moveTo>
              <a:lnTo>
                <a:pt x="623770"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6045625" y="456207"/>
        <a:ext cx="31188" cy="31188"/>
      </dsp:txXfrm>
    </dsp:sp>
    <dsp:sp modelId="{1755787F-307B-49AE-905B-CA26FFEFB7EC}">
      <dsp:nvSpPr>
        <dsp:cNvPr id="0" name=""/>
        <dsp:cNvSpPr/>
      </dsp:nvSpPr>
      <dsp:spPr>
        <a:xfrm>
          <a:off x="6197888" y="14809"/>
          <a:ext cx="1666087" cy="353292"/>
        </a:xfrm>
        <a:prstGeom prst="roundRect">
          <a:avLst>
            <a:gd name="adj" fmla="val 10000"/>
          </a:avLst>
        </a:prstGeom>
        <a:solidFill>
          <a:schemeClr val="accent1">
            <a:lumMod val="20000"/>
            <a:lumOff val="80000"/>
          </a:schemeClr>
        </a:solidFill>
        <a:ln w="6350" cap="flat" cmpd="sng" algn="ctr">
          <a:solidFill>
            <a:schemeClr val="accent1">
              <a:lumMod val="50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未成年</a:t>
          </a:r>
          <a:endParaRPr kumimoji="1" lang="ja-JP" altLang="en-US" sz="2000" b="1" kern="1200" dirty="0">
            <a:solidFill>
              <a:schemeClr val="tx1"/>
            </a:solidFill>
          </a:endParaRPr>
        </a:p>
      </dsp:txBody>
      <dsp:txXfrm>
        <a:off x="6208236" y="25157"/>
        <a:ext cx="1645391" cy="332596"/>
      </dsp:txXfrm>
    </dsp:sp>
    <dsp:sp modelId="{4384DEDE-75C7-411A-B421-D3F6C64FE228}">
      <dsp:nvSpPr>
        <dsp:cNvPr id="0" name=""/>
        <dsp:cNvSpPr/>
      </dsp:nvSpPr>
      <dsp:spPr>
        <a:xfrm rot="19709248">
          <a:off x="5900908" y="663307"/>
          <a:ext cx="320622" cy="10097"/>
        </a:xfrm>
        <a:custGeom>
          <a:avLst/>
          <a:gdLst/>
          <a:ahLst/>
          <a:cxnLst/>
          <a:rect l="0" t="0" r="0" b="0"/>
          <a:pathLst>
            <a:path>
              <a:moveTo>
                <a:pt x="0" y="5048"/>
              </a:moveTo>
              <a:lnTo>
                <a:pt x="320622"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6053203" y="660340"/>
        <a:ext cx="16031" cy="16031"/>
      </dsp:txXfrm>
    </dsp:sp>
    <dsp:sp modelId="{742F1E01-E9CE-47DC-96FC-6AE02B87EFFF}">
      <dsp:nvSpPr>
        <dsp:cNvPr id="0" name=""/>
        <dsp:cNvSpPr/>
      </dsp:nvSpPr>
      <dsp:spPr>
        <a:xfrm>
          <a:off x="6197888" y="407917"/>
          <a:ext cx="1666087" cy="353292"/>
        </a:xfrm>
        <a:prstGeom prst="roundRect">
          <a:avLst>
            <a:gd name="adj" fmla="val 10000"/>
          </a:avLst>
        </a:prstGeom>
        <a:solidFill>
          <a:schemeClr val="bg2">
            <a:lumMod val="90000"/>
          </a:schemeClr>
        </a:solidFill>
        <a:ln w="6350" cap="flat" cmpd="sng" algn="ctr">
          <a:solidFill>
            <a:schemeClr val="bg2">
              <a:lumMod val="25000"/>
            </a:schemeClr>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成年被後見人</a:t>
          </a:r>
          <a:endParaRPr kumimoji="1" lang="ja-JP" altLang="en-US" sz="2000" b="1" kern="1200" dirty="0">
            <a:solidFill>
              <a:schemeClr val="tx1"/>
            </a:solidFill>
          </a:endParaRPr>
        </a:p>
      </dsp:txBody>
      <dsp:txXfrm>
        <a:off x="6208236" y="418265"/>
        <a:ext cx="1645391" cy="332596"/>
      </dsp:txXfrm>
    </dsp:sp>
    <dsp:sp modelId="{EFA3E0DE-1611-4A43-90DD-F01561CCD5BE}">
      <dsp:nvSpPr>
        <dsp:cNvPr id="0" name=""/>
        <dsp:cNvSpPr/>
      </dsp:nvSpPr>
      <dsp:spPr>
        <a:xfrm rot="2371500">
          <a:off x="5884036" y="859861"/>
          <a:ext cx="354365" cy="10097"/>
        </a:xfrm>
        <a:custGeom>
          <a:avLst/>
          <a:gdLst/>
          <a:ahLst/>
          <a:cxnLst/>
          <a:rect l="0" t="0" r="0" b="0"/>
          <a:pathLst>
            <a:path>
              <a:moveTo>
                <a:pt x="0" y="5048"/>
              </a:moveTo>
              <a:lnTo>
                <a:pt x="354365"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6052360" y="856050"/>
        <a:ext cx="17718" cy="17718"/>
      </dsp:txXfrm>
    </dsp:sp>
    <dsp:sp modelId="{4E51D91F-BEAE-40C1-B8E7-5879DFCCE604}">
      <dsp:nvSpPr>
        <dsp:cNvPr id="0" name=""/>
        <dsp:cNvSpPr/>
      </dsp:nvSpPr>
      <dsp:spPr>
        <a:xfrm>
          <a:off x="6197888" y="801025"/>
          <a:ext cx="1666087" cy="353292"/>
        </a:xfrm>
        <a:prstGeom prst="roundRect">
          <a:avLst>
            <a:gd name="adj" fmla="val 10000"/>
          </a:avLst>
        </a:prstGeom>
        <a:solidFill>
          <a:schemeClr val="bg2">
            <a:lumMod val="90000"/>
          </a:schemeClr>
        </a:solidFill>
        <a:ln w="6350" cap="flat" cmpd="sng" algn="ctr">
          <a:solidFill>
            <a:schemeClr val="bg2">
              <a:lumMod val="25000"/>
            </a:schemeClr>
          </a:solidFill>
          <a:prstDash val="solid"/>
          <a:miter lim="800000"/>
        </a:ln>
        <a:effectLst/>
      </dsp:spPr>
      <dsp:style>
        <a:lnRef idx="1">
          <a:schemeClr val="dk1"/>
        </a:lnRef>
        <a:fillRef idx="2">
          <a:schemeClr val="dk1"/>
        </a:fillRef>
        <a:effectRef idx="1">
          <a:schemeClr val="dk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被保佐人</a:t>
          </a:r>
          <a:endParaRPr kumimoji="1" lang="ja-JP" altLang="en-US" sz="2000" b="1" kern="1200" dirty="0">
            <a:solidFill>
              <a:schemeClr val="tx1"/>
            </a:solidFill>
          </a:endParaRPr>
        </a:p>
      </dsp:txBody>
      <dsp:txXfrm>
        <a:off x="6208236" y="811373"/>
        <a:ext cx="1645391" cy="332596"/>
      </dsp:txXfrm>
    </dsp:sp>
    <dsp:sp modelId="{92F2E9A8-B9A0-468E-9970-437B30300180}">
      <dsp:nvSpPr>
        <dsp:cNvPr id="0" name=""/>
        <dsp:cNvSpPr/>
      </dsp:nvSpPr>
      <dsp:spPr>
        <a:xfrm rot="3969722">
          <a:off x="5723055" y="1056415"/>
          <a:ext cx="676327" cy="10097"/>
        </a:xfrm>
        <a:custGeom>
          <a:avLst/>
          <a:gdLst/>
          <a:ahLst/>
          <a:cxnLst/>
          <a:rect l="0" t="0" r="0" b="0"/>
          <a:pathLst>
            <a:path>
              <a:moveTo>
                <a:pt x="0" y="5048"/>
              </a:moveTo>
              <a:lnTo>
                <a:pt x="676327"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6044311" y="1044555"/>
        <a:ext cx="33816" cy="33816"/>
      </dsp:txXfrm>
    </dsp:sp>
    <dsp:sp modelId="{84034DE6-4AB2-404D-AD87-435C0BC79CC5}">
      <dsp:nvSpPr>
        <dsp:cNvPr id="0" name=""/>
        <dsp:cNvSpPr/>
      </dsp:nvSpPr>
      <dsp:spPr>
        <a:xfrm>
          <a:off x="6197888" y="1194133"/>
          <a:ext cx="1666087" cy="353292"/>
        </a:xfrm>
        <a:prstGeom prst="roundRect">
          <a:avLst>
            <a:gd name="adj" fmla="val 10000"/>
          </a:avLst>
        </a:prstGeom>
        <a:solidFill>
          <a:schemeClr val="accent1">
            <a:lumMod val="20000"/>
            <a:lumOff val="80000"/>
          </a:schemeClr>
        </a:solidFill>
        <a:ln w="6350" cap="flat" cmpd="sng" algn="ctr">
          <a:solidFill>
            <a:schemeClr val="accent1">
              <a:lumMod val="50000"/>
            </a:schemeClr>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被補助人</a:t>
          </a:r>
          <a:endParaRPr kumimoji="1" lang="ja-JP" altLang="en-US" sz="2000" b="1" kern="1200" dirty="0">
            <a:solidFill>
              <a:schemeClr val="tx1"/>
            </a:solidFill>
          </a:endParaRPr>
        </a:p>
      </dsp:txBody>
      <dsp:txXfrm>
        <a:off x="6208236" y="1204481"/>
        <a:ext cx="1645391" cy="332596"/>
      </dsp:txXfrm>
    </dsp:sp>
    <dsp:sp modelId="{DA0FAA9A-CC47-41E2-B734-CF515EEC1390}">
      <dsp:nvSpPr>
        <dsp:cNvPr id="0" name=""/>
        <dsp:cNvSpPr/>
      </dsp:nvSpPr>
      <dsp:spPr>
        <a:xfrm rot="3159954">
          <a:off x="3187238" y="1610449"/>
          <a:ext cx="647070" cy="10097"/>
        </a:xfrm>
        <a:custGeom>
          <a:avLst/>
          <a:gdLst/>
          <a:ahLst/>
          <a:cxnLst/>
          <a:rect l="0" t="0" r="0" b="0"/>
          <a:pathLst>
            <a:path>
              <a:moveTo>
                <a:pt x="0" y="5048"/>
              </a:moveTo>
              <a:lnTo>
                <a:pt x="647070"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3494597" y="1599321"/>
        <a:ext cx="32353" cy="32353"/>
      </dsp:txXfrm>
    </dsp:sp>
    <dsp:sp modelId="{82658F2B-E224-45D1-A850-5C24AEA0FF7E}">
      <dsp:nvSpPr>
        <dsp:cNvPr id="0" name=""/>
        <dsp:cNvSpPr/>
      </dsp:nvSpPr>
      <dsp:spPr>
        <a:xfrm>
          <a:off x="3706985" y="1712157"/>
          <a:ext cx="2217564" cy="321175"/>
        </a:xfrm>
        <a:prstGeom prst="roundRect">
          <a:avLst>
            <a:gd name="adj" fmla="val 10000"/>
          </a:avLst>
        </a:prstGeom>
        <a:solidFill>
          <a:schemeClr val="accent6">
            <a:lumMod val="20000"/>
            <a:lumOff val="80000"/>
          </a:schemeClr>
        </a:solidFill>
        <a:ln w="6350" cap="flat" cmpd="sng" algn="ctr">
          <a:solidFill>
            <a:schemeClr val="accent6">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代理権の不存在</a:t>
          </a:r>
          <a:endParaRPr kumimoji="1" lang="ja-JP" altLang="en-US" sz="2000" b="1" kern="1200" dirty="0">
            <a:solidFill>
              <a:schemeClr val="tx1"/>
            </a:solidFill>
          </a:endParaRPr>
        </a:p>
      </dsp:txBody>
      <dsp:txXfrm>
        <a:off x="3716392" y="1721564"/>
        <a:ext cx="2198750" cy="302361"/>
      </dsp:txXfrm>
    </dsp:sp>
    <dsp:sp modelId="{64F1304C-BBF2-456E-93CE-36233CA42D1F}">
      <dsp:nvSpPr>
        <dsp:cNvPr id="0" name=""/>
        <dsp:cNvSpPr/>
      </dsp:nvSpPr>
      <dsp:spPr>
        <a:xfrm rot="23418">
          <a:off x="5924546" y="1868686"/>
          <a:ext cx="290689" cy="10097"/>
        </a:xfrm>
        <a:custGeom>
          <a:avLst/>
          <a:gdLst/>
          <a:ahLst/>
          <a:cxnLst/>
          <a:rect l="0" t="0" r="0" b="0"/>
          <a:pathLst>
            <a:path>
              <a:moveTo>
                <a:pt x="0" y="5048"/>
              </a:moveTo>
              <a:lnTo>
                <a:pt x="290689"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6062623" y="1866467"/>
        <a:ext cx="14534" cy="14534"/>
      </dsp:txXfrm>
    </dsp:sp>
    <dsp:sp modelId="{629CC972-0806-4A33-9331-C7E991DEE793}">
      <dsp:nvSpPr>
        <dsp:cNvPr id="0" name=""/>
        <dsp:cNvSpPr/>
      </dsp:nvSpPr>
      <dsp:spPr>
        <a:xfrm>
          <a:off x="6215232" y="1698078"/>
          <a:ext cx="1666087" cy="353292"/>
        </a:xfrm>
        <a:prstGeom prst="roundRect">
          <a:avLst>
            <a:gd name="adj" fmla="val 10000"/>
          </a:avLst>
        </a:prstGeom>
        <a:solidFill>
          <a:schemeClr val="accent6">
            <a:lumMod val="20000"/>
            <a:lumOff val="80000"/>
          </a:schemeClr>
        </a:solidFill>
        <a:ln w="6350" cap="flat" cmpd="sng" algn="ctr">
          <a:solidFill>
            <a:schemeClr val="accent6">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無権代理</a:t>
          </a:r>
          <a:endParaRPr kumimoji="1" lang="ja-JP" altLang="en-US" sz="2000" b="1" kern="1200" dirty="0">
            <a:solidFill>
              <a:schemeClr val="tx1"/>
            </a:solidFill>
          </a:endParaRPr>
        </a:p>
      </dsp:txBody>
      <dsp:txXfrm>
        <a:off x="6225580" y="1708426"/>
        <a:ext cx="1645391" cy="332596"/>
      </dsp:txXfrm>
    </dsp:sp>
    <dsp:sp modelId="{B40E9C97-B5F8-4D2A-B711-EBDD54D97A53}">
      <dsp:nvSpPr>
        <dsp:cNvPr id="0" name=""/>
        <dsp:cNvSpPr/>
      </dsp:nvSpPr>
      <dsp:spPr>
        <a:xfrm rot="3504560">
          <a:off x="1804021" y="2471643"/>
          <a:ext cx="748205" cy="10097"/>
        </a:xfrm>
        <a:custGeom>
          <a:avLst/>
          <a:gdLst/>
          <a:ahLst/>
          <a:cxnLst/>
          <a:rect l="0" t="0" r="0" b="0"/>
          <a:pathLst>
            <a:path>
              <a:moveTo>
                <a:pt x="0" y="5048"/>
              </a:moveTo>
              <a:lnTo>
                <a:pt x="748205" y="50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2159419" y="2457987"/>
        <a:ext cx="37410" cy="37410"/>
      </dsp:txXfrm>
    </dsp:sp>
    <dsp:sp modelId="{AEF14EB1-D2A5-44BA-95B6-408A370CB8FC}">
      <dsp:nvSpPr>
        <dsp:cNvPr id="0" name=""/>
        <dsp:cNvSpPr/>
      </dsp:nvSpPr>
      <dsp:spPr>
        <a:xfrm>
          <a:off x="2374097" y="2291366"/>
          <a:ext cx="940465" cy="1007983"/>
        </a:xfrm>
        <a:prstGeom prst="roundRect">
          <a:avLst>
            <a:gd name="adj" fmla="val 10000"/>
          </a:avLst>
        </a:prstGeom>
        <a:solidFill>
          <a:schemeClr val="accent6">
            <a:lumMod val="20000"/>
            <a:lumOff val="80000"/>
          </a:schemeClr>
        </a:solidFill>
        <a:ln>
          <a:solidFill>
            <a:schemeClr val="accent6">
              <a:lumMod val="50000"/>
            </a:schemeClr>
          </a:solidFill>
        </a:ln>
        <a:effectLst>
          <a:outerShdw blurRad="57150" dist="19050" dir="5400000" algn="ctr" rotWithShape="0">
            <a:srgbClr val="000000">
              <a:alpha val="63000"/>
            </a:srgbClr>
          </a:outerShdw>
        </a:effectLst>
      </dsp:spPr>
      <dsp:style>
        <a:lnRef idx="0">
          <a:schemeClr val="accent6"/>
        </a:lnRef>
        <a:fillRef idx="3">
          <a:schemeClr val="accent6"/>
        </a:fillRef>
        <a:effectRef idx="3">
          <a:schemeClr val="accent6"/>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当事者</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の意思</a:t>
          </a:r>
          <a:endParaRPr kumimoji="1" lang="ja-JP" altLang="en-US" sz="2000" b="1" kern="1200" dirty="0">
            <a:solidFill>
              <a:schemeClr val="tx1"/>
            </a:solidFill>
          </a:endParaRPr>
        </a:p>
      </dsp:txBody>
      <dsp:txXfrm>
        <a:off x="2401642" y="2318911"/>
        <a:ext cx="885375" cy="952893"/>
      </dsp:txXfrm>
    </dsp:sp>
    <dsp:sp modelId="{5C8EA0FD-0C13-4E44-BA48-4A0DAF8CFBAC}">
      <dsp:nvSpPr>
        <dsp:cNvPr id="0" name=""/>
        <dsp:cNvSpPr/>
      </dsp:nvSpPr>
      <dsp:spPr>
        <a:xfrm rot="19903456">
          <a:off x="3286978" y="2680801"/>
          <a:ext cx="462337" cy="10097"/>
        </a:xfrm>
        <a:custGeom>
          <a:avLst/>
          <a:gdLst/>
          <a:ahLst/>
          <a:cxnLst/>
          <a:rect l="0" t="0" r="0" b="0"/>
          <a:pathLst>
            <a:path>
              <a:moveTo>
                <a:pt x="0" y="5048"/>
              </a:moveTo>
              <a:lnTo>
                <a:pt x="462337"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506589" y="2674291"/>
        <a:ext cx="23116" cy="23116"/>
      </dsp:txXfrm>
    </dsp:sp>
    <dsp:sp modelId="{D88C99AA-D3E9-49E9-A1E7-1401E9C38C34}">
      <dsp:nvSpPr>
        <dsp:cNvPr id="0" name=""/>
        <dsp:cNvSpPr/>
      </dsp:nvSpPr>
      <dsp:spPr>
        <a:xfrm>
          <a:off x="3721733" y="2399695"/>
          <a:ext cx="2217564" cy="353292"/>
        </a:xfrm>
        <a:prstGeom prst="roundRect">
          <a:avLst>
            <a:gd name="adj" fmla="val 10000"/>
          </a:avLst>
        </a:prstGeom>
        <a:solidFill>
          <a:schemeClr val="accent6">
            <a:lumMod val="20000"/>
            <a:lumOff val="80000"/>
          </a:schemeClr>
        </a:solidFill>
        <a:ln w="6350" cap="flat" cmpd="sng" algn="ctr">
          <a:solidFill>
            <a:schemeClr val="accent6">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意思の不存在</a:t>
          </a:r>
          <a:endParaRPr kumimoji="1" lang="ja-JP" altLang="en-US" sz="2000" b="1" kern="1200" dirty="0">
            <a:solidFill>
              <a:schemeClr val="tx1"/>
            </a:solidFill>
          </a:endParaRPr>
        </a:p>
      </dsp:txBody>
      <dsp:txXfrm>
        <a:off x="3732081" y="2410043"/>
        <a:ext cx="2196868" cy="332596"/>
      </dsp:txXfrm>
    </dsp:sp>
    <dsp:sp modelId="{D767587F-EB15-4B76-ADA0-C10E55397A6F}">
      <dsp:nvSpPr>
        <dsp:cNvPr id="0" name=""/>
        <dsp:cNvSpPr/>
      </dsp:nvSpPr>
      <dsp:spPr>
        <a:xfrm rot="19609569">
          <a:off x="5911956" y="2479503"/>
          <a:ext cx="335500" cy="10097"/>
        </a:xfrm>
        <a:custGeom>
          <a:avLst/>
          <a:gdLst/>
          <a:ahLst/>
          <a:cxnLst/>
          <a:rect l="0" t="0" r="0" b="0"/>
          <a:pathLst>
            <a:path>
              <a:moveTo>
                <a:pt x="0" y="5048"/>
              </a:moveTo>
              <a:lnTo>
                <a:pt x="335500"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6071319" y="2476164"/>
        <a:ext cx="16775" cy="16775"/>
      </dsp:txXfrm>
    </dsp:sp>
    <dsp:sp modelId="{D2509E20-5659-4630-952C-31671D8AC1B5}">
      <dsp:nvSpPr>
        <dsp:cNvPr id="0" name=""/>
        <dsp:cNvSpPr/>
      </dsp:nvSpPr>
      <dsp:spPr>
        <a:xfrm>
          <a:off x="6220116" y="2216115"/>
          <a:ext cx="1666087" cy="353292"/>
        </a:xfrm>
        <a:prstGeom prst="roundRect">
          <a:avLst>
            <a:gd name="adj" fmla="val 10000"/>
          </a:avLst>
        </a:prstGeom>
        <a:solidFill>
          <a:schemeClr val="accent6">
            <a:lumMod val="20000"/>
            <a:lumOff val="80000"/>
          </a:schemeClr>
        </a:solidFill>
        <a:ln w="6350" cap="flat" cmpd="sng" algn="ctr">
          <a:solidFill>
            <a:schemeClr val="accent6">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表意者悪意</a:t>
          </a:r>
          <a:endParaRPr kumimoji="1" lang="ja-JP" altLang="en-US" sz="2000" b="1" kern="1200" dirty="0">
            <a:solidFill>
              <a:schemeClr val="tx1"/>
            </a:solidFill>
          </a:endParaRPr>
        </a:p>
      </dsp:txBody>
      <dsp:txXfrm>
        <a:off x="6230464" y="2226463"/>
        <a:ext cx="1645391" cy="332596"/>
      </dsp:txXfrm>
    </dsp:sp>
    <dsp:sp modelId="{EBD483BF-3F48-4DFD-9241-2A160A7CD0CF}">
      <dsp:nvSpPr>
        <dsp:cNvPr id="0" name=""/>
        <dsp:cNvSpPr/>
      </dsp:nvSpPr>
      <dsp:spPr>
        <a:xfrm rot="18892871">
          <a:off x="7802551" y="2186349"/>
          <a:ext cx="568364" cy="10097"/>
        </a:xfrm>
        <a:custGeom>
          <a:avLst/>
          <a:gdLst/>
          <a:ahLst/>
          <a:cxnLst/>
          <a:rect l="0" t="0" r="0" b="0"/>
          <a:pathLst>
            <a:path>
              <a:moveTo>
                <a:pt x="0" y="5048"/>
              </a:moveTo>
              <a:lnTo>
                <a:pt x="568364"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8072525" y="2177189"/>
        <a:ext cx="28418" cy="28418"/>
      </dsp:txXfrm>
    </dsp:sp>
    <dsp:sp modelId="{04F3F48C-9F30-4772-BCF6-F5CB0D1B9A42}">
      <dsp:nvSpPr>
        <dsp:cNvPr id="0" name=""/>
        <dsp:cNvSpPr/>
      </dsp:nvSpPr>
      <dsp:spPr>
        <a:xfrm>
          <a:off x="8287264" y="1813388"/>
          <a:ext cx="2015967" cy="353292"/>
        </a:xfrm>
        <a:prstGeom prst="roundRect">
          <a:avLst>
            <a:gd name="adj" fmla="val 10000"/>
          </a:avLst>
        </a:prstGeom>
        <a:solidFill>
          <a:schemeClr val="accent6">
            <a:lumMod val="20000"/>
            <a:lumOff val="80000"/>
          </a:schemeClr>
        </a:solidFill>
        <a:ln w="6350" cap="flat" cmpd="sng" algn="ctr">
          <a:solidFill>
            <a:schemeClr val="accent6">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心裡留保</a:t>
          </a:r>
          <a:endParaRPr kumimoji="1" lang="ja-JP" altLang="en-US" sz="2000" b="1" kern="1200" dirty="0">
            <a:solidFill>
              <a:schemeClr val="tx1"/>
            </a:solidFill>
          </a:endParaRPr>
        </a:p>
      </dsp:txBody>
      <dsp:txXfrm>
        <a:off x="8297612" y="1823736"/>
        <a:ext cx="1995271" cy="332596"/>
      </dsp:txXfrm>
    </dsp:sp>
    <dsp:sp modelId="{7A96835C-3285-43F2-9D88-55111CBFBD09}">
      <dsp:nvSpPr>
        <dsp:cNvPr id="0" name=""/>
        <dsp:cNvSpPr/>
      </dsp:nvSpPr>
      <dsp:spPr>
        <a:xfrm rot="111810">
          <a:off x="7886097" y="2394237"/>
          <a:ext cx="401272" cy="10097"/>
        </a:xfrm>
        <a:custGeom>
          <a:avLst/>
          <a:gdLst/>
          <a:ahLst/>
          <a:cxnLst/>
          <a:rect l="0" t="0" r="0" b="0"/>
          <a:pathLst>
            <a:path>
              <a:moveTo>
                <a:pt x="0" y="5048"/>
              </a:moveTo>
              <a:lnTo>
                <a:pt x="401272"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8076702" y="2389254"/>
        <a:ext cx="20063" cy="20063"/>
      </dsp:txXfrm>
    </dsp:sp>
    <dsp:sp modelId="{37A21AD7-6C48-484D-BF03-1725186331FD}">
      <dsp:nvSpPr>
        <dsp:cNvPr id="0" name=""/>
        <dsp:cNvSpPr/>
      </dsp:nvSpPr>
      <dsp:spPr>
        <a:xfrm>
          <a:off x="8287264" y="2229164"/>
          <a:ext cx="2015967" cy="353292"/>
        </a:xfrm>
        <a:prstGeom prst="roundRect">
          <a:avLst>
            <a:gd name="adj" fmla="val 10000"/>
          </a:avLst>
        </a:prstGeom>
        <a:solidFill>
          <a:schemeClr val="accent6">
            <a:lumMod val="20000"/>
            <a:lumOff val="80000"/>
          </a:schemeClr>
        </a:solidFill>
        <a:ln w="6350" cap="flat" cmpd="sng" algn="ctr">
          <a:solidFill>
            <a:schemeClr val="accent6">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通謀虚偽表示</a:t>
          </a:r>
          <a:endParaRPr kumimoji="1" lang="ja-JP" altLang="en-US" sz="2000" b="1" kern="1200" dirty="0">
            <a:solidFill>
              <a:schemeClr val="tx1"/>
            </a:solidFill>
          </a:endParaRPr>
        </a:p>
      </dsp:txBody>
      <dsp:txXfrm>
        <a:off x="8297612" y="2239512"/>
        <a:ext cx="1995271" cy="332596"/>
      </dsp:txXfrm>
    </dsp:sp>
    <dsp:sp modelId="{0C5F9556-4CD3-4927-A0B2-90CD10A145EA}">
      <dsp:nvSpPr>
        <dsp:cNvPr id="0" name=""/>
        <dsp:cNvSpPr/>
      </dsp:nvSpPr>
      <dsp:spPr>
        <a:xfrm rot="2419992">
          <a:off x="5895513" y="2690508"/>
          <a:ext cx="368386" cy="10097"/>
        </a:xfrm>
        <a:custGeom>
          <a:avLst/>
          <a:gdLst/>
          <a:ahLst/>
          <a:cxnLst/>
          <a:rect l="0" t="0" r="0" b="0"/>
          <a:pathLst>
            <a:path>
              <a:moveTo>
                <a:pt x="0" y="5048"/>
              </a:moveTo>
              <a:lnTo>
                <a:pt x="368386"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6070497" y="2686347"/>
        <a:ext cx="18419" cy="18419"/>
      </dsp:txXfrm>
    </dsp:sp>
    <dsp:sp modelId="{C9EC68EC-8879-4CF3-84A4-09A93BED1ABE}">
      <dsp:nvSpPr>
        <dsp:cNvPr id="0" name=""/>
        <dsp:cNvSpPr/>
      </dsp:nvSpPr>
      <dsp:spPr>
        <a:xfrm>
          <a:off x="6220116" y="2638126"/>
          <a:ext cx="1666087" cy="353292"/>
        </a:xfrm>
        <a:prstGeom prst="roundRect">
          <a:avLst>
            <a:gd name="adj" fmla="val 10000"/>
          </a:avLst>
        </a:prstGeom>
        <a:solidFill>
          <a:schemeClr val="accent4">
            <a:lumMod val="20000"/>
            <a:lumOff val="80000"/>
          </a:schemeClr>
        </a:solidFill>
        <a:ln w="6350" cap="flat" cmpd="sng" algn="ctr">
          <a:solidFill>
            <a:schemeClr val="accent4">
              <a:lumMod val="50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表意者善意</a:t>
          </a:r>
          <a:endParaRPr kumimoji="1" lang="ja-JP" altLang="en-US" sz="2000" b="1" kern="1200" dirty="0">
            <a:solidFill>
              <a:schemeClr val="tx1"/>
            </a:solidFill>
          </a:endParaRPr>
        </a:p>
      </dsp:txBody>
      <dsp:txXfrm>
        <a:off x="6230464" y="2648474"/>
        <a:ext cx="1645391" cy="332596"/>
      </dsp:txXfrm>
    </dsp:sp>
    <dsp:sp modelId="{6F3BDA0F-9032-4EED-A5BE-22B2167161D1}">
      <dsp:nvSpPr>
        <dsp:cNvPr id="0" name=""/>
        <dsp:cNvSpPr/>
      </dsp:nvSpPr>
      <dsp:spPr>
        <a:xfrm>
          <a:off x="7886203" y="2809724"/>
          <a:ext cx="401060" cy="10097"/>
        </a:xfrm>
        <a:custGeom>
          <a:avLst/>
          <a:gdLst/>
          <a:ahLst/>
          <a:cxnLst/>
          <a:rect l="0" t="0" r="0" b="0"/>
          <a:pathLst>
            <a:path>
              <a:moveTo>
                <a:pt x="0" y="5048"/>
              </a:moveTo>
              <a:lnTo>
                <a:pt x="401060"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8076707" y="2804746"/>
        <a:ext cx="20053" cy="20053"/>
      </dsp:txXfrm>
    </dsp:sp>
    <dsp:sp modelId="{9EDA34D7-14CA-4D53-8BB1-7ED66BD5E169}">
      <dsp:nvSpPr>
        <dsp:cNvPr id="0" name=""/>
        <dsp:cNvSpPr/>
      </dsp:nvSpPr>
      <dsp:spPr>
        <a:xfrm>
          <a:off x="8287264" y="2638126"/>
          <a:ext cx="2015967" cy="353292"/>
        </a:xfrm>
        <a:prstGeom prst="roundRect">
          <a:avLst>
            <a:gd name="adj" fmla="val 10000"/>
          </a:avLst>
        </a:prstGeom>
        <a:solidFill>
          <a:schemeClr val="accent6">
            <a:lumMod val="20000"/>
            <a:lumOff val="80000"/>
          </a:schemeClr>
        </a:solidFill>
        <a:ln w="6350" cap="flat" cmpd="sng" algn="ctr">
          <a:solidFill>
            <a:schemeClr val="accent6">
              <a:lumMod val="50000"/>
            </a:schemeClr>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要素の錯誤</a:t>
          </a:r>
          <a:endParaRPr kumimoji="1" lang="ja-JP" altLang="en-US" sz="2000" b="1" kern="1200" dirty="0">
            <a:solidFill>
              <a:schemeClr val="tx1"/>
            </a:solidFill>
          </a:endParaRPr>
        </a:p>
      </dsp:txBody>
      <dsp:txXfrm>
        <a:off x="8297612" y="2648474"/>
        <a:ext cx="1995271" cy="332596"/>
      </dsp:txXfrm>
    </dsp:sp>
    <dsp:sp modelId="{AC70D3D8-B7DA-4D60-929A-F221AA94A531}">
      <dsp:nvSpPr>
        <dsp:cNvPr id="0" name=""/>
        <dsp:cNvSpPr/>
      </dsp:nvSpPr>
      <dsp:spPr>
        <a:xfrm rot="3095995">
          <a:off x="3190391" y="3047169"/>
          <a:ext cx="655512" cy="10097"/>
        </a:xfrm>
        <a:custGeom>
          <a:avLst/>
          <a:gdLst/>
          <a:ahLst/>
          <a:cxnLst/>
          <a:rect l="0" t="0" r="0" b="0"/>
          <a:pathLst>
            <a:path>
              <a:moveTo>
                <a:pt x="0" y="5048"/>
              </a:moveTo>
              <a:lnTo>
                <a:pt x="655512"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3501759" y="3035830"/>
        <a:ext cx="32775" cy="32775"/>
      </dsp:txXfrm>
    </dsp:sp>
    <dsp:sp modelId="{CB8313D5-5224-4E7C-AE9B-62DB8A1C8047}">
      <dsp:nvSpPr>
        <dsp:cNvPr id="0" name=""/>
        <dsp:cNvSpPr/>
      </dsp:nvSpPr>
      <dsp:spPr>
        <a:xfrm>
          <a:off x="3721733" y="3132431"/>
          <a:ext cx="2217564" cy="353292"/>
        </a:xfrm>
        <a:prstGeom prst="roundRect">
          <a:avLst>
            <a:gd name="adj" fmla="val 10000"/>
          </a:avLst>
        </a:prstGeom>
        <a:solidFill>
          <a:schemeClr val="accent1">
            <a:lumMod val="20000"/>
            <a:lumOff val="80000"/>
          </a:schemeClr>
        </a:solidFill>
        <a:ln w="6350" cap="flat" cmpd="sng" algn="ctr">
          <a:solidFill>
            <a:schemeClr val="accent1">
              <a:lumMod val="50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瑕疵ある意思表示</a:t>
          </a:r>
          <a:endParaRPr kumimoji="1" lang="ja-JP" altLang="en-US" sz="2000" b="1" kern="1200" dirty="0">
            <a:solidFill>
              <a:schemeClr val="tx1"/>
            </a:solidFill>
          </a:endParaRPr>
        </a:p>
      </dsp:txBody>
      <dsp:txXfrm>
        <a:off x="3732081" y="3142779"/>
        <a:ext cx="2196868" cy="332596"/>
      </dsp:txXfrm>
    </dsp:sp>
    <dsp:sp modelId="{E18F5C63-0462-439C-90E4-349D605C7001}">
      <dsp:nvSpPr>
        <dsp:cNvPr id="0" name=""/>
        <dsp:cNvSpPr/>
      </dsp:nvSpPr>
      <dsp:spPr>
        <a:xfrm>
          <a:off x="5939297" y="3304029"/>
          <a:ext cx="280818" cy="10097"/>
        </a:xfrm>
        <a:custGeom>
          <a:avLst/>
          <a:gdLst/>
          <a:ahLst/>
          <a:cxnLst/>
          <a:rect l="0" t="0" r="0" b="0"/>
          <a:pathLst>
            <a:path>
              <a:moveTo>
                <a:pt x="0" y="5048"/>
              </a:moveTo>
              <a:lnTo>
                <a:pt x="280818"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6072686" y="3302057"/>
        <a:ext cx="14040" cy="14040"/>
      </dsp:txXfrm>
    </dsp:sp>
    <dsp:sp modelId="{5AE684F4-DA1A-49C5-B6C7-D6DE3CC2F9C2}">
      <dsp:nvSpPr>
        <dsp:cNvPr id="0" name=""/>
        <dsp:cNvSpPr/>
      </dsp:nvSpPr>
      <dsp:spPr>
        <a:xfrm>
          <a:off x="6220116" y="3132431"/>
          <a:ext cx="1666087" cy="353292"/>
        </a:xfrm>
        <a:prstGeom prst="roundRect">
          <a:avLst>
            <a:gd name="adj" fmla="val 10000"/>
          </a:avLst>
        </a:prstGeom>
        <a:solidFill>
          <a:schemeClr val="accent4">
            <a:lumMod val="20000"/>
            <a:lumOff val="80000"/>
          </a:schemeClr>
        </a:solidFill>
        <a:ln w="6350" cap="flat" cmpd="sng" algn="ctr">
          <a:solidFill>
            <a:schemeClr val="accent4">
              <a:lumMod val="50000"/>
            </a:schemeClr>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表意者善意</a:t>
          </a:r>
          <a:endParaRPr kumimoji="1" lang="ja-JP" altLang="en-US" sz="2000" b="1" kern="1200" dirty="0">
            <a:solidFill>
              <a:schemeClr val="tx1"/>
            </a:solidFill>
          </a:endParaRPr>
        </a:p>
      </dsp:txBody>
      <dsp:txXfrm>
        <a:off x="6230464" y="3142779"/>
        <a:ext cx="1645391" cy="332596"/>
      </dsp:txXfrm>
    </dsp:sp>
    <dsp:sp modelId="{31017E0E-1E61-4D39-B4A9-125845531FAB}">
      <dsp:nvSpPr>
        <dsp:cNvPr id="0" name=""/>
        <dsp:cNvSpPr/>
      </dsp:nvSpPr>
      <dsp:spPr>
        <a:xfrm rot="28098">
          <a:off x="7886197" y="3305668"/>
          <a:ext cx="401073" cy="10097"/>
        </a:xfrm>
        <a:custGeom>
          <a:avLst/>
          <a:gdLst/>
          <a:ahLst/>
          <a:cxnLst/>
          <a:rect l="0" t="0" r="0" b="0"/>
          <a:pathLst>
            <a:path>
              <a:moveTo>
                <a:pt x="0" y="5048"/>
              </a:moveTo>
              <a:lnTo>
                <a:pt x="401073"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8076707" y="3300690"/>
        <a:ext cx="20053" cy="20053"/>
      </dsp:txXfrm>
    </dsp:sp>
    <dsp:sp modelId="{99D33379-A07B-4874-B410-840425DA951F}">
      <dsp:nvSpPr>
        <dsp:cNvPr id="0" name=""/>
        <dsp:cNvSpPr/>
      </dsp:nvSpPr>
      <dsp:spPr>
        <a:xfrm>
          <a:off x="8287264" y="3135709"/>
          <a:ext cx="2015967" cy="353292"/>
        </a:xfrm>
        <a:prstGeom prst="roundRect">
          <a:avLst>
            <a:gd name="adj" fmla="val 10000"/>
          </a:avLst>
        </a:prstGeom>
        <a:solidFill>
          <a:schemeClr val="accent1">
            <a:lumMod val="20000"/>
            <a:lumOff val="80000"/>
          </a:schemeClr>
        </a:solidFill>
        <a:ln w="6350" cap="flat" cmpd="sng" algn="ctr">
          <a:solidFill>
            <a:schemeClr val="accent1">
              <a:lumMod val="50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動機の錯誤</a:t>
          </a:r>
          <a:endParaRPr kumimoji="1" lang="ja-JP" altLang="en-US" sz="2000" b="1" kern="1200" dirty="0">
            <a:solidFill>
              <a:schemeClr val="tx1"/>
            </a:solidFill>
          </a:endParaRPr>
        </a:p>
      </dsp:txBody>
      <dsp:txXfrm>
        <a:off x="8297612" y="3146057"/>
        <a:ext cx="1995271" cy="332596"/>
      </dsp:txXfrm>
    </dsp:sp>
    <dsp:sp modelId="{8FBA883E-230A-463E-88A5-6E0093894B07}">
      <dsp:nvSpPr>
        <dsp:cNvPr id="0" name=""/>
        <dsp:cNvSpPr/>
      </dsp:nvSpPr>
      <dsp:spPr>
        <a:xfrm rot="2679850">
          <a:off x="7804789" y="3502222"/>
          <a:ext cx="563889" cy="10097"/>
        </a:xfrm>
        <a:custGeom>
          <a:avLst/>
          <a:gdLst/>
          <a:ahLst/>
          <a:cxnLst/>
          <a:rect l="0" t="0" r="0" b="0"/>
          <a:pathLst>
            <a:path>
              <a:moveTo>
                <a:pt x="0" y="5048"/>
              </a:moveTo>
              <a:lnTo>
                <a:pt x="563889"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8072636" y="3493173"/>
        <a:ext cx="28194" cy="28194"/>
      </dsp:txXfrm>
    </dsp:sp>
    <dsp:sp modelId="{6F0E5B7B-D838-4549-AC28-13365DDAB476}">
      <dsp:nvSpPr>
        <dsp:cNvPr id="0" name=""/>
        <dsp:cNvSpPr/>
      </dsp:nvSpPr>
      <dsp:spPr>
        <a:xfrm>
          <a:off x="8287264" y="3528817"/>
          <a:ext cx="2015967" cy="353292"/>
        </a:xfrm>
        <a:prstGeom prst="roundRect">
          <a:avLst>
            <a:gd name="adj" fmla="val 10000"/>
          </a:avLst>
        </a:prstGeom>
        <a:solidFill>
          <a:schemeClr val="accent1">
            <a:lumMod val="20000"/>
            <a:lumOff val="80000"/>
          </a:schemeClr>
        </a:solidFill>
        <a:ln w="6350" cap="flat" cmpd="sng" algn="ctr">
          <a:solidFill>
            <a:schemeClr val="accent1">
              <a:lumMod val="50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詐欺</a:t>
          </a:r>
          <a:endParaRPr kumimoji="1" lang="ja-JP" altLang="en-US" sz="2000" b="1" kern="1200" dirty="0">
            <a:solidFill>
              <a:schemeClr val="tx1"/>
            </a:solidFill>
          </a:endParaRPr>
        </a:p>
      </dsp:txBody>
      <dsp:txXfrm>
        <a:off x="8297612" y="3539165"/>
        <a:ext cx="1995271" cy="332596"/>
      </dsp:txXfrm>
    </dsp:sp>
    <dsp:sp modelId="{2B17B287-1828-498B-AB3A-C46677DCFBF2}">
      <dsp:nvSpPr>
        <dsp:cNvPr id="0" name=""/>
        <dsp:cNvSpPr/>
      </dsp:nvSpPr>
      <dsp:spPr>
        <a:xfrm rot="3784175">
          <a:off x="7643972" y="3698776"/>
          <a:ext cx="885522" cy="10097"/>
        </a:xfrm>
        <a:custGeom>
          <a:avLst/>
          <a:gdLst/>
          <a:ahLst/>
          <a:cxnLst/>
          <a:rect l="0" t="0" r="0" b="0"/>
          <a:pathLst>
            <a:path>
              <a:moveTo>
                <a:pt x="0" y="5048"/>
              </a:moveTo>
              <a:lnTo>
                <a:pt x="885522"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622300">
            <a:lnSpc>
              <a:spcPct val="90000"/>
            </a:lnSpc>
            <a:spcBef>
              <a:spcPct val="0"/>
            </a:spcBef>
            <a:spcAft>
              <a:spcPct val="35000"/>
            </a:spcAft>
          </a:pPr>
          <a:endParaRPr kumimoji="1" lang="ja-JP" altLang="en-US" sz="1400" b="1" kern="1200"/>
        </a:p>
      </dsp:txBody>
      <dsp:txXfrm>
        <a:off x="8064596" y="3681686"/>
        <a:ext cx="44276" cy="44276"/>
      </dsp:txXfrm>
    </dsp:sp>
    <dsp:sp modelId="{EF94BC38-B9F8-433F-B85B-2BA4EF120999}">
      <dsp:nvSpPr>
        <dsp:cNvPr id="0" name=""/>
        <dsp:cNvSpPr/>
      </dsp:nvSpPr>
      <dsp:spPr>
        <a:xfrm>
          <a:off x="8287264" y="3921925"/>
          <a:ext cx="2015967" cy="353292"/>
        </a:xfrm>
        <a:prstGeom prst="roundRect">
          <a:avLst>
            <a:gd name="adj" fmla="val 10000"/>
          </a:avLst>
        </a:prstGeom>
        <a:solidFill>
          <a:schemeClr val="accent1">
            <a:lumMod val="20000"/>
            <a:lumOff val="80000"/>
          </a:schemeClr>
        </a:solidFill>
        <a:ln w="6350" cap="flat" cmpd="sng" algn="ctr">
          <a:solidFill>
            <a:schemeClr val="accent1">
              <a:lumMod val="50000"/>
            </a:schemeClr>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強迫</a:t>
          </a:r>
          <a:endParaRPr kumimoji="1" lang="ja-JP" altLang="en-US" sz="2000" b="1" kern="1200" dirty="0">
            <a:solidFill>
              <a:schemeClr val="tx1"/>
            </a:solidFill>
          </a:endParaRPr>
        </a:p>
      </dsp:txBody>
      <dsp:txXfrm>
        <a:off x="8297612" y="3932273"/>
        <a:ext cx="1995271" cy="332596"/>
      </dsp:txXfrm>
    </dsp:sp>
    <dsp:sp modelId="{3C9BB0F1-3FDF-40BC-B171-014677BA4E9D}">
      <dsp:nvSpPr>
        <dsp:cNvPr id="0" name=""/>
        <dsp:cNvSpPr/>
      </dsp:nvSpPr>
      <dsp:spPr>
        <a:xfrm rot="4710769">
          <a:off x="1194072" y="3117319"/>
          <a:ext cx="1968103" cy="10097"/>
        </a:xfrm>
        <a:custGeom>
          <a:avLst/>
          <a:gdLst/>
          <a:ahLst/>
          <a:cxnLst/>
          <a:rect l="0" t="0" r="0" b="0"/>
          <a:pathLst>
            <a:path>
              <a:moveTo>
                <a:pt x="0" y="5048"/>
              </a:moveTo>
              <a:lnTo>
                <a:pt x="1968103" y="50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2128921" y="3073165"/>
        <a:ext cx="98405" cy="98405"/>
      </dsp:txXfrm>
    </dsp:sp>
    <dsp:sp modelId="{77ABCC20-059A-49E2-ABB3-27C32A492628}">
      <dsp:nvSpPr>
        <dsp:cNvPr id="0" name=""/>
        <dsp:cNvSpPr/>
      </dsp:nvSpPr>
      <dsp:spPr>
        <a:xfrm>
          <a:off x="2374097" y="3582716"/>
          <a:ext cx="940465" cy="1007983"/>
        </a:xfrm>
        <a:prstGeom prst="roundRect">
          <a:avLst>
            <a:gd name="adj" fmla="val 10000"/>
          </a:avLst>
        </a:prstGeom>
        <a:solidFill>
          <a:schemeClr val="accent2">
            <a:lumMod val="20000"/>
            <a:lumOff val="80000"/>
          </a:schemeClr>
        </a:solidFill>
        <a:ln>
          <a:solidFill>
            <a:schemeClr val="accent2">
              <a:lumMod val="50000"/>
            </a:schemeClr>
          </a:solid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契約の方法・</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内容</a:t>
          </a:r>
          <a:endParaRPr kumimoji="1" lang="ja-JP" altLang="en-US" sz="2000" b="1" kern="1200" dirty="0">
            <a:solidFill>
              <a:schemeClr val="tx1"/>
            </a:solidFill>
          </a:endParaRPr>
        </a:p>
      </dsp:txBody>
      <dsp:txXfrm>
        <a:off x="2401642" y="3610261"/>
        <a:ext cx="885375" cy="952893"/>
      </dsp:txXfrm>
    </dsp:sp>
    <dsp:sp modelId="{86E1E2A6-A7E6-4AFF-B6FC-7BC6DB10E7EB}">
      <dsp:nvSpPr>
        <dsp:cNvPr id="0" name=""/>
        <dsp:cNvSpPr/>
      </dsp:nvSpPr>
      <dsp:spPr>
        <a:xfrm rot="6788">
          <a:off x="3314561" y="4082110"/>
          <a:ext cx="457073" cy="10097"/>
        </a:xfrm>
        <a:custGeom>
          <a:avLst/>
          <a:gdLst/>
          <a:ahLst/>
          <a:cxnLst/>
          <a:rect l="0" t="0" r="0" b="0"/>
          <a:pathLst>
            <a:path>
              <a:moveTo>
                <a:pt x="0" y="5048"/>
              </a:moveTo>
              <a:lnTo>
                <a:pt x="457073" y="504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77800">
            <a:lnSpc>
              <a:spcPct val="90000"/>
            </a:lnSpc>
            <a:spcBef>
              <a:spcPct val="0"/>
            </a:spcBef>
            <a:spcAft>
              <a:spcPct val="35000"/>
            </a:spcAft>
          </a:pPr>
          <a:endParaRPr kumimoji="1" lang="ja-JP" altLang="en-US" sz="400" kern="1200"/>
        </a:p>
      </dsp:txBody>
      <dsp:txXfrm>
        <a:off x="3531671" y="4075732"/>
        <a:ext cx="22853" cy="22853"/>
      </dsp:txXfrm>
    </dsp:sp>
    <dsp:sp modelId="{4D2786DC-E419-484C-91B4-4C8A5FEA5DE9}">
      <dsp:nvSpPr>
        <dsp:cNvPr id="0" name=""/>
        <dsp:cNvSpPr/>
      </dsp:nvSpPr>
      <dsp:spPr>
        <a:xfrm>
          <a:off x="3771634" y="3905233"/>
          <a:ext cx="2150977" cy="364754"/>
        </a:xfrm>
        <a:prstGeom prst="roundRect">
          <a:avLst>
            <a:gd name="adj" fmla="val 10000"/>
          </a:avLst>
        </a:prstGeom>
        <a:solidFill>
          <a:schemeClr val="accent2">
            <a:lumMod val="20000"/>
            <a:lumOff val="80000"/>
          </a:schemeClr>
        </a:solidFill>
        <a:ln>
          <a:solidFill>
            <a:schemeClr val="accent2">
              <a:lumMod val="50000"/>
            </a:schemeClr>
          </a:solidFill>
        </a:ln>
        <a:effectLst>
          <a:outerShdw blurRad="57150" dist="19050" dir="5400000" algn="ctr" rotWithShape="0">
            <a:srgbClr val="000000">
              <a:alpha val="63000"/>
            </a:srgbClr>
          </a:outerShdw>
        </a:effectLst>
      </dsp:spPr>
      <dsp:style>
        <a:lnRef idx="0">
          <a:schemeClr val="accent2"/>
        </a:lnRef>
        <a:fillRef idx="3">
          <a:schemeClr val="accent2"/>
        </a:fillRef>
        <a:effectRef idx="3">
          <a:schemeClr val="accent2"/>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公序良俗違反</a:t>
          </a:r>
          <a:endParaRPr kumimoji="1" lang="ja-JP" altLang="en-US" sz="2000" b="1" kern="1200" dirty="0">
            <a:solidFill>
              <a:schemeClr val="tx1"/>
            </a:solidFill>
          </a:endParaRPr>
        </a:p>
      </dsp:txBody>
      <dsp:txXfrm>
        <a:off x="3782317" y="3915916"/>
        <a:ext cx="2129611" cy="3433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92712E-A92C-412C-885F-71A7BE701AB1}">
      <dsp:nvSpPr>
        <dsp:cNvPr id="0" name=""/>
        <dsp:cNvSpPr/>
      </dsp:nvSpPr>
      <dsp:spPr>
        <a:xfrm>
          <a:off x="0" y="213505"/>
          <a:ext cx="2161137" cy="1582061"/>
        </a:xfrm>
        <a:prstGeom prst="roundRect">
          <a:avLst>
            <a:gd name="adj" fmla="val 10000"/>
          </a:avLst>
        </a:prstGeom>
        <a:solidFill>
          <a:schemeClr val="accent4">
            <a:lumMod val="20000"/>
            <a:lumOff val="80000"/>
          </a:schemeClr>
        </a:soli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権利外観法理</a:t>
          </a:r>
          <a:r>
            <a:rPr kumimoji="1" lang="en-US" altLang="ja-JP" sz="2000" b="1" kern="1200" dirty="0" smtClean="0"/>
            <a:t/>
          </a:r>
          <a:br>
            <a:rPr kumimoji="1" lang="en-US" altLang="ja-JP" sz="2000" b="1" kern="1200" dirty="0" smtClean="0"/>
          </a:br>
          <a:r>
            <a:rPr kumimoji="1" lang="ja-JP" altLang="en-US" sz="2000" b="1" kern="1200" dirty="0" smtClean="0"/>
            <a:t>の適用除外</a:t>
          </a:r>
          <a:r>
            <a:rPr kumimoji="1" lang="en-US" altLang="ja-JP" sz="2000" b="1" kern="1200" dirty="0" smtClean="0"/>
            <a:t/>
          </a:r>
          <a:br>
            <a:rPr kumimoji="1" lang="en-US" altLang="ja-JP" sz="2000" b="1" kern="1200" dirty="0" smtClean="0"/>
          </a:br>
          <a:r>
            <a:rPr kumimoji="1" lang="ja-JP" altLang="en-US" sz="2000" b="1" kern="1200" dirty="0" smtClean="0"/>
            <a:t>（公序の問題）</a:t>
          </a:r>
          <a:endParaRPr kumimoji="1" lang="ja-JP" altLang="en-US" sz="2000" b="1" kern="1200" dirty="0"/>
        </a:p>
      </dsp:txBody>
      <dsp:txXfrm>
        <a:off x="46337" y="259842"/>
        <a:ext cx="2068463" cy="1489387"/>
      </dsp:txXfrm>
    </dsp:sp>
    <dsp:sp modelId="{10BF4D2C-3EB3-4E9D-9FCF-9FCC5DDEB267}">
      <dsp:nvSpPr>
        <dsp:cNvPr id="0" name=""/>
        <dsp:cNvSpPr/>
      </dsp:nvSpPr>
      <dsp:spPr>
        <a:xfrm rot="17596399">
          <a:off x="1906768" y="611543"/>
          <a:ext cx="841052" cy="13368"/>
        </a:xfrm>
        <a:custGeom>
          <a:avLst/>
          <a:gdLst/>
          <a:ahLst/>
          <a:cxnLst/>
          <a:rect l="0" t="0" r="0" b="0"/>
          <a:pathLst>
            <a:path>
              <a:moveTo>
                <a:pt x="0" y="6684"/>
              </a:moveTo>
              <a:lnTo>
                <a:pt x="841052" y="66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306268" y="597201"/>
        <a:ext cx="42052" cy="42052"/>
      </dsp:txXfrm>
    </dsp:sp>
    <dsp:sp modelId="{1BE7F1BE-E0B0-4307-95FD-33A50470F825}">
      <dsp:nvSpPr>
        <dsp:cNvPr id="0" name=""/>
        <dsp:cNvSpPr/>
      </dsp:nvSpPr>
      <dsp:spPr>
        <a:xfrm>
          <a:off x="2493452" y="2785"/>
          <a:ext cx="5095853" cy="458267"/>
        </a:xfrm>
        <a:prstGeom prst="roundRect">
          <a:avLst>
            <a:gd name="adj" fmla="val 10000"/>
          </a:avLst>
        </a:prstGeom>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90</a:t>
          </a:r>
          <a:r>
            <a:rPr kumimoji="1" lang="ja-JP" altLang="en-US" sz="2000" b="1" kern="1200" dirty="0" smtClean="0"/>
            <a:t>条（公序良俗違反）</a:t>
          </a:r>
          <a:endParaRPr kumimoji="1" lang="ja-JP" altLang="en-US" sz="2000" b="1" kern="1200" dirty="0"/>
        </a:p>
      </dsp:txBody>
      <dsp:txXfrm>
        <a:off x="2506874" y="16207"/>
        <a:ext cx="5069009" cy="431423"/>
      </dsp:txXfrm>
    </dsp:sp>
    <dsp:sp modelId="{8CBF06B1-F3D6-4377-8664-72DB913C67DB}">
      <dsp:nvSpPr>
        <dsp:cNvPr id="0" name=""/>
        <dsp:cNvSpPr/>
      </dsp:nvSpPr>
      <dsp:spPr>
        <a:xfrm rot="19333492">
          <a:off x="2117080" y="869082"/>
          <a:ext cx="420427" cy="13368"/>
        </a:xfrm>
        <a:custGeom>
          <a:avLst/>
          <a:gdLst/>
          <a:ahLst/>
          <a:cxnLst/>
          <a:rect l="0" t="0" r="0" b="0"/>
          <a:pathLst>
            <a:path>
              <a:moveTo>
                <a:pt x="0" y="6684"/>
              </a:moveTo>
              <a:lnTo>
                <a:pt x="420427" y="66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316784" y="865255"/>
        <a:ext cx="21021" cy="21021"/>
      </dsp:txXfrm>
    </dsp:sp>
    <dsp:sp modelId="{5C41DEE1-D7B3-4CE4-95D2-D2C53F8A115B}">
      <dsp:nvSpPr>
        <dsp:cNvPr id="0" name=""/>
        <dsp:cNvSpPr/>
      </dsp:nvSpPr>
      <dsp:spPr>
        <a:xfrm>
          <a:off x="2493452" y="517863"/>
          <a:ext cx="5095853" cy="458267"/>
        </a:xfrm>
        <a:prstGeom prst="roundRect">
          <a:avLst>
            <a:gd name="adj" fmla="val 10000"/>
          </a:avLst>
        </a:prstGeom>
        <a:solidFill>
          <a:schemeClr val="accent4">
            <a:lumMod val="20000"/>
            <a:lumOff val="80000"/>
          </a:schemeClr>
        </a:soli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意思無能力</a:t>
          </a:r>
          <a:endParaRPr kumimoji="1" lang="ja-JP" altLang="en-US" sz="2000" b="1" kern="1200" dirty="0"/>
        </a:p>
      </dsp:txBody>
      <dsp:txXfrm>
        <a:off x="2506874" y="531285"/>
        <a:ext cx="5069009" cy="431423"/>
      </dsp:txXfrm>
    </dsp:sp>
    <dsp:sp modelId="{D951B785-58D5-48C0-AEF1-07EC90681D96}">
      <dsp:nvSpPr>
        <dsp:cNvPr id="0" name=""/>
        <dsp:cNvSpPr/>
      </dsp:nvSpPr>
      <dsp:spPr>
        <a:xfrm rot="2266508">
          <a:off x="2117080" y="1126621"/>
          <a:ext cx="420427" cy="13368"/>
        </a:xfrm>
        <a:custGeom>
          <a:avLst/>
          <a:gdLst/>
          <a:ahLst/>
          <a:cxnLst/>
          <a:rect l="0" t="0" r="0" b="0"/>
          <a:pathLst>
            <a:path>
              <a:moveTo>
                <a:pt x="0" y="6684"/>
              </a:moveTo>
              <a:lnTo>
                <a:pt x="420427" y="66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316784" y="1122794"/>
        <a:ext cx="21021" cy="21021"/>
      </dsp:txXfrm>
    </dsp:sp>
    <dsp:sp modelId="{0B71DEE4-A08C-4C02-9A65-A6321935F57F}">
      <dsp:nvSpPr>
        <dsp:cNvPr id="0" name=""/>
        <dsp:cNvSpPr/>
      </dsp:nvSpPr>
      <dsp:spPr>
        <a:xfrm>
          <a:off x="2493452" y="1032940"/>
          <a:ext cx="5095853" cy="458267"/>
        </a:xfrm>
        <a:prstGeom prst="roundRect">
          <a:avLst>
            <a:gd name="adj" fmla="val 10000"/>
          </a:avLst>
        </a:prstGeom>
        <a:solidFill>
          <a:schemeClr val="accent4">
            <a:lumMod val="20000"/>
            <a:lumOff val="80000"/>
          </a:schemeClr>
        </a:soli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5</a:t>
          </a:r>
          <a:r>
            <a:rPr kumimoji="1" lang="ja-JP" altLang="en-US" sz="2000" b="1" kern="1200" dirty="0" smtClean="0"/>
            <a:t>条以下（制限行為能力による取消し）</a:t>
          </a:r>
          <a:endParaRPr kumimoji="1" lang="ja-JP" altLang="en-US" sz="2000" b="1" kern="1200" dirty="0"/>
        </a:p>
      </dsp:txBody>
      <dsp:txXfrm>
        <a:off x="2506874" y="1046362"/>
        <a:ext cx="5069009" cy="431423"/>
      </dsp:txXfrm>
    </dsp:sp>
    <dsp:sp modelId="{1AD54A44-8BBE-4B7A-B876-11341A4B087D}">
      <dsp:nvSpPr>
        <dsp:cNvPr id="0" name=""/>
        <dsp:cNvSpPr/>
      </dsp:nvSpPr>
      <dsp:spPr>
        <a:xfrm rot="4003601">
          <a:off x="1906768" y="1384159"/>
          <a:ext cx="841052" cy="13368"/>
        </a:xfrm>
        <a:custGeom>
          <a:avLst/>
          <a:gdLst/>
          <a:ahLst/>
          <a:cxnLst/>
          <a:rect l="0" t="0" r="0" b="0"/>
          <a:pathLst>
            <a:path>
              <a:moveTo>
                <a:pt x="0" y="6684"/>
              </a:moveTo>
              <a:lnTo>
                <a:pt x="841052" y="66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306268" y="1369817"/>
        <a:ext cx="42052" cy="42052"/>
      </dsp:txXfrm>
    </dsp:sp>
    <dsp:sp modelId="{B3ACC788-F7A2-4FA0-9AB1-5B1811AAD53E}">
      <dsp:nvSpPr>
        <dsp:cNvPr id="0" name=""/>
        <dsp:cNvSpPr/>
      </dsp:nvSpPr>
      <dsp:spPr>
        <a:xfrm>
          <a:off x="2493452" y="1548018"/>
          <a:ext cx="5095853" cy="458267"/>
        </a:xfrm>
        <a:prstGeom prst="roundRect">
          <a:avLst>
            <a:gd name="adj" fmla="val 10000"/>
          </a:avLst>
        </a:prstGeom>
        <a:solidFill>
          <a:schemeClr val="accent4">
            <a:lumMod val="20000"/>
            <a:lumOff val="80000"/>
          </a:schemeClr>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95</a:t>
          </a:r>
          <a:r>
            <a:rPr kumimoji="1" lang="ja-JP" altLang="en-US" sz="2000" b="1" kern="1200" dirty="0" smtClean="0"/>
            <a:t>条（要素の錯誤），</a:t>
          </a:r>
          <a:r>
            <a:rPr kumimoji="1" lang="en-US" altLang="ja-JP" sz="2000" b="1" kern="1200" dirty="0" smtClean="0"/>
            <a:t>96</a:t>
          </a:r>
          <a:r>
            <a:rPr kumimoji="1" lang="ja-JP" altLang="en-US" sz="2000" b="1" kern="1200" dirty="0" smtClean="0"/>
            <a:t>条（強迫取消し）</a:t>
          </a:r>
          <a:endParaRPr kumimoji="1" lang="ja-JP" altLang="en-US" sz="2000" b="1" kern="1200" dirty="0"/>
        </a:p>
      </dsp:txBody>
      <dsp:txXfrm>
        <a:off x="2506874" y="1561440"/>
        <a:ext cx="5069009" cy="431423"/>
      </dsp:txXfrm>
    </dsp:sp>
    <dsp:sp modelId="{84B98456-5C6E-405B-A317-419971E8A01C}">
      <dsp:nvSpPr>
        <dsp:cNvPr id="0" name=""/>
        <dsp:cNvSpPr/>
      </dsp:nvSpPr>
      <dsp:spPr>
        <a:xfrm>
          <a:off x="0" y="2917663"/>
          <a:ext cx="2161137" cy="1582061"/>
        </a:xfrm>
        <a:prstGeom prst="roundRect">
          <a:avLst>
            <a:gd name="adj" fmla="val 10000"/>
          </a:avLst>
        </a:prstGeom>
        <a:solidFill>
          <a:schemeClr val="accent1">
            <a:lumMod val="20000"/>
            <a:lumOff val="80000"/>
          </a:schemeClr>
        </a:soli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権利外観法理</a:t>
          </a:r>
          <a:r>
            <a:rPr kumimoji="1" lang="en-US" altLang="ja-JP" sz="2000" b="1" kern="1200" dirty="0" smtClean="0"/>
            <a:t/>
          </a:r>
          <a:br>
            <a:rPr kumimoji="1" lang="en-US" altLang="ja-JP" sz="2000" b="1" kern="1200" dirty="0" smtClean="0"/>
          </a:br>
          <a:r>
            <a:rPr kumimoji="1" lang="ja-JP" altLang="en-US" sz="2000" b="1" kern="1200" dirty="0" smtClean="0"/>
            <a:t>の適用</a:t>
          </a:r>
          <a:r>
            <a:rPr kumimoji="1" lang="en-US" altLang="ja-JP" sz="2000" b="1" kern="1200" dirty="0" smtClean="0"/>
            <a:t/>
          </a:r>
          <a:br>
            <a:rPr kumimoji="1" lang="en-US" altLang="ja-JP" sz="2000" b="1" kern="1200" dirty="0" smtClean="0"/>
          </a:br>
          <a:r>
            <a:rPr kumimoji="1" lang="ja-JP" altLang="en-US" sz="2000" b="1" kern="1200" dirty="0" smtClean="0"/>
            <a:t>（取引の安全）</a:t>
          </a:r>
          <a:endParaRPr kumimoji="1" lang="ja-JP" altLang="en-US" sz="2000" b="1" kern="1200" dirty="0"/>
        </a:p>
      </dsp:txBody>
      <dsp:txXfrm>
        <a:off x="46337" y="2964000"/>
        <a:ext cx="2068463" cy="1489387"/>
      </dsp:txXfrm>
    </dsp:sp>
    <dsp:sp modelId="{1083128F-6249-4804-8B1F-5D028066BD40}">
      <dsp:nvSpPr>
        <dsp:cNvPr id="0" name=""/>
        <dsp:cNvSpPr/>
      </dsp:nvSpPr>
      <dsp:spPr>
        <a:xfrm rot="17159996">
          <a:off x="1724480" y="3122547"/>
          <a:ext cx="1205628" cy="13368"/>
        </a:xfrm>
        <a:custGeom>
          <a:avLst/>
          <a:gdLst/>
          <a:ahLst/>
          <a:cxnLst/>
          <a:rect l="0" t="0" r="0" b="0"/>
          <a:pathLst>
            <a:path>
              <a:moveTo>
                <a:pt x="0" y="6684"/>
              </a:moveTo>
              <a:lnTo>
                <a:pt x="1205628" y="66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297154" y="3099090"/>
        <a:ext cx="60281" cy="60281"/>
      </dsp:txXfrm>
    </dsp:sp>
    <dsp:sp modelId="{F77E80A4-189A-4970-A968-30590CAFB10E}">
      <dsp:nvSpPr>
        <dsp:cNvPr id="0" name=""/>
        <dsp:cNvSpPr/>
      </dsp:nvSpPr>
      <dsp:spPr>
        <a:xfrm>
          <a:off x="2493452" y="2320635"/>
          <a:ext cx="5095853" cy="458267"/>
        </a:xfrm>
        <a:prstGeom prst="roundRect">
          <a:avLst>
            <a:gd name="adj" fmla="val 10000"/>
          </a:avLst>
        </a:prstGeom>
        <a:solidFill>
          <a:schemeClr val="accent1">
            <a:lumMod val="20000"/>
            <a:lumOff val="80000"/>
          </a:schemeClr>
        </a:soli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本人が相手方の悪意又は有過失を立証</a:t>
          </a:r>
          <a:endParaRPr kumimoji="1" lang="ja-JP" altLang="en-US" sz="2000" b="1" kern="1200" dirty="0"/>
        </a:p>
      </dsp:txBody>
      <dsp:txXfrm>
        <a:off x="2506874" y="2334057"/>
        <a:ext cx="5069009" cy="431423"/>
      </dsp:txXfrm>
    </dsp:sp>
    <dsp:sp modelId="{D6231200-6B03-4134-A9E1-B266F784FBC8}">
      <dsp:nvSpPr>
        <dsp:cNvPr id="0" name=""/>
        <dsp:cNvSpPr/>
      </dsp:nvSpPr>
      <dsp:spPr>
        <a:xfrm rot="19682452">
          <a:off x="7552431" y="2414315"/>
          <a:ext cx="486551" cy="13368"/>
        </a:xfrm>
        <a:custGeom>
          <a:avLst/>
          <a:gdLst/>
          <a:ahLst/>
          <a:cxnLst/>
          <a:rect l="0" t="0" r="0" b="0"/>
          <a:pathLst>
            <a:path>
              <a:moveTo>
                <a:pt x="0" y="6684"/>
              </a:moveTo>
              <a:lnTo>
                <a:pt x="486551" y="66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7783543" y="2408835"/>
        <a:ext cx="24327" cy="24327"/>
      </dsp:txXfrm>
    </dsp:sp>
    <dsp:sp modelId="{7C835632-3B9B-4F53-AC91-18225D877871}">
      <dsp:nvSpPr>
        <dsp:cNvPr id="0" name=""/>
        <dsp:cNvSpPr/>
      </dsp:nvSpPr>
      <dsp:spPr>
        <a:xfrm>
          <a:off x="8002108" y="2063096"/>
          <a:ext cx="3164122" cy="458267"/>
        </a:xfrm>
        <a:prstGeom prst="roundRect">
          <a:avLst>
            <a:gd name="adj" fmla="val 10000"/>
          </a:avLst>
        </a:prstGeom>
        <a:solidFill>
          <a:schemeClr val="accent1">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93</a:t>
          </a:r>
          <a:r>
            <a:rPr kumimoji="1" lang="ja-JP" altLang="en-US" sz="2000" b="1" kern="1200" dirty="0" smtClean="0"/>
            <a:t>条（心裡留保）</a:t>
          </a:r>
          <a:endParaRPr kumimoji="1" lang="ja-JP" altLang="en-US" sz="2000" b="1" kern="1200" dirty="0"/>
        </a:p>
      </dsp:txBody>
      <dsp:txXfrm>
        <a:off x="8015530" y="2076518"/>
        <a:ext cx="3137278" cy="431423"/>
      </dsp:txXfrm>
    </dsp:sp>
    <dsp:sp modelId="{B7092B5A-C405-435E-81BE-A02F29B672BE}">
      <dsp:nvSpPr>
        <dsp:cNvPr id="0" name=""/>
        <dsp:cNvSpPr/>
      </dsp:nvSpPr>
      <dsp:spPr>
        <a:xfrm rot="1917548">
          <a:off x="7552431" y="2671854"/>
          <a:ext cx="486551" cy="13368"/>
        </a:xfrm>
        <a:custGeom>
          <a:avLst/>
          <a:gdLst/>
          <a:ahLst/>
          <a:cxnLst/>
          <a:rect l="0" t="0" r="0" b="0"/>
          <a:pathLst>
            <a:path>
              <a:moveTo>
                <a:pt x="0" y="6684"/>
              </a:moveTo>
              <a:lnTo>
                <a:pt x="486551" y="66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7783543" y="2666374"/>
        <a:ext cx="24327" cy="24327"/>
      </dsp:txXfrm>
    </dsp:sp>
    <dsp:sp modelId="{CD3DE5B3-399B-458B-B7A5-A3DF01B7F480}">
      <dsp:nvSpPr>
        <dsp:cNvPr id="0" name=""/>
        <dsp:cNvSpPr/>
      </dsp:nvSpPr>
      <dsp:spPr>
        <a:xfrm>
          <a:off x="8002108" y="2578174"/>
          <a:ext cx="3164122" cy="458267"/>
        </a:xfrm>
        <a:prstGeom prst="roundRect">
          <a:avLst>
            <a:gd name="adj" fmla="val 10000"/>
          </a:avLst>
        </a:prstGeom>
        <a:solidFill>
          <a:schemeClr val="accent1">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109</a:t>
          </a:r>
          <a:r>
            <a:rPr kumimoji="1" lang="ja-JP" altLang="en-US" sz="2000" b="1" kern="1200" dirty="0" smtClean="0"/>
            <a:t>条の表見代理</a:t>
          </a:r>
          <a:endParaRPr kumimoji="1" lang="ja-JP" altLang="en-US" sz="2000" b="1" kern="1200" dirty="0"/>
        </a:p>
      </dsp:txBody>
      <dsp:txXfrm>
        <a:off x="8015530" y="2591596"/>
        <a:ext cx="3137278" cy="431423"/>
      </dsp:txXfrm>
    </dsp:sp>
    <dsp:sp modelId="{CCD193A9-75E1-4D7B-96CF-40BF3DFCC027}">
      <dsp:nvSpPr>
        <dsp:cNvPr id="0" name=""/>
        <dsp:cNvSpPr/>
      </dsp:nvSpPr>
      <dsp:spPr>
        <a:xfrm rot="1270858">
          <a:off x="2149099" y="3766394"/>
          <a:ext cx="356391" cy="13368"/>
        </a:xfrm>
        <a:custGeom>
          <a:avLst/>
          <a:gdLst/>
          <a:ahLst/>
          <a:cxnLst/>
          <a:rect l="0" t="0" r="0" b="0"/>
          <a:pathLst>
            <a:path>
              <a:moveTo>
                <a:pt x="0" y="6684"/>
              </a:moveTo>
              <a:lnTo>
                <a:pt x="356391" y="66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318384" y="3764168"/>
        <a:ext cx="17819" cy="17819"/>
      </dsp:txXfrm>
    </dsp:sp>
    <dsp:sp modelId="{DC67F0DD-992C-4289-92FA-89C48B1A4794}">
      <dsp:nvSpPr>
        <dsp:cNvPr id="0" name=""/>
        <dsp:cNvSpPr/>
      </dsp:nvSpPr>
      <dsp:spPr>
        <a:xfrm>
          <a:off x="2493452" y="3608329"/>
          <a:ext cx="5095853" cy="458267"/>
        </a:xfrm>
        <a:prstGeom prst="roundRect">
          <a:avLst>
            <a:gd name="adj" fmla="val 10000"/>
          </a:avLst>
        </a:prstGeom>
        <a:solidFill>
          <a:schemeClr val="accent1">
            <a:lumMod val="20000"/>
            <a:lumOff val="80000"/>
          </a:schemeClr>
        </a:soli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相手方が善意，本人が有過失を立証</a:t>
          </a:r>
          <a:endParaRPr kumimoji="1" lang="ja-JP" altLang="en-US" sz="2000" b="1" kern="1200" dirty="0"/>
        </a:p>
      </dsp:txBody>
      <dsp:txXfrm>
        <a:off x="2506874" y="3621751"/>
        <a:ext cx="5069009" cy="431423"/>
      </dsp:txXfrm>
    </dsp:sp>
    <dsp:sp modelId="{63D49068-A9CD-4D7C-83CB-BF0AFCAB0BCB}">
      <dsp:nvSpPr>
        <dsp:cNvPr id="0" name=""/>
        <dsp:cNvSpPr/>
      </dsp:nvSpPr>
      <dsp:spPr>
        <a:xfrm rot="18522602">
          <a:off x="7465664" y="3573240"/>
          <a:ext cx="660084" cy="13368"/>
        </a:xfrm>
        <a:custGeom>
          <a:avLst/>
          <a:gdLst/>
          <a:ahLst/>
          <a:cxnLst/>
          <a:rect l="0" t="0" r="0" b="0"/>
          <a:pathLst>
            <a:path>
              <a:moveTo>
                <a:pt x="0" y="6684"/>
              </a:moveTo>
              <a:lnTo>
                <a:pt x="660084" y="66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779204" y="3563422"/>
        <a:ext cx="33004" cy="33004"/>
      </dsp:txXfrm>
    </dsp:sp>
    <dsp:sp modelId="{10A0AF3F-3082-4582-B2E9-35F202507921}">
      <dsp:nvSpPr>
        <dsp:cNvPr id="0" name=""/>
        <dsp:cNvSpPr/>
      </dsp:nvSpPr>
      <dsp:spPr>
        <a:xfrm>
          <a:off x="8002108" y="3093251"/>
          <a:ext cx="3164122" cy="458267"/>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94</a:t>
          </a:r>
          <a:r>
            <a:rPr kumimoji="1" lang="ja-JP" altLang="en-US" sz="2000" b="1" kern="1200" dirty="0" smtClean="0"/>
            <a:t>条（虚偽表示）</a:t>
          </a:r>
          <a:endParaRPr kumimoji="1" lang="ja-JP" altLang="en-US" sz="2000" b="1" kern="1200" dirty="0"/>
        </a:p>
      </dsp:txBody>
      <dsp:txXfrm>
        <a:off x="8015530" y="3106673"/>
        <a:ext cx="3137278" cy="431423"/>
      </dsp:txXfrm>
    </dsp:sp>
    <dsp:sp modelId="{7658E0CF-A0BE-4E4D-B371-5DE89ED59C02}">
      <dsp:nvSpPr>
        <dsp:cNvPr id="0" name=""/>
        <dsp:cNvSpPr/>
      </dsp:nvSpPr>
      <dsp:spPr>
        <a:xfrm>
          <a:off x="7589305" y="3830779"/>
          <a:ext cx="412803" cy="13368"/>
        </a:xfrm>
        <a:custGeom>
          <a:avLst/>
          <a:gdLst/>
          <a:ahLst/>
          <a:cxnLst/>
          <a:rect l="0" t="0" r="0" b="0"/>
          <a:pathLst>
            <a:path>
              <a:moveTo>
                <a:pt x="0" y="6684"/>
              </a:moveTo>
              <a:lnTo>
                <a:pt x="412803" y="66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kumimoji="1" lang="ja-JP" altLang="en-US" sz="500" kern="1200"/>
        </a:p>
      </dsp:txBody>
      <dsp:txXfrm>
        <a:off x="7785386" y="3827143"/>
        <a:ext cx="20640" cy="20640"/>
      </dsp:txXfrm>
    </dsp:sp>
    <dsp:sp modelId="{079E47C6-EC7E-4E22-A40D-912C352352D9}">
      <dsp:nvSpPr>
        <dsp:cNvPr id="0" name=""/>
        <dsp:cNvSpPr/>
      </dsp:nvSpPr>
      <dsp:spPr>
        <a:xfrm>
          <a:off x="8002108" y="3608329"/>
          <a:ext cx="3164122" cy="458267"/>
        </a:xfrm>
        <a:prstGeom prst="roundRect">
          <a:avLst>
            <a:gd name="adj" fmla="val 10000"/>
          </a:avLst>
        </a:prstGeom>
        <a:solidFill>
          <a:schemeClr val="accent5">
            <a:lumMod val="20000"/>
            <a:lumOff val="80000"/>
          </a:schemeClr>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96</a:t>
          </a:r>
          <a:r>
            <a:rPr kumimoji="1" lang="ja-JP" altLang="en-US" sz="2000" b="1" kern="1200" dirty="0" smtClean="0"/>
            <a:t>条（詐欺取消）</a:t>
          </a:r>
          <a:endParaRPr kumimoji="1" lang="ja-JP" altLang="en-US" sz="2000" b="1" kern="1200" dirty="0"/>
        </a:p>
      </dsp:txBody>
      <dsp:txXfrm>
        <a:off x="8015530" y="3621751"/>
        <a:ext cx="3137278" cy="431423"/>
      </dsp:txXfrm>
    </dsp:sp>
    <dsp:sp modelId="{38C4AEC4-0331-4468-A505-7068C61A71FE}">
      <dsp:nvSpPr>
        <dsp:cNvPr id="0" name=""/>
        <dsp:cNvSpPr/>
      </dsp:nvSpPr>
      <dsp:spPr>
        <a:xfrm rot="3077398">
          <a:off x="7465664" y="4088318"/>
          <a:ext cx="660084" cy="13368"/>
        </a:xfrm>
        <a:custGeom>
          <a:avLst/>
          <a:gdLst/>
          <a:ahLst/>
          <a:cxnLst/>
          <a:rect l="0" t="0" r="0" b="0"/>
          <a:pathLst>
            <a:path>
              <a:moveTo>
                <a:pt x="0" y="6684"/>
              </a:moveTo>
              <a:lnTo>
                <a:pt x="660084" y="66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7779204" y="4078500"/>
        <a:ext cx="33004" cy="33004"/>
      </dsp:txXfrm>
    </dsp:sp>
    <dsp:sp modelId="{6C8FF86C-FAD7-421F-9FBF-B6AC4E2B1342}">
      <dsp:nvSpPr>
        <dsp:cNvPr id="0" name=""/>
        <dsp:cNvSpPr/>
      </dsp:nvSpPr>
      <dsp:spPr>
        <a:xfrm>
          <a:off x="8002108" y="4123407"/>
          <a:ext cx="3164122" cy="458267"/>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112</a:t>
          </a:r>
          <a:r>
            <a:rPr kumimoji="1" lang="ja-JP" altLang="en-US" sz="2000" b="1" kern="1200" dirty="0" smtClean="0"/>
            <a:t>条の表見代理</a:t>
          </a:r>
          <a:endParaRPr kumimoji="1" lang="ja-JP" altLang="en-US" sz="2000" b="1" kern="1200" dirty="0"/>
        </a:p>
      </dsp:txBody>
      <dsp:txXfrm>
        <a:off x="8015530" y="4136829"/>
        <a:ext cx="3137278" cy="431423"/>
      </dsp:txXfrm>
    </dsp:sp>
    <dsp:sp modelId="{FE0B6767-2E1D-4EE7-9796-431AE3768585}">
      <dsp:nvSpPr>
        <dsp:cNvPr id="0" name=""/>
        <dsp:cNvSpPr/>
      </dsp:nvSpPr>
      <dsp:spPr>
        <a:xfrm rot="4440004">
          <a:off x="1724480" y="4281472"/>
          <a:ext cx="1205628" cy="13368"/>
        </a:xfrm>
        <a:custGeom>
          <a:avLst/>
          <a:gdLst/>
          <a:ahLst/>
          <a:cxnLst/>
          <a:rect l="0" t="0" r="0" b="0"/>
          <a:pathLst>
            <a:path>
              <a:moveTo>
                <a:pt x="0" y="6684"/>
              </a:moveTo>
              <a:lnTo>
                <a:pt x="1205628" y="66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2297154" y="4258015"/>
        <a:ext cx="60281" cy="60281"/>
      </dsp:txXfrm>
    </dsp:sp>
    <dsp:sp modelId="{9045E3F6-41D9-484C-9B7C-40E34A7AE41F}">
      <dsp:nvSpPr>
        <dsp:cNvPr id="0" name=""/>
        <dsp:cNvSpPr/>
      </dsp:nvSpPr>
      <dsp:spPr>
        <a:xfrm>
          <a:off x="2493452" y="4638484"/>
          <a:ext cx="5095853" cy="458267"/>
        </a:xfrm>
        <a:prstGeom prst="roundRect">
          <a:avLst>
            <a:gd name="adj" fmla="val 10000"/>
          </a:avLst>
        </a:prstGeom>
        <a:solidFill>
          <a:schemeClr val="accent1">
            <a:lumMod val="20000"/>
            <a:lumOff val="80000"/>
          </a:schemeClr>
        </a:soli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相手方が善意・無過失を立証</a:t>
          </a:r>
          <a:endParaRPr kumimoji="1" lang="ja-JP" altLang="en-US" sz="2000" b="1" kern="1200" dirty="0"/>
        </a:p>
      </dsp:txBody>
      <dsp:txXfrm>
        <a:off x="2506874" y="4651906"/>
        <a:ext cx="5069009" cy="431423"/>
      </dsp:txXfrm>
    </dsp:sp>
    <dsp:sp modelId="{D18559AD-FAA1-4FBB-AC7B-1CB84C9044AC}">
      <dsp:nvSpPr>
        <dsp:cNvPr id="0" name=""/>
        <dsp:cNvSpPr/>
      </dsp:nvSpPr>
      <dsp:spPr>
        <a:xfrm>
          <a:off x="7589305" y="4860934"/>
          <a:ext cx="412803" cy="13368"/>
        </a:xfrm>
        <a:custGeom>
          <a:avLst/>
          <a:gdLst/>
          <a:ahLst/>
          <a:cxnLst/>
          <a:rect l="0" t="0" r="0" b="0"/>
          <a:pathLst>
            <a:path>
              <a:moveTo>
                <a:pt x="0" y="6684"/>
              </a:moveTo>
              <a:lnTo>
                <a:pt x="412803" y="668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kumimoji="1" lang="ja-JP" altLang="en-US" sz="1600" b="1" kern="1200"/>
        </a:p>
      </dsp:txBody>
      <dsp:txXfrm>
        <a:off x="7785386" y="4857298"/>
        <a:ext cx="20640" cy="20640"/>
      </dsp:txXfrm>
    </dsp:sp>
    <dsp:sp modelId="{680A0164-C93D-4040-AA65-F68674807D78}">
      <dsp:nvSpPr>
        <dsp:cNvPr id="0" name=""/>
        <dsp:cNvSpPr/>
      </dsp:nvSpPr>
      <dsp:spPr>
        <a:xfrm>
          <a:off x="8002108" y="4638484"/>
          <a:ext cx="3164122" cy="458267"/>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t>民法</a:t>
          </a:r>
          <a:r>
            <a:rPr kumimoji="1" lang="en-US" altLang="ja-JP" sz="2000" b="1" kern="1200" dirty="0" smtClean="0"/>
            <a:t>110</a:t>
          </a:r>
          <a:r>
            <a:rPr kumimoji="1" lang="ja-JP" altLang="en-US" sz="2000" b="1" kern="1200" dirty="0" smtClean="0"/>
            <a:t>条の表見代理</a:t>
          </a:r>
          <a:endParaRPr kumimoji="1" lang="ja-JP" altLang="en-US" sz="2000" b="1" kern="1200" dirty="0"/>
        </a:p>
      </dsp:txBody>
      <dsp:txXfrm>
        <a:off x="8015530" y="4651906"/>
        <a:ext cx="3137278" cy="4314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13E06-9DC7-4BBC-9170-498BEA44AA25}">
      <dsp:nvSpPr>
        <dsp:cNvPr id="0" name=""/>
        <dsp:cNvSpPr/>
      </dsp:nvSpPr>
      <dsp:spPr>
        <a:xfrm>
          <a:off x="1072466" y="1241574"/>
          <a:ext cx="492047" cy="1848270"/>
        </a:xfrm>
        <a:prstGeom prst="roundRect">
          <a:avLst>
            <a:gd name="adj" fmla="val 10000"/>
          </a:avLst>
        </a:prstGeom>
        <a:solidFill>
          <a:schemeClr val="accent1">
            <a:lumMod val="20000"/>
            <a:lumOff val="80000"/>
          </a:schemeClr>
        </a:solidFill>
        <a:ln w="19050" cap="flat" cmpd="sng" algn="ctr">
          <a:solidFill>
            <a:schemeClr val="accent5"/>
          </a:solidFill>
          <a:prstDash val="solid"/>
          <a:miter lim="800000"/>
        </a:ln>
        <a:effectLst/>
      </dsp:spPr>
      <dsp:style>
        <a:lnRef idx="3">
          <a:schemeClr val="lt1"/>
        </a:lnRef>
        <a:fillRef idx="1">
          <a:schemeClr val="accent1"/>
        </a:fillRef>
        <a:effectRef idx="1">
          <a:schemeClr val="accent1"/>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2000" b="1" kern="1200" dirty="0" smtClean="0">
              <a:solidFill>
                <a:schemeClr val="tx1"/>
              </a:solidFill>
            </a:rPr>
            <a:t>典</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型</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契</a:t>
          </a:r>
          <a:r>
            <a:rPr kumimoji="1" lang="en-US" altLang="ja-JP" sz="2000" b="1" kern="1200" dirty="0" smtClean="0">
              <a:solidFill>
                <a:schemeClr val="tx1"/>
              </a:solidFill>
            </a:rPr>
            <a:t/>
          </a:r>
          <a:br>
            <a:rPr kumimoji="1" lang="en-US" altLang="ja-JP" sz="2000" b="1" kern="1200" dirty="0" smtClean="0">
              <a:solidFill>
                <a:schemeClr val="tx1"/>
              </a:solidFill>
            </a:rPr>
          </a:br>
          <a:r>
            <a:rPr kumimoji="1" lang="ja-JP" altLang="en-US" sz="2000" b="1" kern="1200" dirty="0" smtClean="0">
              <a:solidFill>
                <a:schemeClr val="tx1"/>
              </a:solidFill>
            </a:rPr>
            <a:t>約</a:t>
          </a:r>
          <a:endParaRPr kumimoji="1" lang="ja-JP" altLang="en-US" sz="2000" b="1" kern="1200" dirty="0">
            <a:solidFill>
              <a:schemeClr val="tx1"/>
            </a:solidFill>
          </a:endParaRPr>
        </a:p>
      </dsp:txBody>
      <dsp:txXfrm>
        <a:off x="1086878" y="1255986"/>
        <a:ext cx="463223" cy="1819446"/>
      </dsp:txXfrm>
    </dsp:sp>
    <dsp:sp modelId="{05BAE654-8871-4C83-A010-24A5113EAC94}">
      <dsp:nvSpPr>
        <dsp:cNvPr id="0" name=""/>
        <dsp:cNvSpPr/>
      </dsp:nvSpPr>
      <dsp:spPr>
        <a:xfrm rot="16964368">
          <a:off x="1047487" y="1512531"/>
          <a:ext cx="1326588" cy="12424"/>
        </a:xfrm>
        <a:custGeom>
          <a:avLst/>
          <a:gdLst/>
          <a:ahLst/>
          <a:cxnLst/>
          <a:rect l="0" t="0" r="0" b="0"/>
          <a:pathLst>
            <a:path>
              <a:moveTo>
                <a:pt x="0" y="6212"/>
              </a:moveTo>
              <a:lnTo>
                <a:pt x="1326588"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1677617" y="1485578"/>
        <a:ext cx="66329" cy="66329"/>
      </dsp:txXfrm>
    </dsp:sp>
    <dsp:sp modelId="{47F27950-67DF-41D3-A5BB-4E22D92A9527}">
      <dsp:nvSpPr>
        <dsp:cNvPr id="0" name=""/>
        <dsp:cNvSpPr/>
      </dsp:nvSpPr>
      <dsp:spPr>
        <a:xfrm>
          <a:off x="1857050" y="515482"/>
          <a:ext cx="1400666" cy="712590"/>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財産権を</a:t>
          </a:r>
          <a:endParaRPr kumimoji="1" lang="en-US" altLang="ja-JP" sz="1800" b="1" kern="1200" dirty="0" smtClean="0"/>
        </a:p>
        <a:p>
          <a:pPr lvl="0" algn="ctr" defTabSz="800100">
            <a:lnSpc>
              <a:spcPct val="90000"/>
            </a:lnSpc>
            <a:spcBef>
              <a:spcPct val="0"/>
            </a:spcBef>
            <a:spcAft>
              <a:spcPct val="35000"/>
            </a:spcAft>
          </a:pPr>
          <a:r>
            <a:rPr kumimoji="1" lang="ja-JP" altLang="en-US" sz="1800" b="1" kern="1200" dirty="0" smtClean="0"/>
            <a:t>移転する</a:t>
          </a:r>
          <a:endParaRPr kumimoji="1" lang="ja-JP" altLang="en-US" sz="1800" b="1" kern="1200" dirty="0"/>
        </a:p>
      </dsp:txBody>
      <dsp:txXfrm>
        <a:off x="1877921" y="536353"/>
        <a:ext cx="1358924" cy="670848"/>
      </dsp:txXfrm>
    </dsp:sp>
    <dsp:sp modelId="{747EE347-8FAC-47B6-BDCB-0F57C780B90C}">
      <dsp:nvSpPr>
        <dsp:cNvPr id="0" name=""/>
        <dsp:cNvSpPr/>
      </dsp:nvSpPr>
      <dsp:spPr>
        <a:xfrm rot="18509147">
          <a:off x="3168948" y="681587"/>
          <a:ext cx="470074" cy="12424"/>
        </a:xfrm>
        <a:custGeom>
          <a:avLst/>
          <a:gdLst/>
          <a:ahLst/>
          <a:cxnLst/>
          <a:rect l="0" t="0" r="0" b="0"/>
          <a:pathLst>
            <a:path>
              <a:moveTo>
                <a:pt x="0" y="6212"/>
              </a:moveTo>
              <a:lnTo>
                <a:pt x="470074"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3392233" y="676047"/>
        <a:ext cx="23503" cy="23503"/>
      </dsp:txXfrm>
    </dsp:sp>
    <dsp:sp modelId="{266245D4-4B6F-48B7-ACB8-9620D9220F2F}">
      <dsp:nvSpPr>
        <dsp:cNvPr id="0" name=""/>
        <dsp:cNvSpPr/>
      </dsp:nvSpPr>
      <dsp:spPr>
        <a:xfrm>
          <a:off x="3550254" y="320985"/>
          <a:ext cx="1425181" cy="365671"/>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t>(</a:t>
          </a:r>
          <a:r>
            <a:rPr kumimoji="1" lang="ja-JP" altLang="en-US" sz="1800" b="1" kern="1200" dirty="0" smtClean="0"/>
            <a:t>返還不要</a:t>
          </a:r>
          <a:r>
            <a:rPr kumimoji="1" lang="en-US" altLang="ja-JP" sz="1800" b="1" kern="1200" dirty="0" smtClean="0"/>
            <a:t>)</a:t>
          </a:r>
          <a:endParaRPr kumimoji="1" lang="ja-JP" altLang="en-US" sz="1800" b="1" kern="1200" dirty="0"/>
        </a:p>
      </dsp:txBody>
      <dsp:txXfrm>
        <a:off x="3560964" y="331695"/>
        <a:ext cx="1403761" cy="344251"/>
      </dsp:txXfrm>
    </dsp:sp>
    <dsp:sp modelId="{EAE1E475-EB3F-4C6B-A1A8-F406F062B697}">
      <dsp:nvSpPr>
        <dsp:cNvPr id="0" name=""/>
        <dsp:cNvSpPr/>
      </dsp:nvSpPr>
      <dsp:spPr>
        <a:xfrm rot="18770822">
          <a:off x="4906617" y="339913"/>
          <a:ext cx="430173" cy="12424"/>
        </a:xfrm>
        <a:custGeom>
          <a:avLst/>
          <a:gdLst/>
          <a:ahLst/>
          <a:cxnLst/>
          <a:rect l="0" t="0" r="0" b="0"/>
          <a:pathLst>
            <a:path>
              <a:moveTo>
                <a:pt x="0" y="6212"/>
              </a:moveTo>
              <a:lnTo>
                <a:pt x="430173"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10949" y="335370"/>
        <a:ext cx="21508" cy="21508"/>
      </dsp:txXfrm>
    </dsp:sp>
    <dsp:sp modelId="{E633C98E-B9EA-405F-A9E0-730ADED4BD4F}">
      <dsp:nvSpPr>
        <dsp:cNvPr id="0" name=""/>
        <dsp:cNvSpPr/>
      </dsp:nvSpPr>
      <dsp:spPr>
        <a:xfrm>
          <a:off x="5267972" y="5594"/>
          <a:ext cx="1567697" cy="365671"/>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無償</a:t>
          </a:r>
          <a:endParaRPr kumimoji="1" lang="ja-JP" altLang="en-US" sz="1800" b="1" kern="1200" dirty="0"/>
        </a:p>
      </dsp:txBody>
      <dsp:txXfrm>
        <a:off x="5278682" y="16304"/>
        <a:ext cx="1546277" cy="344251"/>
      </dsp:txXfrm>
    </dsp:sp>
    <dsp:sp modelId="{A96CBC38-C85B-4BC4-B575-757A06B7A92F}">
      <dsp:nvSpPr>
        <dsp:cNvPr id="0" name=""/>
        <dsp:cNvSpPr/>
      </dsp:nvSpPr>
      <dsp:spPr>
        <a:xfrm>
          <a:off x="6835670" y="182217"/>
          <a:ext cx="2147235" cy="12424"/>
        </a:xfrm>
        <a:custGeom>
          <a:avLst/>
          <a:gdLst/>
          <a:ahLst/>
          <a:cxnLst/>
          <a:rect l="0" t="0" r="0" b="0"/>
          <a:pathLst>
            <a:path>
              <a:moveTo>
                <a:pt x="0" y="6212"/>
              </a:moveTo>
              <a:lnTo>
                <a:pt x="214723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kumimoji="1" lang="ja-JP" altLang="en-US" sz="1000" b="1" kern="1200"/>
        </a:p>
      </dsp:txBody>
      <dsp:txXfrm>
        <a:off x="7855607" y="134748"/>
        <a:ext cx="107361" cy="107361"/>
      </dsp:txXfrm>
    </dsp:sp>
    <dsp:sp modelId="{69D12524-2FAA-4CA1-BFCE-9C803473E6CC}">
      <dsp:nvSpPr>
        <dsp:cNvPr id="0" name=""/>
        <dsp:cNvSpPr/>
      </dsp:nvSpPr>
      <dsp:spPr>
        <a:xfrm>
          <a:off x="8982905" y="5594"/>
          <a:ext cx="1425181"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1. </a:t>
          </a:r>
          <a:r>
            <a:rPr kumimoji="1" lang="ja-JP" altLang="en-US" sz="1800" b="1" kern="1200" dirty="0" smtClean="0">
              <a:solidFill>
                <a:schemeClr val="tx1"/>
              </a:solidFill>
            </a:rPr>
            <a:t>贈与</a:t>
          </a:r>
          <a:endParaRPr kumimoji="1" lang="ja-JP" altLang="en-US" sz="1800" b="1" kern="1200" dirty="0">
            <a:solidFill>
              <a:schemeClr val="tx1"/>
            </a:solidFill>
          </a:endParaRPr>
        </a:p>
      </dsp:txBody>
      <dsp:txXfrm>
        <a:off x="8993615" y="16304"/>
        <a:ext cx="1403761" cy="344251"/>
      </dsp:txXfrm>
    </dsp:sp>
    <dsp:sp modelId="{2A4CEBC0-8A6E-4BCA-89E4-920FE7CFDCBD}">
      <dsp:nvSpPr>
        <dsp:cNvPr id="0" name=""/>
        <dsp:cNvSpPr/>
      </dsp:nvSpPr>
      <dsp:spPr>
        <a:xfrm rot="2829178">
          <a:off x="4906617" y="655304"/>
          <a:ext cx="430173" cy="12424"/>
        </a:xfrm>
        <a:custGeom>
          <a:avLst/>
          <a:gdLst/>
          <a:ahLst/>
          <a:cxnLst/>
          <a:rect l="0" t="0" r="0" b="0"/>
          <a:pathLst>
            <a:path>
              <a:moveTo>
                <a:pt x="0" y="6212"/>
              </a:moveTo>
              <a:lnTo>
                <a:pt x="430173"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10949" y="650762"/>
        <a:ext cx="21508" cy="21508"/>
      </dsp:txXfrm>
    </dsp:sp>
    <dsp:sp modelId="{E9B50C45-1397-47FB-B8DB-895D433A76BB}">
      <dsp:nvSpPr>
        <dsp:cNvPr id="0" name=""/>
        <dsp:cNvSpPr/>
      </dsp:nvSpPr>
      <dsp:spPr>
        <a:xfrm>
          <a:off x="5267972" y="636376"/>
          <a:ext cx="1567697" cy="365671"/>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有償</a:t>
          </a:r>
          <a:endParaRPr kumimoji="1" lang="ja-JP" altLang="en-US" sz="1800" b="1" kern="1200" dirty="0"/>
        </a:p>
      </dsp:txBody>
      <dsp:txXfrm>
        <a:off x="5278682" y="647086"/>
        <a:ext cx="1546277" cy="344251"/>
      </dsp:txXfrm>
    </dsp:sp>
    <dsp:sp modelId="{12C71B13-F8A1-4D45-B88F-238DAAFC7BE0}">
      <dsp:nvSpPr>
        <dsp:cNvPr id="0" name=""/>
        <dsp:cNvSpPr/>
      </dsp:nvSpPr>
      <dsp:spPr>
        <a:xfrm rot="19457599">
          <a:off x="6801808" y="707869"/>
          <a:ext cx="360260" cy="12424"/>
        </a:xfrm>
        <a:custGeom>
          <a:avLst/>
          <a:gdLst/>
          <a:ahLst/>
          <a:cxnLst/>
          <a:rect l="0" t="0" r="0" b="0"/>
          <a:pathLst>
            <a:path>
              <a:moveTo>
                <a:pt x="0" y="6212"/>
              </a:moveTo>
              <a:lnTo>
                <a:pt x="36026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72932" y="705075"/>
        <a:ext cx="18013" cy="18013"/>
      </dsp:txXfrm>
    </dsp:sp>
    <dsp:sp modelId="{5365163B-9B68-4C4E-84BE-9328356F22E8}">
      <dsp:nvSpPr>
        <dsp:cNvPr id="0" name=""/>
        <dsp:cNvSpPr/>
      </dsp:nvSpPr>
      <dsp:spPr>
        <a:xfrm>
          <a:off x="7128207" y="426115"/>
          <a:ext cx="1567697" cy="365671"/>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対価が金銭</a:t>
          </a:r>
          <a:endParaRPr kumimoji="1" lang="ja-JP" altLang="en-US" sz="1800" b="1" kern="1200" dirty="0"/>
        </a:p>
      </dsp:txBody>
      <dsp:txXfrm>
        <a:off x="7138917" y="436825"/>
        <a:ext cx="1546277" cy="344251"/>
      </dsp:txXfrm>
    </dsp:sp>
    <dsp:sp modelId="{036C05F7-345B-402C-B803-F5911687B8B0}">
      <dsp:nvSpPr>
        <dsp:cNvPr id="0" name=""/>
        <dsp:cNvSpPr/>
      </dsp:nvSpPr>
      <dsp:spPr>
        <a:xfrm>
          <a:off x="8695905" y="602739"/>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8834860" y="601638"/>
        <a:ext cx="14626" cy="14626"/>
      </dsp:txXfrm>
    </dsp:sp>
    <dsp:sp modelId="{B68A7CDE-872A-4887-A15B-12686FD44DCC}">
      <dsp:nvSpPr>
        <dsp:cNvPr id="0" name=""/>
        <dsp:cNvSpPr/>
      </dsp:nvSpPr>
      <dsp:spPr>
        <a:xfrm>
          <a:off x="8988442" y="426115"/>
          <a:ext cx="1425181"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2. </a:t>
          </a:r>
          <a:r>
            <a:rPr kumimoji="1" lang="ja-JP" altLang="en-US" sz="1800" b="1" kern="1200" dirty="0" smtClean="0">
              <a:solidFill>
                <a:schemeClr val="tx1"/>
              </a:solidFill>
            </a:rPr>
            <a:t>売買</a:t>
          </a:r>
          <a:endParaRPr kumimoji="1" lang="ja-JP" altLang="en-US" sz="1800" b="1" kern="1200" dirty="0">
            <a:solidFill>
              <a:schemeClr val="tx1"/>
            </a:solidFill>
          </a:endParaRPr>
        </a:p>
      </dsp:txBody>
      <dsp:txXfrm>
        <a:off x="8999152" y="436825"/>
        <a:ext cx="1403761" cy="344251"/>
      </dsp:txXfrm>
    </dsp:sp>
    <dsp:sp modelId="{BE1EA5C7-AEDD-4477-A16A-4343A8D2DFA6}">
      <dsp:nvSpPr>
        <dsp:cNvPr id="0" name=""/>
        <dsp:cNvSpPr/>
      </dsp:nvSpPr>
      <dsp:spPr>
        <a:xfrm rot="2142401">
          <a:off x="6801808" y="918130"/>
          <a:ext cx="360260" cy="12424"/>
        </a:xfrm>
        <a:custGeom>
          <a:avLst/>
          <a:gdLst/>
          <a:ahLst/>
          <a:cxnLst/>
          <a:rect l="0" t="0" r="0" b="0"/>
          <a:pathLst>
            <a:path>
              <a:moveTo>
                <a:pt x="0" y="6212"/>
              </a:moveTo>
              <a:lnTo>
                <a:pt x="36026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72932" y="915336"/>
        <a:ext cx="18013" cy="18013"/>
      </dsp:txXfrm>
    </dsp:sp>
    <dsp:sp modelId="{DBF817A4-E00C-41E2-8043-CB4416B37900}">
      <dsp:nvSpPr>
        <dsp:cNvPr id="0" name=""/>
        <dsp:cNvSpPr/>
      </dsp:nvSpPr>
      <dsp:spPr>
        <a:xfrm>
          <a:off x="7128207" y="846637"/>
          <a:ext cx="1567697" cy="365671"/>
        </a:xfrm>
        <a:prstGeom prst="roundRect">
          <a:avLst>
            <a:gd name="adj" fmla="val 10000"/>
          </a:avLst>
        </a:prstGeom>
        <a:solidFill>
          <a:schemeClr val="accent2">
            <a:lumMod val="20000"/>
            <a:lumOff val="80000"/>
          </a:schemeClr>
        </a:solidFill>
        <a:ln w="6350" cap="flat" cmpd="sng" algn="ctr">
          <a:solidFill>
            <a:schemeClr val="accent2"/>
          </a:solidFill>
          <a:prstDash val="solid"/>
          <a:miter lim="800000"/>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対価が物</a:t>
          </a:r>
          <a:endParaRPr kumimoji="1" lang="ja-JP" altLang="en-US" sz="1800" b="1" kern="1200" dirty="0"/>
        </a:p>
      </dsp:txBody>
      <dsp:txXfrm>
        <a:off x="7138917" y="857347"/>
        <a:ext cx="1546277" cy="344251"/>
      </dsp:txXfrm>
    </dsp:sp>
    <dsp:sp modelId="{44A53407-32D7-4A77-A4F2-8F2D7B830D0D}">
      <dsp:nvSpPr>
        <dsp:cNvPr id="0" name=""/>
        <dsp:cNvSpPr/>
      </dsp:nvSpPr>
      <dsp:spPr>
        <a:xfrm>
          <a:off x="8695905" y="1023261"/>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8834860" y="1022159"/>
        <a:ext cx="14626" cy="14626"/>
      </dsp:txXfrm>
    </dsp:sp>
    <dsp:sp modelId="{9827D1C1-F45E-401B-9B3A-977BA5A778BE}">
      <dsp:nvSpPr>
        <dsp:cNvPr id="0" name=""/>
        <dsp:cNvSpPr/>
      </dsp:nvSpPr>
      <dsp:spPr>
        <a:xfrm>
          <a:off x="8988442" y="846637"/>
          <a:ext cx="1425181"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3. </a:t>
          </a:r>
          <a:r>
            <a:rPr kumimoji="1" lang="ja-JP" altLang="en-US" sz="1800" b="1" kern="1200" dirty="0" smtClean="0">
              <a:solidFill>
                <a:schemeClr val="tx1"/>
              </a:solidFill>
            </a:rPr>
            <a:t>交換</a:t>
          </a:r>
          <a:endParaRPr kumimoji="1" lang="ja-JP" altLang="en-US" sz="1800" b="1" kern="1200" dirty="0">
            <a:solidFill>
              <a:schemeClr val="tx1"/>
            </a:solidFill>
          </a:endParaRPr>
        </a:p>
      </dsp:txBody>
      <dsp:txXfrm>
        <a:off x="8999152" y="857347"/>
        <a:ext cx="1403761" cy="344251"/>
      </dsp:txXfrm>
    </dsp:sp>
    <dsp:sp modelId="{46557D72-C05F-42D2-8095-EC744B388E7D}">
      <dsp:nvSpPr>
        <dsp:cNvPr id="0" name=""/>
        <dsp:cNvSpPr/>
      </dsp:nvSpPr>
      <dsp:spPr>
        <a:xfrm rot="3090853">
          <a:off x="3168948" y="1049543"/>
          <a:ext cx="470074" cy="12424"/>
        </a:xfrm>
        <a:custGeom>
          <a:avLst/>
          <a:gdLst/>
          <a:ahLst/>
          <a:cxnLst/>
          <a:rect l="0" t="0" r="0" b="0"/>
          <a:pathLst>
            <a:path>
              <a:moveTo>
                <a:pt x="0" y="6212"/>
              </a:moveTo>
              <a:lnTo>
                <a:pt x="470074"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3392233" y="1044004"/>
        <a:ext cx="23503" cy="23503"/>
      </dsp:txXfrm>
    </dsp:sp>
    <dsp:sp modelId="{2F57C042-9A57-4208-B974-9142E1EA99AA}">
      <dsp:nvSpPr>
        <dsp:cNvPr id="0" name=""/>
        <dsp:cNvSpPr/>
      </dsp:nvSpPr>
      <dsp:spPr>
        <a:xfrm>
          <a:off x="3550254" y="1056898"/>
          <a:ext cx="1425181" cy="365671"/>
        </a:xfrm>
        <a:prstGeom prst="roundRect">
          <a:avLst>
            <a:gd name="adj" fmla="val 10000"/>
          </a:avLst>
        </a:prstGeom>
        <a:solidFill>
          <a:schemeClr val="accent4">
            <a:lumMod val="20000"/>
            <a:lumOff val="80000"/>
          </a:schemeClr>
        </a:soli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返還必要</a:t>
          </a:r>
          <a:endParaRPr kumimoji="1" lang="ja-JP" altLang="en-US" sz="1800" b="1" kern="1200" dirty="0"/>
        </a:p>
      </dsp:txBody>
      <dsp:txXfrm>
        <a:off x="3560964" y="1067608"/>
        <a:ext cx="1403761" cy="344251"/>
      </dsp:txXfrm>
    </dsp:sp>
    <dsp:sp modelId="{16D60908-1FCA-48BB-ABAD-7ACDA8F929B7}">
      <dsp:nvSpPr>
        <dsp:cNvPr id="0" name=""/>
        <dsp:cNvSpPr/>
      </dsp:nvSpPr>
      <dsp:spPr>
        <a:xfrm>
          <a:off x="4975435" y="1233521"/>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14390" y="1232420"/>
        <a:ext cx="14626" cy="14626"/>
      </dsp:txXfrm>
    </dsp:sp>
    <dsp:sp modelId="{326FD7F1-5747-4022-8D7A-E5F61C9B64A1}">
      <dsp:nvSpPr>
        <dsp:cNvPr id="0" name=""/>
        <dsp:cNvSpPr/>
      </dsp:nvSpPr>
      <dsp:spPr>
        <a:xfrm>
          <a:off x="5267972" y="1056898"/>
          <a:ext cx="1567697"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4. </a:t>
          </a:r>
          <a:r>
            <a:rPr kumimoji="1" lang="ja-JP" altLang="en-US" sz="1800" b="1" kern="1200" dirty="0" smtClean="0">
              <a:solidFill>
                <a:schemeClr val="tx1"/>
              </a:solidFill>
            </a:rPr>
            <a:t>消費貸借</a:t>
          </a:r>
          <a:endParaRPr kumimoji="1" lang="ja-JP" altLang="en-US" sz="1800" b="1" kern="1200" dirty="0">
            <a:solidFill>
              <a:schemeClr val="tx1"/>
            </a:solidFill>
          </a:endParaRPr>
        </a:p>
      </dsp:txBody>
      <dsp:txXfrm>
        <a:off x="5278682" y="1067608"/>
        <a:ext cx="1546277" cy="344251"/>
      </dsp:txXfrm>
    </dsp:sp>
    <dsp:sp modelId="{57406C4E-F0E0-4C2E-88C7-F853818F0AAA}">
      <dsp:nvSpPr>
        <dsp:cNvPr id="0" name=""/>
        <dsp:cNvSpPr/>
      </dsp:nvSpPr>
      <dsp:spPr>
        <a:xfrm rot="4635632">
          <a:off x="1047487" y="2806463"/>
          <a:ext cx="1326588" cy="12424"/>
        </a:xfrm>
        <a:custGeom>
          <a:avLst/>
          <a:gdLst/>
          <a:ahLst/>
          <a:cxnLst/>
          <a:rect l="0" t="0" r="0" b="0"/>
          <a:pathLst>
            <a:path>
              <a:moveTo>
                <a:pt x="0" y="6212"/>
              </a:moveTo>
              <a:lnTo>
                <a:pt x="1326588" y="62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1677617" y="2779510"/>
        <a:ext cx="66329" cy="66329"/>
      </dsp:txXfrm>
    </dsp:sp>
    <dsp:sp modelId="{76F8786B-2854-4895-B412-5DF030C443E4}">
      <dsp:nvSpPr>
        <dsp:cNvPr id="0" name=""/>
        <dsp:cNvSpPr/>
      </dsp:nvSpPr>
      <dsp:spPr>
        <a:xfrm>
          <a:off x="1857050" y="3103345"/>
          <a:ext cx="1392512" cy="712590"/>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財産権を</a:t>
          </a:r>
          <a:endParaRPr kumimoji="1" lang="en-US" altLang="ja-JP" sz="1800" b="1" kern="1200" dirty="0" smtClean="0"/>
        </a:p>
        <a:p>
          <a:pPr lvl="0" algn="ctr" defTabSz="800100">
            <a:lnSpc>
              <a:spcPct val="90000"/>
            </a:lnSpc>
            <a:spcBef>
              <a:spcPct val="0"/>
            </a:spcBef>
            <a:spcAft>
              <a:spcPct val="35000"/>
            </a:spcAft>
          </a:pPr>
          <a:r>
            <a:rPr kumimoji="1" lang="ja-JP" altLang="en-US" sz="1800" b="1" kern="1200" dirty="0" smtClean="0"/>
            <a:t>移転しない</a:t>
          </a:r>
          <a:endParaRPr kumimoji="1" lang="ja-JP" altLang="en-US" sz="1800" b="1" kern="1200" dirty="0"/>
        </a:p>
      </dsp:txBody>
      <dsp:txXfrm>
        <a:off x="1877921" y="3124216"/>
        <a:ext cx="1350770" cy="670848"/>
      </dsp:txXfrm>
    </dsp:sp>
    <dsp:sp modelId="{F217FEAD-8A15-43E0-9A8A-C60DDDD04E12}">
      <dsp:nvSpPr>
        <dsp:cNvPr id="0" name=""/>
        <dsp:cNvSpPr/>
      </dsp:nvSpPr>
      <dsp:spPr>
        <a:xfrm rot="16825837">
          <a:off x="2587918" y="2658866"/>
          <a:ext cx="1615826" cy="12424"/>
        </a:xfrm>
        <a:custGeom>
          <a:avLst/>
          <a:gdLst/>
          <a:ahLst/>
          <a:cxnLst/>
          <a:rect l="0" t="0" r="0" b="0"/>
          <a:pathLst>
            <a:path>
              <a:moveTo>
                <a:pt x="0" y="6212"/>
              </a:moveTo>
              <a:lnTo>
                <a:pt x="161582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kumimoji="1" lang="ja-JP" altLang="en-US" sz="700" b="1" kern="1200"/>
        </a:p>
      </dsp:txBody>
      <dsp:txXfrm>
        <a:off x="3355435" y="2624683"/>
        <a:ext cx="80791" cy="80791"/>
      </dsp:txXfrm>
    </dsp:sp>
    <dsp:sp modelId="{9D0ED847-898D-4584-B9A9-CBA527251203}">
      <dsp:nvSpPr>
        <dsp:cNvPr id="0" name=""/>
        <dsp:cNvSpPr/>
      </dsp:nvSpPr>
      <dsp:spPr>
        <a:xfrm>
          <a:off x="3542099" y="1627162"/>
          <a:ext cx="1425181" cy="486708"/>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返還必要</a:t>
          </a:r>
          <a:r>
            <a:rPr kumimoji="1" lang="en-US" altLang="ja-JP" sz="1800" b="1" kern="1200" dirty="0" smtClean="0"/>
            <a:t/>
          </a:r>
          <a:br>
            <a:rPr kumimoji="1" lang="en-US" altLang="ja-JP" sz="1800" b="1" kern="1200" dirty="0" smtClean="0"/>
          </a:br>
          <a:r>
            <a:rPr kumimoji="1" lang="ja-JP" altLang="en-US" sz="1800" b="1" kern="1200" dirty="0" smtClean="0"/>
            <a:t>物の利用</a:t>
          </a:r>
          <a:endParaRPr kumimoji="1" lang="en-US" altLang="ja-JP" sz="1800" b="1" kern="1200" dirty="0" smtClean="0"/>
        </a:p>
      </dsp:txBody>
      <dsp:txXfrm>
        <a:off x="3556354" y="1641417"/>
        <a:ext cx="1396671" cy="458198"/>
      </dsp:txXfrm>
    </dsp:sp>
    <dsp:sp modelId="{433D092F-9B70-43CD-A192-9E4F997CFA67}">
      <dsp:nvSpPr>
        <dsp:cNvPr id="0" name=""/>
        <dsp:cNvSpPr/>
      </dsp:nvSpPr>
      <dsp:spPr>
        <a:xfrm rot="19457599">
          <a:off x="4933419" y="1759174"/>
          <a:ext cx="360260" cy="12424"/>
        </a:xfrm>
        <a:custGeom>
          <a:avLst/>
          <a:gdLst/>
          <a:ahLst/>
          <a:cxnLst/>
          <a:rect l="0" t="0" r="0" b="0"/>
          <a:pathLst>
            <a:path>
              <a:moveTo>
                <a:pt x="0" y="6212"/>
              </a:moveTo>
              <a:lnTo>
                <a:pt x="36026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04542" y="1756379"/>
        <a:ext cx="18013" cy="18013"/>
      </dsp:txXfrm>
    </dsp:sp>
    <dsp:sp modelId="{F2233773-0BFA-4D0E-A571-BCE2B82552E7}">
      <dsp:nvSpPr>
        <dsp:cNvPr id="0" name=""/>
        <dsp:cNvSpPr/>
      </dsp:nvSpPr>
      <dsp:spPr>
        <a:xfrm>
          <a:off x="5259817" y="1477420"/>
          <a:ext cx="1567697" cy="365671"/>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無償</a:t>
          </a:r>
          <a:endParaRPr kumimoji="1" lang="ja-JP" altLang="en-US" sz="1800" b="1" kern="1200" dirty="0"/>
        </a:p>
      </dsp:txBody>
      <dsp:txXfrm>
        <a:off x="5270527" y="1488130"/>
        <a:ext cx="1546277" cy="344251"/>
      </dsp:txXfrm>
    </dsp:sp>
    <dsp:sp modelId="{E165CBB7-66AE-4EC6-80E0-E30DF0506CDB}">
      <dsp:nvSpPr>
        <dsp:cNvPr id="0" name=""/>
        <dsp:cNvSpPr/>
      </dsp:nvSpPr>
      <dsp:spPr>
        <a:xfrm>
          <a:off x="6827515" y="1654043"/>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66470" y="1652942"/>
        <a:ext cx="14626" cy="14626"/>
      </dsp:txXfrm>
    </dsp:sp>
    <dsp:sp modelId="{12319AF0-2E1E-4160-951B-A75CB0BA84BD}">
      <dsp:nvSpPr>
        <dsp:cNvPr id="0" name=""/>
        <dsp:cNvSpPr/>
      </dsp:nvSpPr>
      <dsp:spPr>
        <a:xfrm>
          <a:off x="7120052" y="1477420"/>
          <a:ext cx="1567697"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5. </a:t>
          </a:r>
          <a:r>
            <a:rPr kumimoji="1" lang="ja-JP" altLang="en-US" sz="1800" b="1" kern="1200" dirty="0" smtClean="0">
              <a:solidFill>
                <a:schemeClr val="tx1"/>
              </a:solidFill>
            </a:rPr>
            <a:t>使用貸借</a:t>
          </a:r>
          <a:endParaRPr kumimoji="1" lang="ja-JP" altLang="en-US" sz="1800" b="1" kern="1200" dirty="0">
            <a:solidFill>
              <a:schemeClr val="tx1"/>
            </a:solidFill>
          </a:endParaRPr>
        </a:p>
      </dsp:txBody>
      <dsp:txXfrm>
        <a:off x="7130762" y="1488130"/>
        <a:ext cx="1546277" cy="344251"/>
      </dsp:txXfrm>
    </dsp:sp>
    <dsp:sp modelId="{C902E20D-62BA-4672-80AA-652B7A5B9FA8}">
      <dsp:nvSpPr>
        <dsp:cNvPr id="0" name=""/>
        <dsp:cNvSpPr/>
      </dsp:nvSpPr>
      <dsp:spPr>
        <a:xfrm rot="2142401">
          <a:off x="4933419" y="1969435"/>
          <a:ext cx="360260" cy="12424"/>
        </a:xfrm>
        <a:custGeom>
          <a:avLst/>
          <a:gdLst/>
          <a:ahLst/>
          <a:cxnLst/>
          <a:rect l="0" t="0" r="0" b="0"/>
          <a:pathLst>
            <a:path>
              <a:moveTo>
                <a:pt x="0" y="6212"/>
              </a:moveTo>
              <a:lnTo>
                <a:pt x="36026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04542" y="1966640"/>
        <a:ext cx="18013" cy="18013"/>
      </dsp:txXfrm>
    </dsp:sp>
    <dsp:sp modelId="{B63FBFB7-7F5E-43EE-95D3-8E84F5FCBDA4}">
      <dsp:nvSpPr>
        <dsp:cNvPr id="0" name=""/>
        <dsp:cNvSpPr/>
      </dsp:nvSpPr>
      <dsp:spPr>
        <a:xfrm>
          <a:off x="5259817" y="1897942"/>
          <a:ext cx="1567697" cy="365671"/>
        </a:xfrm>
        <a:prstGeom prst="roundRect">
          <a:avLst>
            <a:gd name="adj" fmla="val 10000"/>
          </a:avLst>
        </a:prstGeom>
        <a:solidFill>
          <a:schemeClr val="accent6">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有償</a:t>
          </a:r>
          <a:endParaRPr kumimoji="1" lang="ja-JP" altLang="en-US" sz="1800" b="1" kern="1200" dirty="0"/>
        </a:p>
      </dsp:txBody>
      <dsp:txXfrm>
        <a:off x="5270527" y="1908652"/>
        <a:ext cx="1546277" cy="344251"/>
      </dsp:txXfrm>
    </dsp:sp>
    <dsp:sp modelId="{34D29BBF-7602-4C58-BF01-5A41CC6CB0C7}">
      <dsp:nvSpPr>
        <dsp:cNvPr id="0" name=""/>
        <dsp:cNvSpPr/>
      </dsp:nvSpPr>
      <dsp:spPr>
        <a:xfrm>
          <a:off x="6827515" y="2074565"/>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66470" y="2073464"/>
        <a:ext cx="14626" cy="14626"/>
      </dsp:txXfrm>
    </dsp:sp>
    <dsp:sp modelId="{D19382FD-6662-4264-8D0C-94779523118B}">
      <dsp:nvSpPr>
        <dsp:cNvPr id="0" name=""/>
        <dsp:cNvSpPr/>
      </dsp:nvSpPr>
      <dsp:spPr>
        <a:xfrm>
          <a:off x="7120052" y="1897942"/>
          <a:ext cx="1567697"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6. </a:t>
          </a:r>
          <a:r>
            <a:rPr kumimoji="1" lang="ja-JP" altLang="en-US" sz="1800" b="1" kern="1200" dirty="0" smtClean="0">
              <a:solidFill>
                <a:schemeClr val="tx1"/>
              </a:solidFill>
            </a:rPr>
            <a:t>賃貸借</a:t>
          </a:r>
          <a:endParaRPr kumimoji="1" lang="ja-JP" altLang="en-US" sz="1800" b="1" kern="1200" dirty="0">
            <a:solidFill>
              <a:schemeClr val="tx1"/>
            </a:solidFill>
          </a:endParaRPr>
        </a:p>
      </dsp:txBody>
      <dsp:txXfrm>
        <a:off x="7130762" y="1908652"/>
        <a:ext cx="1546277" cy="344251"/>
      </dsp:txXfrm>
    </dsp:sp>
    <dsp:sp modelId="{69099A66-F52A-403F-9BA7-AA7303BA46C2}">
      <dsp:nvSpPr>
        <dsp:cNvPr id="0" name=""/>
        <dsp:cNvSpPr/>
      </dsp:nvSpPr>
      <dsp:spPr>
        <a:xfrm rot="18033749">
          <a:off x="3108171" y="3205732"/>
          <a:ext cx="575319" cy="12424"/>
        </a:xfrm>
        <a:custGeom>
          <a:avLst/>
          <a:gdLst/>
          <a:ahLst/>
          <a:cxnLst/>
          <a:rect l="0" t="0" r="0" b="0"/>
          <a:pathLst>
            <a:path>
              <a:moveTo>
                <a:pt x="0" y="6212"/>
              </a:moveTo>
              <a:lnTo>
                <a:pt x="575319"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3381448" y="3197561"/>
        <a:ext cx="28765" cy="28765"/>
      </dsp:txXfrm>
    </dsp:sp>
    <dsp:sp modelId="{6DA9819B-DC08-4401-9CC1-C878E19C229D}">
      <dsp:nvSpPr>
        <dsp:cNvPr id="0" name=""/>
        <dsp:cNvSpPr/>
      </dsp:nvSpPr>
      <dsp:spPr>
        <a:xfrm>
          <a:off x="3542099" y="2781412"/>
          <a:ext cx="1425181" cy="365671"/>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役務の提供</a:t>
          </a:r>
          <a:endParaRPr kumimoji="1" lang="ja-JP" altLang="en-US" sz="1800" b="1" kern="1200" dirty="0"/>
        </a:p>
      </dsp:txBody>
      <dsp:txXfrm>
        <a:off x="3552809" y="2792122"/>
        <a:ext cx="1403761" cy="344251"/>
      </dsp:txXfrm>
    </dsp:sp>
    <dsp:sp modelId="{DB5816D2-08E1-41C6-BEA4-AE516ABE6662}">
      <dsp:nvSpPr>
        <dsp:cNvPr id="0" name=""/>
        <dsp:cNvSpPr/>
      </dsp:nvSpPr>
      <dsp:spPr>
        <a:xfrm rot="18463775">
          <a:off x="4874523" y="2768988"/>
          <a:ext cx="478051" cy="12424"/>
        </a:xfrm>
        <a:custGeom>
          <a:avLst/>
          <a:gdLst/>
          <a:ahLst/>
          <a:cxnLst/>
          <a:rect l="0" t="0" r="0" b="0"/>
          <a:pathLst>
            <a:path>
              <a:moveTo>
                <a:pt x="0" y="6212"/>
              </a:moveTo>
              <a:lnTo>
                <a:pt x="478051"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101598" y="2763249"/>
        <a:ext cx="23902" cy="23902"/>
      </dsp:txXfrm>
    </dsp:sp>
    <dsp:sp modelId="{584F27A0-2C44-43BE-953C-8F6F2A204350}">
      <dsp:nvSpPr>
        <dsp:cNvPr id="0" name=""/>
        <dsp:cNvSpPr/>
      </dsp:nvSpPr>
      <dsp:spPr>
        <a:xfrm>
          <a:off x="5259817" y="2318463"/>
          <a:ext cx="1567697" cy="535379"/>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従属的</a:t>
          </a:r>
          <a:r>
            <a:rPr kumimoji="1" lang="en-US" altLang="ja-JP" sz="1800" b="1" kern="1200" dirty="0" smtClean="0"/>
            <a:t/>
          </a:r>
          <a:br>
            <a:rPr kumimoji="1" lang="en-US" altLang="ja-JP" sz="1800" b="1" kern="1200" dirty="0" smtClean="0"/>
          </a:br>
          <a:r>
            <a:rPr kumimoji="1" lang="en-US" altLang="ja-JP" sz="1800" b="1" kern="1200" dirty="0" smtClean="0"/>
            <a:t>(</a:t>
          </a:r>
          <a:r>
            <a:rPr kumimoji="1" lang="ja-JP" altLang="en-US" sz="1800" b="1" kern="1200" dirty="0" smtClean="0"/>
            <a:t>時間決めで</a:t>
          </a:r>
          <a:r>
            <a:rPr kumimoji="1" lang="en-US" altLang="ja-JP" sz="1800" b="1" kern="1200" dirty="0" smtClean="0"/>
            <a:t>)</a:t>
          </a:r>
          <a:endParaRPr kumimoji="1" lang="ja-JP" altLang="en-US" sz="1800" b="1" kern="1200" dirty="0"/>
        </a:p>
      </dsp:txBody>
      <dsp:txXfrm>
        <a:off x="5275498" y="2334144"/>
        <a:ext cx="1536335" cy="504017"/>
      </dsp:txXfrm>
    </dsp:sp>
    <dsp:sp modelId="{C22E26B6-4142-4046-AB35-8ADDB1BE62CC}">
      <dsp:nvSpPr>
        <dsp:cNvPr id="0" name=""/>
        <dsp:cNvSpPr/>
      </dsp:nvSpPr>
      <dsp:spPr>
        <a:xfrm>
          <a:off x="6827515" y="2579941"/>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66470" y="2578840"/>
        <a:ext cx="14626" cy="14626"/>
      </dsp:txXfrm>
    </dsp:sp>
    <dsp:sp modelId="{3D071919-837B-4521-80D6-BB53506A8BE4}">
      <dsp:nvSpPr>
        <dsp:cNvPr id="0" name=""/>
        <dsp:cNvSpPr/>
      </dsp:nvSpPr>
      <dsp:spPr>
        <a:xfrm>
          <a:off x="7120052" y="2403317"/>
          <a:ext cx="1567697"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7. </a:t>
          </a:r>
          <a:r>
            <a:rPr kumimoji="1" lang="ja-JP" altLang="en-US" sz="1800" b="1" kern="1200" dirty="0" smtClean="0">
              <a:solidFill>
                <a:schemeClr val="tx1"/>
              </a:solidFill>
            </a:rPr>
            <a:t>雇用</a:t>
          </a:r>
          <a:endParaRPr kumimoji="1" lang="ja-JP" altLang="en-US" sz="1800" b="1" kern="1200" dirty="0">
            <a:solidFill>
              <a:schemeClr val="tx1"/>
            </a:solidFill>
          </a:endParaRPr>
        </a:p>
      </dsp:txBody>
      <dsp:txXfrm>
        <a:off x="7130762" y="2414027"/>
        <a:ext cx="1546277" cy="344251"/>
      </dsp:txXfrm>
    </dsp:sp>
    <dsp:sp modelId="{5C88CED9-0C5C-4B9D-80F4-1351F0030B23}">
      <dsp:nvSpPr>
        <dsp:cNvPr id="0" name=""/>
        <dsp:cNvSpPr/>
      </dsp:nvSpPr>
      <dsp:spPr>
        <a:xfrm rot="3462675">
          <a:off x="4839734" y="3189510"/>
          <a:ext cx="547630" cy="12424"/>
        </a:xfrm>
        <a:custGeom>
          <a:avLst/>
          <a:gdLst/>
          <a:ahLst/>
          <a:cxnLst/>
          <a:rect l="0" t="0" r="0" b="0"/>
          <a:pathLst>
            <a:path>
              <a:moveTo>
                <a:pt x="0" y="6212"/>
              </a:moveTo>
              <a:lnTo>
                <a:pt x="54763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5099858" y="3182031"/>
        <a:ext cx="27381" cy="27381"/>
      </dsp:txXfrm>
    </dsp:sp>
    <dsp:sp modelId="{831A5E16-41CB-4C3B-9545-E17534CAE166}">
      <dsp:nvSpPr>
        <dsp:cNvPr id="0" name=""/>
        <dsp:cNvSpPr/>
      </dsp:nvSpPr>
      <dsp:spPr>
        <a:xfrm>
          <a:off x="5259817" y="3244361"/>
          <a:ext cx="1541625" cy="365671"/>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独立的</a:t>
          </a:r>
          <a:endParaRPr kumimoji="1" lang="ja-JP" altLang="en-US" sz="1800" b="1" kern="1200" dirty="0"/>
        </a:p>
      </dsp:txBody>
      <dsp:txXfrm>
        <a:off x="5270527" y="3255071"/>
        <a:ext cx="1520205" cy="344251"/>
      </dsp:txXfrm>
    </dsp:sp>
    <dsp:sp modelId="{AEA55A1A-C085-4FED-AF9B-E97892AF44B2}">
      <dsp:nvSpPr>
        <dsp:cNvPr id="0" name=""/>
        <dsp:cNvSpPr/>
      </dsp:nvSpPr>
      <dsp:spPr>
        <a:xfrm rot="18289469">
          <a:off x="6691578" y="3210724"/>
          <a:ext cx="512265" cy="12424"/>
        </a:xfrm>
        <a:custGeom>
          <a:avLst/>
          <a:gdLst/>
          <a:ahLst/>
          <a:cxnLst/>
          <a:rect l="0" t="0" r="0" b="0"/>
          <a:pathLst>
            <a:path>
              <a:moveTo>
                <a:pt x="0" y="6212"/>
              </a:moveTo>
              <a:lnTo>
                <a:pt x="51226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34905" y="3204129"/>
        <a:ext cx="25613" cy="25613"/>
      </dsp:txXfrm>
    </dsp:sp>
    <dsp:sp modelId="{AE5938D6-A610-4A98-B7A8-7AC0AF4AE590}">
      <dsp:nvSpPr>
        <dsp:cNvPr id="0" name=""/>
        <dsp:cNvSpPr/>
      </dsp:nvSpPr>
      <dsp:spPr>
        <a:xfrm>
          <a:off x="7093980" y="2823839"/>
          <a:ext cx="1567697" cy="365671"/>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仕事の完成</a:t>
          </a:r>
          <a:endParaRPr kumimoji="1" lang="ja-JP" altLang="en-US" sz="1800" b="1" kern="1200" dirty="0"/>
        </a:p>
      </dsp:txBody>
      <dsp:txXfrm>
        <a:off x="7104690" y="2834549"/>
        <a:ext cx="1546277" cy="344251"/>
      </dsp:txXfrm>
    </dsp:sp>
    <dsp:sp modelId="{0DC9D3A8-1D7C-4487-94D6-D65DF2F2D22B}">
      <dsp:nvSpPr>
        <dsp:cNvPr id="0" name=""/>
        <dsp:cNvSpPr/>
      </dsp:nvSpPr>
      <dsp:spPr>
        <a:xfrm>
          <a:off x="8661678" y="3000463"/>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8800633" y="2999361"/>
        <a:ext cx="14626" cy="14626"/>
      </dsp:txXfrm>
    </dsp:sp>
    <dsp:sp modelId="{2AE368E9-B1FD-478A-95FA-8FC746CFA2B1}">
      <dsp:nvSpPr>
        <dsp:cNvPr id="0" name=""/>
        <dsp:cNvSpPr/>
      </dsp:nvSpPr>
      <dsp:spPr>
        <a:xfrm>
          <a:off x="8954215" y="2823839"/>
          <a:ext cx="1425181"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8. </a:t>
          </a:r>
          <a:r>
            <a:rPr kumimoji="1" lang="ja-JP" altLang="en-US" sz="1800" b="1" kern="1200" dirty="0" smtClean="0">
              <a:solidFill>
                <a:schemeClr val="tx1"/>
              </a:solidFill>
            </a:rPr>
            <a:t>請負</a:t>
          </a:r>
          <a:endParaRPr kumimoji="1" lang="ja-JP" altLang="en-US" sz="1800" b="1" kern="1200" dirty="0">
            <a:solidFill>
              <a:schemeClr val="tx1"/>
            </a:solidFill>
          </a:endParaRPr>
        </a:p>
      </dsp:txBody>
      <dsp:txXfrm>
        <a:off x="8964925" y="2834549"/>
        <a:ext cx="1403761" cy="344251"/>
      </dsp:txXfrm>
    </dsp:sp>
    <dsp:sp modelId="{6CC197DC-4B5B-4E37-AB93-F03D760D2149}">
      <dsp:nvSpPr>
        <dsp:cNvPr id="0" name=""/>
        <dsp:cNvSpPr/>
      </dsp:nvSpPr>
      <dsp:spPr>
        <a:xfrm>
          <a:off x="6801443" y="3420984"/>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40398" y="3419883"/>
        <a:ext cx="14626" cy="14626"/>
      </dsp:txXfrm>
    </dsp:sp>
    <dsp:sp modelId="{1B77A183-63A6-4DC1-9533-CF54EEDD7D4A}">
      <dsp:nvSpPr>
        <dsp:cNvPr id="0" name=""/>
        <dsp:cNvSpPr/>
      </dsp:nvSpPr>
      <dsp:spPr>
        <a:xfrm>
          <a:off x="7093980" y="3244361"/>
          <a:ext cx="1567697" cy="365671"/>
        </a:xfrm>
        <a:prstGeom prst="roundRect">
          <a:avLst>
            <a:gd name="adj" fmla="val 10000"/>
          </a:avLst>
        </a:prstGeom>
        <a:solidFill>
          <a:srgbClr val="CCCCFF"/>
        </a:solidFill>
        <a:ln w="6350" cap="flat" cmpd="sng" algn="ctr">
          <a:solidFill>
            <a:schemeClr val="accent5"/>
          </a:solidFill>
          <a:prstDash val="solid"/>
          <a:miter lim="800000"/>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事務の処理</a:t>
          </a:r>
          <a:endParaRPr kumimoji="1" lang="ja-JP" altLang="en-US" sz="1800" b="1" kern="1200" dirty="0"/>
        </a:p>
      </dsp:txBody>
      <dsp:txXfrm>
        <a:off x="7104690" y="3255071"/>
        <a:ext cx="1546277" cy="344251"/>
      </dsp:txXfrm>
    </dsp:sp>
    <dsp:sp modelId="{E0031EBB-49BB-4609-8257-2076ECD26731}">
      <dsp:nvSpPr>
        <dsp:cNvPr id="0" name=""/>
        <dsp:cNvSpPr/>
      </dsp:nvSpPr>
      <dsp:spPr>
        <a:xfrm>
          <a:off x="8661678" y="3420984"/>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8800633" y="3419883"/>
        <a:ext cx="14626" cy="14626"/>
      </dsp:txXfrm>
    </dsp:sp>
    <dsp:sp modelId="{1BD69E00-6C6D-4656-BF0A-9686822CE77D}">
      <dsp:nvSpPr>
        <dsp:cNvPr id="0" name=""/>
        <dsp:cNvSpPr/>
      </dsp:nvSpPr>
      <dsp:spPr>
        <a:xfrm>
          <a:off x="8954215" y="3244361"/>
          <a:ext cx="1425181"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9. </a:t>
          </a:r>
          <a:r>
            <a:rPr kumimoji="1" lang="ja-JP" altLang="en-US" sz="1800" b="1" kern="1200" dirty="0" smtClean="0">
              <a:solidFill>
                <a:schemeClr val="tx1"/>
              </a:solidFill>
            </a:rPr>
            <a:t>委任</a:t>
          </a:r>
          <a:endParaRPr kumimoji="1" lang="ja-JP" altLang="en-US" sz="1800" b="1" kern="1200" dirty="0">
            <a:solidFill>
              <a:schemeClr val="tx1"/>
            </a:solidFill>
          </a:endParaRPr>
        </a:p>
      </dsp:txBody>
      <dsp:txXfrm>
        <a:off x="8964925" y="3255071"/>
        <a:ext cx="1403761" cy="344251"/>
      </dsp:txXfrm>
    </dsp:sp>
    <dsp:sp modelId="{EECB7906-444B-4DAE-8CA0-901FBD4134FA}">
      <dsp:nvSpPr>
        <dsp:cNvPr id="0" name=""/>
        <dsp:cNvSpPr/>
      </dsp:nvSpPr>
      <dsp:spPr>
        <a:xfrm rot="3310531">
          <a:off x="6691578" y="3631245"/>
          <a:ext cx="512265" cy="12424"/>
        </a:xfrm>
        <a:custGeom>
          <a:avLst/>
          <a:gdLst/>
          <a:ahLst/>
          <a:cxnLst/>
          <a:rect l="0" t="0" r="0" b="0"/>
          <a:pathLst>
            <a:path>
              <a:moveTo>
                <a:pt x="0" y="6212"/>
              </a:moveTo>
              <a:lnTo>
                <a:pt x="51226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934905" y="3624651"/>
        <a:ext cx="25613" cy="25613"/>
      </dsp:txXfrm>
    </dsp:sp>
    <dsp:sp modelId="{A3B00652-6F91-4FA6-9AE0-6F9DDA015A05}">
      <dsp:nvSpPr>
        <dsp:cNvPr id="0" name=""/>
        <dsp:cNvSpPr/>
      </dsp:nvSpPr>
      <dsp:spPr>
        <a:xfrm>
          <a:off x="7093980" y="3664883"/>
          <a:ext cx="1567697" cy="365671"/>
        </a:xfrm>
        <a:prstGeom prst="roundRect">
          <a:avLst>
            <a:gd name="adj" fmla="val 10000"/>
          </a:avLst>
        </a:prstGeom>
        <a:solidFill>
          <a:schemeClr val="accent4">
            <a:lumMod val="20000"/>
            <a:lumOff val="80000"/>
          </a:schemeClr>
        </a:solidFill>
        <a:ln w="6350" cap="flat" cmpd="sng" algn="ctr">
          <a:solidFill>
            <a:schemeClr val="accent6"/>
          </a:solidFill>
          <a:prstDash val="solid"/>
          <a:miter lim="800000"/>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物を預かる</a:t>
          </a:r>
          <a:endParaRPr kumimoji="1" lang="ja-JP" altLang="en-US" sz="1800" b="1" kern="1200" dirty="0"/>
        </a:p>
      </dsp:txBody>
      <dsp:txXfrm>
        <a:off x="7104690" y="3675593"/>
        <a:ext cx="1546277" cy="344251"/>
      </dsp:txXfrm>
    </dsp:sp>
    <dsp:sp modelId="{80880F5F-4FDB-4CCF-8F31-82B43E0F4AA7}">
      <dsp:nvSpPr>
        <dsp:cNvPr id="0" name=""/>
        <dsp:cNvSpPr/>
      </dsp:nvSpPr>
      <dsp:spPr>
        <a:xfrm>
          <a:off x="8661678" y="3841506"/>
          <a:ext cx="292536" cy="12424"/>
        </a:xfrm>
        <a:custGeom>
          <a:avLst/>
          <a:gdLst/>
          <a:ahLst/>
          <a:cxnLst/>
          <a:rect l="0" t="0" r="0" b="0"/>
          <a:pathLst>
            <a:path>
              <a:moveTo>
                <a:pt x="0" y="6212"/>
              </a:moveTo>
              <a:lnTo>
                <a:pt x="29253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8800633" y="3840405"/>
        <a:ext cx="14626" cy="14626"/>
      </dsp:txXfrm>
    </dsp:sp>
    <dsp:sp modelId="{2226CC08-DBD7-4104-8840-B69DBA5DCFE6}">
      <dsp:nvSpPr>
        <dsp:cNvPr id="0" name=""/>
        <dsp:cNvSpPr/>
      </dsp:nvSpPr>
      <dsp:spPr>
        <a:xfrm>
          <a:off x="8954215" y="3664883"/>
          <a:ext cx="1425181"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10. </a:t>
          </a:r>
          <a:r>
            <a:rPr kumimoji="1" lang="ja-JP" altLang="en-US" sz="1800" b="1" kern="1200" dirty="0" smtClean="0">
              <a:solidFill>
                <a:schemeClr val="tx1"/>
              </a:solidFill>
            </a:rPr>
            <a:t>寄託</a:t>
          </a:r>
          <a:endParaRPr kumimoji="1" lang="ja-JP" altLang="en-US" sz="1800" b="1" kern="1200" dirty="0">
            <a:solidFill>
              <a:schemeClr val="tx1"/>
            </a:solidFill>
          </a:endParaRPr>
        </a:p>
      </dsp:txBody>
      <dsp:txXfrm>
        <a:off x="8964925" y="3675593"/>
        <a:ext cx="1403761" cy="344251"/>
      </dsp:txXfrm>
    </dsp:sp>
    <dsp:sp modelId="{6B0798D1-C0B8-4555-9417-DBBD03DCD29D}">
      <dsp:nvSpPr>
        <dsp:cNvPr id="0" name=""/>
        <dsp:cNvSpPr/>
      </dsp:nvSpPr>
      <dsp:spPr>
        <a:xfrm rot="4438805">
          <a:off x="2865818" y="3962859"/>
          <a:ext cx="1060025" cy="12424"/>
        </a:xfrm>
        <a:custGeom>
          <a:avLst/>
          <a:gdLst/>
          <a:ahLst/>
          <a:cxnLst/>
          <a:rect l="0" t="0" r="0" b="0"/>
          <a:pathLst>
            <a:path>
              <a:moveTo>
                <a:pt x="0" y="6212"/>
              </a:moveTo>
              <a:lnTo>
                <a:pt x="1060025"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3369330" y="3942570"/>
        <a:ext cx="53001" cy="53001"/>
      </dsp:txXfrm>
    </dsp:sp>
    <dsp:sp modelId="{19A9B972-8675-4DBD-B5B2-9CDB0285A51E}">
      <dsp:nvSpPr>
        <dsp:cNvPr id="0" name=""/>
        <dsp:cNvSpPr/>
      </dsp:nvSpPr>
      <dsp:spPr>
        <a:xfrm>
          <a:off x="3542099" y="4295666"/>
          <a:ext cx="1425181" cy="365671"/>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事業を営む</a:t>
          </a:r>
          <a:endParaRPr kumimoji="1" lang="ja-JP" altLang="en-US" sz="1800" b="1" kern="1200" dirty="0"/>
        </a:p>
      </dsp:txBody>
      <dsp:txXfrm>
        <a:off x="3552809" y="4306376"/>
        <a:ext cx="1403761" cy="344251"/>
      </dsp:txXfrm>
    </dsp:sp>
    <dsp:sp modelId="{A63C7903-A809-4A2C-92A4-52621DE6CE51}">
      <dsp:nvSpPr>
        <dsp:cNvPr id="0" name=""/>
        <dsp:cNvSpPr/>
      </dsp:nvSpPr>
      <dsp:spPr>
        <a:xfrm rot="19457599">
          <a:off x="4933419" y="4367159"/>
          <a:ext cx="360260" cy="12424"/>
        </a:xfrm>
        <a:custGeom>
          <a:avLst/>
          <a:gdLst/>
          <a:ahLst/>
          <a:cxnLst/>
          <a:rect l="0" t="0" r="0" b="0"/>
          <a:pathLst>
            <a:path>
              <a:moveTo>
                <a:pt x="0" y="6212"/>
              </a:moveTo>
              <a:lnTo>
                <a:pt x="36026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5104542" y="4364364"/>
        <a:ext cx="18013" cy="18013"/>
      </dsp:txXfrm>
    </dsp:sp>
    <dsp:sp modelId="{F18AF909-2C4E-49EB-99C3-3162CF6892E4}">
      <dsp:nvSpPr>
        <dsp:cNvPr id="0" name=""/>
        <dsp:cNvSpPr/>
      </dsp:nvSpPr>
      <dsp:spPr>
        <a:xfrm>
          <a:off x="5259817" y="4085405"/>
          <a:ext cx="1425181" cy="365671"/>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団体形成</a:t>
          </a:r>
          <a:endParaRPr kumimoji="1" lang="ja-JP" altLang="en-US" sz="1800" b="1" kern="1200" dirty="0"/>
        </a:p>
      </dsp:txBody>
      <dsp:txXfrm>
        <a:off x="5270527" y="4096115"/>
        <a:ext cx="1403761" cy="344251"/>
      </dsp:txXfrm>
    </dsp:sp>
    <dsp:sp modelId="{8653ED28-455B-478F-AEB6-AD51331FDDD8}">
      <dsp:nvSpPr>
        <dsp:cNvPr id="0" name=""/>
        <dsp:cNvSpPr/>
      </dsp:nvSpPr>
      <dsp:spPr>
        <a:xfrm>
          <a:off x="6684999" y="4262028"/>
          <a:ext cx="399956" cy="12424"/>
        </a:xfrm>
        <a:custGeom>
          <a:avLst/>
          <a:gdLst/>
          <a:ahLst/>
          <a:cxnLst/>
          <a:rect l="0" t="0" r="0" b="0"/>
          <a:pathLst>
            <a:path>
              <a:moveTo>
                <a:pt x="0" y="6212"/>
              </a:moveTo>
              <a:lnTo>
                <a:pt x="399956"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874978" y="4258241"/>
        <a:ext cx="19997" cy="19997"/>
      </dsp:txXfrm>
    </dsp:sp>
    <dsp:sp modelId="{B3FC1479-2473-4E7D-9E61-CA89C673D21F}">
      <dsp:nvSpPr>
        <dsp:cNvPr id="0" name=""/>
        <dsp:cNvSpPr/>
      </dsp:nvSpPr>
      <dsp:spPr>
        <a:xfrm>
          <a:off x="7084955" y="4085405"/>
          <a:ext cx="1549787"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11. </a:t>
          </a:r>
          <a:r>
            <a:rPr kumimoji="1" lang="ja-JP" altLang="en-US" sz="1800" b="1" kern="1200" dirty="0" smtClean="0">
              <a:solidFill>
                <a:schemeClr val="tx1"/>
              </a:solidFill>
            </a:rPr>
            <a:t>組合</a:t>
          </a:r>
          <a:endParaRPr kumimoji="1" lang="ja-JP" altLang="en-US" sz="1800" b="1" kern="1200" dirty="0">
            <a:solidFill>
              <a:schemeClr val="tx1"/>
            </a:solidFill>
          </a:endParaRPr>
        </a:p>
      </dsp:txBody>
      <dsp:txXfrm>
        <a:off x="7095665" y="4096115"/>
        <a:ext cx="1528367" cy="344251"/>
      </dsp:txXfrm>
    </dsp:sp>
    <dsp:sp modelId="{F5E7F016-A74C-454C-A5B8-804A7FEF3430}">
      <dsp:nvSpPr>
        <dsp:cNvPr id="0" name=""/>
        <dsp:cNvSpPr/>
      </dsp:nvSpPr>
      <dsp:spPr>
        <a:xfrm rot="2142401">
          <a:off x="4933419" y="4577419"/>
          <a:ext cx="360260" cy="12424"/>
        </a:xfrm>
        <a:custGeom>
          <a:avLst/>
          <a:gdLst/>
          <a:ahLst/>
          <a:cxnLst/>
          <a:rect l="0" t="0" r="0" b="0"/>
          <a:pathLst>
            <a:path>
              <a:moveTo>
                <a:pt x="0" y="6212"/>
              </a:moveTo>
              <a:lnTo>
                <a:pt x="36026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kern="1200"/>
        </a:p>
      </dsp:txBody>
      <dsp:txXfrm>
        <a:off x="5104542" y="4574625"/>
        <a:ext cx="18013" cy="18013"/>
      </dsp:txXfrm>
    </dsp:sp>
    <dsp:sp modelId="{3A9C3E22-3E27-421B-B884-AF8BFDB93D20}">
      <dsp:nvSpPr>
        <dsp:cNvPr id="0" name=""/>
        <dsp:cNvSpPr/>
      </dsp:nvSpPr>
      <dsp:spPr>
        <a:xfrm>
          <a:off x="5259817" y="4505926"/>
          <a:ext cx="1425181" cy="365671"/>
        </a:xfrm>
        <a:prstGeom prst="roundRect">
          <a:avLst>
            <a:gd name="adj" fmla="val 10000"/>
          </a:avLst>
        </a:prstGeom>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6350" cap="flat" cmpd="sng" algn="ctr">
          <a:solidFill>
            <a:schemeClr val="accent1"/>
          </a:solidFill>
          <a:prstDash val="solid"/>
          <a:miter lim="800000"/>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年金事業</a:t>
          </a:r>
          <a:endParaRPr kumimoji="1" lang="ja-JP" altLang="en-US" sz="1800" b="1" kern="1200" dirty="0"/>
        </a:p>
      </dsp:txBody>
      <dsp:txXfrm>
        <a:off x="5270527" y="4516636"/>
        <a:ext cx="1403761" cy="344251"/>
      </dsp:txXfrm>
    </dsp:sp>
    <dsp:sp modelId="{E2783E14-5143-4C51-8BD1-A41BD584723E}">
      <dsp:nvSpPr>
        <dsp:cNvPr id="0" name=""/>
        <dsp:cNvSpPr/>
      </dsp:nvSpPr>
      <dsp:spPr>
        <a:xfrm>
          <a:off x="6684999" y="4682550"/>
          <a:ext cx="409858" cy="12424"/>
        </a:xfrm>
        <a:custGeom>
          <a:avLst/>
          <a:gdLst/>
          <a:ahLst/>
          <a:cxnLst/>
          <a:rect l="0" t="0" r="0" b="0"/>
          <a:pathLst>
            <a:path>
              <a:moveTo>
                <a:pt x="0" y="6212"/>
              </a:moveTo>
              <a:lnTo>
                <a:pt x="409858"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kumimoji="1" lang="ja-JP" altLang="en-US" sz="600" b="1" kern="1200"/>
        </a:p>
      </dsp:txBody>
      <dsp:txXfrm>
        <a:off x="6879682" y="4678516"/>
        <a:ext cx="20492" cy="20492"/>
      </dsp:txXfrm>
    </dsp:sp>
    <dsp:sp modelId="{5F53168A-C5F7-4D46-9321-A13FB14A79CB}">
      <dsp:nvSpPr>
        <dsp:cNvPr id="0" name=""/>
        <dsp:cNvSpPr/>
      </dsp:nvSpPr>
      <dsp:spPr>
        <a:xfrm>
          <a:off x="7094858" y="4515238"/>
          <a:ext cx="1539687" cy="347047"/>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12. </a:t>
          </a:r>
          <a:r>
            <a:rPr kumimoji="1" lang="ja-JP" altLang="en-US" sz="1800" b="1" kern="1200" dirty="0" smtClean="0">
              <a:solidFill>
                <a:schemeClr val="tx1"/>
              </a:solidFill>
            </a:rPr>
            <a:t>終身定期金</a:t>
          </a:r>
          <a:endParaRPr kumimoji="1" lang="ja-JP" altLang="en-US" sz="1800" b="1" kern="1200" dirty="0">
            <a:solidFill>
              <a:schemeClr val="tx1"/>
            </a:solidFill>
          </a:endParaRPr>
        </a:p>
      </dsp:txBody>
      <dsp:txXfrm>
        <a:off x="7105023" y="4525403"/>
        <a:ext cx="1519357" cy="326717"/>
      </dsp:txXfrm>
    </dsp:sp>
    <dsp:sp modelId="{5D066182-72E8-4390-93AD-B7D27D7B0268}">
      <dsp:nvSpPr>
        <dsp:cNvPr id="0" name=""/>
        <dsp:cNvSpPr/>
      </dsp:nvSpPr>
      <dsp:spPr>
        <a:xfrm rot="4796645">
          <a:off x="2558141" y="4278250"/>
          <a:ext cx="1675380" cy="12424"/>
        </a:xfrm>
        <a:custGeom>
          <a:avLst/>
          <a:gdLst/>
          <a:ahLst/>
          <a:cxnLst/>
          <a:rect l="0" t="0" r="0" b="0"/>
          <a:pathLst>
            <a:path>
              <a:moveTo>
                <a:pt x="0" y="6212"/>
              </a:moveTo>
              <a:lnTo>
                <a:pt x="1675380"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kumimoji="1" lang="ja-JP" altLang="en-US" sz="800" b="1" kern="1200"/>
        </a:p>
      </dsp:txBody>
      <dsp:txXfrm>
        <a:off x="3353946" y="4242578"/>
        <a:ext cx="83769" cy="83769"/>
      </dsp:txXfrm>
    </dsp:sp>
    <dsp:sp modelId="{2A805E66-2004-484C-92AF-9C4DD59718C9}">
      <dsp:nvSpPr>
        <dsp:cNvPr id="0" name=""/>
        <dsp:cNvSpPr/>
      </dsp:nvSpPr>
      <dsp:spPr>
        <a:xfrm>
          <a:off x="3542099" y="4926448"/>
          <a:ext cx="1425181" cy="365671"/>
        </a:xfrm>
        <a:prstGeom prst="roundRect">
          <a:avLst>
            <a:gd name="adj" fmla="val 10000"/>
          </a:avLst>
        </a:prstGeom>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w="6350" cap="flat" cmpd="sng" algn="ctr">
          <a:solidFill>
            <a:schemeClr val="accent3"/>
          </a:solidFill>
          <a:prstDash val="solid"/>
          <a:miter lim="800000"/>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紛争の解決</a:t>
          </a:r>
          <a:endParaRPr kumimoji="1" lang="ja-JP" altLang="en-US" sz="1800" b="1" kern="1200" dirty="0"/>
        </a:p>
      </dsp:txBody>
      <dsp:txXfrm>
        <a:off x="3552809" y="4937158"/>
        <a:ext cx="1403761" cy="344251"/>
      </dsp:txXfrm>
    </dsp:sp>
    <dsp:sp modelId="{BF52B8CA-2B81-45A9-B7B4-F26947BDE6EB}">
      <dsp:nvSpPr>
        <dsp:cNvPr id="0" name=""/>
        <dsp:cNvSpPr/>
      </dsp:nvSpPr>
      <dsp:spPr>
        <a:xfrm>
          <a:off x="4967281" y="5103072"/>
          <a:ext cx="2125163" cy="12424"/>
        </a:xfrm>
        <a:custGeom>
          <a:avLst/>
          <a:gdLst/>
          <a:ahLst/>
          <a:cxnLst/>
          <a:rect l="0" t="0" r="0" b="0"/>
          <a:pathLst>
            <a:path>
              <a:moveTo>
                <a:pt x="0" y="6212"/>
              </a:moveTo>
              <a:lnTo>
                <a:pt x="2125163" y="62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kumimoji="1" lang="ja-JP" altLang="en-US" sz="1000" b="1" kern="1200"/>
        </a:p>
      </dsp:txBody>
      <dsp:txXfrm>
        <a:off x="5976733" y="5056155"/>
        <a:ext cx="106258" cy="106258"/>
      </dsp:txXfrm>
    </dsp:sp>
    <dsp:sp modelId="{9345A1C5-BDB9-4C5F-9D76-257B63CB6CE6}">
      <dsp:nvSpPr>
        <dsp:cNvPr id="0" name=""/>
        <dsp:cNvSpPr/>
      </dsp:nvSpPr>
      <dsp:spPr>
        <a:xfrm>
          <a:off x="7092444" y="4926448"/>
          <a:ext cx="1549787" cy="365671"/>
        </a:xfrm>
        <a:prstGeom prst="roundRect">
          <a:avLst>
            <a:gd name="adj" fmla="val 10000"/>
          </a:avLst>
        </a:prstGeom>
        <a:solidFill>
          <a:schemeClr val="accent1">
            <a:lumMod val="20000"/>
            <a:lumOff val="80000"/>
          </a:schemeClr>
        </a:solidFill>
        <a:ln>
          <a:solidFill>
            <a:schemeClr val="accent5"/>
          </a:solidFill>
        </a:ln>
        <a:effectLst>
          <a:outerShdw blurRad="57150" dist="19050" dir="5400000" algn="ctr" rotWithShape="0">
            <a:srgbClr val="000000">
              <a:alpha val="63000"/>
            </a:srgbClr>
          </a:outerShdw>
        </a:effectLst>
      </dsp:spPr>
      <dsp:style>
        <a:lnRef idx="0">
          <a:schemeClr val="accent1"/>
        </a:lnRef>
        <a:fillRef idx="3">
          <a:schemeClr val="accent1"/>
        </a:fillRef>
        <a:effectRef idx="3">
          <a:schemeClr val="accent1"/>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en-US" altLang="ja-JP" sz="1800" b="1" kern="1200" dirty="0" smtClean="0">
              <a:solidFill>
                <a:schemeClr val="tx1"/>
              </a:solidFill>
            </a:rPr>
            <a:t>13. </a:t>
          </a:r>
          <a:r>
            <a:rPr kumimoji="1" lang="ja-JP" altLang="en-US" sz="1800" b="1" kern="1200" dirty="0" smtClean="0">
              <a:solidFill>
                <a:schemeClr val="tx1"/>
              </a:solidFill>
            </a:rPr>
            <a:t>和解</a:t>
          </a:r>
          <a:endParaRPr kumimoji="1" lang="ja-JP" altLang="en-US" sz="1800" b="1" kern="1200" dirty="0">
            <a:solidFill>
              <a:schemeClr val="tx1"/>
            </a:solidFill>
          </a:endParaRPr>
        </a:p>
      </dsp:txBody>
      <dsp:txXfrm>
        <a:off x="7103154" y="4937158"/>
        <a:ext cx="1528367" cy="34425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architecture">
  <dgm:title val="アーキテクチャ レイアウト"/>
  <dgm:desc val="下から上に向かって構築される階層関係を示すのに使用します。 このレイアウトは、別のオブジェクトの上に構築される構造上の要素やオブジェクトを示すのに適しています。"/>
  <dgm:catLst>
    <dgm:cat type="hierarchy" pri="4500"/>
    <dgm:cat type="list" pri="24500"/>
    <dgm:cat type="relationship" pri="105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4021294" y="0"/>
            <a:ext cx="3076363" cy="513508"/>
          </a:xfrm>
          <a:prstGeom prst="rect">
            <a:avLst/>
          </a:prstGeom>
        </p:spPr>
        <p:txBody>
          <a:bodyPr vert="horz" lIns="99048" tIns="49524" rIns="99048" bIns="49524" rtlCol="0"/>
          <a:lstStyle>
            <a:lvl1pPr algn="r">
              <a:defRPr sz="1300"/>
            </a:lvl1pPr>
          </a:lstStyle>
          <a:p>
            <a:r>
              <a:rPr kumimoji="1" lang="en-US" altLang="ja-JP" smtClean="0"/>
              <a:t>2016/6/18</a:t>
            </a:r>
            <a:endParaRPr kumimoji="1" lang="ja-JP" altLang="en-US"/>
          </a:p>
        </p:txBody>
      </p:sp>
      <p:sp>
        <p:nvSpPr>
          <p:cNvPr id="4" name="フッター プレースホルダー 3"/>
          <p:cNvSpPr>
            <a:spLocks noGrp="1"/>
          </p:cNvSpPr>
          <p:nvPr>
            <p:ph type="ftr" sz="quarter" idx="2"/>
          </p:nvPr>
        </p:nvSpPr>
        <p:spPr>
          <a:xfrm>
            <a:off x="0" y="9721107"/>
            <a:ext cx="3076363" cy="513507"/>
          </a:xfrm>
          <a:prstGeom prst="rect">
            <a:avLst/>
          </a:prstGeom>
        </p:spPr>
        <p:txBody>
          <a:bodyPr vert="horz" lIns="99048" tIns="49524" rIns="99048" bIns="49524" rtlCol="0" anchor="b"/>
          <a:lstStyle>
            <a:lvl1pPr algn="l">
              <a:defRPr sz="1300"/>
            </a:lvl1pPr>
          </a:lstStyle>
          <a:p>
            <a:r>
              <a:rPr kumimoji="1" lang="en-US" altLang="ja-JP" smtClean="0"/>
              <a:t>KAGAYAMA Shigeru, 2016</a:t>
            </a:r>
            <a:endParaRPr kumimoji="1" lang="ja-JP" altLang="en-US"/>
          </a:p>
        </p:txBody>
      </p:sp>
      <p:sp>
        <p:nvSpPr>
          <p:cNvPr id="5" name="スライド番号プレースホルダー 4"/>
          <p:cNvSpPr>
            <a:spLocks noGrp="1"/>
          </p:cNvSpPr>
          <p:nvPr>
            <p:ph type="sldNum" sz="quarter" idx="3"/>
          </p:nvPr>
        </p:nvSpPr>
        <p:spPr>
          <a:xfrm>
            <a:off x="4021294" y="9721107"/>
            <a:ext cx="3076363" cy="513507"/>
          </a:xfrm>
          <a:prstGeom prst="rect">
            <a:avLst/>
          </a:prstGeom>
        </p:spPr>
        <p:txBody>
          <a:bodyPr vert="horz" lIns="99048" tIns="49524" rIns="99048" bIns="49524" rtlCol="0" anchor="b"/>
          <a:lstStyle>
            <a:lvl1pPr algn="r">
              <a:defRPr sz="1300"/>
            </a:lvl1pPr>
          </a:lstStyle>
          <a:p>
            <a:fld id="{F0B3FC89-F45C-4DE7-A75D-F69D02B3CD07}" type="slidenum">
              <a:rPr kumimoji="1" lang="ja-JP" altLang="en-US" smtClean="0"/>
              <a:t>‹#›</a:t>
            </a:fld>
            <a:endParaRPr kumimoji="1" lang="ja-JP" altLang="en-US"/>
          </a:p>
        </p:txBody>
      </p:sp>
    </p:spTree>
    <p:extLst>
      <p:ext uri="{BB962C8B-B14F-4D97-AF65-F5344CB8AC3E}">
        <p14:creationId xmlns:p14="http://schemas.microsoft.com/office/powerpoint/2010/main" val="31327012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r>
              <a:rPr kumimoji="1" lang="en-US" altLang="ja-JP" smtClean="0"/>
              <a:t>2016/6/18</a:t>
            </a:r>
            <a:endParaRPr kumimoji="1" lang="ja-JP" altLang="en-US"/>
          </a:p>
        </p:txBody>
      </p:sp>
      <p:sp>
        <p:nvSpPr>
          <p:cNvPr id="4" name="スライド イメージ プレースホルダー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0CDEF270-24F0-4481-AFAE-DA4424BC2109}" type="slidenum">
              <a:rPr kumimoji="1" lang="ja-JP" altLang="en-US" smtClean="0"/>
              <a:t>‹#›</a:t>
            </a:fld>
            <a:endParaRPr kumimoji="1" lang="ja-JP" altLang="en-US"/>
          </a:p>
        </p:txBody>
      </p:sp>
    </p:spTree>
    <p:extLst>
      <p:ext uri="{BB962C8B-B14F-4D97-AF65-F5344CB8AC3E}">
        <p14:creationId xmlns:p14="http://schemas.microsoft.com/office/powerpoint/2010/main" val="3676131354"/>
      </p:ext>
    </p:extLst>
  </p:cSld>
  <p:clrMap bg1="lt1" tx1="dk1" bg2="lt2" tx2="dk2" accent1="accent1" accent2="accent2" accent3="accent3" accent4="accent4" accent5="accent5" accent6="accent6" hlink="hlink" folHlink="folHlink"/>
  <p:hf hd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CDEF270-24F0-4481-AFAE-DA4424BC2109}"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 2016</a:t>
            </a:r>
            <a:endParaRPr kumimoji="1" lang="ja-JP" altLang="en-US"/>
          </a:p>
        </p:txBody>
      </p:sp>
    </p:spTree>
    <p:extLst>
      <p:ext uri="{BB962C8B-B14F-4D97-AF65-F5344CB8AC3E}">
        <p14:creationId xmlns:p14="http://schemas.microsoft.com/office/powerpoint/2010/main" val="3715325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10</a:t>
            </a:fld>
            <a:endParaRPr kumimoji="1" lang="ja-JP" altLang="en-US"/>
          </a:p>
        </p:txBody>
      </p:sp>
    </p:spTree>
    <p:extLst>
      <p:ext uri="{BB962C8B-B14F-4D97-AF65-F5344CB8AC3E}">
        <p14:creationId xmlns:p14="http://schemas.microsoft.com/office/powerpoint/2010/main" val="33735141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11</a:t>
            </a:fld>
            <a:endParaRPr kumimoji="1" lang="ja-JP" altLang="en-US"/>
          </a:p>
        </p:txBody>
      </p:sp>
    </p:spTree>
    <p:extLst>
      <p:ext uri="{BB962C8B-B14F-4D97-AF65-F5344CB8AC3E}">
        <p14:creationId xmlns:p14="http://schemas.microsoft.com/office/powerpoint/2010/main" val="3415073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12</a:t>
            </a:fld>
            <a:endParaRPr kumimoji="1" lang="ja-JP" altLang="en-US"/>
          </a:p>
        </p:txBody>
      </p:sp>
    </p:spTree>
    <p:extLst>
      <p:ext uri="{BB962C8B-B14F-4D97-AF65-F5344CB8AC3E}">
        <p14:creationId xmlns:p14="http://schemas.microsoft.com/office/powerpoint/2010/main" val="2884867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13</a:t>
            </a:fld>
            <a:endParaRPr kumimoji="1" lang="ja-JP" altLang="en-US"/>
          </a:p>
        </p:txBody>
      </p:sp>
    </p:spTree>
    <p:extLst>
      <p:ext uri="{BB962C8B-B14F-4D97-AF65-F5344CB8AC3E}">
        <p14:creationId xmlns:p14="http://schemas.microsoft.com/office/powerpoint/2010/main" val="4126440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14</a:t>
            </a:fld>
            <a:endParaRPr kumimoji="1" lang="ja-JP" altLang="en-US"/>
          </a:p>
        </p:txBody>
      </p:sp>
    </p:spTree>
    <p:extLst>
      <p:ext uri="{BB962C8B-B14F-4D97-AF65-F5344CB8AC3E}">
        <p14:creationId xmlns:p14="http://schemas.microsoft.com/office/powerpoint/2010/main" val="1716818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15</a:t>
            </a:fld>
            <a:endParaRPr kumimoji="1" lang="ja-JP" altLang="en-US"/>
          </a:p>
        </p:txBody>
      </p:sp>
    </p:spTree>
    <p:extLst>
      <p:ext uri="{BB962C8B-B14F-4D97-AF65-F5344CB8AC3E}">
        <p14:creationId xmlns:p14="http://schemas.microsoft.com/office/powerpoint/2010/main" val="822470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16</a:t>
            </a:fld>
            <a:endParaRPr kumimoji="1" lang="ja-JP" altLang="en-US"/>
          </a:p>
        </p:txBody>
      </p:sp>
    </p:spTree>
    <p:extLst>
      <p:ext uri="{BB962C8B-B14F-4D97-AF65-F5344CB8AC3E}">
        <p14:creationId xmlns:p14="http://schemas.microsoft.com/office/powerpoint/2010/main" val="4138136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17</a:t>
            </a:fld>
            <a:endParaRPr kumimoji="1" lang="ja-JP" altLang="en-US"/>
          </a:p>
        </p:txBody>
      </p:sp>
    </p:spTree>
    <p:extLst>
      <p:ext uri="{BB962C8B-B14F-4D97-AF65-F5344CB8AC3E}">
        <p14:creationId xmlns:p14="http://schemas.microsoft.com/office/powerpoint/2010/main" val="3407415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18</a:t>
            </a:fld>
            <a:endParaRPr kumimoji="1" lang="ja-JP" altLang="en-US"/>
          </a:p>
        </p:txBody>
      </p:sp>
    </p:spTree>
    <p:extLst>
      <p:ext uri="{BB962C8B-B14F-4D97-AF65-F5344CB8AC3E}">
        <p14:creationId xmlns:p14="http://schemas.microsoft.com/office/powerpoint/2010/main" val="3206009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19</a:t>
            </a:fld>
            <a:endParaRPr kumimoji="1" lang="ja-JP" altLang="en-US"/>
          </a:p>
        </p:txBody>
      </p:sp>
    </p:spTree>
    <p:extLst>
      <p:ext uri="{BB962C8B-B14F-4D97-AF65-F5344CB8AC3E}">
        <p14:creationId xmlns:p14="http://schemas.microsoft.com/office/powerpoint/2010/main" val="2332208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a:t>
            </a:fld>
            <a:endParaRPr kumimoji="1" lang="ja-JP" altLang="en-US"/>
          </a:p>
        </p:txBody>
      </p:sp>
    </p:spTree>
    <p:extLst>
      <p:ext uri="{BB962C8B-B14F-4D97-AF65-F5344CB8AC3E}">
        <p14:creationId xmlns:p14="http://schemas.microsoft.com/office/powerpoint/2010/main" val="9901514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8C7958B4-8341-4DFC-BFBF-ED72D8EE27B8}" type="slidenum">
              <a:rPr kumimoji="1" lang="ja-JP" altLang="en-US" smtClean="0"/>
              <a:t>20</a:t>
            </a:fld>
            <a:endParaRPr kumimoji="1" lang="ja-JP" altLang="en-US"/>
          </a:p>
        </p:txBody>
      </p:sp>
    </p:spTree>
    <p:extLst>
      <p:ext uri="{BB962C8B-B14F-4D97-AF65-F5344CB8AC3E}">
        <p14:creationId xmlns:p14="http://schemas.microsoft.com/office/powerpoint/2010/main" val="1462682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21</a:t>
            </a:fld>
            <a:endParaRPr kumimoji="1" lang="ja-JP" altLang="en-US"/>
          </a:p>
        </p:txBody>
      </p:sp>
    </p:spTree>
    <p:extLst>
      <p:ext uri="{BB962C8B-B14F-4D97-AF65-F5344CB8AC3E}">
        <p14:creationId xmlns:p14="http://schemas.microsoft.com/office/powerpoint/2010/main" val="18333644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22</a:t>
            </a:fld>
            <a:endParaRPr kumimoji="1" lang="ja-JP" altLang="en-US"/>
          </a:p>
        </p:txBody>
      </p:sp>
    </p:spTree>
    <p:extLst>
      <p:ext uri="{BB962C8B-B14F-4D97-AF65-F5344CB8AC3E}">
        <p14:creationId xmlns:p14="http://schemas.microsoft.com/office/powerpoint/2010/main" val="3842026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23</a:t>
            </a:fld>
            <a:endParaRPr kumimoji="1" lang="ja-JP" altLang="en-US"/>
          </a:p>
        </p:txBody>
      </p:sp>
    </p:spTree>
    <p:extLst>
      <p:ext uri="{BB962C8B-B14F-4D97-AF65-F5344CB8AC3E}">
        <p14:creationId xmlns:p14="http://schemas.microsoft.com/office/powerpoint/2010/main" val="2852875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24</a:t>
            </a:fld>
            <a:endParaRPr kumimoji="1" lang="ja-JP" altLang="en-US"/>
          </a:p>
        </p:txBody>
      </p:sp>
    </p:spTree>
    <p:extLst>
      <p:ext uri="{BB962C8B-B14F-4D97-AF65-F5344CB8AC3E}">
        <p14:creationId xmlns:p14="http://schemas.microsoft.com/office/powerpoint/2010/main" val="2935936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25</a:t>
            </a:fld>
            <a:endParaRPr kumimoji="1" lang="ja-JP" altLang="en-US"/>
          </a:p>
        </p:txBody>
      </p:sp>
    </p:spTree>
    <p:extLst>
      <p:ext uri="{BB962C8B-B14F-4D97-AF65-F5344CB8AC3E}">
        <p14:creationId xmlns:p14="http://schemas.microsoft.com/office/powerpoint/2010/main" val="6037295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26</a:t>
            </a:fld>
            <a:endParaRPr kumimoji="1" lang="ja-JP" altLang="en-US"/>
          </a:p>
        </p:txBody>
      </p:sp>
    </p:spTree>
    <p:extLst>
      <p:ext uri="{BB962C8B-B14F-4D97-AF65-F5344CB8AC3E}">
        <p14:creationId xmlns:p14="http://schemas.microsoft.com/office/powerpoint/2010/main" val="23749998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27</a:t>
            </a:fld>
            <a:endParaRPr kumimoji="1" lang="ja-JP" altLang="en-US"/>
          </a:p>
        </p:txBody>
      </p:sp>
    </p:spTree>
    <p:extLst>
      <p:ext uri="{BB962C8B-B14F-4D97-AF65-F5344CB8AC3E}">
        <p14:creationId xmlns:p14="http://schemas.microsoft.com/office/powerpoint/2010/main" val="14947879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28</a:t>
            </a:fld>
            <a:endParaRPr kumimoji="1" lang="ja-JP" altLang="en-US"/>
          </a:p>
        </p:txBody>
      </p:sp>
    </p:spTree>
    <p:extLst>
      <p:ext uri="{BB962C8B-B14F-4D97-AF65-F5344CB8AC3E}">
        <p14:creationId xmlns:p14="http://schemas.microsoft.com/office/powerpoint/2010/main" val="32681599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29</a:t>
            </a:fld>
            <a:endParaRPr kumimoji="1" lang="ja-JP" altLang="en-US"/>
          </a:p>
        </p:txBody>
      </p:sp>
    </p:spTree>
    <p:extLst>
      <p:ext uri="{BB962C8B-B14F-4D97-AF65-F5344CB8AC3E}">
        <p14:creationId xmlns:p14="http://schemas.microsoft.com/office/powerpoint/2010/main" val="619576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a:t>
            </a:fld>
            <a:endParaRPr kumimoji="1" lang="ja-JP" altLang="en-US"/>
          </a:p>
        </p:txBody>
      </p:sp>
    </p:spTree>
    <p:extLst>
      <p:ext uri="{BB962C8B-B14F-4D97-AF65-F5344CB8AC3E}">
        <p14:creationId xmlns:p14="http://schemas.microsoft.com/office/powerpoint/2010/main" val="34509285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30</a:t>
            </a:fld>
            <a:endParaRPr kumimoji="1" lang="ja-JP" altLang="en-US"/>
          </a:p>
        </p:txBody>
      </p:sp>
    </p:spTree>
    <p:extLst>
      <p:ext uri="{BB962C8B-B14F-4D97-AF65-F5344CB8AC3E}">
        <p14:creationId xmlns:p14="http://schemas.microsoft.com/office/powerpoint/2010/main" val="4483353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31</a:t>
            </a:fld>
            <a:endParaRPr kumimoji="1" lang="ja-JP" altLang="en-US"/>
          </a:p>
        </p:txBody>
      </p:sp>
    </p:spTree>
    <p:extLst>
      <p:ext uri="{BB962C8B-B14F-4D97-AF65-F5344CB8AC3E}">
        <p14:creationId xmlns:p14="http://schemas.microsoft.com/office/powerpoint/2010/main" val="32837540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32</a:t>
            </a:fld>
            <a:endParaRPr kumimoji="1" lang="ja-JP" altLang="en-US"/>
          </a:p>
        </p:txBody>
      </p:sp>
    </p:spTree>
    <p:extLst>
      <p:ext uri="{BB962C8B-B14F-4D97-AF65-F5344CB8AC3E}">
        <p14:creationId xmlns:p14="http://schemas.microsoft.com/office/powerpoint/2010/main" val="36667146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33</a:t>
            </a:fld>
            <a:endParaRPr kumimoji="1" lang="ja-JP" altLang="en-US"/>
          </a:p>
        </p:txBody>
      </p:sp>
    </p:spTree>
    <p:extLst>
      <p:ext uri="{BB962C8B-B14F-4D97-AF65-F5344CB8AC3E}">
        <p14:creationId xmlns:p14="http://schemas.microsoft.com/office/powerpoint/2010/main" val="210396307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34</a:t>
            </a:fld>
            <a:endParaRPr kumimoji="1" lang="ja-JP" altLang="en-US"/>
          </a:p>
        </p:txBody>
      </p:sp>
    </p:spTree>
    <p:extLst>
      <p:ext uri="{BB962C8B-B14F-4D97-AF65-F5344CB8AC3E}">
        <p14:creationId xmlns:p14="http://schemas.microsoft.com/office/powerpoint/2010/main" val="411125481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35</a:t>
            </a:fld>
            <a:endParaRPr kumimoji="1" lang="ja-JP" altLang="en-US"/>
          </a:p>
        </p:txBody>
      </p:sp>
    </p:spTree>
    <p:extLst>
      <p:ext uri="{BB962C8B-B14F-4D97-AF65-F5344CB8AC3E}">
        <p14:creationId xmlns:p14="http://schemas.microsoft.com/office/powerpoint/2010/main" val="325854259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日付プレースホルダー 3"/>
          <p:cNvSpPr>
            <a:spLocks noGrp="1"/>
          </p:cNvSpPr>
          <p:nvPr>
            <p:ph type="dt" idx="10"/>
          </p:nvPr>
        </p:nvSpPr>
        <p:spPr/>
        <p:txBody>
          <a:bodyPr/>
          <a:lstStyle/>
          <a:p>
            <a:r>
              <a:rPr kumimoji="1" lang="en-US" altLang="ja-JP" smtClean="0"/>
              <a:t>2016/6/7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8C7958B4-8341-4DFC-BFBF-ED72D8EE27B8}" type="slidenum">
              <a:rPr kumimoji="1" lang="ja-JP" altLang="en-US" smtClean="0"/>
              <a:t>36</a:t>
            </a:fld>
            <a:endParaRPr kumimoji="1" lang="ja-JP" altLang="en-US"/>
          </a:p>
        </p:txBody>
      </p:sp>
    </p:spTree>
    <p:extLst>
      <p:ext uri="{BB962C8B-B14F-4D97-AF65-F5344CB8AC3E}">
        <p14:creationId xmlns:p14="http://schemas.microsoft.com/office/powerpoint/2010/main" val="3121127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37</a:t>
            </a:fld>
            <a:endParaRPr kumimoji="1" lang="ja-JP" altLang="en-US"/>
          </a:p>
        </p:txBody>
      </p:sp>
    </p:spTree>
    <p:extLst>
      <p:ext uri="{BB962C8B-B14F-4D97-AF65-F5344CB8AC3E}">
        <p14:creationId xmlns:p14="http://schemas.microsoft.com/office/powerpoint/2010/main" val="36723360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38</a:t>
            </a:fld>
            <a:endParaRPr kumimoji="1" lang="ja-JP" altLang="en-US"/>
          </a:p>
        </p:txBody>
      </p:sp>
    </p:spTree>
    <p:extLst>
      <p:ext uri="{BB962C8B-B14F-4D97-AF65-F5344CB8AC3E}">
        <p14:creationId xmlns:p14="http://schemas.microsoft.com/office/powerpoint/2010/main" val="276081891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39</a:t>
            </a:fld>
            <a:endParaRPr kumimoji="1" lang="ja-JP" altLang="en-US"/>
          </a:p>
        </p:txBody>
      </p:sp>
    </p:spTree>
    <p:extLst>
      <p:ext uri="{BB962C8B-B14F-4D97-AF65-F5344CB8AC3E}">
        <p14:creationId xmlns:p14="http://schemas.microsoft.com/office/powerpoint/2010/main" val="2391139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4</a:t>
            </a:fld>
            <a:endParaRPr kumimoji="1" lang="ja-JP" altLang="en-US"/>
          </a:p>
        </p:txBody>
      </p:sp>
    </p:spTree>
    <p:extLst>
      <p:ext uri="{BB962C8B-B14F-4D97-AF65-F5344CB8AC3E}">
        <p14:creationId xmlns:p14="http://schemas.microsoft.com/office/powerpoint/2010/main" val="85779597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40</a:t>
            </a:fld>
            <a:endParaRPr kumimoji="1" lang="ja-JP" altLang="en-US"/>
          </a:p>
        </p:txBody>
      </p:sp>
    </p:spTree>
    <p:extLst>
      <p:ext uri="{BB962C8B-B14F-4D97-AF65-F5344CB8AC3E}">
        <p14:creationId xmlns:p14="http://schemas.microsoft.com/office/powerpoint/2010/main" val="257936445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r>
              <a:rPr kumimoji="1" lang="en-US" altLang="ja-JP" smtClean="0"/>
              <a:t>2016/6/7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8C7958B4-8341-4DFC-BFBF-ED72D8EE27B8}" type="slidenum">
              <a:rPr kumimoji="1" lang="ja-JP" altLang="en-US" smtClean="0"/>
              <a:t>41</a:t>
            </a:fld>
            <a:endParaRPr kumimoji="1" lang="ja-JP" altLang="en-US"/>
          </a:p>
        </p:txBody>
      </p:sp>
    </p:spTree>
    <p:extLst>
      <p:ext uri="{BB962C8B-B14F-4D97-AF65-F5344CB8AC3E}">
        <p14:creationId xmlns:p14="http://schemas.microsoft.com/office/powerpoint/2010/main" val="23763348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42</a:t>
            </a:fld>
            <a:endParaRPr kumimoji="1" lang="ja-JP" altLang="en-US"/>
          </a:p>
        </p:txBody>
      </p:sp>
    </p:spTree>
    <p:extLst>
      <p:ext uri="{BB962C8B-B14F-4D97-AF65-F5344CB8AC3E}">
        <p14:creationId xmlns:p14="http://schemas.microsoft.com/office/powerpoint/2010/main" val="12366820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43</a:t>
            </a:fld>
            <a:endParaRPr kumimoji="1" lang="ja-JP" altLang="en-US"/>
          </a:p>
        </p:txBody>
      </p:sp>
    </p:spTree>
    <p:extLst>
      <p:ext uri="{BB962C8B-B14F-4D97-AF65-F5344CB8AC3E}">
        <p14:creationId xmlns:p14="http://schemas.microsoft.com/office/powerpoint/2010/main" val="9889424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44</a:t>
            </a:fld>
            <a:endParaRPr kumimoji="1" lang="ja-JP" altLang="en-US"/>
          </a:p>
        </p:txBody>
      </p:sp>
    </p:spTree>
    <p:extLst>
      <p:ext uri="{BB962C8B-B14F-4D97-AF65-F5344CB8AC3E}">
        <p14:creationId xmlns:p14="http://schemas.microsoft.com/office/powerpoint/2010/main" val="408587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日付プレースホルダー 3"/>
          <p:cNvSpPr>
            <a:spLocks noGrp="1"/>
          </p:cNvSpPr>
          <p:nvPr>
            <p:ph type="dt" idx="10"/>
          </p:nvPr>
        </p:nvSpPr>
        <p:spPr/>
        <p:txBody>
          <a:bodyPr/>
          <a:lstStyle/>
          <a:p>
            <a:r>
              <a:rPr kumimoji="1" lang="en-US" altLang="ja-JP" smtClean="0"/>
              <a:t>2016/6/7</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8C7958B4-8341-4DFC-BFBF-ED72D8EE27B8}" type="slidenum">
              <a:rPr kumimoji="1" lang="ja-JP" altLang="en-US" smtClean="0"/>
              <a:t>5</a:t>
            </a:fld>
            <a:endParaRPr kumimoji="1" lang="ja-JP" altLang="en-US"/>
          </a:p>
        </p:txBody>
      </p:sp>
    </p:spTree>
    <p:extLst>
      <p:ext uri="{BB962C8B-B14F-4D97-AF65-F5344CB8AC3E}">
        <p14:creationId xmlns:p14="http://schemas.microsoft.com/office/powerpoint/2010/main" val="102705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6</a:t>
            </a:fld>
            <a:endParaRPr kumimoji="1" lang="ja-JP" altLang="en-US"/>
          </a:p>
        </p:txBody>
      </p:sp>
    </p:spTree>
    <p:extLst>
      <p:ext uri="{BB962C8B-B14F-4D97-AF65-F5344CB8AC3E}">
        <p14:creationId xmlns:p14="http://schemas.microsoft.com/office/powerpoint/2010/main" val="1722094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7</a:t>
            </a:fld>
            <a:endParaRPr kumimoji="1" lang="ja-JP" altLang="en-US"/>
          </a:p>
        </p:txBody>
      </p:sp>
    </p:spTree>
    <p:extLst>
      <p:ext uri="{BB962C8B-B14F-4D97-AF65-F5344CB8AC3E}">
        <p14:creationId xmlns:p14="http://schemas.microsoft.com/office/powerpoint/2010/main" val="1663458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8</a:t>
            </a:fld>
            <a:endParaRPr kumimoji="1" lang="ja-JP" altLang="en-US"/>
          </a:p>
        </p:txBody>
      </p:sp>
    </p:spTree>
    <p:extLst>
      <p:ext uri="{BB962C8B-B14F-4D97-AF65-F5344CB8AC3E}">
        <p14:creationId xmlns:p14="http://schemas.microsoft.com/office/powerpoint/2010/main" val="2918500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0CDEF270-24F0-4481-AFAE-DA4424BC2109}" type="slidenum">
              <a:rPr kumimoji="1" lang="ja-JP" altLang="en-US" smtClean="0"/>
              <a:t>9</a:t>
            </a:fld>
            <a:endParaRPr kumimoji="1" lang="ja-JP" altLang="en-US"/>
          </a:p>
        </p:txBody>
      </p:sp>
    </p:spTree>
    <p:extLst>
      <p:ext uri="{BB962C8B-B14F-4D97-AF65-F5344CB8AC3E}">
        <p14:creationId xmlns:p14="http://schemas.microsoft.com/office/powerpoint/2010/main" val="3010157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851339"/>
            <a:ext cx="9144000" cy="1891862"/>
          </a:xfrm>
        </p:spPr>
        <p:txBody>
          <a:bodyPr anchor="b"/>
          <a:lstStyle>
            <a:lvl1pPr algn="ctr">
              <a:defRPr sz="6000"/>
            </a:lvl1pPr>
          </a:lstStyle>
          <a:p>
            <a:r>
              <a:rPr kumimoji="1" lang="ja-JP" altLang="en-US" dirty="0" smtClean="0"/>
              <a:t>マスター タイトルの書式設定</a:t>
            </a:r>
            <a:endParaRPr kumimoji="1" lang="ja-JP" altLang="en-US" dirty="0"/>
          </a:p>
        </p:txBody>
      </p:sp>
      <p:sp>
        <p:nvSpPr>
          <p:cNvPr id="3" name="サブタイトル 2"/>
          <p:cNvSpPr>
            <a:spLocks noGrp="1"/>
          </p:cNvSpPr>
          <p:nvPr>
            <p:ph type="subTitle" idx="1"/>
          </p:nvPr>
        </p:nvSpPr>
        <p:spPr>
          <a:xfrm>
            <a:off x="1524000" y="3231931"/>
            <a:ext cx="9144000" cy="269590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smtClean="0"/>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83936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723457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50545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3483337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2924569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3912952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2016/6/18</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2016</a:t>
            </a:r>
            <a:endParaRPr kumimoji="1" lang="ja-JP" altLang="en-US"/>
          </a:p>
        </p:txBody>
      </p:sp>
      <p:sp>
        <p:nvSpPr>
          <p:cNvPr id="9" name="スライド番号プレースホルダー 8"/>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412395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2016/6/18</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2016</a:t>
            </a:r>
            <a:endParaRPr kumimoji="1" lang="ja-JP" altLang="en-US"/>
          </a:p>
        </p:txBody>
      </p:sp>
      <p:sp>
        <p:nvSpPr>
          <p:cNvPr id="5" name="スライド番号プレースホルダー 4"/>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373547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2016/6/18</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2016</a:t>
            </a:r>
            <a:endParaRPr kumimoji="1" lang="ja-JP" altLang="en-US"/>
          </a:p>
        </p:txBody>
      </p:sp>
      <p:sp>
        <p:nvSpPr>
          <p:cNvPr id="4" name="スライド番号プレースホルダー 3"/>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2381541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299529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a:t>
            </a:fld>
            <a:endParaRPr kumimoji="1" lang="ja-JP" altLang="en-US"/>
          </a:p>
        </p:txBody>
      </p:sp>
    </p:spTree>
    <p:extLst>
      <p:ext uri="{BB962C8B-B14F-4D97-AF65-F5344CB8AC3E}">
        <p14:creationId xmlns:p14="http://schemas.microsoft.com/office/powerpoint/2010/main" val="309808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18" Type="http://schemas.openxmlformats.org/officeDocument/2006/relationships/slide" Target="../slides/slide34.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10.xml"/><Relationship Id="rId2" Type="http://schemas.openxmlformats.org/officeDocument/2006/relationships/slideLayout" Target="../slideLayouts/slideLayout2.xml"/><Relationship Id="rId16" Type="http://schemas.openxmlformats.org/officeDocument/2006/relationships/slide" Target="../slides/slide7.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2016/6/18</a:t>
            </a:r>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B1C35-F1D9-4471-B90F-D73F12948AA0}" type="slidenum">
              <a:rPr kumimoji="1" lang="ja-JP" altLang="en-US" smtClean="0"/>
              <a:t>‹#›</a:t>
            </a:fld>
            <a:endParaRPr kumimoji="1" lang="ja-JP" altLang="en-US"/>
          </a:p>
        </p:txBody>
      </p:sp>
      <p:sp>
        <p:nvSpPr>
          <p:cNvPr id="7" name="動作設定ボタン: ホーム 6">
            <a:hlinkClick r:id="" action="ppaction://hlinkshowjump?jump=firstslide" highlightClick="1"/>
          </p:cNvPr>
          <p:cNvSpPr/>
          <p:nvPr userDrawn="1"/>
        </p:nvSpPr>
        <p:spPr>
          <a:xfrm>
            <a:off x="2427904" y="6353187"/>
            <a:ext cx="360000" cy="360000"/>
          </a:xfrm>
          <a:prstGeom prst="actionButtonHom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最初 7">
            <a:hlinkClick r:id="rId13" action="ppaction://hlinksldjump" highlightClick="1"/>
          </p:cNvPr>
          <p:cNvSpPr/>
          <p:nvPr userDrawn="1"/>
        </p:nvSpPr>
        <p:spPr>
          <a:xfrm>
            <a:off x="3266561" y="6353187"/>
            <a:ext cx="360000" cy="360000"/>
          </a:xfrm>
          <a:prstGeom prst="actionButtonBeginning">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最後 8">
            <a:hlinkClick r:id="" action="ppaction://hlinkshowjump?jump=lastslide" highlightClick="1"/>
          </p:cNvPr>
          <p:cNvSpPr/>
          <p:nvPr userDrawn="1"/>
        </p:nvSpPr>
        <p:spPr>
          <a:xfrm>
            <a:off x="10006226" y="6353187"/>
            <a:ext cx="360000" cy="360000"/>
          </a:xfrm>
          <a:prstGeom prst="actionButtonEnd">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戻る 9">
            <a:hlinkClick r:id="" action="ppaction://hlinkshowjump?jump=lastslideviewed" highlightClick="1"/>
          </p:cNvPr>
          <p:cNvSpPr/>
          <p:nvPr userDrawn="1"/>
        </p:nvSpPr>
        <p:spPr>
          <a:xfrm>
            <a:off x="9235840" y="6353187"/>
            <a:ext cx="360000" cy="360000"/>
          </a:xfrm>
          <a:prstGeom prst="actionButtonRetur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情報 10">
            <a:hlinkClick r:id="rId14" action="ppaction://hlinksldjump" highlightClick="1"/>
          </p:cNvPr>
          <p:cNvSpPr/>
          <p:nvPr userDrawn="1"/>
        </p:nvSpPr>
        <p:spPr>
          <a:xfrm>
            <a:off x="4042171" y="6353187"/>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情報 11">
            <a:hlinkClick r:id="rId15" action="ppaction://hlinksldjump" highlightClick="1"/>
          </p:cNvPr>
          <p:cNvSpPr/>
          <p:nvPr userDrawn="1"/>
        </p:nvSpPr>
        <p:spPr>
          <a:xfrm>
            <a:off x="7819101" y="6353187"/>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情報 12">
            <a:hlinkClick r:id="rId16" action="ppaction://hlinksldjump" highlightClick="1"/>
          </p:cNvPr>
          <p:cNvSpPr/>
          <p:nvPr userDrawn="1"/>
        </p:nvSpPr>
        <p:spPr>
          <a:xfrm>
            <a:off x="4668986" y="6353187"/>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動作設定ボタン: 情報 13">
            <a:hlinkClick r:id="rId17" action="ppaction://hlinksldjump" highlightClick="1"/>
          </p:cNvPr>
          <p:cNvSpPr/>
          <p:nvPr userDrawn="1"/>
        </p:nvSpPr>
        <p:spPr>
          <a:xfrm>
            <a:off x="7108372" y="6361475"/>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動作設定ボタン: 情報 14">
            <a:hlinkClick r:id="rId18" action="ppaction://hlinksldjump" highlightClick="1"/>
          </p:cNvPr>
          <p:cNvSpPr/>
          <p:nvPr userDrawn="1"/>
        </p:nvSpPr>
        <p:spPr>
          <a:xfrm>
            <a:off x="8575332" y="6353187"/>
            <a:ext cx="360000" cy="360000"/>
          </a:xfrm>
          <a:prstGeom prst="actionButtonInformati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36923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685800" indent="-323850"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8.e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7.emf"/><Relationship Id="rId4" Type="http://schemas.openxmlformats.org/officeDocument/2006/relationships/oleObject" Target="../embeddings/oleObject3.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9.emf"/><Relationship Id="rId4" Type="http://schemas.openxmlformats.org/officeDocument/2006/relationships/slide" Target="slide15.xml"/></Relationships>
</file>

<file path=ppt/slides/_rels/slide1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4.xml"/><Relationship Id="rId1" Type="http://schemas.openxmlformats.org/officeDocument/2006/relationships/slideLayout" Target="../slideLayouts/slideLayout6.xml"/><Relationship Id="rId5" Type="http://schemas.openxmlformats.org/officeDocument/2006/relationships/image" Target="../media/image10.emf"/><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11.emf"/><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Microsoft_Visio_2003-2010_Drawing2.vsd"/><Relationship Id="rId5" Type="http://schemas.openxmlformats.org/officeDocument/2006/relationships/slide" Target="slide14.xml"/><Relationship Id="rId4" Type="http://schemas.openxmlformats.org/officeDocument/2006/relationships/slide" Target="slide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4.xml"/><Relationship Id="rId18" Type="http://schemas.openxmlformats.org/officeDocument/2006/relationships/slide" Target="slide20.xml"/><Relationship Id="rId26" Type="http://schemas.openxmlformats.org/officeDocument/2006/relationships/slide" Target="slide32.xml"/><Relationship Id="rId3" Type="http://schemas.openxmlformats.org/officeDocument/2006/relationships/slide" Target="slide3.xml"/><Relationship Id="rId21" Type="http://schemas.openxmlformats.org/officeDocument/2006/relationships/slide" Target="slide24.xml"/><Relationship Id="rId34" Type="http://schemas.openxmlformats.org/officeDocument/2006/relationships/slide" Target="slide41.xml"/><Relationship Id="rId7" Type="http://schemas.openxmlformats.org/officeDocument/2006/relationships/slide" Target="slide7.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9.xml"/><Relationship Id="rId33" Type="http://schemas.openxmlformats.org/officeDocument/2006/relationships/slide" Target="slide40.xml"/><Relationship Id="rId2" Type="http://schemas.openxmlformats.org/officeDocument/2006/relationships/notesSlide" Target="../notesSlides/notesSlide2.xml"/><Relationship Id="rId16" Type="http://schemas.openxmlformats.org/officeDocument/2006/relationships/slide" Target="slide17.xml"/><Relationship Id="rId20" Type="http://schemas.openxmlformats.org/officeDocument/2006/relationships/slide" Target="slide22.xml"/><Relationship Id="rId29" Type="http://schemas.openxmlformats.org/officeDocument/2006/relationships/slide" Target="slide35.xml"/><Relationship Id="rId1" Type="http://schemas.openxmlformats.org/officeDocument/2006/relationships/slideLayout" Target="../slideLayouts/slideLayout4.xml"/><Relationship Id="rId6" Type="http://schemas.openxmlformats.org/officeDocument/2006/relationships/slide" Target="slide6.xml"/><Relationship Id="rId11" Type="http://schemas.openxmlformats.org/officeDocument/2006/relationships/slide" Target="slide12.xml"/><Relationship Id="rId24" Type="http://schemas.openxmlformats.org/officeDocument/2006/relationships/slide" Target="slide28.xml"/><Relationship Id="rId32" Type="http://schemas.openxmlformats.org/officeDocument/2006/relationships/slide" Target="slide39.xml"/><Relationship Id="rId5" Type="http://schemas.openxmlformats.org/officeDocument/2006/relationships/slide" Target="slide5.xml"/><Relationship Id="rId15" Type="http://schemas.openxmlformats.org/officeDocument/2006/relationships/slide" Target="slide16.xml"/><Relationship Id="rId23" Type="http://schemas.openxmlformats.org/officeDocument/2006/relationships/slide" Target="slide26.xml"/><Relationship Id="rId28" Type="http://schemas.openxmlformats.org/officeDocument/2006/relationships/slide" Target="slide34.xml"/><Relationship Id="rId36" Type="http://schemas.openxmlformats.org/officeDocument/2006/relationships/slide" Target="slide43.xml"/><Relationship Id="rId10" Type="http://schemas.openxmlformats.org/officeDocument/2006/relationships/slide" Target="slide11.xml"/><Relationship Id="rId19" Type="http://schemas.openxmlformats.org/officeDocument/2006/relationships/slide" Target="slide21.xml"/><Relationship Id="rId31" Type="http://schemas.openxmlformats.org/officeDocument/2006/relationships/slide" Target="slide38.xml"/><Relationship Id="rId4" Type="http://schemas.openxmlformats.org/officeDocument/2006/relationships/slide" Target="slide9.xml"/><Relationship Id="rId9" Type="http://schemas.openxmlformats.org/officeDocument/2006/relationships/slide" Target="slide10.xml"/><Relationship Id="rId14" Type="http://schemas.openxmlformats.org/officeDocument/2006/relationships/slide" Target="slide15.xml"/><Relationship Id="rId22" Type="http://schemas.openxmlformats.org/officeDocument/2006/relationships/slide" Target="slide25.xml"/><Relationship Id="rId27" Type="http://schemas.openxmlformats.org/officeDocument/2006/relationships/slide" Target="slide33.xml"/><Relationship Id="rId30" Type="http://schemas.openxmlformats.org/officeDocument/2006/relationships/slide" Target="slide37.xml"/><Relationship Id="rId35" Type="http://schemas.openxmlformats.org/officeDocument/2006/relationships/slide" Target="slide4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tiff"/></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3.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slide" Target="slide34.xml"/><Relationship Id="rId7" Type="http://schemas.openxmlformats.org/officeDocument/2006/relationships/diagramColors" Target="../diagrams/colors5.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4.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slide" Target="slide33.xml"/><Relationship Id="rId7" Type="http://schemas.openxmlformats.org/officeDocument/2006/relationships/diagramColors" Target="../diagrams/colors6.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9.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4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5.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Microsoft_Visio_2003-2010_Drawing1.vsd"/></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5354" y="2942493"/>
            <a:ext cx="2286000" cy="3048000"/>
          </a:xfrm>
          <a:prstGeom prst="rect">
            <a:avLst/>
          </a:prstGeom>
        </p:spPr>
      </p:pic>
      <p:sp>
        <p:nvSpPr>
          <p:cNvPr id="2" name="タイトル 1"/>
          <p:cNvSpPr>
            <a:spLocks noGrp="1"/>
          </p:cNvSpPr>
          <p:nvPr>
            <p:ph type="ctrTitle"/>
          </p:nvPr>
        </p:nvSpPr>
        <p:spPr/>
        <p:txBody>
          <a:bodyPr anchor="ctr">
            <a:normAutofit fontScale="90000"/>
          </a:bodyPr>
          <a:lstStyle/>
          <a:p>
            <a:r>
              <a:rPr kumimoji="1" lang="ja-JP" altLang="en-US" dirty="0" smtClean="0"/>
              <a:t>トゥールミン図式とヴェン図を</a:t>
            </a:r>
            <a:r>
              <a:rPr kumimoji="1" lang="en-US" altLang="ja-JP" dirty="0" smtClean="0"/>
              <a:t/>
            </a:r>
            <a:br>
              <a:rPr kumimoji="1" lang="en-US" altLang="ja-JP" dirty="0" smtClean="0"/>
            </a:br>
            <a:r>
              <a:rPr kumimoji="1" lang="ja-JP" altLang="en-US" dirty="0" smtClean="0"/>
              <a:t>使った法教育について</a:t>
            </a:r>
            <a:endParaRPr kumimoji="1" lang="ja-JP" altLang="en-US" dirty="0"/>
          </a:p>
        </p:txBody>
      </p:sp>
      <p:sp>
        <p:nvSpPr>
          <p:cNvPr id="3" name="サブタイトル 2"/>
          <p:cNvSpPr>
            <a:spLocks noGrp="1"/>
          </p:cNvSpPr>
          <p:nvPr>
            <p:ph type="subTitle" idx="1"/>
          </p:nvPr>
        </p:nvSpPr>
        <p:spPr>
          <a:xfrm>
            <a:off x="4360984" y="4126523"/>
            <a:ext cx="6307015" cy="1863969"/>
          </a:xfrm>
        </p:spPr>
        <p:txBody>
          <a:bodyPr anchor="ctr">
            <a:normAutofit/>
          </a:bodyPr>
          <a:lstStyle/>
          <a:p>
            <a:pPr algn="r"/>
            <a:r>
              <a:rPr lang="en-US" altLang="ja-JP" sz="3200" dirty="0" smtClean="0"/>
              <a:t>2016</a:t>
            </a:r>
            <a:r>
              <a:rPr lang="ja-JP" altLang="en-US" sz="3200" dirty="0"/>
              <a:t>年</a:t>
            </a:r>
            <a:r>
              <a:rPr lang="en-US" altLang="ja-JP" sz="3200" dirty="0"/>
              <a:t>6</a:t>
            </a:r>
            <a:r>
              <a:rPr lang="ja-JP" altLang="en-US" sz="3200" dirty="0"/>
              <a:t>月</a:t>
            </a:r>
            <a:r>
              <a:rPr lang="en-US" altLang="ja-JP" sz="3200" dirty="0"/>
              <a:t>18</a:t>
            </a:r>
            <a:r>
              <a:rPr lang="ja-JP" altLang="en-US" sz="3200" dirty="0" smtClean="0"/>
              <a:t>日</a:t>
            </a:r>
            <a:endParaRPr kumimoji="1" lang="en-US" altLang="ja-JP" sz="3200" dirty="0" smtClean="0"/>
          </a:p>
          <a:p>
            <a:pPr algn="r"/>
            <a:r>
              <a:rPr kumimoji="1" lang="ja-JP" altLang="en-US" sz="3200" dirty="0" smtClean="0"/>
              <a:t>明治学院大学法学部　教授</a:t>
            </a:r>
            <a:endParaRPr kumimoji="1" lang="en-US" altLang="ja-JP" sz="3200" dirty="0" smtClean="0"/>
          </a:p>
          <a:p>
            <a:pPr algn="r"/>
            <a:r>
              <a:rPr lang="ja-JP" altLang="en-US" sz="3200" dirty="0" smtClean="0"/>
              <a:t>加賀山　茂</a:t>
            </a:r>
            <a:endParaRPr kumimoji="1" lang="ja-JP" altLang="en-US" sz="3200" dirty="0"/>
          </a:p>
        </p:txBody>
      </p:sp>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1</a:t>
            </a:fld>
            <a:endParaRPr kumimoji="1" lang="ja-JP" altLang="en-US"/>
          </a:p>
        </p:txBody>
      </p:sp>
      <p:sp>
        <p:nvSpPr>
          <p:cNvPr id="9" name="テキスト ボックス 8"/>
          <p:cNvSpPr txBox="1"/>
          <p:nvPr/>
        </p:nvSpPr>
        <p:spPr>
          <a:xfrm>
            <a:off x="4219135" y="2778371"/>
            <a:ext cx="7247206" cy="1200329"/>
          </a:xfrm>
          <a:prstGeom prst="rect">
            <a:avLst/>
          </a:prstGeom>
          <a:noFill/>
        </p:spPr>
        <p:txBody>
          <a:bodyPr wrap="square" rtlCol="0">
            <a:spAutoFit/>
          </a:bodyPr>
          <a:lstStyle/>
          <a:p>
            <a:pPr algn="ctr"/>
            <a:r>
              <a:rPr lang="ja-JP" altLang="en-US" sz="3600" dirty="0"/>
              <a:t>科学基礎論学会　シンポジウム</a:t>
            </a:r>
            <a:endParaRPr lang="en-US" altLang="ja-JP" sz="3600" dirty="0"/>
          </a:p>
          <a:p>
            <a:pPr algn="ctr"/>
            <a:r>
              <a:rPr lang="ja-JP" altLang="en-US" sz="3600" dirty="0"/>
              <a:t>「法の論理と哲学」での</a:t>
            </a:r>
            <a:r>
              <a:rPr lang="ja-JP" altLang="en-US" sz="3600" dirty="0" smtClean="0"/>
              <a:t>報告</a:t>
            </a:r>
            <a:endParaRPr lang="en-US" altLang="ja-JP" sz="3600" dirty="0"/>
          </a:p>
        </p:txBody>
      </p:sp>
    </p:spTree>
    <p:extLst>
      <p:ext uri="{BB962C8B-B14F-4D97-AF65-F5344CB8AC3E}">
        <p14:creationId xmlns:p14="http://schemas.microsoft.com/office/powerpoint/2010/main" val="1911163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250" fill="hold"/>
                                        <p:tgtEl>
                                          <p:spTgt spid="4"/>
                                        </p:tgtEl>
                                        <p:attrNameLst>
                                          <p:attrName>ppt_w</p:attrName>
                                        </p:attrNameLst>
                                      </p:cBhvr>
                                      <p:tavLst>
                                        <p:tav tm="0">
                                          <p:val>
                                            <p:fltVal val="0"/>
                                          </p:val>
                                        </p:tav>
                                        <p:tav tm="100000">
                                          <p:val>
                                            <p:strVal val="#ppt_w"/>
                                          </p:val>
                                        </p:tav>
                                      </p:tavLst>
                                    </p:anim>
                                    <p:anim calcmode="lin" valueType="num">
                                      <p:cBhvr>
                                        <p:cTn id="8" dur="2250" fill="hold"/>
                                        <p:tgtEl>
                                          <p:spTgt spid="4"/>
                                        </p:tgtEl>
                                        <p:attrNameLst>
                                          <p:attrName>ppt_h</p:attrName>
                                        </p:attrNameLst>
                                      </p:cBhvr>
                                      <p:tavLst>
                                        <p:tav tm="0">
                                          <p:val>
                                            <p:fltVal val="0"/>
                                          </p:val>
                                        </p:tav>
                                        <p:tav tm="100000">
                                          <p:val>
                                            <p:strVal val="#ppt_h"/>
                                          </p:val>
                                        </p:tav>
                                      </p:tavLst>
                                    </p:anim>
                                    <p:animEffect transition="in" filter="fade">
                                      <p:cBhvr>
                                        <p:cTn id="9" dur="2250"/>
                                        <p:tgtEl>
                                          <p:spTgt spid="4"/>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wipe(left)">
                                      <p:cBhvr>
                                        <p:cTn id="12" dur="1000"/>
                                        <p:tgtEl>
                                          <p:spTgt spid="9">
                                            <p:txEl>
                                              <p:pRg st="0" end="0"/>
                                            </p:txEl>
                                          </p:spTgt>
                                        </p:tgtEl>
                                      </p:cBhvr>
                                    </p:animEffect>
                                  </p:childTnLst>
                                </p:cTn>
                              </p:par>
                              <p:par>
                                <p:cTn id="13" presetID="22" presetClass="entr" presetSubtype="8" fill="hold" grpId="0" nodeType="withEffect">
                                  <p:stCondLst>
                                    <p:cond delay="125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wipe(left)">
                                      <p:cBhvr>
                                        <p:cTn id="15" dur="1000"/>
                                        <p:tgtEl>
                                          <p:spTgt spid="9">
                                            <p:txEl>
                                              <p:pRg st="1" end="1"/>
                                            </p:txEl>
                                          </p:spTgt>
                                        </p:tgtEl>
                                      </p:cBhvr>
                                    </p:animEffect>
                                  </p:childTnLst>
                                </p:cTn>
                              </p:par>
                            </p:childTnLst>
                          </p:cTn>
                        </p:par>
                        <p:par>
                          <p:cTn id="16" fill="hold">
                            <p:stCondLst>
                              <p:cond delay="2250"/>
                            </p:stCondLst>
                            <p:childTnLst>
                              <p:par>
                                <p:cTn id="17" presetID="22" presetClass="entr" presetSubtype="8"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left)">
                                      <p:cBhvr>
                                        <p:cTn id="19" dur="1000"/>
                                        <p:tgtEl>
                                          <p:spTgt spid="3">
                                            <p:txEl>
                                              <p:pRg st="0" end="0"/>
                                            </p:txEl>
                                          </p:spTgt>
                                        </p:tgtEl>
                                      </p:cBhvr>
                                    </p:animEffect>
                                  </p:childTnLst>
                                </p:cTn>
                              </p:par>
                            </p:childTnLst>
                          </p:cTn>
                        </p:par>
                        <p:par>
                          <p:cTn id="20" fill="hold">
                            <p:stCondLst>
                              <p:cond delay="3250"/>
                            </p:stCondLst>
                            <p:childTnLst>
                              <p:par>
                                <p:cTn id="21" presetID="22" presetClass="entr" presetSubtype="8"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left)">
                                      <p:cBhvr>
                                        <p:cTn id="23" dur="1000"/>
                                        <p:tgtEl>
                                          <p:spTgt spid="3">
                                            <p:txEl>
                                              <p:pRg st="1" end="1"/>
                                            </p:txEl>
                                          </p:spTgt>
                                        </p:tgtEl>
                                      </p:cBhvr>
                                    </p:animEffect>
                                  </p:childTnLst>
                                </p:cTn>
                              </p:par>
                            </p:childTnLst>
                          </p:cTn>
                        </p:par>
                        <p:par>
                          <p:cTn id="24" fill="hold">
                            <p:stCondLst>
                              <p:cond delay="4250"/>
                            </p:stCondLst>
                            <p:childTnLst>
                              <p:par>
                                <p:cTn id="25" presetID="22" presetClass="entr" presetSubtype="8"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left)">
                                      <p:cBhvr>
                                        <p:cTn id="27" dur="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58"/>
          <p:cNvGraphicFramePr>
            <a:graphicFrameLocks/>
          </p:cNvGraphicFramePr>
          <p:nvPr>
            <p:extLst>
              <p:ext uri="{D42A27DB-BD31-4B8C-83A1-F6EECF244321}">
                <p14:modId xmlns:p14="http://schemas.microsoft.com/office/powerpoint/2010/main" val="3791454917"/>
              </p:ext>
            </p:extLst>
          </p:nvPr>
        </p:nvGraphicFramePr>
        <p:xfrm>
          <a:off x="890953" y="1459517"/>
          <a:ext cx="10433540" cy="4690321"/>
        </p:xfrm>
        <a:graphic>
          <a:graphicData uri="http://schemas.openxmlformats.org/drawingml/2006/table">
            <a:tbl>
              <a:tblPr/>
              <a:tblGrid>
                <a:gridCol w="2756526"/>
                <a:gridCol w="693478"/>
                <a:gridCol w="2860874"/>
                <a:gridCol w="4122662"/>
              </a:tblGrid>
              <a:tr h="708569">
                <a:tc gridSpan="4">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800" b="1" i="0" u="none" strike="noStrike" cap="none" normalizeH="0" baseline="0" dirty="0" smtClean="0">
                          <a:ln>
                            <a:noFill/>
                          </a:ln>
                          <a:solidFill>
                            <a:schemeClr val="tx1"/>
                          </a:solidFill>
                          <a:effectLst/>
                          <a:latin typeface="Times New Roman" charset="0"/>
                          <a:ea typeface="ＭＳ Ｐゴシック" charset="-128"/>
                        </a:rPr>
                        <a:t>IRAC</a:t>
                      </a:r>
                      <a:r>
                        <a:rPr kumimoji="1" lang="ja-JP" altLang="en-US" sz="4800" b="0" i="0" u="none" strike="noStrike" cap="none" normalizeH="0" baseline="0" dirty="0" smtClean="0">
                          <a:ln>
                            <a:noFill/>
                          </a:ln>
                          <a:solidFill>
                            <a:schemeClr val="tx1"/>
                          </a:solidFill>
                          <a:effectLst/>
                          <a:latin typeface="Tahoma" charset="0"/>
                          <a:ea typeface="ＭＳ Ｐゴシック" charset="-128"/>
                        </a:rPr>
                        <a:t>（アイラック）で考え，論証する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31338">
                <a:tc row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dirty="0" smtClean="0">
                          <a:ln>
                            <a:noFill/>
                          </a:ln>
                          <a:solidFill>
                            <a:schemeClr val="tx2"/>
                          </a:solidFill>
                          <a:effectLst/>
                          <a:latin typeface="Tahoma" charset="0"/>
                          <a:ea typeface="ＭＳ Ｐゴシック" charset="-128"/>
                        </a:rPr>
                        <a:t>法的分析</a:t>
                      </a:r>
                      <a:r>
                        <a:rPr kumimoji="1" lang="en-US" altLang="ja-JP" sz="4400" b="0" i="0" u="none" strike="noStrike" cap="none" normalizeH="0" baseline="0" dirty="0" smtClean="0">
                          <a:ln>
                            <a:noFill/>
                          </a:ln>
                          <a:solidFill>
                            <a:schemeClr val="tx2"/>
                          </a:solidFill>
                          <a:effectLst/>
                          <a:latin typeface="Tahoma" charset="0"/>
                          <a:ea typeface="ＭＳ Ｐゴシック" charset="-128"/>
                        </a:rPr>
                        <a:t/>
                      </a:r>
                      <a:br>
                        <a:rPr kumimoji="1" lang="en-US" altLang="ja-JP" sz="4400" b="0" i="0" u="none" strike="noStrike" cap="none" normalizeH="0" baseline="0" dirty="0" smtClean="0">
                          <a:ln>
                            <a:noFill/>
                          </a:ln>
                          <a:solidFill>
                            <a:schemeClr val="tx2"/>
                          </a:solidFill>
                          <a:effectLst/>
                          <a:latin typeface="Tahoma" charset="0"/>
                          <a:ea typeface="ＭＳ Ｐゴシック" charset="-128"/>
                        </a:rPr>
                      </a:br>
                      <a:r>
                        <a:rPr kumimoji="1" lang="ja-JP" altLang="en-US" sz="4400" b="0" i="0" u="none" strike="noStrike" cap="none" normalizeH="0" baseline="0" dirty="0" smtClean="0">
                          <a:ln>
                            <a:noFill/>
                          </a:ln>
                          <a:solidFill>
                            <a:schemeClr val="tx2"/>
                          </a:solidFill>
                          <a:effectLst/>
                          <a:latin typeface="Tahoma" charset="0"/>
                          <a:ea typeface="ＭＳ Ｐゴシック" charset="-128"/>
                        </a:rPr>
                        <a:t>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Issue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論点・事実の発見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338">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Rules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ルールの発見</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5300">
                <a:tc v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smtClean="0">
                          <a:ln>
                            <a:noFill/>
                          </a:ln>
                          <a:solidFill>
                            <a:schemeClr val="tx1"/>
                          </a:solidFill>
                          <a:effectLst/>
                          <a:latin typeface="Times New Roman" charset="0"/>
                          <a:ea typeface="ＭＳ Ｐゴシック" charset="-128"/>
                        </a:rPr>
                        <a:t>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Application</a:t>
                      </a:r>
                      <a:endParaRPr kumimoji="1" lang="ja-JP" altLang="en-US" sz="4000" b="1" i="0" u="none" strike="noStrike" cap="none" normalizeH="0" baseline="0" dirty="0" smtClean="0">
                        <a:ln>
                          <a:noFill/>
                        </a:ln>
                        <a:solidFill>
                          <a:schemeClr val="tx1"/>
                        </a:solidFill>
                        <a:effectLst/>
                        <a:latin typeface="Times New Roman" charset="0"/>
                        <a:ea typeface="ＭＳ Ｐゴシック"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ルールの適用</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1338">
                <a:tc row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400" b="0" i="0" u="none" strike="noStrike" cap="none" normalizeH="0" baseline="0" dirty="0" smtClean="0">
                          <a:ln>
                            <a:noFill/>
                          </a:ln>
                          <a:solidFill>
                            <a:schemeClr val="tx2"/>
                          </a:solidFill>
                          <a:effectLst/>
                          <a:latin typeface="Tahoma" charset="0"/>
                          <a:ea typeface="ＭＳ Ｐゴシック" charset="-128"/>
                        </a:rPr>
                        <a:t>法的議論</a:t>
                      </a:r>
                      <a:r>
                        <a:rPr kumimoji="1" lang="en-US" altLang="ja-JP" sz="4400" b="0" i="0" u="none" strike="noStrike" cap="none" normalizeH="0" baseline="0" dirty="0" smtClean="0">
                          <a:ln>
                            <a:noFill/>
                          </a:ln>
                          <a:solidFill>
                            <a:schemeClr val="tx2"/>
                          </a:solidFill>
                          <a:effectLst/>
                          <a:latin typeface="Tahoma" charset="0"/>
                          <a:ea typeface="ＭＳ Ｐゴシック" charset="-128"/>
                        </a:rPr>
                        <a:t/>
                      </a:r>
                      <a:br>
                        <a:rPr kumimoji="1" lang="en-US" altLang="ja-JP" sz="4400" b="0" i="0" u="none" strike="noStrike" cap="none" normalizeH="0" baseline="0" dirty="0" smtClean="0">
                          <a:ln>
                            <a:noFill/>
                          </a:ln>
                          <a:solidFill>
                            <a:schemeClr val="tx2"/>
                          </a:solidFill>
                          <a:effectLst/>
                          <a:latin typeface="Tahoma" charset="0"/>
                          <a:ea typeface="ＭＳ Ｐゴシック" charset="-128"/>
                        </a:rPr>
                      </a:br>
                      <a:r>
                        <a:rPr kumimoji="1" lang="ja-JP" altLang="en-US" sz="4400" b="0" i="0" u="none" strike="noStrike" cap="none" normalizeH="0" baseline="0" dirty="0" smtClean="0">
                          <a:ln>
                            <a:noFill/>
                          </a:ln>
                          <a:solidFill>
                            <a:schemeClr val="tx2"/>
                          </a:solidFill>
                          <a:effectLst/>
                          <a:latin typeface="Tahoma" charset="0"/>
                          <a:ea typeface="ＭＳ Ｐゴシック" charset="-128"/>
                        </a:rPr>
                        <a:t>の能力</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Argument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原告・被告の議論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63201">
                <a:tc vMerge="1">
                  <a:txBody>
                    <a:bodyPr/>
                    <a:lstStyle/>
                    <a:p>
                      <a:endParaRPr kumimoji="1" lang="ja-JP" altLang="en-US"/>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4000" b="1" i="0" u="none" strike="noStrike" cap="none" normalizeH="0" baseline="0" dirty="0" smtClean="0">
                          <a:ln>
                            <a:noFill/>
                          </a:ln>
                          <a:solidFill>
                            <a:schemeClr val="tx1"/>
                          </a:solidFill>
                          <a:effectLst/>
                          <a:latin typeface="Times New Roman" charset="0"/>
                          <a:ea typeface="ＭＳ Ｐゴシック" charset="-128"/>
                        </a:rPr>
                        <a:t>Conclusion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4000" b="0" i="0" u="none" strike="noStrike" cap="none" normalizeH="0" baseline="0" dirty="0" smtClean="0">
                          <a:ln>
                            <a:noFill/>
                          </a:ln>
                          <a:solidFill>
                            <a:schemeClr val="tx1"/>
                          </a:solidFill>
                          <a:effectLst/>
                          <a:latin typeface="Tahoma" charset="0"/>
                          <a:ea typeface="ＭＳ Ｐゴシック" charset="-128"/>
                        </a:rPr>
                        <a:t>具体的な結論</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タイトル 1"/>
          <p:cNvSpPr>
            <a:spLocks noGrp="1"/>
          </p:cNvSpPr>
          <p:nvPr>
            <p:ph type="title"/>
          </p:nvPr>
        </p:nvSpPr>
        <p:spPr>
          <a:xfrm>
            <a:off x="838200" y="365125"/>
            <a:ext cx="10515600" cy="883383"/>
          </a:xfrm>
        </p:spPr>
        <p:txBody>
          <a:bodyPr/>
          <a:lstStyle/>
          <a:p>
            <a:pPr algn="ctr"/>
            <a:r>
              <a:rPr kumimoji="1" lang="ja-JP" altLang="en-US" dirty="0" smtClean="0"/>
              <a:t>アイラック</a:t>
            </a:r>
            <a:r>
              <a:rPr kumimoji="1" lang="en-US" altLang="ja-JP" dirty="0" smtClean="0"/>
              <a:t>(IRAC)</a:t>
            </a:r>
            <a:r>
              <a:rPr kumimoji="1" lang="ja-JP" altLang="en-US" dirty="0" smtClean="0"/>
              <a:t>とは何か</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10</a:t>
            </a:fld>
            <a:endParaRPr kumimoji="1" lang="ja-JP" altLang="en-US"/>
          </a:p>
        </p:txBody>
      </p:sp>
    </p:spTree>
    <p:extLst>
      <p:ext uri="{BB962C8B-B14F-4D97-AF65-F5344CB8AC3E}">
        <p14:creationId xmlns:p14="http://schemas.microsoft.com/office/powerpoint/2010/main" val="129907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事実とルールとの間の相互関係</a:t>
            </a:r>
            <a:endParaRPr kumimoji="1" lang="ja-JP" altLang="en-US" dirty="0"/>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1546694011"/>
              </p:ext>
            </p:extLst>
          </p:nvPr>
        </p:nvGraphicFramePr>
        <p:xfrm>
          <a:off x="1904513" y="1551599"/>
          <a:ext cx="5327442" cy="4623101"/>
        </p:xfrm>
        <a:graphic>
          <a:graphicData uri="http://schemas.openxmlformats.org/presentationml/2006/ole">
            <mc:AlternateContent xmlns:mc="http://schemas.openxmlformats.org/markup-compatibility/2006">
              <mc:Choice xmlns:v="urn:schemas-microsoft-com:vml" Requires="v">
                <p:oleObj spid="_x0000_s2166" name="Visio" r:id="rId4" imgW="2676754" imgH="2323186" progId="Visio.Drawing.11">
                  <p:embed/>
                </p:oleObj>
              </mc:Choice>
              <mc:Fallback>
                <p:oleObj name="Visio" r:id="rId4" imgW="2676754" imgH="2323186"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4513" y="1551599"/>
                        <a:ext cx="5327442" cy="4623101"/>
                      </a:xfrm>
                      <a:prstGeom prst="rect">
                        <a:avLst/>
                      </a:prstGeom>
                      <a:noFill/>
                      <a:ln>
                        <a:noFill/>
                      </a:ln>
                      <a:effectLst/>
                      <a:extLst/>
                    </p:spPr>
                  </p:pic>
                </p:oleObj>
              </mc:Fallback>
            </mc:AlternateContent>
          </a:graphicData>
        </a:graphic>
      </p:graphicFrame>
      <p:graphicFrame>
        <p:nvGraphicFramePr>
          <p:cNvPr id="4" name="オブジェクト 3"/>
          <p:cNvGraphicFramePr>
            <a:graphicFrameLocks noChangeAspect="1"/>
          </p:cNvGraphicFramePr>
          <p:nvPr>
            <p:extLst>
              <p:ext uri="{D42A27DB-BD31-4B8C-83A1-F6EECF244321}">
                <p14:modId xmlns:p14="http://schemas.microsoft.com/office/powerpoint/2010/main" val="3522281199"/>
              </p:ext>
            </p:extLst>
          </p:nvPr>
        </p:nvGraphicFramePr>
        <p:xfrm>
          <a:off x="4857262" y="1503120"/>
          <a:ext cx="5248031" cy="4650722"/>
        </p:xfrm>
        <a:graphic>
          <a:graphicData uri="http://schemas.openxmlformats.org/presentationml/2006/ole">
            <mc:AlternateContent xmlns:mc="http://schemas.openxmlformats.org/markup-compatibility/2006">
              <mc:Choice xmlns:v="urn:schemas-microsoft-com:vml" Requires="v">
                <p:oleObj spid="_x0000_s2167" name="Visio" r:id="rId6" imgW="2606345" imgH="2310079" progId="Visio.Drawing.11">
                  <p:embed/>
                </p:oleObj>
              </mc:Choice>
              <mc:Fallback>
                <p:oleObj name="Visio" r:id="rId6" imgW="2606345" imgH="2310079"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7262" y="1503120"/>
                        <a:ext cx="5248031" cy="4650722"/>
                      </a:xfrm>
                      <a:prstGeom prst="rect">
                        <a:avLst/>
                      </a:prstGeom>
                      <a:noFill/>
                      <a:ln>
                        <a:noFill/>
                      </a:ln>
                      <a:effectLst/>
                      <a:extLst/>
                    </p:spPr>
                  </p:pic>
                </p:oleObj>
              </mc:Fallback>
            </mc:AlternateContent>
          </a:graphicData>
        </a:graphic>
      </p:graphicFrame>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11</a:t>
            </a:fld>
            <a:endParaRPr kumimoji="1" lang="ja-JP" altLang="en-US"/>
          </a:p>
        </p:txBody>
      </p:sp>
    </p:spTree>
    <p:extLst>
      <p:ext uri="{BB962C8B-B14F-4D97-AF65-F5344CB8AC3E}">
        <p14:creationId xmlns:p14="http://schemas.microsoft.com/office/powerpoint/2010/main" val="1929667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平行四辺形 2"/>
          <p:cNvSpPr/>
          <p:nvPr/>
        </p:nvSpPr>
        <p:spPr>
          <a:xfrm>
            <a:off x="2169234" y="4935261"/>
            <a:ext cx="2619218" cy="642236"/>
          </a:xfrm>
          <a:prstGeom prst="parallelogram">
            <a:avLst>
              <a:gd name="adj" fmla="val 70609"/>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債務者に</a:t>
            </a:r>
            <a:r>
              <a:rPr kumimoji="1" lang="en-US" altLang="ja-JP" b="1" dirty="0" smtClean="0">
                <a:solidFill>
                  <a:schemeClr val="tx1"/>
                </a:solidFill>
              </a:rPr>
              <a:t/>
            </a:r>
            <a:br>
              <a:rPr kumimoji="1" lang="en-US" altLang="ja-JP" b="1" dirty="0" smtClean="0">
                <a:solidFill>
                  <a:schemeClr val="tx1"/>
                </a:solidFill>
              </a:rPr>
            </a:br>
            <a:r>
              <a:rPr kumimoji="1" lang="ja-JP" altLang="en-US" b="1" dirty="0" smtClean="0">
                <a:solidFill>
                  <a:schemeClr val="tx1"/>
                </a:solidFill>
              </a:rPr>
              <a:t>帰責事由あり</a:t>
            </a:r>
            <a:endParaRPr kumimoji="1" lang="ja-JP" altLang="en-US" b="1" dirty="0">
              <a:solidFill>
                <a:schemeClr val="tx1"/>
              </a:solidFill>
            </a:endParaRPr>
          </a:p>
        </p:txBody>
      </p:sp>
      <p:sp>
        <p:nvSpPr>
          <p:cNvPr id="4" name="台形 3"/>
          <p:cNvSpPr/>
          <p:nvPr/>
        </p:nvSpPr>
        <p:spPr>
          <a:xfrm>
            <a:off x="2190835" y="5578764"/>
            <a:ext cx="8208912" cy="495280"/>
          </a:xfrm>
          <a:prstGeom prst="trapezoid">
            <a:avLst>
              <a:gd name="adj" fmla="val 0"/>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t>履行不能</a:t>
            </a:r>
            <a:endParaRPr kumimoji="1" lang="ja-JP" altLang="en-US" b="1" dirty="0"/>
          </a:p>
        </p:txBody>
      </p:sp>
      <p:sp>
        <p:nvSpPr>
          <p:cNvPr id="5" name="台形 4"/>
          <p:cNvSpPr/>
          <p:nvPr/>
        </p:nvSpPr>
        <p:spPr>
          <a:xfrm>
            <a:off x="4374826" y="4917550"/>
            <a:ext cx="6024921" cy="653908"/>
          </a:xfrm>
          <a:prstGeom prst="trapezoid">
            <a:avLst>
              <a:gd name="adj" fmla="val 51496"/>
            </a:avLst>
          </a:prstGeom>
          <a:solidFill>
            <a:schemeClr val="accent1">
              <a:lumMod val="20000"/>
              <a:lumOff val="8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b="1" dirty="0" smtClean="0"/>
              <a:t>債務者に帰責事由なし</a:t>
            </a:r>
            <a:endParaRPr kumimoji="1" lang="ja-JP" altLang="en-US" b="1" dirty="0"/>
          </a:p>
        </p:txBody>
      </p:sp>
      <p:sp>
        <p:nvSpPr>
          <p:cNvPr id="6" name="平行四辺形 5"/>
          <p:cNvSpPr/>
          <p:nvPr/>
        </p:nvSpPr>
        <p:spPr>
          <a:xfrm flipH="1">
            <a:off x="7531302" y="4347322"/>
            <a:ext cx="2520280" cy="555495"/>
          </a:xfrm>
          <a:prstGeom prst="parallelogram">
            <a:avLst>
              <a:gd name="adj" fmla="val 58307"/>
            </a:avLst>
          </a:prstGeom>
          <a:ln>
            <a:solidFill>
              <a:schemeClr val="accent1">
                <a:lumMod val="20000"/>
                <a:lumOff val="8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t>債権者だけに</a:t>
            </a:r>
            <a:r>
              <a:rPr kumimoji="1" lang="en-US" altLang="ja-JP" b="1" dirty="0" smtClean="0"/>
              <a:t/>
            </a:r>
            <a:br>
              <a:rPr kumimoji="1" lang="en-US" altLang="ja-JP" b="1" dirty="0" smtClean="0"/>
            </a:br>
            <a:r>
              <a:rPr kumimoji="1" lang="ja-JP" altLang="en-US" b="1" dirty="0" smtClean="0"/>
              <a:t>帰責事由あり</a:t>
            </a:r>
            <a:endParaRPr kumimoji="1" lang="ja-JP" altLang="en-US" b="1" dirty="0"/>
          </a:p>
        </p:txBody>
      </p:sp>
      <p:sp>
        <p:nvSpPr>
          <p:cNvPr id="7" name="テキスト ボックス 6"/>
          <p:cNvSpPr txBox="1"/>
          <p:nvPr/>
        </p:nvSpPr>
        <p:spPr>
          <a:xfrm>
            <a:off x="2934665" y="1744272"/>
            <a:ext cx="2196852" cy="369332"/>
          </a:xfrm>
          <a:prstGeom prst="rect">
            <a:avLst/>
          </a:prstGeom>
          <a:noFill/>
        </p:spPr>
        <p:txBody>
          <a:bodyPr wrap="square" rtlCol="0">
            <a:spAutoFit/>
          </a:bodyPr>
          <a:lstStyle/>
          <a:p>
            <a:pPr algn="ctr"/>
            <a:r>
              <a:rPr lang="ja-JP" altLang="en-US" b="1" dirty="0" smtClean="0"/>
              <a:t>控訴審</a:t>
            </a:r>
            <a:r>
              <a:rPr lang="ja-JP" altLang="en-US" b="1" dirty="0"/>
              <a:t>判決（肯定</a:t>
            </a:r>
            <a:r>
              <a:rPr lang="ja-JP" altLang="en-US" b="1" dirty="0" smtClean="0"/>
              <a:t>）</a:t>
            </a:r>
            <a:endParaRPr lang="en-US" altLang="ja-JP" b="1" dirty="0"/>
          </a:p>
        </p:txBody>
      </p:sp>
      <p:sp>
        <p:nvSpPr>
          <p:cNvPr id="8" name="テキスト ボックス 7"/>
          <p:cNvSpPr txBox="1"/>
          <p:nvPr/>
        </p:nvSpPr>
        <p:spPr>
          <a:xfrm>
            <a:off x="7912502" y="1502407"/>
            <a:ext cx="1335117" cy="646331"/>
          </a:xfrm>
          <a:prstGeom prst="rect">
            <a:avLst/>
          </a:prstGeom>
          <a:noFill/>
        </p:spPr>
        <p:txBody>
          <a:bodyPr wrap="square" rtlCol="0">
            <a:spAutoFit/>
          </a:bodyPr>
          <a:lstStyle/>
          <a:p>
            <a:r>
              <a:rPr kumimoji="1" lang="ja-JP" altLang="en-US" b="1" dirty="0" smtClean="0"/>
              <a:t>調査官解説</a:t>
            </a:r>
            <a:endParaRPr kumimoji="1" lang="en-US" altLang="ja-JP" b="1" dirty="0" smtClean="0"/>
          </a:p>
          <a:p>
            <a:r>
              <a:rPr lang="ja-JP" altLang="en-US" b="1" dirty="0"/>
              <a:t>最高裁</a:t>
            </a:r>
            <a:r>
              <a:rPr lang="ja-JP" altLang="en-US" b="1" dirty="0" smtClean="0"/>
              <a:t>判決</a:t>
            </a:r>
            <a:endParaRPr lang="en-US" altLang="ja-JP" b="1" dirty="0"/>
          </a:p>
        </p:txBody>
      </p:sp>
      <p:sp>
        <p:nvSpPr>
          <p:cNvPr id="9" name="テキスト ボックス 8"/>
          <p:cNvSpPr txBox="1"/>
          <p:nvPr/>
        </p:nvSpPr>
        <p:spPr>
          <a:xfrm>
            <a:off x="5631295" y="1452871"/>
            <a:ext cx="1380028" cy="646331"/>
          </a:xfrm>
          <a:prstGeom prst="rect">
            <a:avLst/>
          </a:prstGeom>
          <a:noFill/>
        </p:spPr>
        <p:txBody>
          <a:bodyPr wrap="square" rtlCol="0">
            <a:spAutoFit/>
          </a:bodyPr>
          <a:lstStyle/>
          <a:p>
            <a:pPr algn="ctr"/>
            <a:r>
              <a:rPr kumimoji="1" lang="ja-JP" altLang="en-US" b="1" dirty="0" smtClean="0"/>
              <a:t>少数説</a:t>
            </a:r>
            <a:r>
              <a:rPr kumimoji="1" lang="en-US" altLang="ja-JP" b="1" dirty="0" smtClean="0"/>
              <a:t/>
            </a:r>
            <a:br>
              <a:rPr kumimoji="1" lang="en-US" altLang="ja-JP" b="1" dirty="0" smtClean="0"/>
            </a:br>
            <a:r>
              <a:rPr kumimoji="1" lang="ja-JP" altLang="en-US" b="1" dirty="0" smtClean="0"/>
              <a:t>債権法改正</a:t>
            </a:r>
            <a:endParaRPr kumimoji="1" lang="ja-JP" altLang="en-US" b="1" dirty="0"/>
          </a:p>
        </p:txBody>
      </p:sp>
      <p:grpSp>
        <p:nvGrpSpPr>
          <p:cNvPr id="10" name="グループ化 9"/>
          <p:cNvGrpSpPr/>
          <p:nvPr/>
        </p:nvGrpSpPr>
        <p:grpSpPr>
          <a:xfrm>
            <a:off x="2217804" y="2198956"/>
            <a:ext cx="3652992" cy="3372501"/>
            <a:chOff x="278489" y="1556791"/>
            <a:chExt cx="3652992" cy="3372501"/>
          </a:xfrm>
        </p:grpSpPr>
        <p:sp>
          <p:nvSpPr>
            <p:cNvPr id="11" name="二等辺三角形 10"/>
            <p:cNvSpPr/>
            <p:nvPr/>
          </p:nvSpPr>
          <p:spPr>
            <a:xfrm>
              <a:off x="1103740" y="1568667"/>
              <a:ext cx="2004349" cy="1872208"/>
            </a:xfrm>
            <a:prstGeom prst="triangle">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543</a:t>
              </a:r>
              <a:r>
                <a:rPr kumimoji="1" lang="ja-JP" altLang="en-US" b="1" dirty="0" smtClean="0"/>
                <a:t>条</a:t>
              </a:r>
              <a:r>
                <a:rPr kumimoji="1" lang="en-US" altLang="ja-JP" b="1" dirty="0" smtClean="0"/>
                <a:t/>
              </a:r>
              <a:br>
                <a:rPr kumimoji="1" lang="en-US" altLang="ja-JP" b="1" dirty="0" smtClean="0"/>
              </a:br>
              <a:r>
                <a:rPr kumimoji="1" lang="ja-JP" altLang="en-US" b="1" dirty="0" smtClean="0"/>
                <a:t>（解除）</a:t>
              </a:r>
              <a:endParaRPr kumimoji="1" lang="ja-JP" altLang="en-US" b="1" dirty="0"/>
            </a:p>
          </p:txBody>
        </p:sp>
        <p:sp>
          <p:nvSpPr>
            <p:cNvPr id="12" name="二等辺三角形 11"/>
            <p:cNvSpPr/>
            <p:nvPr/>
          </p:nvSpPr>
          <p:spPr>
            <a:xfrm>
              <a:off x="278489" y="1556791"/>
              <a:ext cx="3652992" cy="3372501"/>
            </a:xfrm>
            <a:prstGeom prst="triangle">
              <a:avLst>
                <a:gd name="adj" fmla="val 4967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13" name="グループ化 12"/>
          <p:cNvGrpSpPr/>
          <p:nvPr/>
        </p:nvGrpSpPr>
        <p:grpSpPr>
          <a:xfrm>
            <a:off x="4351075" y="2198958"/>
            <a:ext cx="3888432" cy="3384579"/>
            <a:chOff x="2411760" y="2019009"/>
            <a:chExt cx="3888432" cy="2922362"/>
          </a:xfrm>
        </p:grpSpPr>
        <p:sp>
          <p:nvSpPr>
            <p:cNvPr id="14" name="二等辺三角形 13"/>
            <p:cNvSpPr/>
            <p:nvPr/>
          </p:nvSpPr>
          <p:spPr>
            <a:xfrm>
              <a:off x="3275856" y="2019009"/>
              <a:ext cx="2160240" cy="1616528"/>
            </a:xfrm>
            <a:prstGeom prst="triangle">
              <a:avLst>
                <a:gd name="adj" fmla="val 49666"/>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536</a:t>
              </a:r>
              <a:r>
                <a:rPr kumimoji="1" lang="ja-JP" altLang="en-US" b="1" dirty="0" smtClean="0"/>
                <a:t>条</a:t>
              </a:r>
              <a:r>
                <a:rPr kumimoji="1" lang="en-US" altLang="ja-JP" b="1" dirty="0" smtClean="0"/>
                <a:t>1</a:t>
              </a:r>
              <a:r>
                <a:rPr kumimoji="1" lang="ja-JP" altLang="en-US" b="1" dirty="0" smtClean="0"/>
                <a:t>項（債務者主義）</a:t>
              </a:r>
              <a:endParaRPr kumimoji="1" lang="ja-JP" altLang="en-US" b="1" dirty="0"/>
            </a:p>
          </p:txBody>
        </p:sp>
        <p:sp>
          <p:nvSpPr>
            <p:cNvPr id="15" name="二等辺三角形 14"/>
            <p:cNvSpPr/>
            <p:nvPr/>
          </p:nvSpPr>
          <p:spPr>
            <a:xfrm>
              <a:off x="2411760" y="2025047"/>
              <a:ext cx="3888432" cy="29163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grpSp>
        <p:nvGrpSpPr>
          <p:cNvPr id="16" name="グループ化 15"/>
          <p:cNvGrpSpPr/>
          <p:nvPr/>
        </p:nvGrpSpPr>
        <p:grpSpPr>
          <a:xfrm>
            <a:off x="6727339" y="2205951"/>
            <a:ext cx="3672408" cy="3371546"/>
            <a:chOff x="4788024" y="2019008"/>
            <a:chExt cx="3672408" cy="2916324"/>
          </a:xfrm>
        </p:grpSpPr>
        <p:sp>
          <p:nvSpPr>
            <p:cNvPr id="17" name="二等辺三角形 16"/>
            <p:cNvSpPr/>
            <p:nvPr/>
          </p:nvSpPr>
          <p:spPr>
            <a:xfrm>
              <a:off x="5604621" y="2035417"/>
              <a:ext cx="2016223" cy="1596966"/>
            </a:xfrm>
            <a:prstGeom prst="triangle">
              <a:avLst/>
            </a:prstGeom>
            <a:solidFill>
              <a:schemeClr val="accent1">
                <a:lumMod val="20000"/>
                <a:lumOff val="80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536</a:t>
              </a:r>
              <a:r>
                <a:rPr lang="ja-JP" altLang="en-US" b="1" dirty="0" smtClean="0"/>
                <a:t>条</a:t>
              </a:r>
              <a:r>
                <a:rPr kumimoji="1" lang="en-US" altLang="ja-JP" b="1" dirty="0" smtClean="0"/>
                <a:t>2</a:t>
              </a:r>
              <a:r>
                <a:rPr kumimoji="1" lang="ja-JP" altLang="en-US" b="1" dirty="0" smtClean="0"/>
                <a:t>項（債権者主義）</a:t>
              </a:r>
              <a:endParaRPr kumimoji="1" lang="ja-JP" altLang="en-US" b="1" dirty="0"/>
            </a:p>
          </p:txBody>
        </p:sp>
        <p:sp>
          <p:nvSpPr>
            <p:cNvPr id="18" name="二等辺三角形 17"/>
            <p:cNvSpPr/>
            <p:nvPr/>
          </p:nvSpPr>
          <p:spPr>
            <a:xfrm>
              <a:off x="4788024" y="2019008"/>
              <a:ext cx="3672408" cy="291632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grpSp>
      <p:sp>
        <p:nvSpPr>
          <p:cNvPr id="19" name="ストライプ矢印 18"/>
          <p:cNvSpPr/>
          <p:nvPr/>
        </p:nvSpPr>
        <p:spPr>
          <a:xfrm>
            <a:off x="4848991" y="1429528"/>
            <a:ext cx="973146" cy="416018"/>
          </a:xfrm>
          <a:prstGeom prst="striped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207828" y="1452871"/>
            <a:ext cx="1650527" cy="369332"/>
          </a:xfrm>
          <a:prstGeom prst="rect">
            <a:avLst/>
          </a:prstGeom>
          <a:noFill/>
        </p:spPr>
        <p:txBody>
          <a:bodyPr wrap="square" rtlCol="0">
            <a:spAutoFit/>
          </a:bodyPr>
          <a:lstStyle/>
          <a:p>
            <a:pPr algn="ctr"/>
            <a:r>
              <a:rPr lang="ja-JP" altLang="en-US" b="1" dirty="0"/>
              <a:t>差戻審（否定</a:t>
            </a:r>
            <a:r>
              <a:rPr lang="ja-JP" altLang="en-US" b="1" dirty="0" smtClean="0"/>
              <a:t>）</a:t>
            </a:r>
            <a:endParaRPr lang="en-US" altLang="ja-JP" b="1" dirty="0"/>
          </a:p>
        </p:txBody>
      </p:sp>
      <p:sp>
        <p:nvSpPr>
          <p:cNvPr id="21" name="タイトル 20"/>
          <p:cNvSpPr>
            <a:spLocks noGrp="1"/>
          </p:cNvSpPr>
          <p:nvPr>
            <p:ph type="title"/>
          </p:nvPr>
        </p:nvSpPr>
        <p:spPr>
          <a:xfrm>
            <a:off x="838200" y="365125"/>
            <a:ext cx="10515600" cy="710993"/>
          </a:xfrm>
        </p:spPr>
        <p:txBody>
          <a:bodyPr/>
          <a:lstStyle/>
          <a:p>
            <a:pPr algn="ctr"/>
            <a:r>
              <a:rPr kumimoji="1" lang="ja-JP" altLang="en-US" dirty="0" smtClean="0"/>
              <a:t>漁網用タール事件（</a:t>
            </a:r>
            <a:r>
              <a:rPr lang="ja-JP" altLang="ja-JP" dirty="0"/>
              <a:t>最三判昭</a:t>
            </a:r>
            <a:r>
              <a:rPr lang="en-US" altLang="ja-JP" dirty="0"/>
              <a:t>30</a:t>
            </a:r>
            <a:r>
              <a:rPr lang="ja-JP" altLang="ja-JP" dirty="0"/>
              <a:t>・</a:t>
            </a:r>
            <a:r>
              <a:rPr lang="en-US" altLang="ja-JP" dirty="0"/>
              <a:t>10</a:t>
            </a:r>
            <a:r>
              <a:rPr lang="ja-JP" altLang="ja-JP" dirty="0"/>
              <a:t>・</a:t>
            </a:r>
            <a:r>
              <a:rPr lang="en-US" altLang="ja-JP" dirty="0"/>
              <a:t>18 </a:t>
            </a:r>
            <a:r>
              <a:rPr kumimoji="1" lang="ja-JP" altLang="en-US" dirty="0" smtClean="0"/>
              <a:t>）</a:t>
            </a:r>
            <a:endParaRPr kumimoji="1" lang="ja-JP" altLang="en-US" dirty="0"/>
          </a:p>
        </p:txBody>
      </p:sp>
      <p:sp>
        <p:nvSpPr>
          <p:cNvPr id="2" name="日付プレースホルダー 1"/>
          <p:cNvSpPr>
            <a:spLocks noGrp="1"/>
          </p:cNvSpPr>
          <p:nvPr>
            <p:ph type="dt" sz="half" idx="10"/>
          </p:nvPr>
        </p:nvSpPr>
        <p:spPr/>
        <p:txBody>
          <a:bodyPr/>
          <a:lstStyle/>
          <a:p>
            <a:r>
              <a:rPr kumimoji="1" lang="en-US" altLang="ja-JP" smtClean="0"/>
              <a:t>2016/6/18</a:t>
            </a:r>
            <a:endParaRPr kumimoji="1" lang="ja-JP" altLang="en-US"/>
          </a:p>
        </p:txBody>
      </p:sp>
      <p:sp>
        <p:nvSpPr>
          <p:cNvPr id="22" name="フッター プレースホルダー 21"/>
          <p:cNvSpPr>
            <a:spLocks noGrp="1"/>
          </p:cNvSpPr>
          <p:nvPr>
            <p:ph type="ftr" sz="quarter" idx="11"/>
          </p:nvPr>
        </p:nvSpPr>
        <p:spPr/>
        <p:txBody>
          <a:bodyPr/>
          <a:lstStyle/>
          <a:p>
            <a:r>
              <a:rPr kumimoji="1" lang="en-US" altLang="ja-JP" smtClean="0"/>
              <a:t>KAGAYAMA Shigeru, 2016</a:t>
            </a:r>
            <a:endParaRPr kumimoji="1" lang="ja-JP" altLang="en-US"/>
          </a:p>
        </p:txBody>
      </p:sp>
      <p:sp>
        <p:nvSpPr>
          <p:cNvPr id="23" name="スライド番号プレースホルダー 22"/>
          <p:cNvSpPr>
            <a:spLocks noGrp="1"/>
          </p:cNvSpPr>
          <p:nvPr>
            <p:ph type="sldNum" sz="quarter" idx="12"/>
          </p:nvPr>
        </p:nvSpPr>
        <p:spPr/>
        <p:txBody>
          <a:bodyPr/>
          <a:lstStyle/>
          <a:p>
            <a:fld id="{EB9B1C35-F1D9-4471-B90F-D73F12948AA0}" type="slidenum">
              <a:rPr kumimoji="1" lang="ja-JP" altLang="en-US" smtClean="0"/>
              <a:t>12</a:t>
            </a:fld>
            <a:endParaRPr kumimoji="1" lang="ja-JP" altLang="en-US"/>
          </a:p>
        </p:txBody>
      </p:sp>
    </p:spTree>
    <p:extLst>
      <p:ext uri="{BB962C8B-B14F-4D97-AF65-F5344CB8AC3E}">
        <p14:creationId xmlns:p14="http://schemas.microsoft.com/office/powerpoint/2010/main" val="225084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250"/>
                                  </p:stCondLst>
                                  <p:childTnLst>
                                    <p:set>
                                      <p:cBhvr>
                                        <p:cTn id="10" dur="1" fill="hold">
                                          <p:stCondLst>
                                            <p:cond delay="0"/>
                                          </p:stCondLst>
                                        </p:cTn>
                                        <p:tgtEl>
                                          <p:spTgt spid="3"/>
                                        </p:tgtEl>
                                        <p:attrNameLst>
                                          <p:attrName>style.visibility</p:attrName>
                                        </p:attrNameLst>
                                      </p:cBhvr>
                                      <p:to>
                                        <p:strVal val="visible"/>
                                      </p:to>
                                    </p:set>
                                    <p:animEffect transition="in" filter="wipe(down)">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down)">
                                      <p:cBhvr>
                                        <p:cTn id="16" dur="500"/>
                                        <p:tgtEl>
                                          <p:spTgt spid="10"/>
                                        </p:tgtEl>
                                      </p:cBhvr>
                                    </p:animEffect>
                                  </p:childTnLst>
                                </p:cTn>
                              </p:par>
                            </p:childTnLst>
                          </p:cTn>
                        </p:par>
                        <p:par>
                          <p:cTn id="17" fill="hold">
                            <p:stCondLst>
                              <p:cond delay="500"/>
                            </p:stCondLst>
                            <p:childTnLst>
                              <p:par>
                                <p:cTn id="18" presetID="22" presetClass="entr" presetSubtype="4" fill="hold" grpId="0" nodeType="afterEffect">
                                  <p:stCondLst>
                                    <p:cond delay="25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down)">
                                      <p:cBhvr>
                                        <p:cTn id="30" dur="500"/>
                                        <p:tgtEl>
                                          <p:spTgt spid="13"/>
                                        </p:tgtEl>
                                      </p:cBhvr>
                                    </p:animEffect>
                                  </p:childTnLst>
                                </p:cTn>
                              </p:par>
                            </p:childTnLst>
                          </p:cTn>
                        </p:par>
                        <p:par>
                          <p:cTn id="31" fill="hold">
                            <p:stCondLst>
                              <p:cond delay="500"/>
                            </p:stCondLst>
                            <p:childTnLst>
                              <p:par>
                                <p:cTn id="32" presetID="22" presetClass="entr" presetSubtype="4" fill="hold" grpId="0" nodeType="afterEffect">
                                  <p:stCondLst>
                                    <p:cond delay="250"/>
                                  </p:stCondLst>
                                  <p:childTnLst>
                                    <p:set>
                                      <p:cBhvr>
                                        <p:cTn id="33" dur="1" fill="hold">
                                          <p:stCondLst>
                                            <p:cond delay="0"/>
                                          </p:stCondLst>
                                        </p:cTn>
                                        <p:tgtEl>
                                          <p:spTgt spid="9"/>
                                        </p:tgtEl>
                                        <p:attrNameLst>
                                          <p:attrName>style.visibility</p:attrName>
                                        </p:attrNameLst>
                                      </p:cBhvr>
                                      <p:to>
                                        <p:strVal val="visible"/>
                                      </p:to>
                                    </p:set>
                                    <p:animEffect transition="in" filter="wipe(down)">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wipe(down)">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down)">
                                      <p:cBhvr>
                                        <p:cTn id="44" dur="500"/>
                                        <p:tgtEl>
                                          <p:spTgt spid="16"/>
                                        </p:tgtEl>
                                      </p:cBhvr>
                                    </p:animEffect>
                                  </p:childTnLst>
                                </p:cTn>
                              </p:par>
                            </p:childTnLst>
                          </p:cTn>
                        </p:par>
                        <p:par>
                          <p:cTn id="45" fill="hold">
                            <p:stCondLst>
                              <p:cond delay="500"/>
                            </p:stCondLst>
                            <p:childTnLst>
                              <p:par>
                                <p:cTn id="46" presetID="22" presetClass="entr" presetSubtype="4" fill="hold" grpId="0" nodeType="afterEffect">
                                  <p:stCondLst>
                                    <p:cond delay="250"/>
                                  </p:stCondLst>
                                  <p:childTnLst>
                                    <p:set>
                                      <p:cBhvr>
                                        <p:cTn id="47" dur="1" fill="hold">
                                          <p:stCondLst>
                                            <p:cond delay="0"/>
                                          </p:stCondLst>
                                        </p:cTn>
                                        <p:tgtEl>
                                          <p:spTgt spid="8"/>
                                        </p:tgtEl>
                                        <p:attrNameLst>
                                          <p:attrName>style.visibility</p:attrName>
                                        </p:attrNameLst>
                                      </p:cBhvr>
                                      <p:to>
                                        <p:strVal val="visible"/>
                                      </p:to>
                                    </p:set>
                                    <p:animEffect transition="in" filter="wipe(down)">
                                      <p:cBhvr>
                                        <p:cTn id="48" dur="500"/>
                                        <p:tgtEl>
                                          <p:spTgt spid="8"/>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Effect transition="in" filter="wipe(left)">
                                      <p:cBhvr>
                                        <p:cTn id="5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p:bldP spid="8" grpId="0"/>
      <p:bldP spid="9" grpId="0"/>
      <p:bldP spid="19" grpId="0" animBg="1"/>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トゥールミンの図式の第</a:t>
            </a:r>
            <a:r>
              <a:rPr kumimoji="1" lang="en-US" altLang="ja-JP" dirty="0" smtClean="0"/>
              <a:t>1</a:t>
            </a:r>
            <a:r>
              <a:rPr kumimoji="1" lang="ja-JP" altLang="en-US" dirty="0" smtClean="0"/>
              <a:t>段階</a:t>
            </a:r>
            <a:r>
              <a:rPr kumimoji="1" lang="ja-JP" altLang="en-US" sz="2800" dirty="0" smtClean="0"/>
              <a:t>→</a:t>
            </a:r>
            <a:r>
              <a:rPr kumimoji="1" lang="ja-JP" altLang="en-US" sz="2800" dirty="0" smtClean="0">
                <a:hlinkClick r:id="rId3" action="ppaction://hlinksldjump"/>
              </a:rPr>
              <a:t>２</a:t>
            </a:r>
            <a:r>
              <a:rPr kumimoji="1" lang="ja-JP" altLang="en-US" sz="2800" dirty="0" smtClean="0"/>
              <a:t>，</a:t>
            </a:r>
            <a:r>
              <a:rPr kumimoji="1" lang="ja-JP" altLang="en-US" sz="2800" dirty="0" smtClean="0">
                <a:hlinkClick r:id="rId4" action="ppaction://hlinksldjump"/>
              </a:rPr>
              <a:t>３</a:t>
            </a:r>
            <a:endParaRPr kumimoji="1" lang="ja-JP" altLang="en-US" dirty="0"/>
          </a:p>
        </p:txBody>
      </p:sp>
      <p:pic>
        <p:nvPicPr>
          <p:cNvPr id="3" name="図 2"/>
          <p:cNvPicPr>
            <a:picLocks noChangeAspect="1"/>
          </p:cNvPicPr>
          <p:nvPr/>
        </p:nvPicPr>
        <p:blipFill>
          <a:blip r:embed="rId5"/>
          <a:stretch>
            <a:fillRect/>
          </a:stretch>
        </p:blipFill>
        <p:spPr>
          <a:xfrm>
            <a:off x="771249" y="2430045"/>
            <a:ext cx="10649502" cy="3073939"/>
          </a:xfrm>
          <a:prstGeom prst="rect">
            <a:avLst/>
          </a:prstGeom>
        </p:spPr>
      </p:pic>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13</a:t>
            </a:fld>
            <a:endParaRPr kumimoji="1" lang="ja-JP" altLang="en-US"/>
          </a:p>
        </p:txBody>
      </p:sp>
    </p:spTree>
    <p:extLst>
      <p:ext uri="{BB962C8B-B14F-4D97-AF65-F5344CB8AC3E}">
        <p14:creationId xmlns:p14="http://schemas.microsoft.com/office/powerpoint/2010/main" val="1146684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83383"/>
          </a:xfrm>
        </p:spPr>
        <p:txBody>
          <a:bodyPr>
            <a:normAutofit/>
          </a:bodyPr>
          <a:lstStyle/>
          <a:p>
            <a:pPr algn="ctr"/>
            <a:r>
              <a:rPr lang="ja-JP" altLang="en-US" dirty="0"/>
              <a:t>トゥールミンの図式の</a:t>
            </a:r>
            <a:r>
              <a:rPr lang="ja-JP" altLang="en-US" dirty="0" smtClean="0"/>
              <a:t>第</a:t>
            </a:r>
            <a:r>
              <a:rPr lang="en-US" altLang="ja-JP" dirty="0" smtClean="0"/>
              <a:t>2</a:t>
            </a:r>
            <a:r>
              <a:rPr lang="ja-JP" altLang="en-US" dirty="0" smtClean="0"/>
              <a:t>段階</a:t>
            </a:r>
            <a:r>
              <a:rPr lang="ja-JP" altLang="en-US" sz="2800" dirty="0" smtClean="0"/>
              <a:t>←</a:t>
            </a:r>
            <a:r>
              <a:rPr lang="ja-JP" altLang="en-US" sz="2800" dirty="0" smtClean="0">
                <a:hlinkClick r:id="rId3" action="ppaction://hlinksldjump"/>
              </a:rPr>
              <a:t>１</a:t>
            </a:r>
            <a:r>
              <a:rPr lang="ja-JP" altLang="en-US" sz="2800" dirty="0" smtClean="0"/>
              <a:t>，→</a:t>
            </a:r>
            <a:r>
              <a:rPr lang="ja-JP" altLang="en-US" sz="2800" dirty="0" smtClean="0">
                <a:hlinkClick r:id="rId4" action="ppaction://hlinksldjump"/>
              </a:rPr>
              <a:t>３</a:t>
            </a:r>
            <a:endParaRPr kumimoji="1" lang="ja-JP" altLang="en-US" dirty="0"/>
          </a:p>
        </p:txBody>
      </p:sp>
      <p:pic>
        <p:nvPicPr>
          <p:cNvPr id="4" name="図 3"/>
          <p:cNvPicPr>
            <a:picLocks noChangeAspect="1"/>
          </p:cNvPicPr>
          <p:nvPr/>
        </p:nvPicPr>
        <p:blipFill>
          <a:blip r:embed="rId5"/>
          <a:stretch>
            <a:fillRect/>
          </a:stretch>
        </p:blipFill>
        <p:spPr>
          <a:xfrm>
            <a:off x="1596903" y="1423991"/>
            <a:ext cx="9141069" cy="4756875"/>
          </a:xfrm>
          <a:prstGeom prst="rect">
            <a:avLst/>
          </a:prstGeom>
        </p:spPr>
      </p:pic>
      <p:sp>
        <p:nvSpPr>
          <p:cNvPr id="3" name="日付プレースホルダー 2"/>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14</a:t>
            </a:fld>
            <a:endParaRPr kumimoji="1" lang="ja-JP" altLang="en-US"/>
          </a:p>
        </p:txBody>
      </p:sp>
    </p:spTree>
    <p:extLst>
      <p:ext uri="{BB962C8B-B14F-4D97-AF65-F5344CB8AC3E}">
        <p14:creationId xmlns:p14="http://schemas.microsoft.com/office/powerpoint/2010/main" val="833099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65798"/>
          </a:xfrm>
        </p:spPr>
        <p:txBody>
          <a:bodyPr>
            <a:normAutofit/>
          </a:bodyPr>
          <a:lstStyle/>
          <a:p>
            <a:r>
              <a:rPr lang="ja-JP" altLang="en-US" sz="4000" dirty="0"/>
              <a:t>トゥールミンの</a:t>
            </a:r>
            <a:r>
              <a:rPr lang="ja-JP" altLang="en-US" sz="4000" dirty="0" smtClean="0"/>
              <a:t>図式から法的議論の図式へ</a:t>
            </a:r>
            <a:r>
              <a:rPr lang="ja-JP" altLang="en-US" sz="2800" dirty="0" smtClean="0"/>
              <a:t>←</a:t>
            </a:r>
            <a:r>
              <a:rPr lang="ja-JP" altLang="en-US" sz="2800" dirty="0" smtClean="0">
                <a:hlinkClick r:id="rId4" action="ppaction://hlinksldjump"/>
              </a:rPr>
              <a:t>１</a:t>
            </a:r>
            <a:r>
              <a:rPr lang="ja-JP" altLang="en-US" sz="2800" dirty="0" smtClean="0"/>
              <a:t>，</a:t>
            </a:r>
            <a:r>
              <a:rPr lang="ja-JP" altLang="en-US" sz="2800" dirty="0" smtClean="0">
                <a:hlinkClick r:id="rId5" action="ppaction://hlinksldjump"/>
              </a:rPr>
              <a:t>２</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15</a:t>
            </a:fld>
            <a:endParaRPr kumimoji="1" lang="ja-JP" altLang="en-US"/>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4007550199"/>
              </p:ext>
            </p:extLst>
          </p:nvPr>
        </p:nvGraphicFramePr>
        <p:xfrm>
          <a:off x="1639888" y="1519238"/>
          <a:ext cx="9051925" cy="4548187"/>
        </p:xfrm>
        <a:graphic>
          <a:graphicData uri="http://schemas.openxmlformats.org/presentationml/2006/ole">
            <mc:AlternateContent xmlns:mc="http://schemas.openxmlformats.org/markup-compatibility/2006">
              <mc:Choice xmlns:v="urn:schemas-microsoft-com:vml" Requires="v">
                <p:oleObj spid="_x0000_s3110" name="Visio" r:id="rId6" imgW="4701454" imgH="2362352" progId="Visio.Drawing.11">
                  <p:embed/>
                </p:oleObj>
              </mc:Choice>
              <mc:Fallback>
                <p:oleObj name="Visio" r:id="rId6" imgW="4701454" imgH="2362352" progId="Visio.Drawing.11">
                  <p:embed/>
                  <p:pic>
                    <p:nvPicPr>
                      <p:cNvPr id="0" name=""/>
                      <p:cNvPicPr/>
                      <p:nvPr/>
                    </p:nvPicPr>
                    <p:blipFill>
                      <a:blip r:embed="rId7"/>
                      <a:stretch>
                        <a:fillRect/>
                      </a:stretch>
                    </p:blipFill>
                    <p:spPr>
                      <a:xfrm>
                        <a:off x="1639888" y="1519238"/>
                        <a:ext cx="9051925" cy="4548187"/>
                      </a:xfrm>
                      <a:prstGeom prst="rect">
                        <a:avLst/>
                      </a:prstGeom>
                    </p:spPr>
                  </p:pic>
                </p:oleObj>
              </mc:Fallback>
            </mc:AlternateContent>
          </a:graphicData>
        </a:graphic>
      </p:graphicFrame>
    </p:spTree>
    <p:extLst>
      <p:ext uri="{BB962C8B-B14F-4D97-AF65-F5344CB8AC3E}">
        <p14:creationId xmlns:p14="http://schemas.microsoft.com/office/powerpoint/2010/main" val="193063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4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1850" y="808891"/>
            <a:ext cx="10515600" cy="2180493"/>
          </a:xfrm>
        </p:spPr>
        <p:txBody>
          <a:bodyPr anchor="ctr">
            <a:normAutofit fontScale="90000"/>
          </a:bodyPr>
          <a:lstStyle/>
          <a:p>
            <a:pPr algn="ctr"/>
            <a:r>
              <a:rPr kumimoji="1" lang="ja-JP" altLang="en-US" dirty="0" smtClean="0"/>
              <a:t>法の解釈はなぜ必要か？</a:t>
            </a:r>
            <a:r>
              <a:rPr kumimoji="1" lang="en-US" altLang="ja-JP" dirty="0" smtClean="0"/>
              <a:t/>
            </a:r>
            <a:br>
              <a:rPr kumimoji="1" lang="en-US" altLang="ja-JP" dirty="0" smtClean="0"/>
            </a:br>
            <a:r>
              <a:rPr kumimoji="1" lang="ja-JP" altLang="en-US" dirty="0" smtClean="0"/>
              <a:t>法の解釈とはどのような作業か？</a:t>
            </a:r>
            <a:endParaRPr kumimoji="1" lang="ja-JP" altLang="en-US" dirty="0"/>
          </a:p>
        </p:txBody>
      </p:sp>
      <p:sp>
        <p:nvSpPr>
          <p:cNvPr id="4" name="テキスト プレースホルダー 3"/>
          <p:cNvSpPr>
            <a:spLocks noGrp="1"/>
          </p:cNvSpPr>
          <p:nvPr>
            <p:ph type="body" idx="1"/>
          </p:nvPr>
        </p:nvSpPr>
        <p:spPr>
          <a:xfrm>
            <a:off x="831850" y="3305908"/>
            <a:ext cx="10515600" cy="2625969"/>
          </a:xfrm>
        </p:spPr>
        <p:txBody>
          <a:bodyPr>
            <a:noAutofit/>
          </a:bodyPr>
          <a:lstStyle/>
          <a:p>
            <a:pPr marL="457200" indent="-457200">
              <a:buFont typeface="Arial" panose="020B0604020202020204" pitchFamily="34" charset="0"/>
              <a:buChar char="•"/>
            </a:pPr>
            <a:r>
              <a:rPr lang="ja-JP" altLang="en-US" sz="3200" b="1" dirty="0" smtClean="0">
                <a:solidFill>
                  <a:schemeClr val="tx1"/>
                </a:solidFill>
              </a:rPr>
              <a:t>憲法第</a:t>
            </a:r>
            <a:r>
              <a:rPr lang="en-US" altLang="ja-JP" sz="3200" b="1" dirty="0" smtClean="0">
                <a:solidFill>
                  <a:schemeClr val="tx1"/>
                </a:solidFill>
              </a:rPr>
              <a:t>76</a:t>
            </a:r>
            <a:r>
              <a:rPr lang="ja-JP" altLang="en-US" sz="3200" b="1" dirty="0" smtClean="0">
                <a:solidFill>
                  <a:schemeClr val="tx1"/>
                </a:solidFill>
              </a:rPr>
              <a:t>条</a:t>
            </a:r>
            <a:r>
              <a:rPr lang="en-US" altLang="ja-JP" sz="2800" dirty="0" smtClean="0">
                <a:solidFill>
                  <a:schemeClr val="tx1"/>
                </a:solidFill>
              </a:rPr>
              <a:t/>
            </a:r>
            <a:br>
              <a:rPr lang="en-US" altLang="ja-JP" sz="2800" dirty="0" smtClean="0">
                <a:solidFill>
                  <a:schemeClr val="tx1"/>
                </a:solidFill>
              </a:rPr>
            </a:br>
            <a:r>
              <a:rPr lang="ja-JP" altLang="en-US" sz="2800" dirty="0" smtClean="0">
                <a:solidFill>
                  <a:schemeClr val="tx1"/>
                </a:solidFill>
              </a:rPr>
              <a:t>③</a:t>
            </a:r>
            <a:r>
              <a:rPr lang="ja-JP" altLang="en-US" sz="2800" dirty="0">
                <a:solidFill>
                  <a:schemeClr val="tx1"/>
                </a:solidFill>
              </a:rPr>
              <a:t>すべて裁判官は，その良心に従</a:t>
            </a:r>
            <a:r>
              <a:rPr lang="ja-JP" altLang="en-US" sz="2800" dirty="0" err="1">
                <a:solidFill>
                  <a:schemeClr val="tx1"/>
                </a:solidFill>
              </a:rPr>
              <a:t>ひ</a:t>
            </a:r>
            <a:r>
              <a:rPr lang="ja-JP" altLang="en-US" sz="2800" dirty="0">
                <a:solidFill>
                  <a:schemeClr val="tx1"/>
                </a:solidFill>
              </a:rPr>
              <a:t>独立してその職権を行ひ，この憲法及び法律にのみ拘束される。 </a:t>
            </a:r>
            <a:endParaRPr lang="en-US" altLang="ja-JP" sz="2800" dirty="0" smtClean="0">
              <a:solidFill>
                <a:schemeClr val="tx1"/>
              </a:solidFill>
            </a:endParaRPr>
          </a:p>
          <a:p>
            <a:pPr marL="457200" indent="-457200">
              <a:buFont typeface="Arial" panose="020B0604020202020204" pitchFamily="34" charset="0"/>
              <a:buChar char="•"/>
            </a:pPr>
            <a:r>
              <a:rPr kumimoji="1" lang="ja-JP" altLang="en-US" sz="2800" dirty="0" smtClean="0">
                <a:solidFill>
                  <a:schemeClr val="tx1"/>
                </a:solidFill>
              </a:rPr>
              <a:t>世の中で生じるすべての訴訟について，憲法または法律の条文だけを根拠に判決を下そうとするので，法律の条文の解釈が必要となるのだろうか。</a:t>
            </a:r>
            <a:endParaRPr kumimoji="1" lang="ja-JP" altLang="en-US" sz="2800" dirty="0">
              <a:solidFill>
                <a:schemeClr val="tx1"/>
              </a:solidFill>
            </a:endParaRPr>
          </a:p>
        </p:txBody>
      </p:sp>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16</a:t>
            </a:fld>
            <a:endParaRPr kumimoji="1" lang="ja-JP" altLang="en-US"/>
          </a:p>
        </p:txBody>
      </p:sp>
    </p:spTree>
    <p:extLst>
      <p:ext uri="{BB962C8B-B14F-4D97-AF65-F5344CB8AC3E}">
        <p14:creationId xmlns:p14="http://schemas.microsoft.com/office/powerpoint/2010/main" val="386326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2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060725"/>
          </a:xfrm>
        </p:spPr>
        <p:txBody>
          <a:bodyPr/>
          <a:lstStyle/>
          <a:p>
            <a:pPr algn="ctr"/>
            <a:r>
              <a:rPr kumimoji="1" lang="ja-JP" altLang="en-US" dirty="0" smtClean="0"/>
              <a:t>「車馬通行止め」というルールの解釈</a:t>
            </a:r>
            <a:endParaRPr kumimoji="1" lang="ja-JP" altLang="en-US" dirty="0"/>
          </a:p>
        </p:txBody>
      </p:sp>
      <p:sp>
        <p:nvSpPr>
          <p:cNvPr id="3" name="正方形/長方形 2"/>
          <p:cNvSpPr/>
          <p:nvPr/>
        </p:nvSpPr>
        <p:spPr>
          <a:xfrm>
            <a:off x="908831" y="2092042"/>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4" name="円/楕円 3"/>
          <p:cNvSpPr/>
          <p:nvPr/>
        </p:nvSpPr>
        <p:spPr>
          <a:xfrm>
            <a:off x="1124856" y="2649573"/>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5" name="正方形/長方形 4"/>
          <p:cNvSpPr/>
          <p:nvPr/>
        </p:nvSpPr>
        <p:spPr>
          <a:xfrm>
            <a:off x="6776758" y="2092042"/>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6" name="円/楕円 5"/>
          <p:cNvSpPr/>
          <p:nvPr/>
        </p:nvSpPr>
        <p:spPr>
          <a:xfrm>
            <a:off x="7063123" y="2649573"/>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7" name="円/楕円 6"/>
          <p:cNvSpPr/>
          <p:nvPr/>
        </p:nvSpPr>
        <p:spPr>
          <a:xfrm>
            <a:off x="9035837" y="2649573"/>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8" name="円/楕円 7"/>
          <p:cNvSpPr/>
          <p:nvPr/>
        </p:nvSpPr>
        <p:spPr>
          <a:xfrm>
            <a:off x="9412337" y="3299091"/>
            <a:ext cx="1258686" cy="25958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b="1" dirty="0" smtClean="0"/>
              <a:t>木馬</a:t>
            </a:r>
            <a:endParaRPr kumimoji="1" lang="ja-JP" altLang="en-US" sz="1400" b="1" dirty="0"/>
          </a:p>
        </p:txBody>
      </p:sp>
      <p:sp>
        <p:nvSpPr>
          <p:cNvPr id="9" name="円/楕円 8"/>
          <p:cNvSpPr/>
          <p:nvPr/>
        </p:nvSpPr>
        <p:spPr>
          <a:xfrm>
            <a:off x="3115155" y="2649573"/>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10" name="円/楕円 9"/>
          <p:cNvSpPr/>
          <p:nvPr/>
        </p:nvSpPr>
        <p:spPr>
          <a:xfrm>
            <a:off x="4083968" y="2255405"/>
            <a:ext cx="1012230" cy="412571"/>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牛</a:t>
            </a:r>
            <a:endParaRPr kumimoji="1" lang="ja-JP" altLang="en-US" b="1" dirty="0"/>
          </a:p>
        </p:txBody>
      </p:sp>
      <p:sp>
        <p:nvSpPr>
          <p:cNvPr id="11" name="円/楕円 10"/>
          <p:cNvSpPr/>
          <p:nvPr/>
        </p:nvSpPr>
        <p:spPr>
          <a:xfrm>
            <a:off x="7412798" y="3288581"/>
            <a:ext cx="1384554" cy="25958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1400" b="1" dirty="0" smtClean="0"/>
              <a:t>おもちゃ</a:t>
            </a:r>
            <a:endParaRPr kumimoji="1" lang="ja-JP" altLang="en-US" sz="1400" b="1" dirty="0"/>
          </a:p>
        </p:txBody>
      </p:sp>
      <p:sp>
        <p:nvSpPr>
          <p:cNvPr id="12" name="テキスト ボックス 11"/>
          <p:cNvSpPr txBox="1"/>
          <p:nvPr/>
        </p:nvSpPr>
        <p:spPr>
          <a:xfrm>
            <a:off x="1546196" y="1517381"/>
            <a:ext cx="3018860" cy="584775"/>
          </a:xfrm>
          <a:prstGeom prst="rect">
            <a:avLst/>
          </a:prstGeom>
          <a:noFill/>
        </p:spPr>
        <p:txBody>
          <a:bodyPr wrap="square" rtlCol="0">
            <a:spAutoFit/>
          </a:bodyPr>
          <a:lstStyle/>
          <a:p>
            <a:pPr algn="ctr"/>
            <a:r>
              <a:rPr kumimoji="1" lang="ja-JP" altLang="en-US" sz="3200" dirty="0" smtClean="0"/>
              <a:t>拡大解釈</a:t>
            </a:r>
            <a:endParaRPr kumimoji="1" lang="ja-JP" altLang="en-US" sz="3200" dirty="0"/>
          </a:p>
        </p:txBody>
      </p:sp>
      <p:sp>
        <p:nvSpPr>
          <p:cNvPr id="13" name="テキスト ボックス 12"/>
          <p:cNvSpPr txBox="1"/>
          <p:nvPr/>
        </p:nvSpPr>
        <p:spPr>
          <a:xfrm>
            <a:off x="7414123" y="1517381"/>
            <a:ext cx="3018860" cy="584775"/>
          </a:xfrm>
          <a:prstGeom prst="rect">
            <a:avLst/>
          </a:prstGeom>
          <a:noFill/>
        </p:spPr>
        <p:txBody>
          <a:bodyPr wrap="square" rtlCol="0">
            <a:spAutoFit/>
          </a:bodyPr>
          <a:lstStyle/>
          <a:p>
            <a:pPr algn="ctr"/>
            <a:r>
              <a:rPr kumimoji="1" lang="ja-JP" altLang="en-US" sz="3200" dirty="0" smtClean="0"/>
              <a:t>縮小解釈</a:t>
            </a:r>
            <a:endParaRPr kumimoji="1" lang="ja-JP" altLang="en-US" sz="3200" dirty="0"/>
          </a:p>
        </p:txBody>
      </p:sp>
      <p:sp>
        <p:nvSpPr>
          <p:cNvPr id="14" name="正方形/長方形 13"/>
          <p:cNvSpPr/>
          <p:nvPr/>
        </p:nvSpPr>
        <p:spPr>
          <a:xfrm>
            <a:off x="908831" y="4588329"/>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15" name="円/楕円 14"/>
          <p:cNvSpPr/>
          <p:nvPr/>
        </p:nvSpPr>
        <p:spPr>
          <a:xfrm>
            <a:off x="1177611" y="5163445"/>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16" name="円/楕円 15"/>
          <p:cNvSpPr/>
          <p:nvPr/>
        </p:nvSpPr>
        <p:spPr>
          <a:xfrm>
            <a:off x="3167910" y="5163445"/>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17" name="円/楕円 16"/>
          <p:cNvSpPr/>
          <p:nvPr/>
        </p:nvSpPr>
        <p:spPr>
          <a:xfrm>
            <a:off x="2386668" y="4846172"/>
            <a:ext cx="1523010" cy="416697"/>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飛行船</a:t>
            </a:r>
            <a:endParaRPr kumimoji="1" lang="ja-JP" altLang="en-US" b="1" dirty="0"/>
          </a:p>
        </p:txBody>
      </p:sp>
      <p:sp>
        <p:nvSpPr>
          <p:cNvPr id="18" name="テキスト ボックス 17"/>
          <p:cNvSpPr txBox="1"/>
          <p:nvPr/>
        </p:nvSpPr>
        <p:spPr>
          <a:xfrm>
            <a:off x="1546174" y="4048838"/>
            <a:ext cx="3018860" cy="584775"/>
          </a:xfrm>
          <a:prstGeom prst="rect">
            <a:avLst/>
          </a:prstGeom>
          <a:noFill/>
        </p:spPr>
        <p:txBody>
          <a:bodyPr wrap="square" rtlCol="0">
            <a:spAutoFit/>
          </a:bodyPr>
          <a:lstStyle/>
          <a:p>
            <a:pPr algn="ctr"/>
            <a:r>
              <a:rPr kumimoji="1" lang="ja-JP" altLang="en-US" sz="3200" dirty="0" smtClean="0"/>
              <a:t>類推解釈</a:t>
            </a:r>
            <a:endParaRPr kumimoji="1" lang="ja-JP" altLang="en-US" sz="3200" dirty="0"/>
          </a:p>
        </p:txBody>
      </p:sp>
      <p:sp>
        <p:nvSpPr>
          <p:cNvPr id="19" name="正方形/長方形 18"/>
          <p:cNvSpPr/>
          <p:nvPr/>
        </p:nvSpPr>
        <p:spPr>
          <a:xfrm>
            <a:off x="6776758" y="4588329"/>
            <a:ext cx="4577041" cy="172454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b="1"/>
          </a:p>
        </p:txBody>
      </p:sp>
      <p:sp>
        <p:nvSpPr>
          <p:cNvPr id="20" name="円/楕円 19"/>
          <p:cNvSpPr/>
          <p:nvPr/>
        </p:nvSpPr>
        <p:spPr>
          <a:xfrm>
            <a:off x="6992783" y="5163445"/>
            <a:ext cx="2024460" cy="898580"/>
          </a:xfrm>
          <a:prstGeom prst="ellips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t>車</a:t>
            </a:r>
            <a:endParaRPr kumimoji="1" lang="ja-JP" altLang="en-US" b="1" dirty="0"/>
          </a:p>
        </p:txBody>
      </p:sp>
      <p:sp>
        <p:nvSpPr>
          <p:cNvPr id="21" name="円/楕円 20"/>
          <p:cNvSpPr/>
          <p:nvPr/>
        </p:nvSpPr>
        <p:spPr>
          <a:xfrm>
            <a:off x="9000667" y="5163445"/>
            <a:ext cx="2024460" cy="89858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馬</a:t>
            </a:r>
            <a:endParaRPr kumimoji="1" lang="ja-JP" altLang="en-US" b="1" dirty="0"/>
          </a:p>
        </p:txBody>
      </p:sp>
      <p:sp>
        <p:nvSpPr>
          <p:cNvPr id="22" name="円/楕円 21"/>
          <p:cNvSpPr/>
          <p:nvPr/>
        </p:nvSpPr>
        <p:spPr>
          <a:xfrm>
            <a:off x="8254595" y="4725143"/>
            <a:ext cx="1523010" cy="416697"/>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b="1" dirty="0" smtClean="0"/>
              <a:t>人間</a:t>
            </a:r>
            <a:endParaRPr kumimoji="1" lang="ja-JP" altLang="en-US" b="1" dirty="0"/>
          </a:p>
        </p:txBody>
      </p:sp>
      <p:sp>
        <p:nvSpPr>
          <p:cNvPr id="23" name="テキスト ボックス 22"/>
          <p:cNvSpPr txBox="1"/>
          <p:nvPr/>
        </p:nvSpPr>
        <p:spPr>
          <a:xfrm>
            <a:off x="7414101" y="4048838"/>
            <a:ext cx="3018860" cy="584775"/>
          </a:xfrm>
          <a:prstGeom prst="rect">
            <a:avLst/>
          </a:prstGeom>
          <a:noFill/>
        </p:spPr>
        <p:txBody>
          <a:bodyPr wrap="square" rtlCol="0">
            <a:spAutoFit/>
          </a:bodyPr>
          <a:lstStyle/>
          <a:p>
            <a:pPr algn="ctr"/>
            <a:r>
              <a:rPr kumimoji="1" lang="ja-JP" altLang="en-US" sz="3200" dirty="0" smtClean="0"/>
              <a:t>反対解釈</a:t>
            </a:r>
            <a:endParaRPr kumimoji="1" lang="ja-JP" altLang="en-US" sz="3200" dirty="0"/>
          </a:p>
        </p:txBody>
      </p:sp>
      <p:sp>
        <p:nvSpPr>
          <p:cNvPr id="24" name="日付プレースホルダー 23"/>
          <p:cNvSpPr>
            <a:spLocks noGrp="1"/>
          </p:cNvSpPr>
          <p:nvPr>
            <p:ph type="dt" sz="half" idx="10"/>
          </p:nvPr>
        </p:nvSpPr>
        <p:spPr/>
        <p:txBody>
          <a:bodyPr/>
          <a:lstStyle/>
          <a:p>
            <a:r>
              <a:rPr kumimoji="1" lang="en-US" altLang="ja-JP" smtClean="0"/>
              <a:t>2016/6/18</a:t>
            </a:r>
            <a:endParaRPr kumimoji="1" lang="ja-JP" altLang="en-US"/>
          </a:p>
        </p:txBody>
      </p:sp>
      <p:sp>
        <p:nvSpPr>
          <p:cNvPr id="25" name="フッター プレースホルダー 24"/>
          <p:cNvSpPr>
            <a:spLocks noGrp="1"/>
          </p:cNvSpPr>
          <p:nvPr>
            <p:ph type="ftr" sz="quarter" idx="11"/>
          </p:nvPr>
        </p:nvSpPr>
        <p:spPr/>
        <p:txBody>
          <a:bodyPr/>
          <a:lstStyle/>
          <a:p>
            <a:r>
              <a:rPr kumimoji="1" lang="en-US" altLang="ja-JP" smtClean="0"/>
              <a:t>KAGAYAMA Shigeru, 2016</a:t>
            </a:r>
            <a:endParaRPr kumimoji="1" lang="ja-JP" altLang="en-US"/>
          </a:p>
        </p:txBody>
      </p:sp>
      <p:sp>
        <p:nvSpPr>
          <p:cNvPr id="26" name="スライド番号プレースホルダー 25"/>
          <p:cNvSpPr>
            <a:spLocks noGrp="1"/>
          </p:cNvSpPr>
          <p:nvPr>
            <p:ph type="sldNum" sz="quarter" idx="12"/>
          </p:nvPr>
        </p:nvSpPr>
        <p:spPr/>
        <p:txBody>
          <a:bodyPr/>
          <a:lstStyle/>
          <a:p>
            <a:fld id="{EB9B1C35-F1D9-4471-B90F-D73F12948AA0}" type="slidenum">
              <a:rPr kumimoji="1" lang="ja-JP" altLang="en-US" smtClean="0"/>
              <a:t>17</a:t>
            </a:fld>
            <a:endParaRPr kumimoji="1" lang="ja-JP" altLang="en-US"/>
          </a:p>
        </p:txBody>
      </p:sp>
    </p:spTree>
    <p:extLst>
      <p:ext uri="{BB962C8B-B14F-4D97-AF65-F5344CB8AC3E}">
        <p14:creationId xmlns:p14="http://schemas.microsoft.com/office/powerpoint/2010/main" val="160138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Effect transition="in" filter="fade">
                                      <p:cBhvr>
                                        <p:cTn id="16" dur="1000"/>
                                        <p:tgtEl>
                                          <p:spTgt spid="11"/>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1000" fill="hold"/>
                                        <p:tgtEl>
                                          <p:spTgt spid="8"/>
                                        </p:tgtEl>
                                        <p:attrNameLst>
                                          <p:attrName>ppt_w</p:attrName>
                                        </p:attrNameLst>
                                      </p:cBhvr>
                                      <p:tavLst>
                                        <p:tav tm="0">
                                          <p:val>
                                            <p:fltVal val="0"/>
                                          </p:val>
                                        </p:tav>
                                        <p:tav tm="100000">
                                          <p:val>
                                            <p:strVal val="#ppt_w"/>
                                          </p:val>
                                        </p:tav>
                                      </p:tavLst>
                                    </p:anim>
                                    <p:anim calcmode="lin" valueType="num">
                                      <p:cBhvr>
                                        <p:cTn id="20" dur="1000" fill="hold"/>
                                        <p:tgtEl>
                                          <p:spTgt spid="8"/>
                                        </p:tgtEl>
                                        <p:attrNameLst>
                                          <p:attrName>ppt_h</p:attrName>
                                        </p:attrNameLst>
                                      </p:cBhvr>
                                      <p:tavLst>
                                        <p:tav tm="0">
                                          <p:val>
                                            <p:fltVal val="0"/>
                                          </p:val>
                                        </p:tav>
                                        <p:tav tm="100000">
                                          <p:val>
                                            <p:strVal val="#ppt_h"/>
                                          </p:val>
                                        </p:tav>
                                      </p:tavLst>
                                    </p:anim>
                                    <p:animEffect transition="in" filter="fade">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2000" fill="hold"/>
                                        <p:tgtEl>
                                          <p:spTgt spid="17"/>
                                        </p:tgtEl>
                                        <p:attrNameLst>
                                          <p:attrName>ppt_w</p:attrName>
                                        </p:attrNameLst>
                                      </p:cBhvr>
                                      <p:tavLst>
                                        <p:tav tm="0">
                                          <p:val>
                                            <p:fltVal val="0"/>
                                          </p:val>
                                        </p:tav>
                                        <p:tav tm="100000">
                                          <p:val>
                                            <p:strVal val="#ppt_w"/>
                                          </p:val>
                                        </p:tav>
                                      </p:tavLst>
                                    </p:anim>
                                    <p:anim calcmode="lin" valueType="num">
                                      <p:cBhvr>
                                        <p:cTn id="27" dur="2000" fill="hold"/>
                                        <p:tgtEl>
                                          <p:spTgt spid="17"/>
                                        </p:tgtEl>
                                        <p:attrNameLst>
                                          <p:attrName>ppt_h</p:attrName>
                                        </p:attrNameLst>
                                      </p:cBhvr>
                                      <p:tavLst>
                                        <p:tav tm="0">
                                          <p:val>
                                            <p:fltVal val="0"/>
                                          </p:val>
                                        </p:tav>
                                        <p:tav tm="100000">
                                          <p:val>
                                            <p:strVal val="#ppt_h"/>
                                          </p:val>
                                        </p:tav>
                                      </p:tavLst>
                                    </p:anim>
                                    <p:anim calcmode="lin" valueType="num">
                                      <p:cBhvr>
                                        <p:cTn id="28" dur="2000" fill="hold"/>
                                        <p:tgtEl>
                                          <p:spTgt spid="17"/>
                                        </p:tgtEl>
                                        <p:attrNameLst>
                                          <p:attrName>style.rotation</p:attrName>
                                        </p:attrNameLst>
                                      </p:cBhvr>
                                      <p:tavLst>
                                        <p:tav tm="0">
                                          <p:val>
                                            <p:fltVal val="90"/>
                                          </p:val>
                                        </p:tav>
                                        <p:tav tm="100000">
                                          <p:val>
                                            <p:fltVal val="0"/>
                                          </p:val>
                                        </p:tav>
                                      </p:tavLst>
                                    </p:anim>
                                    <p:animEffect transition="in" filter="fade">
                                      <p:cBhvr>
                                        <p:cTn id="29" dur="20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80">
                                          <p:stCondLst>
                                            <p:cond delay="0"/>
                                          </p:stCondLst>
                                        </p:cTn>
                                        <p:tgtEl>
                                          <p:spTgt spid="22"/>
                                        </p:tgtEl>
                                      </p:cBhvr>
                                    </p:animEffect>
                                    <p:anim calcmode="lin" valueType="num">
                                      <p:cBhvr>
                                        <p:cTn id="3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0" dur="26">
                                          <p:stCondLst>
                                            <p:cond delay="650"/>
                                          </p:stCondLst>
                                        </p:cTn>
                                        <p:tgtEl>
                                          <p:spTgt spid="22"/>
                                        </p:tgtEl>
                                      </p:cBhvr>
                                      <p:to x="100000" y="60000"/>
                                    </p:animScale>
                                    <p:animScale>
                                      <p:cBhvr>
                                        <p:cTn id="41" dur="166" decel="50000">
                                          <p:stCondLst>
                                            <p:cond delay="676"/>
                                          </p:stCondLst>
                                        </p:cTn>
                                        <p:tgtEl>
                                          <p:spTgt spid="22"/>
                                        </p:tgtEl>
                                      </p:cBhvr>
                                      <p:to x="100000" y="100000"/>
                                    </p:animScale>
                                    <p:animScale>
                                      <p:cBhvr>
                                        <p:cTn id="42" dur="26">
                                          <p:stCondLst>
                                            <p:cond delay="1312"/>
                                          </p:stCondLst>
                                        </p:cTn>
                                        <p:tgtEl>
                                          <p:spTgt spid="22"/>
                                        </p:tgtEl>
                                      </p:cBhvr>
                                      <p:to x="100000" y="80000"/>
                                    </p:animScale>
                                    <p:animScale>
                                      <p:cBhvr>
                                        <p:cTn id="43" dur="166" decel="50000">
                                          <p:stCondLst>
                                            <p:cond delay="1338"/>
                                          </p:stCondLst>
                                        </p:cTn>
                                        <p:tgtEl>
                                          <p:spTgt spid="22"/>
                                        </p:tgtEl>
                                      </p:cBhvr>
                                      <p:to x="100000" y="100000"/>
                                    </p:animScale>
                                    <p:animScale>
                                      <p:cBhvr>
                                        <p:cTn id="44" dur="26">
                                          <p:stCondLst>
                                            <p:cond delay="1642"/>
                                          </p:stCondLst>
                                        </p:cTn>
                                        <p:tgtEl>
                                          <p:spTgt spid="22"/>
                                        </p:tgtEl>
                                      </p:cBhvr>
                                      <p:to x="100000" y="90000"/>
                                    </p:animScale>
                                    <p:animScale>
                                      <p:cBhvr>
                                        <p:cTn id="45" dur="166" decel="50000">
                                          <p:stCondLst>
                                            <p:cond delay="1668"/>
                                          </p:stCondLst>
                                        </p:cTn>
                                        <p:tgtEl>
                                          <p:spTgt spid="22"/>
                                        </p:tgtEl>
                                      </p:cBhvr>
                                      <p:to x="100000" y="100000"/>
                                    </p:animScale>
                                    <p:animScale>
                                      <p:cBhvr>
                                        <p:cTn id="46" dur="26">
                                          <p:stCondLst>
                                            <p:cond delay="1808"/>
                                          </p:stCondLst>
                                        </p:cTn>
                                        <p:tgtEl>
                                          <p:spTgt spid="22"/>
                                        </p:tgtEl>
                                      </p:cBhvr>
                                      <p:to x="100000" y="95000"/>
                                    </p:animScale>
                                    <p:animScale>
                                      <p:cBhvr>
                                        <p:cTn id="47" dur="166" decel="50000">
                                          <p:stCondLst>
                                            <p:cond delay="1834"/>
                                          </p:stCondLst>
                                        </p:cTn>
                                        <p:tgtEl>
                                          <p:spTgt spid="2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7"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1850" y="777753"/>
            <a:ext cx="10515600" cy="1590309"/>
          </a:xfrm>
        </p:spPr>
        <p:txBody>
          <a:bodyPr anchor="ctr">
            <a:normAutofit fontScale="90000"/>
          </a:bodyPr>
          <a:lstStyle/>
          <a:p>
            <a:pPr algn="ctr"/>
            <a:r>
              <a:rPr kumimoji="1" lang="ja-JP" altLang="en-US" dirty="0" smtClean="0"/>
              <a:t>具体的な条項と抽象的な条項</a:t>
            </a:r>
            <a:r>
              <a:rPr kumimoji="1" lang="en-US" altLang="ja-JP" dirty="0" smtClean="0"/>
              <a:t/>
            </a:r>
            <a:br>
              <a:rPr kumimoji="1" lang="en-US" altLang="ja-JP" dirty="0" smtClean="0"/>
            </a:br>
            <a:r>
              <a:rPr kumimoji="1" lang="ja-JP" altLang="en-US" dirty="0" smtClean="0"/>
              <a:t>との間の優先関係</a:t>
            </a:r>
            <a:endParaRPr kumimoji="1" lang="ja-JP" altLang="en-US" dirty="0"/>
          </a:p>
        </p:txBody>
      </p:sp>
      <p:sp>
        <p:nvSpPr>
          <p:cNvPr id="4" name="テキスト プレースホルダー 3"/>
          <p:cNvSpPr>
            <a:spLocks noGrp="1"/>
          </p:cNvSpPr>
          <p:nvPr>
            <p:ph type="body" idx="1"/>
          </p:nvPr>
        </p:nvSpPr>
        <p:spPr>
          <a:xfrm>
            <a:off x="831850" y="2708031"/>
            <a:ext cx="10515600" cy="3381619"/>
          </a:xfrm>
        </p:spPr>
        <p:txBody>
          <a:bodyPr>
            <a:noAutofit/>
          </a:bodyPr>
          <a:lstStyle/>
          <a:p>
            <a:pPr marL="457200" indent="-457200">
              <a:buFont typeface="Arial" panose="020B0604020202020204" pitchFamily="34" charset="0"/>
              <a:buChar char="•"/>
            </a:pPr>
            <a:r>
              <a:rPr kumimoji="1" lang="ja-JP" altLang="en-US" sz="3200" dirty="0" smtClean="0">
                <a:solidFill>
                  <a:schemeClr val="tx1"/>
                </a:solidFill>
              </a:rPr>
              <a:t>不倫をしたら，民法</a:t>
            </a:r>
            <a:r>
              <a:rPr kumimoji="1" lang="en-US" altLang="ja-JP" sz="3200" dirty="0" smtClean="0">
                <a:solidFill>
                  <a:schemeClr val="tx1"/>
                </a:solidFill>
              </a:rPr>
              <a:t>770</a:t>
            </a:r>
            <a:r>
              <a:rPr kumimoji="1" lang="ja-JP" altLang="en-US" sz="3200" dirty="0" smtClean="0">
                <a:solidFill>
                  <a:schemeClr val="tx1"/>
                </a:solidFill>
              </a:rPr>
              <a:t>条の具体的な条項（第</a:t>
            </a:r>
            <a:r>
              <a:rPr kumimoji="1" lang="en-US" altLang="ja-JP" sz="3200" dirty="0" smtClean="0">
                <a:solidFill>
                  <a:schemeClr val="tx1"/>
                </a:solidFill>
              </a:rPr>
              <a:t>1</a:t>
            </a:r>
            <a:r>
              <a:rPr kumimoji="1" lang="ja-JP" altLang="en-US" sz="3200" dirty="0" smtClean="0">
                <a:solidFill>
                  <a:schemeClr val="tx1"/>
                </a:solidFill>
              </a:rPr>
              <a:t>条第</a:t>
            </a:r>
            <a:r>
              <a:rPr kumimoji="1" lang="en-US" altLang="ja-JP" sz="3200" dirty="0" smtClean="0">
                <a:solidFill>
                  <a:schemeClr val="tx1"/>
                </a:solidFill>
              </a:rPr>
              <a:t>1</a:t>
            </a:r>
            <a:r>
              <a:rPr kumimoji="1" lang="ja-JP" altLang="en-US" sz="3200" dirty="0" smtClean="0">
                <a:solidFill>
                  <a:schemeClr val="tx1"/>
                </a:solidFill>
              </a:rPr>
              <a:t>号）にしたがって，必ず離婚されるのだろうか？</a:t>
            </a:r>
            <a:endParaRPr kumimoji="1" lang="en-US" altLang="ja-JP" sz="3200" dirty="0" smtClean="0">
              <a:solidFill>
                <a:schemeClr val="tx1"/>
              </a:solidFill>
            </a:endParaRPr>
          </a:p>
          <a:p>
            <a:pPr marL="457200" indent="-457200">
              <a:buFont typeface="Arial" panose="020B0604020202020204" pitchFamily="34" charset="0"/>
              <a:buChar char="•"/>
            </a:pPr>
            <a:r>
              <a:rPr lang="ja-JP" altLang="en-US" sz="3200" dirty="0" smtClean="0">
                <a:solidFill>
                  <a:schemeClr val="tx1"/>
                </a:solidFill>
              </a:rPr>
              <a:t>民法</a:t>
            </a:r>
            <a:r>
              <a:rPr lang="en-US" altLang="ja-JP" sz="3200" dirty="0" smtClean="0">
                <a:solidFill>
                  <a:schemeClr val="tx1"/>
                </a:solidFill>
              </a:rPr>
              <a:t>770</a:t>
            </a:r>
            <a:r>
              <a:rPr lang="ja-JP" altLang="en-US" sz="3200" dirty="0" smtClean="0">
                <a:solidFill>
                  <a:schemeClr val="tx1"/>
                </a:solidFill>
              </a:rPr>
              <a:t>条に具体的には書かれていないこと，例えば，配偶者に暴力をふるったら，離婚されるのだろうか？</a:t>
            </a:r>
            <a:endParaRPr lang="en-US" altLang="ja-JP" sz="3200" dirty="0" smtClean="0">
              <a:solidFill>
                <a:schemeClr val="tx1"/>
              </a:solidFill>
            </a:endParaRPr>
          </a:p>
          <a:p>
            <a:pPr marL="457200" indent="-457200">
              <a:buFont typeface="Arial" panose="020B0604020202020204" pitchFamily="34" charset="0"/>
              <a:buChar char="•"/>
            </a:pPr>
            <a:r>
              <a:rPr kumimoji="1" lang="ja-JP" altLang="en-US" sz="3200" dirty="0" smtClean="0">
                <a:solidFill>
                  <a:schemeClr val="tx1"/>
                </a:solidFill>
              </a:rPr>
              <a:t>民法</a:t>
            </a:r>
            <a:r>
              <a:rPr kumimoji="1" lang="en-US" altLang="ja-JP" sz="3200" dirty="0" smtClean="0">
                <a:solidFill>
                  <a:schemeClr val="tx1"/>
                </a:solidFill>
              </a:rPr>
              <a:t>770</a:t>
            </a:r>
            <a:r>
              <a:rPr kumimoji="1" lang="ja-JP" altLang="en-US" sz="3200" dirty="0" smtClean="0">
                <a:solidFill>
                  <a:schemeClr val="tx1"/>
                </a:solidFill>
              </a:rPr>
              <a:t>条</a:t>
            </a:r>
            <a:r>
              <a:rPr kumimoji="1" lang="en-US" altLang="ja-JP" sz="3200" dirty="0" smtClean="0">
                <a:solidFill>
                  <a:schemeClr val="tx1"/>
                </a:solidFill>
              </a:rPr>
              <a:t>1</a:t>
            </a:r>
            <a:r>
              <a:rPr kumimoji="1" lang="ja-JP" altLang="en-US" sz="3200" dirty="0" smtClean="0">
                <a:solidFill>
                  <a:schemeClr val="tx1"/>
                </a:solidFill>
              </a:rPr>
              <a:t>項</a:t>
            </a:r>
            <a:r>
              <a:rPr kumimoji="1" lang="en-US" altLang="ja-JP" sz="3200" dirty="0" smtClean="0">
                <a:solidFill>
                  <a:schemeClr val="tx1"/>
                </a:solidFill>
              </a:rPr>
              <a:t>1</a:t>
            </a:r>
            <a:r>
              <a:rPr kumimoji="1" lang="ja-JP" altLang="en-US" sz="3200" dirty="0" smtClean="0">
                <a:solidFill>
                  <a:schemeClr val="tx1"/>
                </a:solidFill>
              </a:rPr>
              <a:t>号から</a:t>
            </a:r>
            <a:r>
              <a:rPr kumimoji="1" lang="en-US" altLang="ja-JP" sz="3200" dirty="0" smtClean="0">
                <a:solidFill>
                  <a:schemeClr val="tx1"/>
                </a:solidFill>
              </a:rPr>
              <a:t>4</a:t>
            </a:r>
            <a:r>
              <a:rPr kumimoji="1" lang="ja-JP" altLang="en-US" sz="3200" dirty="0" smtClean="0">
                <a:solidFill>
                  <a:schemeClr val="tx1"/>
                </a:solidFill>
              </a:rPr>
              <a:t>号までの具体的な条項と，第</a:t>
            </a:r>
            <a:r>
              <a:rPr kumimoji="1" lang="en-US" altLang="ja-JP" sz="3200" dirty="0" smtClean="0">
                <a:solidFill>
                  <a:schemeClr val="tx1"/>
                </a:solidFill>
              </a:rPr>
              <a:t>1</a:t>
            </a:r>
            <a:r>
              <a:rPr kumimoji="1" lang="ja-JP" altLang="en-US" sz="3200" dirty="0" smtClean="0">
                <a:solidFill>
                  <a:schemeClr val="tx1"/>
                </a:solidFill>
              </a:rPr>
              <a:t>項第</a:t>
            </a:r>
            <a:r>
              <a:rPr kumimoji="1" lang="en-US" altLang="ja-JP" sz="3200" dirty="0" smtClean="0">
                <a:solidFill>
                  <a:schemeClr val="tx1"/>
                </a:solidFill>
              </a:rPr>
              <a:t>5</a:t>
            </a:r>
            <a:r>
              <a:rPr kumimoji="1" lang="ja-JP" altLang="en-US" sz="3200" dirty="0" smtClean="0">
                <a:solidFill>
                  <a:schemeClr val="tx1"/>
                </a:solidFill>
              </a:rPr>
              <a:t>号の抽象的な条項とは，どのような関係にあるのだろうか。</a:t>
            </a:r>
            <a:endParaRPr kumimoji="1" lang="ja-JP" altLang="en-US" sz="3200" dirty="0">
              <a:solidFill>
                <a:schemeClr val="tx1"/>
              </a:solidFill>
            </a:endParaRPr>
          </a:p>
        </p:txBody>
      </p:sp>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18</a:t>
            </a:fld>
            <a:endParaRPr kumimoji="1" lang="ja-JP" altLang="en-US"/>
          </a:p>
        </p:txBody>
      </p:sp>
    </p:spTree>
    <p:extLst>
      <p:ext uri="{BB962C8B-B14F-4D97-AF65-F5344CB8AC3E}">
        <p14:creationId xmlns:p14="http://schemas.microsoft.com/office/powerpoint/2010/main" val="148315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up)">
                                      <p:cBhvr>
                                        <p:cTn id="17"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838200" y="365126"/>
            <a:ext cx="10515600" cy="1024060"/>
          </a:xfrm>
        </p:spPr>
        <p:txBody>
          <a:bodyPr/>
          <a:lstStyle/>
          <a:p>
            <a:pPr algn="ctr"/>
            <a:r>
              <a:rPr kumimoji="1" lang="ja-JP" altLang="en-US" dirty="0" smtClean="0"/>
              <a:t>裁判上の離婚原因（現行民法）</a:t>
            </a:r>
            <a:endParaRPr kumimoji="1" lang="ja-JP" altLang="en-US" dirty="0"/>
          </a:p>
        </p:txBody>
      </p:sp>
      <p:sp>
        <p:nvSpPr>
          <p:cNvPr id="4" name="コンテンツ プレースホルダー 3"/>
          <p:cNvSpPr>
            <a:spLocks noGrp="1"/>
          </p:cNvSpPr>
          <p:nvPr>
            <p:ph idx="1"/>
          </p:nvPr>
        </p:nvSpPr>
        <p:spPr>
          <a:xfrm>
            <a:off x="838200" y="1529862"/>
            <a:ext cx="10515600" cy="4453495"/>
          </a:xfrm>
        </p:spPr>
        <p:txBody>
          <a:bodyPr>
            <a:noAutofit/>
          </a:bodyPr>
          <a:lstStyle/>
          <a:p>
            <a:r>
              <a:rPr lang="ja-JP" altLang="en-US" dirty="0"/>
              <a:t>第</a:t>
            </a:r>
            <a:r>
              <a:rPr lang="en-US" altLang="ja-JP" dirty="0"/>
              <a:t>770</a:t>
            </a:r>
            <a:r>
              <a:rPr lang="ja-JP" altLang="en-US" dirty="0"/>
              <a:t>条（裁判上の離婚）</a:t>
            </a:r>
          </a:p>
          <a:p>
            <a:pPr lvl="1"/>
            <a:r>
              <a:rPr lang="ja-JP" altLang="en-US" dirty="0"/>
              <a:t>①夫婦の一方は，次に掲げる場合に限り，</a:t>
            </a:r>
            <a:r>
              <a:rPr lang="ja-JP" altLang="en-US" b="1" dirty="0"/>
              <a:t>離婚の訴えを提起することができる</a:t>
            </a:r>
            <a:r>
              <a:rPr lang="ja-JP" altLang="en-US" dirty="0"/>
              <a:t>。</a:t>
            </a:r>
          </a:p>
          <a:p>
            <a:pPr lvl="2"/>
            <a:r>
              <a:rPr lang="ja-JP" altLang="en-US" sz="2400" dirty="0"/>
              <a:t>　一　配偶者に不貞な行為があったとき。</a:t>
            </a:r>
          </a:p>
          <a:p>
            <a:pPr lvl="2"/>
            <a:r>
              <a:rPr lang="ja-JP" altLang="en-US" sz="2400" dirty="0"/>
              <a:t>　二　配偶者から悪意で遺棄されたとき。</a:t>
            </a:r>
          </a:p>
          <a:p>
            <a:pPr lvl="2"/>
            <a:r>
              <a:rPr lang="ja-JP" altLang="en-US" sz="2400" dirty="0"/>
              <a:t>　三　配偶者の生死が</a:t>
            </a:r>
            <a:r>
              <a:rPr lang="en-US" altLang="ja-JP" sz="2400" dirty="0"/>
              <a:t>3</a:t>
            </a:r>
            <a:r>
              <a:rPr lang="ja-JP" altLang="en-US" sz="2400" dirty="0"/>
              <a:t>年以上明らかでないとき。</a:t>
            </a:r>
          </a:p>
          <a:p>
            <a:pPr lvl="2"/>
            <a:r>
              <a:rPr lang="ja-JP" altLang="en-US" sz="2400" dirty="0"/>
              <a:t>　四　配偶者が強度の精神病にかかり，回復の見込みがないとき。</a:t>
            </a:r>
          </a:p>
          <a:p>
            <a:pPr lvl="2"/>
            <a:r>
              <a:rPr lang="ja-JP" altLang="en-US" sz="2400" dirty="0"/>
              <a:t>　五　その他</a:t>
            </a:r>
            <a:r>
              <a:rPr lang="ja-JP" altLang="en-US" sz="2400" b="1" dirty="0"/>
              <a:t>婚姻を継続し難い重大な事由</a:t>
            </a:r>
            <a:r>
              <a:rPr lang="ja-JP" altLang="en-US" sz="2400" dirty="0"/>
              <a:t>があるとき。</a:t>
            </a:r>
          </a:p>
          <a:p>
            <a:pPr lvl="1"/>
            <a:r>
              <a:rPr lang="ja-JP" altLang="en-US" dirty="0"/>
              <a:t>②裁判所は，前項</a:t>
            </a:r>
            <a:r>
              <a:rPr lang="ja-JP" altLang="en-US" b="1" dirty="0"/>
              <a:t>第</a:t>
            </a:r>
            <a:r>
              <a:rPr lang="en-US" altLang="ja-JP" b="1" dirty="0"/>
              <a:t>1</a:t>
            </a:r>
            <a:r>
              <a:rPr lang="ja-JP" altLang="en-US" b="1" dirty="0"/>
              <a:t>号から第</a:t>
            </a:r>
            <a:r>
              <a:rPr lang="en-US" altLang="ja-JP" b="1" dirty="0"/>
              <a:t>4</a:t>
            </a:r>
            <a:r>
              <a:rPr lang="ja-JP" altLang="en-US" b="1" dirty="0"/>
              <a:t>号までに掲げる事由がある場合であっても</a:t>
            </a:r>
            <a:r>
              <a:rPr lang="ja-JP" altLang="en-US" dirty="0"/>
              <a:t>，一切の事情を考慮して婚姻の継続を相当と認めるときは，</a:t>
            </a:r>
            <a:r>
              <a:rPr lang="ja-JP" altLang="en-US" b="1" dirty="0"/>
              <a:t>離婚の請求を棄却することができる</a:t>
            </a:r>
            <a:r>
              <a:rPr lang="ja-JP" altLang="en-US" dirty="0" smtClean="0"/>
              <a:t>。</a:t>
            </a:r>
            <a:endParaRPr lang="en-US" altLang="ja-JP" dirty="0"/>
          </a:p>
        </p:txBody>
      </p:sp>
      <p:sp>
        <p:nvSpPr>
          <p:cNvPr id="2" name="日付プレースホルダー 1"/>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19</a:t>
            </a:fld>
            <a:endParaRPr kumimoji="1" lang="ja-JP" altLang="en-US"/>
          </a:p>
        </p:txBody>
      </p:sp>
    </p:spTree>
    <p:extLst>
      <p:ext uri="{BB962C8B-B14F-4D97-AF65-F5344CB8AC3E}">
        <p14:creationId xmlns:p14="http://schemas.microsoft.com/office/powerpoint/2010/main" val="121516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12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75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10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75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up)">
                                      <p:cBhvr>
                                        <p:cTn id="42" dur="275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60290"/>
          </a:xfrm>
        </p:spPr>
        <p:txBody>
          <a:bodyPr/>
          <a:lstStyle/>
          <a:p>
            <a:r>
              <a:rPr lang="ja-JP" altLang="en-US" dirty="0"/>
              <a:t>目次</a:t>
            </a:r>
            <a:endParaRPr kumimoji="1" lang="ja-JP" altLang="en-US" dirty="0"/>
          </a:p>
        </p:txBody>
      </p:sp>
      <p:sp>
        <p:nvSpPr>
          <p:cNvPr id="3" name="コンテンツ プレースホルダー 2"/>
          <p:cNvSpPr>
            <a:spLocks noGrp="1"/>
          </p:cNvSpPr>
          <p:nvPr>
            <p:ph sz="half" idx="1"/>
          </p:nvPr>
        </p:nvSpPr>
        <p:spPr>
          <a:xfrm>
            <a:off x="838200" y="1266092"/>
            <a:ext cx="5181600" cy="4910871"/>
          </a:xfrm>
        </p:spPr>
        <p:txBody>
          <a:bodyPr>
            <a:normAutofit fontScale="92500" lnSpcReduction="10000"/>
          </a:bodyPr>
          <a:lstStyle/>
          <a:p>
            <a:r>
              <a:rPr kumimoji="1" lang="ja-JP" altLang="en-US" sz="2400" dirty="0" smtClean="0"/>
              <a:t>法教育の理念と到達目標</a:t>
            </a:r>
            <a:endParaRPr kumimoji="1" lang="en-US" altLang="ja-JP" sz="2400" dirty="0" smtClean="0"/>
          </a:p>
          <a:p>
            <a:pPr lvl="1"/>
            <a:r>
              <a:rPr lang="ja-JP" altLang="en-US" sz="2000" dirty="0" smtClean="0">
                <a:hlinkClick r:id="rId3" action="ppaction://hlinksldjump"/>
              </a:rPr>
              <a:t>法</a:t>
            </a:r>
            <a:r>
              <a:rPr lang="ja-JP" altLang="en-US" sz="2000" dirty="0">
                <a:hlinkClick r:id="rId3" action="ppaction://hlinksldjump"/>
              </a:rPr>
              <a:t>教育</a:t>
            </a:r>
            <a:r>
              <a:rPr lang="ja-JP" altLang="en-US" sz="2000" dirty="0" smtClean="0">
                <a:hlinkClick r:id="rId3" action="ppaction://hlinksldjump"/>
              </a:rPr>
              <a:t>の</a:t>
            </a:r>
            <a:r>
              <a:rPr lang="ja-JP" altLang="en-US" sz="2000" dirty="0">
                <a:hlinkClick r:id="rId3" action="ppaction://hlinksldjump"/>
              </a:rPr>
              <a:t>理念</a:t>
            </a:r>
            <a:r>
              <a:rPr lang="ja-JP" altLang="en-US" sz="2000" dirty="0" smtClean="0">
                <a:hlinkClick r:id="rId3" action="ppaction://hlinksldjump"/>
              </a:rPr>
              <a:t>と到達目標は何か❓</a:t>
            </a:r>
            <a:endParaRPr lang="en-US" altLang="ja-JP" sz="2000" dirty="0" smtClean="0"/>
          </a:p>
          <a:p>
            <a:pPr lvl="1"/>
            <a:r>
              <a:rPr kumimoji="1" lang="ja-JP" altLang="en-US" sz="2000" dirty="0" smtClean="0">
                <a:hlinkClick r:id="rId4" action="ppaction://hlinksldjump"/>
              </a:rPr>
              <a:t>演繹，帰納から発見の推論へ</a:t>
            </a:r>
            <a:endParaRPr kumimoji="1" lang="en-US" altLang="ja-JP" sz="2000" dirty="0" smtClean="0"/>
          </a:p>
          <a:p>
            <a:r>
              <a:rPr lang="ja-JP" altLang="en-US" sz="2400" dirty="0"/>
              <a:t>法律家</a:t>
            </a:r>
            <a:r>
              <a:rPr lang="ja-JP" altLang="en-US" sz="2400" dirty="0" smtClean="0"/>
              <a:t>の思考方法</a:t>
            </a:r>
            <a:endParaRPr lang="en-US" altLang="ja-JP" sz="2400" dirty="0" smtClean="0"/>
          </a:p>
          <a:p>
            <a:pPr lvl="1"/>
            <a:r>
              <a:rPr kumimoji="1" lang="ja-JP" altLang="en-US" sz="2000" dirty="0" smtClean="0">
                <a:hlinkClick r:id="rId5" action="ppaction://hlinksldjump"/>
              </a:rPr>
              <a:t>刑法と民法との対比</a:t>
            </a:r>
            <a:r>
              <a:rPr kumimoji="1" lang="ja-JP" altLang="en-US" sz="2000" dirty="0" smtClean="0"/>
              <a:t>，</a:t>
            </a:r>
            <a:r>
              <a:rPr kumimoji="1" lang="ja-JP" altLang="en-US" sz="2000" dirty="0" smtClean="0">
                <a:hlinkClick r:id="rId6" action="ppaction://hlinksldjump"/>
              </a:rPr>
              <a:t>因果関係とは？</a:t>
            </a:r>
            <a:endParaRPr kumimoji="1" lang="en-US" altLang="ja-JP" sz="2000" dirty="0" smtClean="0">
              <a:hlinkClick r:id="rId7" action="ppaction://hlinksldjump"/>
            </a:endParaRPr>
          </a:p>
          <a:p>
            <a:pPr lvl="1"/>
            <a:r>
              <a:rPr kumimoji="1" lang="ja-JP" altLang="en-US" sz="2000" dirty="0" smtClean="0">
                <a:hlinkClick r:id="rId7" action="ppaction://hlinksldjump"/>
              </a:rPr>
              <a:t>判決三段論法</a:t>
            </a:r>
            <a:r>
              <a:rPr kumimoji="1" lang="ja-JP" altLang="en-US" sz="2000" dirty="0" smtClean="0"/>
              <a:t>，</a:t>
            </a:r>
            <a:r>
              <a:rPr kumimoji="1" lang="ja-JP" altLang="en-US" sz="2000" dirty="0" smtClean="0">
                <a:hlinkClick r:id="rId8" action="ppaction://hlinksldjump"/>
              </a:rPr>
              <a:t>問題点：障害・消滅事由</a:t>
            </a:r>
            <a:endParaRPr kumimoji="1" lang="en-US" altLang="ja-JP" sz="2000" dirty="0" smtClean="0"/>
          </a:p>
          <a:p>
            <a:pPr lvl="1"/>
            <a:r>
              <a:rPr lang="ja-JP" altLang="en-US" sz="2000" dirty="0"/>
              <a:t>アイラック</a:t>
            </a:r>
            <a:r>
              <a:rPr lang="en-US" altLang="ja-JP" sz="2000" dirty="0"/>
              <a:t>(IRAC</a:t>
            </a:r>
            <a:r>
              <a:rPr lang="en-US" altLang="ja-JP" sz="2000" dirty="0" smtClean="0"/>
              <a:t>)</a:t>
            </a:r>
          </a:p>
          <a:p>
            <a:pPr lvl="2"/>
            <a:r>
              <a:rPr lang="ja-JP" altLang="en-US" sz="1800" dirty="0" smtClean="0">
                <a:hlinkClick r:id="rId9" action="ppaction://hlinksldjump"/>
              </a:rPr>
              <a:t>アイラック</a:t>
            </a:r>
            <a:r>
              <a:rPr lang="en-US" altLang="ja-JP" sz="1800" dirty="0" smtClean="0">
                <a:hlinkClick r:id="rId9" action="ppaction://hlinksldjump"/>
              </a:rPr>
              <a:t>(IRAC)</a:t>
            </a:r>
            <a:r>
              <a:rPr lang="ja-JP" altLang="en-US" sz="1800" dirty="0" smtClean="0">
                <a:hlinkClick r:id="rId9" action="ppaction://hlinksldjump"/>
              </a:rPr>
              <a:t>とは何か❓</a:t>
            </a:r>
            <a:endParaRPr lang="en-US" altLang="ja-JP" sz="1800" dirty="0" smtClean="0"/>
          </a:p>
          <a:p>
            <a:pPr lvl="2"/>
            <a:r>
              <a:rPr lang="ja-JP" altLang="en-US" sz="1800" dirty="0" smtClean="0">
                <a:hlinkClick r:id="rId10" action="ppaction://hlinksldjump"/>
              </a:rPr>
              <a:t>事実</a:t>
            </a:r>
            <a:r>
              <a:rPr lang="ja-JP" altLang="en-US" sz="1800" dirty="0">
                <a:hlinkClick r:id="rId10" action="ppaction://hlinksldjump"/>
              </a:rPr>
              <a:t>認定</a:t>
            </a:r>
            <a:r>
              <a:rPr lang="ja-JP" altLang="en-US" sz="1800" dirty="0" smtClean="0">
                <a:hlinkClick r:id="rId10" action="ppaction://hlinksldjump"/>
              </a:rPr>
              <a:t>とルールとの関係</a:t>
            </a:r>
            <a:endParaRPr lang="en-US" altLang="ja-JP" sz="1800" dirty="0" smtClean="0"/>
          </a:p>
          <a:p>
            <a:pPr lvl="2"/>
            <a:r>
              <a:rPr lang="ja-JP" altLang="en-US" sz="1800" dirty="0" smtClean="0">
                <a:hlinkClick r:id="rId11" action="ppaction://hlinksldjump"/>
              </a:rPr>
              <a:t>漁網用タール</a:t>
            </a:r>
            <a:r>
              <a:rPr lang="ja-JP" altLang="en-US" sz="1800" dirty="0">
                <a:hlinkClick r:id="rId11" action="ppaction://hlinksldjump"/>
              </a:rPr>
              <a:t>事件</a:t>
            </a:r>
            <a:endParaRPr lang="en-US" altLang="ja-JP" sz="1800" dirty="0" smtClean="0"/>
          </a:p>
          <a:p>
            <a:pPr lvl="1"/>
            <a:r>
              <a:rPr kumimoji="1" lang="ja-JP" altLang="en-US" sz="2000" dirty="0" smtClean="0"/>
              <a:t>トゥールミン図式</a:t>
            </a:r>
            <a:endParaRPr kumimoji="1" lang="en-US" altLang="ja-JP" sz="2000" dirty="0" smtClean="0"/>
          </a:p>
          <a:p>
            <a:pPr lvl="2"/>
            <a:r>
              <a:rPr lang="ja-JP" altLang="en-US" sz="1800" dirty="0" smtClean="0">
                <a:hlinkClick r:id="rId12" action="ppaction://hlinksldjump"/>
              </a:rPr>
              <a:t>第</a:t>
            </a:r>
            <a:r>
              <a:rPr lang="en-US" altLang="ja-JP" sz="1800" dirty="0" smtClean="0">
                <a:hlinkClick r:id="rId12" action="ppaction://hlinksldjump"/>
              </a:rPr>
              <a:t>1</a:t>
            </a:r>
            <a:r>
              <a:rPr lang="ja-JP" altLang="en-US" sz="1800" dirty="0" smtClean="0">
                <a:hlinkClick r:id="rId12" action="ppaction://hlinksldjump"/>
              </a:rPr>
              <a:t>段階</a:t>
            </a:r>
            <a:r>
              <a:rPr lang="ja-JP" altLang="en-US" sz="1800" dirty="0" smtClean="0"/>
              <a:t>，</a:t>
            </a:r>
            <a:r>
              <a:rPr lang="ja-JP" altLang="en-US" sz="1800" dirty="0" smtClean="0">
                <a:hlinkClick r:id="rId13" action="ppaction://hlinksldjump"/>
              </a:rPr>
              <a:t>第</a:t>
            </a:r>
            <a:r>
              <a:rPr lang="en-US" altLang="ja-JP" sz="1800" dirty="0" smtClean="0">
                <a:hlinkClick r:id="rId13" action="ppaction://hlinksldjump"/>
              </a:rPr>
              <a:t>2</a:t>
            </a:r>
            <a:r>
              <a:rPr lang="ja-JP" altLang="en-US" sz="1800" dirty="0" smtClean="0">
                <a:hlinkClick r:id="rId13" action="ppaction://hlinksldjump"/>
              </a:rPr>
              <a:t>段階</a:t>
            </a:r>
            <a:r>
              <a:rPr lang="ja-JP" altLang="en-US" sz="1800" dirty="0" smtClean="0"/>
              <a:t>，</a:t>
            </a:r>
            <a:r>
              <a:rPr lang="ja-JP" altLang="en-US" sz="1800" dirty="0" smtClean="0">
                <a:hlinkClick r:id="rId14" action="ppaction://hlinksldjump"/>
              </a:rPr>
              <a:t>第</a:t>
            </a:r>
            <a:r>
              <a:rPr lang="en-US" altLang="ja-JP" sz="1800" dirty="0" smtClean="0">
                <a:hlinkClick r:id="rId14" action="ppaction://hlinksldjump"/>
              </a:rPr>
              <a:t>3</a:t>
            </a:r>
            <a:r>
              <a:rPr lang="ja-JP" altLang="en-US" sz="1800" dirty="0" smtClean="0">
                <a:hlinkClick r:id="rId14" action="ppaction://hlinksldjump"/>
              </a:rPr>
              <a:t>段階</a:t>
            </a:r>
            <a:endParaRPr lang="en-US" altLang="ja-JP" sz="1800" dirty="0" smtClean="0"/>
          </a:p>
          <a:p>
            <a:r>
              <a:rPr kumimoji="1" lang="ja-JP" altLang="en-US" sz="2600" dirty="0"/>
              <a:t>法</a:t>
            </a:r>
            <a:r>
              <a:rPr kumimoji="1" lang="ja-JP" altLang="en-US" sz="2600" dirty="0" smtClean="0"/>
              <a:t>の解釈</a:t>
            </a:r>
            <a:endParaRPr kumimoji="1" lang="en-US" altLang="ja-JP" sz="2600" dirty="0" smtClean="0"/>
          </a:p>
          <a:p>
            <a:pPr lvl="1"/>
            <a:r>
              <a:rPr lang="ja-JP" altLang="en-US" sz="2200" dirty="0" smtClean="0">
                <a:hlinkClick r:id="rId15" action="ppaction://hlinksldjump"/>
              </a:rPr>
              <a:t>法の解釈の必要性</a:t>
            </a:r>
            <a:endParaRPr lang="en-US" altLang="ja-JP" sz="2200" dirty="0" smtClean="0"/>
          </a:p>
          <a:p>
            <a:pPr lvl="1"/>
            <a:r>
              <a:rPr lang="ja-JP" altLang="en-US" sz="2200" dirty="0" smtClean="0">
                <a:hlinkClick r:id="rId16" action="ppaction://hlinksldjump"/>
              </a:rPr>
              <a:t>「車馬通行止め」の解釈</a:t>
            </a:r>
            <a:endParaRPr kumimoji="1" lang="ja-JP" altLang="en-US" sz="2200" dirty="0"/>
          </a:p>
        </p:txBody>
      </p:sp>
      <p:sp>
        <p:nvSpPr>
          <p:cNvPr id="7" name="コンテンツ プレースホルダー 6"/>
          <p:cNvSpPr>
            <a:spLocks noGrp="1"/>
          </p:cNvSpPr>
          <p:nvPr>
            <p:ph sz="half" idx="2"/>
          </p:nvPr>
        </p:nvSpPr>
        <p:spPr>
          <a:xfrm>
            <a:off x="6172200" y="1266092"/>
            <a:ext cx="5181600" cy="4910871"/>
          </a:xfrm>
        </p:spPr>
        <p:txBody>
          <a:bodyPr>
            <a:normAutofit fontScale="92500" lnSpcReduction="10000"/>
          </a:bodyPr>
          <a:lstStyle/>
          <a:p>
            <a:r>
              <a:rPr kumimoji="1" lang="ja-JP" altLang="en-US" sz="2400" dirty="0" smtClean="0"/>
              <a:t>民法</a:t>
            </a:r>
            <a:r>
              <a:rPr kumimoji="1" lang="en-US" altLang="ja-JP" sz="2400" dirty="0" smtClean="0"/>
              <a:t>770</a:t>
            </a:r>
            <a:r>
              <a:rPr kumimoji="1" lang="ja-JP" altLang="en-US" sz="2400" dirty="0" smtClean="0"/>
              <a:t>条の解釈</a:t>
            </a:r>
            <a:endParaRPr kumimoji="1" lang="en-US" altLang="ja-JP" sz="2400" dirty="0" smtClean="0"/>
          </a:p>
          <a:p>
            <a:pPr lvl="1"/>
            <a:r>
              <a:rPr lang="ja-JP" altLang="en-US" sz="2000" dirty="0" smtClean="0">
                <a:hlinkClick r:id="rId17" action="ppaction://hlinksldjump"/>
              </a:rPr>
              <a:t>民法</a:t>
            </a:r>
            <a:r>
              <a:rPr lang="en-US" altLang="ja-JP" sz="2000" dirty="0" smtClean="0">
                <a:hlinkClick r:id="rId17" action="ppaction://hlinksldjump"/>
              </a:rPr>
              <a:t>770</a:t>
            </a:r>
            <a:r>
              <a:rPr lang="ja-JP" altLang="en-US" sz="2000" dirty="0" smtClean="0">
                <a:hlinkClick r:id="rId17" action="ppaction://hlinksldjump"/>
              </a:rPr>
              <a:t>条（裁判上の離婚原因）</a:t>
            </a:r>
            <a:r>
              <a:rPr lang="ja-JP" altLang="en-US" sz="2000" dirty="0" smtClean="0"/>
              <a:t>，</a:t>
            </a:r>
            <a:r>
              <a:rPr lang="ja-JP" altLang="en-US" sz="2000" dirty="0" smtClean="0">
                <a:hlinkClick r:id="rId18" action="ppaction://hlinksldjump"/>
              </a:rPr>
              <a:t>統計</a:t>
            </a:r>
            <a:endParaRPr lang="en-US" altLang="ja-JP" sz="2000" dirty="0" smtClean="0"/>
          </a:p>
          <a:p>
            <a:pPr lvl="1"/>
            <a:r>
              <a:rPr lang="ja-JP" altLang="en-US" sz="2000" dirty="0" smtClean="0">
                <a:hlinkClick r:id="rId19" action="ppaction://hlinksldjump"/>
              </a:rPr>
              <a:t>抽象的</a:t>
            </a:r>
            <a:r>
              <a:rPr lang="ja-JP" altLang="en-US" sz="2000" dirty="0">
                <a:hlinkClick r:id="rId19" action="ppaction://hlinksldjump"/>
              </a:rPr>
              <a:t>要件</a:t>
            </a:r>
            <a:r>
              <a:rPr lang="ja-JP" altLang="en-US" sz="2000" dirty="0" smtClean="0">
                <a:hlinkClick r:id="rId19" action="ppaction://hlinksldjump"/>
              </a:rPr>
              <a:t>と具体的な例示との関係</a:t>
            </a:r>
            <a:endParaRPr lang="en-US" altLang="ja-JP" sz="2000" dirty="0" smtClean="0"/>
          </a:p>
          <a:p>
            <a:pPr lvl="1"/>
            <a:r>
              <a:rPr lang="ja-JP" altLang="en-US" sz="2000" dirty="0" smtClean="0">
                <a:hlinkClick r:id="rId20" action="ppaction://hlinksldjump"/>
              </a:rPr>
              <a:t>民法</a:t>
            </a:r>
            <a:r>
              <a:rPr lang="en-US" altLang="ja-JP" sz="2000" dirty="0" smtClean="0">
                <a:hlinkClick r:id="rId20" action="ppaction://hlinksldjump"/>
              </a:rPr>
              <a:t>770</a:t>
            </a:r>
            <a:r>
              <a:rPr lang="ja-JP" altLang="en-US" sz="2000" dirty="0" smtClean="0">
                <a:hlinkClick r:id="rId20" action="ppaction://hlinksldjump"/>
              </a:rPr>
              <a:t>条の立法提案</a:t>
            </a:r>
            <a:endParaRPr lang="en-US" altLang="ja-JP" sz="2000" dirty="0" smtClean="0"/>
          </a:p>
          <a:p>
            <a:r>
              <a:rPr kumimoji="1" lang="ja-JP" altLang="en-US" sz="2400" dirty="0" smtClean="0"/>
              <a:t>民法</a:t>
            </a:r>
            <a:r>
              <a:rPr kumimoji="1" lang="en-US" altLang="ja-JP" sz="2400" dirty="0" smtClean="0"/>
              <a:t>612</a:t>
            </a:r>
            <a:r>
              <a:rPr kumimoji="1" lang="ja-JP" altLang="en-US" sz="2400" dirty="0" smtClean="0"/>
              <a:t>条の解釈</a:t>
            </a:r>
            <a:endParaRPr kumimoji="1" lang="en-US" altLang="ja-JP" sz="2400" dirty="0" smtClean="0"/>
          </a:p>
          <a:p>
            <a:pPr lvl="1"/>
            <a:r>
              <a:rPr lang="ja-JP" altLang="en-US" sz="2000" dirty="0" smtClean="0">
                <a:hlinkClick r:id="rId21" action="ppaction://hlinksldjump"/>
              </a:rPr>
              <a:t>民法</a:t>
            </a:r>
            <a:r>
              <a:rPr lang="en-US" altLang="ja-JP" sz="2000" dirty="0" smtClean="0">
                <a:hlinkClick r:id="rId21" action="ppaction://hlinksldjump"/>
              </a:rPr>
              <a:t>612</a:t>
            </a:r>
            <a:r>
              <a:rPr lang="ja-JP" altLang="en-US" sz="2000" dirty="0" smtClean="0">
                <a:hlinkClick r:id="rId21" action="ppaction://hlinksldjump"/>
              </a:rPr>
              <a:t>条（賃貸借の無断譲渡・転貸の禁止）</a:t>
            </a:r>
            <a:endParaRPr lang="en-US" altLang="ja-JP" sz="2000" dirty="0" smtClean="0"/>
          </a:p>
          <a:p>
            <a:pPr lvl="1"/>
            <a:r>
              <a:rPr lang="ja-JP" altLang="en-US" sz="2000" dirty="0" smtClean="0">
                <a:hlinkClick r:id="rId22" action="ppaction://hlinksldjump"/>
              </a:rPr>
              <a:t>隠された真の要件と例示との関係</a:t>
            </a:r>
            <a:endParaRPr lang="en-US" altLang="ja-JP" sz="2000" dirty="0" smtClean="0"/>
          </a:p>
          <a:p>
            <a:pPr lvl="1"/>
            <a:r>
              <a:rPr lang="ja-JP" altLang="en-US" sz="2000" dirty="0" smtClean="0">
                <a:hlinkClick r:id="rId23" action="ppaction://hlinksldjump"/>
              </a:rPr>
              <a:t>分析</a:t>
            </a:r>
            <a:r>
              <a:rPr lang="ja-JP" altLang="en-US" sz="2000" dirty="0" smtClean="0"/>
              <a:t>，</a:t>
            </a:r>
            <a:r>
              <a:rPr lang="ja-JP" altLang="en-US" sz="2000" dirty="0" smtClean="0">
                <a:hlinkClick r:id="rId24" action="ppaction://hlinksldjump"/>
              </a:rPr>
              <a:t>時代背景</a:t>
            </a:r>
            <a:r>
              <a:rPr lang="ja-JP" altLang="en-US" sz="2000" dirty="0" smtClean="0"/>
              <a:t>，</a:t>
            </a:r>
            <a:r>
              <a:rPr lang="ja-JP" altLang="en-US" sz="2000" dirty="0" smtClean="0">
                <a:hlinkClick r:id="rId25" action="ppaction://hlinksldjump"/>
              </a:rPr>
              <a:t>立法提案</a:t>
            </a:r>
            <a:endParaRPr lang="en-US" altLang="ja-JP" sz="2000" dirty="0" smtClean="0"/>
          </a:p>
          <a:p>
            <a:r>
              <a:rPr kumimoji="1" lang="ja-JP" altLang="en-US" dirty="0"/>
              <a:t>今後</a:t>
            </a:r>
            <a:r>
              <a:rPr kumimoji="1" lang="ja-JP" altLang="en-US" dirty="0" smtClean="0"/>
              <a:t>の研究課題</a:t>
            </a:r>
            <a:endParaRPr kumimoji="1" lang="en-US" altLang="ja-JP" dirty="0" smtClean="0"/>
          </a:p>
          <a:p>
            <a:pPr lvl="1"/>
            <a:r>
              <a:rPr lang="ja-JP" altLang="en-US" dirty="0" smtClean="0">
                <a:hlinkClick r:id="rId26" action="ppaction://hlinksldjump"/>
              </a:rPr>
              <a:t>憲法と民法との関係</a:t>
            </a:r>
            <a:endParaRPr lang="en-US" altLang="ja-JP" dirty="0" smtClean="0">
              <a:hlinkClick r:id="rId27" action="ppaction://hlinksldjump"/>
            </a:endParaRPr>
          </a:p>
          <a:p>
            <a:pPr lvl="1"/>
            <a:r>
              <a:rPr lang="ja-JP" altLang="en-US" dirty="0" smtClean="0">
                <a:hlinkClick r:id="rId27" action="ppaction://hlinksldjump"/>
              </a:rPr>
              <a:t>民法の全体像１</a:t>
            </a:r>
            <a:r>
              <a:rPr lang="ja-JP" altLang="en-US" dirty="0" smtClean="0"/>
              <a:t>，</a:t>
            </a:r>
            <a:r>
              <a:rPr lang="ja-JP" altLang="en-US" dirty="0" smtClean="0">
                <a:hlinkClick r:id="rId28" action="ppaction://hlinksldjump"/>
              </a:rPr>
              <a:t>２</a:t>
            </a:r>
            <a:r>
              <a:rPr lang="ja-JP" altLang="en-US" dirty="0" smtClean="0"/>
              <a:t>，</a:t>
            </a:r>
            <a:r>
              <a:rPr lang="ja-JP" altLang="en-US" dirty="0" smtClean="0">
                <a:hlinkClick r:id="rId29" action="ppaction://hlinksldjump"/>
              </a:rPr>
              <a:t>３</a:t>
            </a:r>
            <a:endParaRPr lang="en-US" altLang="ja-JP" dirty="0" smtClean="0">
              <a:hlinkClick r:id="rId30" action="ppaction://hlinksldjump"/>
            </a:endParaRPr>
          </a:p>
          <a:p>
            <a:pPr lvl="1"/>
            <a:r>
              <a:rPr lang="ja-JP" altLang="en-US" dirty="0" smtClean="0">
                <a:hlinkClick r:id="rId30" action="ppaction://hlinksldjump"/>
              </a:rPr>
              <a:t>民法の</a:t>
            </a:r>
            <a:r>
              <a:rPr lang="en-US" altLang="ja-JP" dirty="0" smtClean="0">
                <a:hlinkClick r:id="rId30" action="ppaction://hlinksldjump"/>
              </a:rPr>
              <a:t>Google</a:t>
            </a:r>
            <a:r>
              <a:rPr lang="ja-JP" altLang="en-US" dirty="0" smtClean="0">
                <a:hlinkClick r:id="rId30" action="ppaction://hlinksldjump"/>
              </a:rPr>
              <a:t>マップ</a:t>
            </a:r>
            <a:r>
              <a:rPr lang="en-US" altLang="ja-JP" dirty="0" smtClean="0">
                <a:hlinkClick r:id="rId30" action="ppaction://hlinksldjump"/>
              </a:rPr>
              <a:t>1</a:t>
            </a:r>
            <a:r>
              <a:rPr lang="ja-JP" altLang="en-US" dirty="0" err="1" smtClean="0"/>
              <a:t>，</a:t>
            </a:r>
            <a:r>
              <a:rPr lang="en-US" altLang="ja-JP" dirty="0" smtClean="0">
                <a:hlinkClick r:id="rId31" action="ppaction://hlinksldjump"/>
              </a:rPr>
              <a:t>2</a:t>
            </a:r>
            <a:r>
              <a:rPr lang="ja-JP" altLang="en-US" dirty="0" err="1" smtClean="0"/>
              <a:t>，</a:t>
            </a:r>
            <a:r>
              <a:rPr lang="en-US" altLang="ja-JP" dirty="0" smtClean="0">
                <a:hlinkClick r:id="rId32" action="ppaction://hlinksldjump"/>
              </a:rPr>
              <a:t>3</a:t>
            </a:r>
            <a:r>
              <a:rPr lang="ja-JP" altLang="en-US" dirty="0" err="1" smtClean="0"/>
              <a:t>，</a:t>
            </a:r>
            <a:r>
              <a:rPr lang="en-US" altLang="ja-JP" dirty="0" smtClean="0">
                <a:hlinkClick r:id="rId33" action="ppaction://hlinksldjump"/>
              </a:rPr>
              <a:t>4</a:t>
            </a:r>
            <a:r>
              <a:rPr lang="ja-JP" altLang="en-US" dirty="0" err="1" smtClean="0"/>
              <a:t>，</a:t>
            </a:r>
            <a:r>
              <a:rPr lang="en-US" altLang="ja-JP" dirty="0" smtClean="0">
                <a:hlinkClick r:id="rId34" action="ppaction://hlinksldjump"/>
              </a:rPr>
              <a:t>5</a:t>
            </a:r>
            <a:r>
              <a:rPr lang="ja-JP" altLang="en-US" dirty="0" err="1" smtClean="0"/>
              <a:t>，</a:t>
            </a:r>
            <a:r>
              <a:rPr lang="en-US" altLang="ja-JP" dirty="0" smtClean="0">
                <a:hlinkClick r:id="rId35" action="ppaction://hlinksldjump"/>
              </a:rPr>
              <a:t>6</a:t>
            </a:r>
            <a:endParaRPr lang="en-US" altLang="ja-JP" dirty="0" smtClean="0"/>
          </a:p>
          <a:p>
            <a:pPr lvl="1"/>
            <a:r>
              <a:rPr kumimoji="1" lang="ja-JP" altLang="en-US" dirty="0" smtClean="0">
                <a:hlinkClick r:id="rId36" action="ppaction://hlinksldjump"/>
              </a:rPr>
              <a:t>エンド</a:t>
            </a:r>
            <a:r>
              <a:rPr kumimoji="1" lang="ja-JP" altLang="en-US" dirty="0">
                <a:hlinkClick r:id="rId36" action="ppaction://hlinksldjump"/>
              </a:rPr>
              <a:t>ロール</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2</a:t>
            </a:fld>
            <a:endParaRPr kumimoji="1" lang="ja-JP" altLang="en-US"/>
          </a:p>
        </p:txBody>
      </p:sp>
    </p:spTree>
    <p:extLst>
      <p:ext uri="{BB962C8B-B14F-4D97-AF65-F5344CB8AC3E}">
        <p14:creationId xmlns:p14="http://schemas.microsoft.com/office/powerpoint/2010/main" val="26221186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901972"/>
          </a:xfrm>
        </p:spPr>
        <p:txBody>
          <a:bodyPr>
            <a:normAutofit fontScale="90000"/>
          </a:bodyPr>
          <a:lstStyle/>
          <a:p>
            <a:r>
              <a:rPr kumimoji="1" lang="ja-JP" altLang="en-US" dirty="0" smtClean="0"/>
              <a:t>離婚申し立ての原因</a:t>
            </a:r>
            <a:r>
              <a:rPr kumimoji="1" lang="en-US" altLang="ja-JP" dirty="0" smtClean="0"/>
              <a:t/>
            </a:r>
            <a:br>
              <a:rPr kumimoji="1" lang="en-US" altLang="ja-JP" dirty="0" smtClean="0"/>
            </a:br>
            <a:r>
              <a:rPr lang="ja-JP" altLang="en-US" sz="2200" dirty="0"/>
              <a:t>司法統計年報：離婚の申し立ての動機別割合　－平成</a:t>
            </a:r>
            <a:r>
              <a:rPr lang="en-US" altLang="ja-JP" sz="2200" dirty="0"/>
              <a:t>10</a:t>
            </a:r>
            <a:r>
              <a:rPr lang="ja-JP" altLang="en-US" sz="2200" dirty="0"/>
              <a:t>年</a:t>
            </a:r>
            <a:r>
              <a:rPr lang="ja-JP" altLang="en-US" sz="2200" dirty="0" smtClean="0"/>
              <a:t>－</a:t>
            </a:r>
            <a:endParaRPr kumimoji="1" lang="ja-JP" altLang="en-US" sz="3600" dirty="0"/>
          </a:p>
        </p:txBody>
      </p:sp>
      <p:graphicFrame>
        <p:nvGraphicFramePr>
          <p:cNvPr id="5" name="Group 233"/>
          <p:cNvGraphicFramePr>
            <a:graphicFrameLocks/>
          </p:cNvGraphicFramePr>
          <p:nvPr>
            <p:extLst>
              <p:ext uri="{D42A27DB-BD31-4B8C-83A1-F6EECF244321}">
                <p14:modId xmlns:p14="http://schemas.microsoft.com/office/powerpoint/2010/main" val="470501958"/>
              </p:ext>
            </p:extLst>
          </p:nvPr>
        </p:nvGraphicFramePr>
        <p:xfrm>
          <a:off x="838203" y="1390239"/>
          <a:ext cx="10515598" cy="4754880"/>
        </p:xfrm>
        <a:graphic>
          <a:graphicData uri="http://schemas.openxmlformats.org/drawingml/2006/table">
            <a:tbl>
              <a:tblPr/>
              <a:tblGrid>
                <a:gridCol w="786064"/>
                <a:gridCol w="3138419"/>
                <a:gridCol w="1373668"/>
                <a:gridCol w="786064"/>
                <a:gridCol w="3138418"/>
                <a:gridCol w="1292965"/>
              </a:tblGrid>
              <a:tr h="242615">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dirty="0" smtClean="0">
                          <a:ln>
                            <a:noFill/>
                          </a:ln>
                          <a:solidFill>
                            <a:schemeClr val="tx1"/>
                          </a:solidFill>
                          <a:effectLst/>
                          <a:latin typeface="Tahoma" pitchFamily="34" charset="0"/>
                          <a:ea typeface="ＭＳ Ｐゴシック" charset="-128"/>
                        </a:rPr>
                        <a:t>夫の言い分</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dirty="0" smtClean="0">
                          <a:ln>
                            <a:noFill/>
                          </a:ln>
                          <a:solidFill>
                            <a:schemeClr val="tx1"/>
                          </a:solidFill>
                          <a:effectLst/>
                          <a:latin typeface="Tahoma" pitchFamily="34" charset="0"/>
                          <a:ea typeface="ＭＳ Ｐゴシック" charset="-128"/>
                        </a:rPr>
                        <a:t>妻の言い分</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355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順位</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夫からの離婚申立て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当てはめ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順位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妻からの離婚申立て</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当てはめ</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tx1"/>
                          </a:solidFill>
                          <a:effectLst/>
                          <a:latin typeface="Tahoma" pitchFamily="34" charset="0"/>
                          <a:ea typeface="ＭＳ Ｐゴシック" charset="-128"/>
                        </a:rPr>
                        <a:t>性格の不一致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tx1"/>
                          </a:solidFill>
                          <a:effectLst/>
                          <a:latin typeface="Tahoma" pitchFamily="34" charset="0"/>
                          <a:ea typeface="ＭＳ Ｐゴシック" charset="-128"/>
                        </a:rPr>
                        <a:t>性格の不一致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親族との折り合いが悪い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hlink"/>
                          </a:solidFill>
                          <a:effectLst/>
                          <a:latin typeface="Tahoma" pitchFamily="34" charset="0"/>
                          <a:ea typeface="ＭＳ Ｐゴシック" charset="-128"/>
                        </a:rPr>
                        <a:t>暴力をふるう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tx1"/>
                          </a:solidFill>
                          <a:effectLst/>
                          <a:latin typeface="Tahoma" pitchFamily="34" charset="0"/>
                          <a:ea typeface="ＭＳ Ｐゴシック" charset="-128"/>
                        </a:rPr>
                        <a:t>異性関係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charset="-128"/>
                        </a:rPr>
                        <a:t>1</a:t>
                      </a: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tx1"/>
                          </a:solidFill>
                          <a:effectLst/>
                          <a:latin typeface="Tahoma" pitchFamily="34" charset="0"/>
                          <a:ea typeface="ＭＳ Ｐゴシック" charset="-128"/>
                        </a:rPr>
                        <a:t>異性関係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charset="-128"/>
                        </a:rPr>
                        <a:t>1</a:t>
                      </a: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folHlink"/>
                          </a:solidFill>
                          <a:effectLst/>
                          <a:latin typeface="Tahoma" pitchFamily="34" charset="0"/>
                          <a:ea typeface="ＭＳ Ｐゴシック" charset="-128"/>
                        </a:rPr>
                        <a:t>浪費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folHlink"/>
                          </a:solidFill>
                          <a:effectLst/>
                          <a:latin typeface="Tahoma" pitchFamily="34" charset="0"/>
                          <a:ea typeface="ＭＳ Ｐゴシック" charset="-128"/>
                        </a:rPr>
                        <a:t>生活費を渡さない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異常性格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hlink"/>
                          </a:solidFill>
                          <a:effectLst/>
                          <a:latin typeface="Tahoma" pitchFamily="34" charset="0"/>
                          <a:ea typeface="ＭＳ Ｐゴシック" charset="-128"/>
                        </a:rPr>
                        <a:t>精神的虐待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tx2"/>
                          </a:solidFill>
                          <a:effectLst/>
                          <a:latin typeface="Tahoma" pitchFamily="34" charset="0"/>
                          <a:ea typeface="ＭＳ Ｐゴシック" charset="-128"/>
                        </a:rPr>
                        <a:t>同居に応じない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folHlink"/>
                          </a:solidFill>
                          <a:effectLst/>
                          <a:latin typeface="Tahoma" pitchFamily="34" charset="0"/>
                          <a:ea typeface="ＭＳ Ｐゴシック" charset="-128"/>
                        </a:rPr>
                        <a:t>浪費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hlink"/>
                          </a:solidFill>
                          <a:effectLst/>
                          <a:latin typeface="Tahoma" pitchFamily="34" charset="0"/>
                          <a:ea typeface="ＭＳ Ｐゴシック" charset="-128"/>
                        </a:rPr>
                        <a:t>精神的虐待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家族を捨てて省みない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2</a:t>
                      </a: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tx2"/>
                          </a:solidFill>
                          <a:effectLst/>
                          <a:latin typeface="Tahoma" pitchFamily="34" charset="0"/>
                          <a:ea typeface="ＭＳ Ｐゴシック" charset="-128"/>
                        </a:rPr>
                        <a:t>性的不満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親族との折り合いが悪い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8138">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家族を捨てて省みない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charset="-128"/>
                        </a:rPr>
                        <a:t>2</a:t>
                      </a: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酒を飲みすぎる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9725">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dirty="0" smtClean="0">
                          <a:ln>
                            <a:noFill/>
                          </a:ln>
                          <a:solidFill>
                            <a:schemeClr val="tx1"/>
                          </a:solidFill>
                          <a:effectLst/>
                          <a:latin typeface="Tahoma" pitchFamily="34" charset="0"/>
                          <a:ea typeface="ＭＳ Ｐゴシック" charset="-128"/>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1" i="0" u="none" strike="noStrike" cap="none" normalizeH="0" baseline="0" smtClean="0">
                          <a:ln>
                            <a:noFill/>
                          </a:ln>
                          <a:solidFill>
                            <a:schemeClr val="hlink"/>
                          </a:solidFill>
                          <a:effectLst/>
                          <a:latin typeface="Tahoma" pitchFamily="34" charset="0"/>
                          <a:ea typeface="ＭＳ Ｐゴシック" charset="-128"/>
                        </a:rPr>
                        <a:t>暴力をふるう</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en-US" altLang="ja-JP" sz="2000" b="0" i="0" u="none" strike="noStrike" cap="none" normalizeH="0" baseline="0" smtClean="0">
                          <a:ln>
                            <a:noFill/>
                          </a:ln>
                          <a:solidFill>
                            <a:schemeClr val="tx1"/>
                          </a:solidFill>
                          <a:effectLst/>
                          <a:latin typeface="Tahoma" pitchFamily="34" charset="0"/>
                          <a:ea typeface="ＭＳ Ｐゴシック" charset="-128"/>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smtClean="0">
                          <a:ln>
                            <a:noFill/>
                          </a:ln>
                          <a:solidFill>
                            <a:schemeClr val="tx1"/>
                          </a:solidFill>
                          <a:effectLst/>
                          <a:latin typeface="Tahoma" pitchFamily="34" charset="0"/>
                          <a:ea typeface="ＭＳ Ｐゴシック" charset="-128"/>
                        </a:rPr>
                        <a:t>異常性格</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1" lang="ja-JP" altLang="en-US" sz="2000" b="0" i="0" u="none" strike="noStrike" cap="none" normalizeH="0" baseline="0" dirty="0" smtClean="0">
                          <a:ln>
                            <a:noFill/>
                          </a:ln>
                          <a:solidFill>
                            <a:schemeClr val="tx1"/>
                          </a:solidFill>
                          <a:effectLst/>
                          <a:latin typeface="Tahoma" pitchFamily="34" charset="0"/>
                          <a:ea typeface="ＭＳ Ｐゴシック"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44436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6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6"/>
            <a:ext cx="10515600" cy="742706"/>
          </a:xfrm>
        </p:spPr>
        <p:txBody>
          <a:bodyPr/>
          <a:lstStyle/>
          <a:p>
            <a:r>
              <a:rPr kumimoji="1" lang="ja-JP" altLang="en-US" dirty="0" smtClean="0"/>
              <a:t>民法</a:t>
            </a:r>
            <a:r>
              <a:rPr kumimoji="1" lang="en-US" altLang="ja-JP" dirty="0" smtClean="0"/>
              <a:t>770</a:t>
            </a:r>
            <a:r>
              <a:rPr kumimoji="1" lang="ja-JP" altLang="en-US" dirty="0" smtClean="0"/>
              <a:t>条（裁判上の離婚原因）の分析</a:t>
            </a:r>
            <a:endParaRPr kumimoji="1" lang="ja-JP" altLang="en-US" dirty="0"/>
          </a:p>
        </p:txBody>
      </p:sp>
      <p:sp>
        <p:nvSpPr>
          <p:cNvPr id="5" name="フリーフォーム 4"/>
          <p:cNvSpPr/>
          <p:nvPr/>
        </p:nvSpPr>
        <p:spPr>
          <a:xfrm>
            <a:off x="1946322" y="1745434"/>
            <a:ext cx="4508695" cy="3096344"/>
          </a:xfrm>
          <a:custGeom>
            <a:avLst/>
            <a:gdLst>
              <a:gd name="connsiteX0" fmla="*/ 0 w 4508695"/>
              <a:gd name="connsiteY0" fmla="*/ 1548172 h 3096344"/>
              <a:gd name="connsiteX1" fmla="*/ 2254348 w 4508695"/>
              <a:gd name="connsiteY1" fmla="*/ 0 h 3096344"/>
              <a:gd name="connsiteX2" fmla="*/ 4508696 w 4508695"/>
              <a:gd name="connsiteY2" fmla="*/ 1548172 h 3096344"/>
              <a:gd name="connsiteX3" fmla="*/ 2254348 w 4508695"/>
              <a:gd name="connsiteY3" fmla="*/ 3096344 h 3096344"/>
              <a:gd name="connsiteX4" fmla="*/ 0 w 4508695"/>
              <a:gd name="connsiteY4" fmla="*/ 1548172 h 3096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8695" h="3096344">
                <a:moveTo>
                  <a:pt x="0" y="1548172"/>
                </a:moveTo>
                <a:cubicBezTo>
                  <a:pt x="0" y="693140"/>
                  <a:pt x="1009306" y="0"/>
                  <a:pt x="2254348" y="0"/>
                </a:cubicBezTo>
                <a:cubicBezTo>
                  <a:pt x="3499390" y="0"/>
                  <a:pt x="4508696" y="693140"/>
                  <a:pt x="4508696" y="1548172"/>
                </a:cubicBezTo>
                <a:cubicBezTo>
                  <a:pt x="4508696" y="2403204"/>
                  <a:pt x="3499390" y="3096344"/>
                  <a:pt x="2254348" y="3096344"/>
                </a:cubicBezTo>
                <a:cubicBezTo>
                  <a:pt x="1009306" y="3096344"/>
                  <a:pt x="0" y="2403204"/>
                  <a:pt x="0" y="1548172"/>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3">
            <a:schemeClr val="accent2">
              <a:alpha val="50000"/>
              <a:hueOff val="0"/>
              <a:satOff val="0"/>
              <a:lumOff val="0"/>
              <a:alphaOff val="0"/>
            </a:schemeClr>
          </a:effectRef>
          <a:fontRef idx="minor">
            <a:schemeClr val="tx1"/>
          </a:fontRef>
        </p:style>
        <p:txBody>
          <a:bodyPr spcFirstLastPara="0" vert="horz" wrap="square" lIns="629592" tIns="365125" rIns="1279495" bIns="365126" numCol="1" spcCol="1270" anchor="ctr" anchorCtr="0">
            <a:noAutofit/>
          </a:bodyPr>
          <a:lstStyle/>
          <a:p>
            <a:pPr lvl="0" algn="ctr" defTabSz="1244600">
              <a:lnSpc>
                <a:spcPct val="90000"/>
              </a:lnSpc>
              <a:spcBef>
                <a:spcPct val="0"/>
              </a:spcBef>
              <a:spcAft>
                <a:spcPct val="35000"/>
              </a:spcAft>
            </a:pPr>
            <a:r>
              <a:rPr kumimoji="1" lang="ja-JP" altLang="en-US" sz="2800" kern="1200" dirty="0" smtClean="0"/>
              <a:t>婚姻を継続しがたい重大な事由</a:t>
            </a:r>
            <a:r>
              <a:rPr kumimoji="1" lang="en-US" altLang="ja-JP" sz="2800" kern="1200" dirty="0" smtClean="0"/>
              <a:t/>
            </a:r>
            <a:br>
              <a:rPr kumimoji="1" lang="en-US" altLang="ja-JP" sz="2800" kern="1200" dirty="0" smtClean="0"/>
            </a:br>
            <a:r>
              <a:rPr kumimoji="1" lang="ja-JP" altLang="en-US" sz="2800" kern="1200" dirty="0" smtClean="0"/>
              <a:t>（民法</a:t>
            </a:r>
            <a:r>
              <a:rPr kumimoji="1" lang="en-US" altLang="ja-JP" sz="2800" kern="1200" dirty="0" smtClean="0"/>
              <a:t>770</a:t>
            </a:r>
            <a:r>
              <a:rPr kumimoji="1" lang="ja-JP" altLang="en-US" sz="2800" kern="1200" dirty="0" smtClean="0"/>
              <a:t>条</a:t>
            </a:r>
            <a:r>
              <a:rPr kumimoji="1" lang="en-US" altLang="ja-JP" sz="2800" kern="1200" dirty="0" smtClean="0"/>
              <a:t>1</a:t>
            </a:r>
            <a:r>
              <a:rPr kumimoji="1" lang="ja-JP" altLang="en-US" sz="2800" kern="1200" dirty="0" smtClean="0"/>
              <a:t>項</a:t>
            </a:r>
            <a:r>
              <a:rPr kumimoji="1" lang="en-US" altLang="ja-JP" sz="2800" kern="1200" dirty="0" smtClean="0"/>
              <a:t>5</a:t>
            </a:r>
            <a:r>
              <a:rPr kumimoji="1" lang="ja-JP" altLang="en-US" sz="2800" kern="1200" dirty="0" smtClean="0"/>
              <a:t>号）</a:t>
            </a:r>
            <a:endParaRPr kumimoji="1" lang="ja-JP" altLang="en-US" sz="2800" kern="1200" dirty="0"/>
          </a:p>
        </p:txBody>
      </p:sp>
      <p:sp>
        <p:nvSpPr>
          <p:cNvPr id="6" name="フリーフォーム 5"/>
          <p:cNvSpPr/>
          <p:nvPr/>
        </p:nvSpPr>
        <p:spPr>
          <a:xfrm>
            <a:off x="5574530" y="1745434"/>
            <a:ext cx="4508695" cy="3096344"/>
          </a:xfrm>
          <a:custGeom>
            <a:avLst/>
            <a:gdLst>
              <a:gd name="connsiteX0" fmla="*/ 0 w 4508695"/>
              <a:gd name="connsiteY0" fmla="*/ 1548172 h 3096344"/>
              <a:gd name="connsiteX1" fmla="*/ 2254348 w 4508695"/>
              <a:gd name="connsiteY1" fmla="*/ 0 h 3096344"/>
              <a:gd name="connsiteX2" fmla="*/ 4508696 w 4508695"/>
              <a:gd name="connsiteY2" fmla="*/ 1548172 h 3096344"/>
              <a:gd name="connsiteX3" fmla="*/ 2254348 w 4508695"/>
              <a:gd name="connsiteY3" fmla="*/ 3096344 h 3096344"/>
              <a:gd name="connsiteX4" fmla="*/ 0 w 4508695"/>
              <a:gd name="connsiteY4" fmla="*/ 1548172 h 30963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08695" h="3096344">
                <a:moveTo>
                  <a:pt x="0" y="1548172"/>
                </a:moveTo>
                <a:cubicBezTo>
                  <a:pt x="0" y="693140"/>
                  <a:pt x="1009306" y="0"/>
                  <a:pt x="2254348" y="0"/>
                </a:cubicBezTo>
                <a:cubicBezTo>
                  <a:pt x="3499390" y="0"/>
                  <a:pt x="4508696" y="693140"/>
                  <a:pt x="4508696" y="1548172"/>
                </a:cubicBezTo>
                <a:cubicBezTo>
                  <a:pt x="4508696" y="2403204"/>
                  <a:pt x="3499390" y="3096344"/>
                  <a:pt x="2254348" y="3096344"/>
                </a:cubicBezTo>
                <a:cubicBezTo>
                  <a:pt x="1009306" y="3096344"/>
                  <a:pt x="0" y="2403204"/>
                  <a:pt x="0" y="1548172"/>
                </a:cubicBezTo>
                <a:close/>
              </a:path>
            </a:pathLst>
          </a:custGeom>
        </p:spPr>
        <p:style>
          <a:lnRef idx="0">
            <a:schemeClr val="lt1">
              <a:hueOff val="0"/>
              <a:satOff val="0"/>
              <a:lumOff val="0"/>
              <a:alphaOff val="0"/>
            </a:schemeClr>
          </a:lnRef>
          <a:fillRef idx="3">
            <a:schemeClr val="accent3">
              <a:alpha val="50000"/>
              <a:hueOff val="0"/>
              <a:satOff val="0"/>
              <a:lumOff val="0"/>
              <a:alphaOff val="0"/>
            </a:schemeClr>
          </a:fillRef>
          <a:effectRef idx="3">
            <a:schemeClr val="accent3">
              <a:alpha val="50000"/>
              <a:hueOff val="0"/>
              <a:satOff val="0"/>
              <a:lumOff val="0"/>
              <a:alphaOff val="0"/>
            </a:schemeClr>
          </a:effectRef>
          <a:fontRef idx="minor">
            <a:schemeClr val="tx1"/>
          </a:fontRef>
        </p:style>
        <p:txBody>
          <a:bodyPr spcFirstLastPara="0" vert="horz" wrap="square" lIns="1279494" tIns="365125" rIns="629593" bIns="365126" numCol="1" spcCol="1270" anchor="ctr" anchorCtr="0">
            <a:noAutofit/>
          </a:bodyPr>
          <a:lstStyle/>
          <a:p>
            <a:pPr lvl="0" algn="ctr" defTabSz="1244600">
              <a:lnSpc>
                <a:spcPct val="90000"/>
              </a:lnSpc>
              <a:spcBef>
                <a:spcPct val="0"/>
              </a:spcBef>
              <a:spcAft>
                <a:spcPct val="35000"/>
              </a:spcAft>
            </a:pPr>
            <a:r>
              <a:rPr kumimoji="1" lang="ja-JP" altLang="en-US" sz="2800" kern="1200" dirty="0" smtClean="0">
                <a:latin typeface="+mj-ea"/>
                <a:ea typeface="+mj-ea"/>
              </a:rPr>
              <a:t>・不貞行為</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・悪意の遺棄</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・生死不明</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・強度の精神病</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（民法</a:t>
            </a:r>
            <a:r>
              <a:rPr kumimoji="1" lang="en-US" altLang="ja-JP" sz="2800" kern="1200" dirty="0" smtClean="0">
                <a:latin typeface="+mj-ea"/>
                <a:ea typeface="+mj-ea"/>
              </a:rPr>
              <a:t>770</a:t>
            </a:r>
            <a:r>
              <a:rPr kumimoji="1" lang="ja-JP" altLang="en-US" sz="2800" kern="1200" dirty="0" smtClean="0">
                <a:latin typeface="+mj-ea"/>
                <a:ea typeface="+mj-ea"/>
              </a:rPr>
              <a:t>条</a:t>
            </a:r>
            <a:r>
              <a:rPr kumimoji="1" lang="en-US" altLang="ja-JP" sz="2800" kern="1200" dirty="0" smtClean="0">
                <a:latin typeface="+mj-ea"/>
                <a:ea typeface="+mj-ea"/>
              </a:rPr>
              <a:t>1</a:t>
            </a:r>
            <a:r>
              <a:rPr kumimoji="1" lang="ja-JP" altLang="en-US" sz="2800" kern="1200" dirty="0" smtClean="0">
                <a:latin typeface="+mj-ea"/>
                <a:ea typeface="+mj-ea"/>
              </a:rPr>
              <a:t>項</a:t>
            </a:r>
            <a:r>
              <a:rPr kumimoji="1" lang="en-US" altLang="ja-JP" sz="2800" kern="1200" dirty="0" smtClean="0">
                <a:latin typeface="+mj-ea"/>
                <a:ea typeface="+mj-ea"/>
              </a:rPr>
              <a:t>1</a:t>
            </a:r>
            <a:r>
              <a:rPr kumimoji="1" lang="ja-JP" altLang="en-US" sz="2800" kern="1200" dirty="0" smtClean="0">
                <a:latin typeface="+mj-ea"/>
                <a:ea typeface="+mj-ea"/>
              </a:rPr>
              <a:t>～</a:t>
            </a:r>
            <a:r>
              <a:rPr kumimoji="1" lang="en-US" altLang="ja-JP" sz="2800" kern="1200" dirty="0" smtClean="0">
                <a:latin typeface="+mj-ea"/>
                <a:ea typeface="+mj-ea"/>
              </a:rPr>
              <a:t>4</a:t>
            </a:r>
            <a:r>
              <a:rPr kumimoji="1" lang="ja-JP" altLang="en-US" sz="2800" kern="1200" dirty="0" smtClean="0">
                <a:latin typeface="+mj-ea"/>
                <a:ea typeface="+mj-ea"/>
              </a:rPr>
              <a:t>号）</a:t>
            </a:r>
            <a:endParaRPr kumimoji="1" lang="ja-JP" altLang="en-US" sz="2800" kern="1200" dirty="0">
              <a:latin typeface="+mj-ea"/>
              <a:ea typeface="+mj-ea"/>
            </a:endParaRPr>
          </a:p>
        </p:txBody>
      </p:sp>
      <p:sp>
        <p:nvSpPr>
          <p:cNvPr id="7" name="乗算記号 6"/>
          <p:cNvSpPr/>
          <p:nvPr/>
        </p:nvSpPr>
        <p:spPr>
          <a:xfrm>
            <a:off x="5114674" y="2944418"/>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乗算記号 7"/>
          <p:cNvSpPr/>
          <p:nvPr/>
        </p:nvSpPr>
        <p:spPr>
          <a:xfrm>
            <a:off x="5797026" y="2944418"/>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乗算記号 8"/>
          <p:cNvSpPr/>
          <p:nvPr/>
        </p:nvSpPr>
        <p:spPr>
          <a:xfrm>
            <a:off x="6457674" y="2944418"/>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吹き出し 9"/>
          <p:cNvSpPr/>
          <p:nvPr/>
        </p:nvSpPr>
        <p:spPr>
          <a:xfrm>
            <a:off x="2090338" y="4913786"/>
            <a:ext cx="7776864" cy="1296144"/>
          </a:xfrm>
          <a:prstGeom prst="wedgeRoundRectCallout">
            <a:avLst>
              <a:gd name="adj1" fmla="val 9541"/>
              <a:gd name="adj2" fmla="val -168740"/>
              <a:gd name="adj3" fmla="val 16667"/>
            </a:avLst>
          </a:prstGeom>
          <a:noFill/>
          <a:ln w="127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itchFamily="2" charset="2"/>
              <a:buChar char="n"/>
            </a:pPr>
            <a:r>
              <a:rPr lang="ja-JP" altLang="en-US" b="1" dirty="0"/>
              <a:t>民法</a:t>
            </a:r>
            <a:r>
              <a:rPr lang="en-US" altLang="ja-JP" b="1" dirty="0"/>
              <a:t>770</a:t>
            </a:r>
            <a:r>
              <a:rPr lang="ja-JP" altLang="en-US" b="1" dirty="0"/>
              <a:t>条（裁判上の離婚</a:t>
            </a:r>
            <a:r>
              <a:rPr lang="ja-JP" altLang="en-US" b="1" dirty="0" smtClean="0"/>
              <a:t>）</a:t>
            </a:r>
            <a:endParaRPr lang="en-US" altLang="ja-JP" b="1" dirty="0"/>
          </a:p>
          <a:p>
            <a:pPr marL="742950" lvl="1" indent="-285750">
              <a:buFont typeface="Wingdings" pitchFamily="2" charset="2"/>
              <a:buChar char="n"/>
            </a:pPr>
            <a:r>
              <a:rPr lang="ja-JP" altLang="en-US" dirty="0"/>
              <a:t>②裁判所は，前項第一号から第四号までに掲げる事由がある場合であっても，一切の事情を考慮して</a:t>
            </a:r>
            <a:r>
              <a:rPr lang="ja-JP" altLang="en-US" b="1" dirty="0">
                <a:solidFill>
                  <a:srgbClr val="FF0000"/>
                </a:solidFill>
              </a:rPr>
              <a:t>婚姻の継続を相当と認めるときは，離婚の請求を棄却することができる。</a:t>
            </a:r>
          </a:p>
        </p:txBody>
      </p:sp>
      <p:sp>
        <p:nvSpPr>
          <p:cNvPr id="11" name="円形吹き出し 10"/>
          <p:cNvSpPr/>
          <p:nvPr/>
        </p:nvSpPr>
        <p:spPr>
          <a:xfrm>
            <a:off x="3791868" y="1385394"/>
            <a:ext cx="2405980" cy="612648"/>
          </a:xfrm>
          <a:prstGeom prst="wedgeEllipseCallout">
            <a:avLst>
              <a:gd name="adj1" fmla="val 39863"/>
              <a:gd name="adj2" fmla="val 20968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真の離婚原因</a:t>
            </a:r>
            <a:endParaRPr kumimoji="1" lang="ja-JP" altLang="en-US" dirty="0"/>
          </a:p>
        </p:txBody>
      </p:sp>
      <p:sp>
        <p:nvSpPr>
          <p:cNvPr id="12" name="円形吹き出し 11"/>
          <p:cNvSpPr/>
          <p:nvPr/>
        </p:nvSpPr>
        <p:spPr>
          <a:xfrm>
            <a:off x="3783360" y="1385394"/>
            <a:ext cx="2405980" cy="612648"/>
          </a:xfrm>
          <a:prstGeom prst="wedgeEllipseCallout">
            <a:avLst>
              <a:gd name="adj1" fmla="val 12942"/>
              <a:gd name="adj2" fmla="val 20968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真の離婚原因</a:t>
            </a:r>
            <a:endParaRPr kumimoji="1" lang="ja-JP" altLang="en-US" b="1" dirty="0"/>
          </a:p>
        </p:txBody>
      </p:sp>
      <p:sp>
        <p:nvSpPr>
          <p:cNvPr id="13" name="円形吹き出し 12"/>
          <p:cNvSpPr/>
          <p:nvPr/>
        </p:nvSpPr>
        <p:spPr>
          <a:xfrm>
            <a:off x="6231632" y="1349970"/>
            <a:ext cx="2880320" cy="648072"/>
          </a:xfrm>
          <a:prstGeom prst="wedgeEllipseCallout">
            <a:avLst>
              <a:gd name="adj1" fmla="val -8581"/>
              <a:gd name="adj2" fmla="val 91895"/>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離婚原因ではない</a:t>
            </a:r>
            <a:endParaRPr kumimoji="1" lang="en-US" altLang="ja-JP" b="1" dirty="0" smtClean="0"/>
          </a:p>
          <a:p>
            <a:pPr algn="ctr"/>
            <a:r>
              <a:rPr lang="ja-JP" altLang="en-US" b="1" dirty="0" smtClean="0"/>
              <a:t>（推定の前提）</a:t>
            </a:r>
            <a:endParaRPr kumimoji="1" lang="ja-JP" altLang="en-US" b="1" dirty="0"/>
          </a:p>
        </p:txBody>
      </p:sp>
      <p:sp>
        <p:nvSpPr>
          <p:cNvPr id="2" name="日付プレースホルダー 1"/>
          <p:cNvSpPr>
            <a:spLocks noGrp="1"/>
          </p:cNvSpPr>
          <p:nvPr>
            <p:ph type="dt" sz="half" idx="10"/>
          </p:nvPr>
        </p:nvSpPr>
        <p:spPr/>
        <p:txBody>
          <a:bodyPr/>
          <a:lstStyle/>
          <a:p>
            <a:r>
              <a:rPr kumimoji="1" lang="en-US" altLang="ja-JP" smtClean="0"/>
              <a:t>2016/6/18</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2016</a:t>
            </a:r>
            <a:endParaRPr kumimoji="1" lang="ja-JP" altLang="en-US"/>
          </a:p>
        </p:txBody>
      </p:sp>
      <p:sp>
        <p:nvSpPr>
          <p:cNvPr id="14" name="スライド番号プレースホルダー 13"/>
          <p:cNvSpPr>
            <a:spLocks noGrp="1"/>
          </p:cNvSpPr>
          <p:nvPr>
            <p:ph type="sldNum" sz="quarter" idx="12"/>
          </p:nvPr>
        </p:nvSpPr>
        <p:spPr/>
        <p:txBody>
          <a:bodyPr/>
          <a:lstStyle/>
          <a:p>
            <a:fld id="{EB9B1C35-F1D9-4471-B90F-D73F12948AA0}" type="slidenum">
              <a:rPr kumimoji="1" lang="ja-JP" altLang="en-US" smtClean="0"/>
              <a:t>21</a:t>
            </a:fld>
            <a:endParaRPr kumimoji="1" lang="ja-JP" altLang="en-US"/>
          </a:p>
        </p:txBody>
      </p:sp>
    </p:spTree>
    <p:extLst>
      <p:ext uri="{BB962C8B-B14F-4D97-AF65-F5344CB8AC3E}">
        <p14:creationId xmlns:p14="http://schemas.microsoft.com/office/powerpoint/2010/main" val="2471419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2000"/>
                                        <p:tgtEl>
                                          <p:spTgt spid="6"/>
                                        </p:tgtEl>
                                      </p:cBhvr>
                                    </p:animEffect>
                                  </p:childTnLst>
                                </p:cTn>
                              </p:par>
                            </p:childTnLst>
                          </p:cTn>
                        </p:par>
                        <p:par>
                          <p:cTn id="8" fill="hold">
                            <p:stCondLst>
                              <p:cond delay="2000"/>
                            </p:stCondLst>
                            <p:childTnLst>
                              <p:par>
                                <p:cTn id="9" presetID="22" presetClass="entr" presetSubtype="1"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Effect transition="in" filter="wipe(up)">
                                      <p:cBhvr>
                                        <p:cTn id="11" dur="2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par>
                          <p:cTn id="17" fill="hold">
                            <p:stCondLst>
                              <p:cond delay="500"/>
                            </p:stCondLst>
                            <p:childTnLst>
                              <p:par>
                                <p:cTn id="18" presetID="22" presetClass="entr" presetSubtype="1" fill="hold" grpId="0" nodeType="afterEffect">
                                  <p:stCondLst>
                                    <p:cond delay="25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10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par>
                          <p:cTn id="26" fill="hold">
                            <p:stCondLst>
                              <p:cond delay="500"/>
                            </p:stCondLst>
                            <p:childTnLst>
                              <p:par>
                                <p:cTn id="27" presetID="22" presetClass="entr" presetSubtype="1" fill="hold" grpId="0" nodeType="afterEffect">
                                  <p:stCondLst>
                                    <p:cond delay="25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10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500"/>
                            </p:stCondLst>
                            <p:childTnLst>
                              <p:par>
                                <p:cTn id="36" presetID="22" presetClass="entr" presetSubtype="1" fill="hold" grpId="0" nodeType="afterEffect">
                                  <p:stCondLst>
                                    <p:cond delay="250"/>
                                  </p:stCondLst>
                                  <p:childTnLst>
                                    <p:set>
                                      <p:cBhvr>
                                        <p:cTn id="37" dur="1" fill="hold">
                                          <p:stCondLst>
                                            <p:cond delay="0"/>
                                          </p:stCondLst>
                                        </p:cTn>
                                        <p:tgtEl>
                                          <p:spTgt spid="10"/>
                                        </p:tgtEl>
                                        <p:attrNameLst>
                                          <p:attrName>style.visibility</p:attrName>
                                        </p:attrNameLst>
                                      </p:cBhvr>
                                      <p:to>
                                        <p:strVal val="visible"/>
                                      </p:to>
                                    </p:set>
                                    <p:animEffect transition="in" filter="wipe(up)">
                                      <p:cBhvr>
                                        <p:cTn id="38" dur="2000"/>
                                        <p:tgtEl>
                                          <p:spTgt spid="10"/>
                                        </p:tgtEl>
                                      </p:cBhvr>
                                    </p:animEffect>
                                  </p:childTnLst>
                                </p:cTn>
                              </p:par>
                            </p:childTnLst>
                          </p:cTn>
                        </p:par>
                        <p:par>
                          <p:cTn id="39" fill="hold">
                            <p:stCondLst>
                              <p:cond delay="2750"/>
                            </p:stCondLst>
                            <p:childTnLst>
                              <p:par>
                                <p:cTn id="40" presetID="22" presetClass="entr" presetSubtype="1" fill="hold" grpId="0" nodeType="afterEffect">
                                  <p:stCondLst>
                                    <p:cond delay="500"/>
                                  </p:stCondLst>
                                  <p:childTnLst>
                                    <p:set>
                                      <p:cBhvr>
                                        <p:cTn id="41" dur="1" fill="hold">
                                          <p:stCondLst>
                                            <p:cond delay="0"/>
                                          </p:stCondLst>
                                        </p:cTn>
                                        <p:tgtEl>
                                          <p:spTgt spid="13"/>
                                        </p:tgtEl>
                                        <p:attrNameLst>
                                          <p:attrName>style.visibility</p:attrName>
                                        </p:attrNameLst>
                                      </p:cBhvr>
                                      <p:to>
                                        <p:strVal val="visible"/>
                                      </p:to>
                                    </p:set>
                                    <p:animEffect transition="in" filter="wipe(up)">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590855"/>
          </a:xfrm>
        </p:spPr>
        <p:txBody>
          <a:bodyPr>
            <a:normAutofit fontScale="90000"/>
          </a:bodyPr>
          <a:lstStyle/>
          <a:p>
            <a:pPr algn="ctr"/>
            <a:r>
              <a:rPr lang="ja-JP" altLang="en-US" dirty="0"/>
              <a:t>裁判上の離婚原因</a:t>
            </a:r>
            <a:r>
              <a:rPr lang="ja-JP" altLang="en-US" dirty="0" smtClean="0"/>
              <a:t>（改正私案）</a:t>
            </a:r>
            <a:endParaRPr kumimoji="1" lang="ja-JP" altLang="en-US" dirty="0"/>
          </a:p>
        </p:txBody>
      </p:sp>
      <p:sp>
        <p:nvSpPr>
          <p:cNvPr id="3" name="コンテンツ プレースホルダー 2"/>
          <p:cNvSpPr>
            <a:spLocks noGrp="1"/>
          </p:cNvSpPr>
          <p:nvPr>
            <p:ph idx="1"/>
          </p:nvPr>
        </p:nvSpPr>
        <p:spPr>
          <a:xfrm>
            <a:off x="874713" y="955979"/>
            <a:ext cx="10515600" cy="5296539"/>
          </a:xfrm>
        </p:spPr>
        <p:txBody>
          <a:bodyPr>
            <a:noAutofit/>
          </a:bodyPr>
          <a:lstStyle/>
          <a:p>
            <a:r>
              <a:rPr lang="ja-JP" altLang="en-US" dirty="0"/>
              <a:t>民法</a:t>
            </a:r>
            <a:r>
              <a:rPr lang="ja-JP" altLang="en-US" b="1" dirty="0"/>
              <a:t>第</a:t>
            </a:r>
            <a:r>
              <a:rPr lang="en-US" altLang="ja-JP" b="1" dirty="0"/>
              <a:t>770</a:t>
            </a:r>
            <a:r>
              <a:rPr lang="ja-JP" altLang="en-US" b="1" dirty="0"/>
              <a:t>条</a:t>
            </a:r>
            <a:r>
              <a:rPr lang="ja-JP" altLang="en-US" dirty="0"/>
              <a:t>の改正私案（構造化</a:t>
            </a:r>
            <a:r>
              <a:rPr lang="ja-JP" altLang="en-US" dirty="0" smtClean="0"/>
              <a:t>）①</a:t>
            </a:r>
            <a:r>
              <a:rPr lang="ja-JP" altLang="en-US" dirty="0"/>
              <a:t>：要件，②：例示（推定の前提）</a:t>
            </a:r>
          </a:p>
          <a:p>
            <a:pPr lvl="1"/>
            <a:r>
              <a:rPr lang="ja-JP" altLang="en-US" dirty="0"/>
              <a:t>①夫婦の一方は，</a:t>
            </a:r>
            <a:r>
              <a:rPr lang="ja-JP" altLang="en-US" b="1" dirty="0"/>
              <a:t>婚姻を継続し難い重大な事由</a:t>
            </a:r>
            <a:r>
              <a:rPr lang="ja-JP" altLang="en-US" dirty="0"/>
              <a:t>があるときに限り，離婚の訴えを提起することができる。</a:t>
            </a:r>
          </a:p>
          <a:p>
            <a:pPr lvl="1"/>
            <a:r>
              <a:rPr lang="ja-JP" altLang="en-US" dirty="0"/>
              <a:t>②以下の各号に該当する場合には，</a:t>
            </a:r>
            <a:r>
              <a:rPr lang="ja-JP" altLang="en-US" b="1" dirty="0"/>
              <a:t>婚姻を継続し難い重大な事由があるものと推定する</a:t>
            </a:r>
            <a:r>
              <a:rPr lang="ja-JP" altLang="en-US" dirty="0"/>
              <a:t>。</a:t>
            </a:r>
          </a:p>
          <a:p>
            <a:pPr marL="984250" lvl="2" indent="-350838"/>
            <a:r>
              <a:rPr lang="ja-JP" altLang="en-US" dirty="0"/>
              <a:t>一　配偶者に不貞な行為があつたとき。</a:t>
            </a:r>
          </a:p>
          <a:p>
            <a:pPr marL="984250" lvl="2" indent="-350838"/>
            <a:r>
              <a:rPr lang="ja-JP" altLang="en-US" dirty="0"/>
              <a:t>一の二　</a:t>
            </a:r>
            <a:r>
              <a:rPr lang="ja-JP" altLang="en-US" b="1" dirty="0"/>
              <a:t>配偶者から虐待を受けたとき</a:t>
            </a:r>
            <a:r>
              <a:rPr lang="ja-JP" altLang="en-US" dirty="0"/>
              <a:t>。</a:t>
            </a:r>
          </a:p>
          <a:p>
            <a:pPr marL="984250" lvl="2" indent="-350838"/>
            <a:r>
              <a:rPr lang="ja-JP" altLang="en-US" dirty="0"/>
              <a:t>二　配偶者から悪意で遺棄されたとき。</a:t>
            </a:r>
          </a:p>
          <a:p>
            <a:pPr marL="984250" lvl="2" indent="-350838"/>
            <a:r>
              <a:rPr lang="ja-JP" altLang="en-US" dirty="0"/>
              <a:t>二の二　配偶者が，第</a:t>
            </a:r>
            <a:r>
              <a:rPr lang="en-US" altLang="ja-JP" dirty="0"/>
              <a:t>752</a:t>
            </a:r>
            <a:r>
              <a:rPr lang="ja-JP" altLang="en-US" dirty="0"/>
              <a:t>条の規定に違反して，</a:t>
            </a:r>
            <a:r>
              <a:rPr lang="ja-JP" altLang="en-US" b="1" dirty="0"/>
              <a:t>協力義務を履行しないとき</a:t>
            </a:r>
            <a:r>
              <a:rPr lang="ja-JP" altLang="en-US" dirty="0"/>
              <a:t>。</a:t>
            </a:r>
          </a:p>
          <a:p>
            <a:pPr marL="984250" lvl="2" indent="-350838"/>
            <a:r>
              <a:rPr lang="ja-JP" altLang="en-US" dirty="0"/>
              <a:t>二の三　配偶者が，第</a:t>
            </a:r>
            <a:r>
              <a:rPr lang="en-US" altLang="ja-JP" dirty="0"/>
              <a:t>760</a:t>
            </a:r>
            <a:r>
              <a:rPr lang="ja-JP" altLang="en-US" dirty="0"/>
              <a:t>条の規定に違反して，</a:t>
            </a:r>
            <a:r>
              <a:rPr lang="ja-JP" altLang="en-US" b="1" dirty="0"/>
              <a:t>婚姻費用の分担義務を履行しない</a:t>
            </a:r>
            <a:r>
              <a:rPr lang="ja-JP" altLang="en-US" dirty="0"/>
              <a:t>とき。</a:t>
            </a:r>
            <a:endParaRPr lang="en-US" altLang="ja-JP" dirty="0"/>
          </a:p>
          <a:p>
            <a:pPr marL="984250" lvl="2" indent="-350838"/>
            <a:r>
              <a:rPr lang="ja-JP" altLang="en-US" dirty="0"/>
              <a:t>三　配偶者の生死が</a:t>
            </a:r>
            <a:r>
              <a:rPr lang="en-US" altLang="ja-JP" dirty="0"/>
              <a:t>3</a:t>
            </a:r>
            <a:r>
              <a:rPr lang="ja-JP" altLang="en-US" dirty="0"/>
              <a:t>年以上明かでないとき。</a:t>
            </a:r>
          </a:p>
          <a:p>
            <a:pPr marL="984250" lvl="2" indent="-350838"/>
            <a:r>
              <a:rPr lang="ja-JP" altLang="en-US" dirty="0"/>
              <a:t>三の二　夫婦が</a:t>
            </a:r>
            <a:r>
              <a:rPr lang="en-US" altLang="ja-JP" b="1" dirty="0"/>
              <a:t>5</a:t>
            </a:r>
            <a:r>
              <a:rPr lang="ja-JP" altLang="en-US" b="1" dirty="0"/>
              <a:t>年以上別居</a:t>
            </a:r>
            <a:r>
              <a:rPr lang="ja-JP" altLang="en-US" dirty="0"/>
              <a:t>しているとき</a:t>
            </a:r>
            <a:r>
              <a:rPr lang="ja-JP" altLang="en-US" dirty="0" smtClean="0"/>
              <a:t>。</a:t>
            </a:r>
            <a:r>
              <a:rPr lang="ja-JP" altLang="en-US" dirty="0"/>
              <a:t>（</a:t>
            </a:r>
            <a:r>
              <a:rPr lang="ja-JP" altLang="en-US" dirty="0" smtClean="0"/>
              <a:t>←</a:t>
            </a:r>
            <a:r>
              <a:rPr lang="ja-JP" altLang="en-US" dirty="0"/>
              <a:t>民法改正要綱案</a:t>
            </a:r>
            <a:r>
              <a:rPr lang="ja-JP" altLang="en-US" dirty="0" smtClean="0"/>
              <a:t>参照）</a:t>
            </a:r>
            <a:endParaRPr lang="ja-JP" altLang="en-US" dirty="0"/>
          </a:p>
          <a:p>
            <a:pPr marL="984250" lvl="2" indent="-350838"/>
            <a:r>
              <a:rPr lang="ja-JP" altLang="en-US" dirty="0"/>
              <a:t>四　配偶者が強度の精神病にかかり，回復の見込がないとき。 </a:t>
            </a:r>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22</a:t>
            </a:fld>
            <a:endParaRPr kumimoji="1" lang="ja-JP" altLang="en-US"/>
          </a:p>
        </p:txBody>
      </p:sp>
    </p:spTree>
    <p:extLst>
      <p:ext uri="{BB962C8B-B14F-4D97-AF65-F5344CB8AC3E}">
        <p14:creationId xmlns:p14="http://schemas.microsoft.com/office/powerpoint/2010/main" val="224785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7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left)">
                                      <p:cBhvr>
                                        <p:cTn id="47" dur="7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left)">
                                      <p:cBhvr>
                                        <p:cTn id="52" dur="7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left)">
                                      <p:cBhvr>
                                        <p:cTn id="57" dur="7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ctrTitle"/>
          </p:nvPr>
        </p:nvSpPr>
        <p:spPr>
          <a:xfrm>
            <a:off x="1066800" y="720969"/>
            <a:ext cx="10058400" cy="2022232"/>
          </a:xfrm>
        </p:spPr>
        <p:txBody>
          <a:bodyPr anchor="ctr">
            <a:normAutofit/>
          </a:bodyPr>
          <a:lstStyle/>
          <a:p>
            <a:r>
              <a:rPr kumimoji="1" lang="ja-JP" altLang="en-US" dirty="0" smtClean="0"/>
              <a:t>民法</a:t>
            </a:r>
            <a:r>
              <a:rPr kumimoji="1" lang="en-US" altLang="ja-JP" dirty="0" smtClean="0"/>
              <a:t>612</a:t>
            </a:r>
            <a:r>
              <a:rPr kumimoji="1" lang="ja-JP" altLang="en-US" dirty="0" smtClean="0"/>
              <a:t>条の解釈：例文解釈</a:t>
            </a:r>
            <a:r>
              <a:rPr kumimoji="1" lang="en-US" altLang="ja-JP" sz="2000" dirty="0" smtClean="0"/>
              <a:t/>
            </a:r>
            <a:br>
              <a:rPr kumimoji="1" lang="en-US" altLang="ja-JP" sz="2000" dirty="0" smtClean="0"/>
            </a:br>
            <a:r>
              <a:rPr kumimoji="1" lang="en-US" altLang="ja-JP" sz="2000" dirty="0" smtClean="0"/>
              <a:t/>
            </a:r>
            <a:br>
              <a:rPr kumimoji="1" lang="en-US" altLang="ja-JP" sz="2000" dirty="0" smtClean="0"/>
            </a:br>
            <a:r>
              <a:rPr kumimoji="1" lang="ja-JP" altLang="en-US" sz="4000" dirty="0" smtClean="0"/>
              <a:t>最も困難な解釈のひとつ</a:t>
            </a:r>
            <a:endParaRPr kumimoji="1" lang="ja-JP" altLang="en-US" dirty="0"/>
          </a:p>
        </p:txBody>
      </p:sp>
      <p:sp>
        <p:nvSpPr>
          <p:cNvPr id="8" name="サブタイトル 7"/>
          <p:cNvSpPr>
            <a:spLocks noGrp="1"/>
          </p:cNvSpPr>
          <p:nvPr>
            <p:ph type="subTitle" idx="1"/>
          </p:nvPr>
        </p:nvSpPr>
        <p:spPr>
          <a:xfrm>
            <a:off x="1066800" y="3429000"/>
            <a:ext cx="10058400" cy="2514600"/>
          </a:xfrm>
        </p:spPr>
        <p:txBody>
          <a:bodyPr>
            <a:noAutofit/>
          </a:bodyPr>
          <a:lstStyle/>
          <a:p>
            <a:pPr marL="342900" indent="-342900" algn="l">
              <a:buFont typeface="Arial" panose="020B0604020202020204" pitchFamily="34" charset="0"/>
              <a:buChar char="•"/>
            </a:pPr>
            <a:r>
              <a:rPr lang="ja-JP" altLang="en-US" sz="3200" dirty="0" smtClean="0"/>
              <a:t>「白を黒」，「黒を白」と言い含める法外な解釈の例</a:t>
            </a:r>
            <a:endParaRPr lang="en-US" altLang="ja-JP" sz="3200" dirty="0" smtClean="0"/>
          </a:p>
          <a:p>
            <a:pPr marL="342900" indent="-342900" algn="l">
              <a:buFont typeface="Arial" panose="020B0604020202020204" pitchFamily="34" charset="0"/>
              <a:buChar char="•"/>
            </a:pPr>
            <a:r>
              <a:rPr lang="ja-JP" altLang="en-US" sz="3200" dirty="0" smtClean="0"/>
              <a:t>民法</a:t>
            </a:r>
            <a:r>
              <a:rPr lang="en-US" altLang="ja-JP" sz="3200" dirty="0" smtClean="0"/>
              <a:t>770</a:t>
            </a:r>
            <a:r>
              <a:rPr lang="ja-JP" altLang="en-US" sz="3200" dirty="0" smtClean="0"/>
              <a:t>条の場合には，包括要件が一応示されていた。</a:t>
            </a:r>
            <a:endParaRPr lang="en-US" altLang="ja-JP" sz="3200" dirty="0" smtClean="0"/>
          </a:p>
          <a:p>
            <a:pPr marL="342900" indent="-342900" algn="l">
              <a:buFont typeface="Arial" panose="020B0604020202020204" pitchFamily="34" charset="0"/>
              <a:buChar char="•"/>
            </a:pPr>
            <a:r>
              <a:rPr lang="ja-JP" altLang="en-US" sz="3200" dirty="0" smtClean="0"/>
              <a:t>民法</a:t>
            </a:r>
            <a:r>
              <a:rPr lang="en-US" altLang="ja-JP" sz="3200" dirty="0" smtClean="0"/>
              <a:t>612</a:t>
            </a:r>
            <a:r>
              <a:rPr lang="ja-JP" altLang="en-US" sz="3200" dirty="0" smtClean="0"/>
              <a:t>条の場合には，包括要件は示されていない。</a:t>
            </a:r>
            <a:endParaRPr lang="en-US" altLang="ja-JP" sz="3200" dirty="0" smtClean="0"/>
          </a:p>
          <a:p>
            <a:pPr marL="342900" indent="-342900" algn="l">
              <a:buFont typeface="Arial" panose="020B0604020202020204" pitchFamily="34" charset="0"/>
              <a:buChar char="•"/>
            </a:pPr>
            <a:r>
              <a:rPr lang="ja-JP" altLang="en-US" sz="3200" dirty="0" smtClean="0"/>
              <a:t>隠された包括</a:t>
            </a:r>
            <a:r>
              <a:rPr lang="ja-JP" altLang="en-US" sz="3200" dirty="0"/>
              <a:t>要件</a:t>
            </a:r>
            <a:r>
              <a:rPr lang="ja-JP" altLang="en-US" sz="3200" dirty="0" smtClean="0"/>
              <a:t>は，どのようにして発見されたのか？</a:t>
            </a:r>
            <a:endParaRPr lang="en-US" altLang="ja-JP" sz="3200" dirty="0" smtClean="0"/>
          </a:p>
          <a:p>
            <a:pPr marL="342900" indent="-342900" algn="l">
              <a:buFont typeface="Arial" panose="020B0604020202020204" pitchFamily="34" charset="0"/>
              <a:buChar char="•"/>
            </a:pPr>
            <a:endParaRPr kumimoji="1" lang="ja-JP" altLang="en-US" sz="3200"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23</a:t>
            </a:fld>
            <a:endParaRPr kumimoji="1" lang="ja-JP" altLang="en-US"/>
          </a:p>
        </p:txBody>
      </p:sp>
    </p:spTree>
    <p:extLst>
      <p:ext uri="{BB962C8B-B14F-4D97-AF65-F5344CB8AC3E}">
        <p14:creationId xmlns:p14="http://schemas.microsoft.com/office/powerpoint/2010/main" val="1106254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1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left)">
                                      <p:cBhvr>
                                        <p:cTn id="12" dur="1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wipe(left)">
                                      <p:cBhvr>
                                        <p:cTn id="17" dur="10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wipe(left)">
                                      <p:cBhvr>
                                        <p:cTn id="22" dur="10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民法</a:t>
            </a:r>
            <a:r>
              <a:rPr kumimoji="1" lang="en-US" altLang="ja-JP" dirty="0" smtClean="0"/>
              <a:t>612</a:t>
            </a:r>
            <a:r>
              <a:rPr kumimoji="1" lang="ja-JP" altLang="en-US" dirty="0" smtClean="0"/>
              <a:t>条（無断譲渡・転貸と契約解除）</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4000" b="1" dirty="0"/>
              <a:t>第</a:t>
            </a:r>
            <a:r>
              <a:rPr lang="en-US" altLang="ja-JP" sz="4000" b="1" dirty="0"/>
              <a:t>612</a:t>
            </a:r>
            <a:r>
              <a:rPr lang="ja-JP" altLang="en-US" sz="4000" b="1" dirty="0"/>
              <a:t>条</a:t>
            </a:r>
            <a:r>
              <a:rPr lang="ja-JP" altLang="en-US" sz="4000" dirty="0"/>
              <a:t>（賃借権の譲渡及び転貸の制限）</a:t>
            </a:r>
            <a:endParaRPr lang="en-US" altLang="ja-JP" sz="4000" dirty="0"/>
          </a:p>
          <a:p>
            <a:pPr lvl="1"/>
            <a:r>
              <a:rPr lang="ja-JP" altLang="en-US" sz="3600" dirty="0"/>
              <a:t>①賃借人は，賃貸人の承諾を得なければ，その賃借権を譲り渡し，又は</a:t>
            </a:r>
            <a:r>
              <a:rPr lang="ja-JP" altLang="en-US" sz="3600" b="1" dirty="0">
                <a:solidFill>
                  <a:srgbClr val="002060"/>
                </a:solidFill>
              </a:rPr>
              <a:t>賃借物を転貸することができない</a:t>
            </a:r>
            <a:r>
              <a:rPr lang="ja-JP" altLang="en-US" sz="3600" dirty="0"/>
              <a:t>。</a:t>
            </a:r>
            <a:endParaRPr lang="en-US" altLang="ja-JP" sz="3600" dirty="0"/>
          </a:p>
          <a:p>
            <a:pPr lvl="1"/>
            <a:r>
              <a:rPr lang="ja-JP" altLang="en-US" sz="3600" dirty="0"/>
              <a:t>②賃借人が前項の規定に違反して第三者に賃借物の使用又は収益をさせたときは，賃貸人は，</a:t>
            </a:r>
            <a:r>
              <a:rPr lang="ja-JP" altLang="en-US" sz="3600" b="1" dirty="0">
                <a:solidFill>
                  <a:srgbClr val="002060"/>
                </a:solidFill>
              </a:rPr>
              <a:t>契約の解除をすることができる</a:t>
            </a:r>
            <a:r>
              <a:rPr lang="ja-JP" altLang="en-US" sz="3600" dirty="0" smtClean="0"/>
              <a:t>。</a:t>
            </a:r>
            <a:endParaRPr lang="ja-JP" altLang="en-US" sz="3600"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24</a:t>
            </a:fld>
            <a:endParaRPr kumimoji="1" lang="ja-JP" altLang="en-US"/>
          </a:p>
        </p:txBody>
      </p:sp>
    </p:spTree>
    <p:extLst>
      <p:ext uri="{BB962C8B-B14F-4D97-AF65-F5344CB8AC3E}">
        <p14:creationId xmlns:p14="http://schemas.microsoft.com/office/powerpoint/2010/main" val="333711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5"/>
            <a:ext cx="10515600" cy="1101771"/>
          </a:xfrm>
        </p:spPr>
        <p:txBody>
          <a:bodyPr/>
          <a:lstStyle/>
          <a:p>
            <a:pPr algn="ctr"/>
            <a:r>
              <a:rPr kumimoji="1" lang="ja-JP" altLang="en-US" dirty="0" smtClean="0"/>
              <a:t>民法</a:t>
            </a:r>
            <a:r>
              <a:rPr kumimoji="1" lang="en-US" altLang="ja-JP" dirty="0" smtClean="0"/>
              <a:t>612</a:t>
            </a:r>
            <a:r>
              <a:rPr kumimoji="1" lang="ja-JP" altLang="en-US" dirty="0" smtClean="0"/>
              <a:t>条のトゥールミン図式</a:t>
            </a:r>
            <a:endParaRPr kumimoji="1" lang="ja-JP" altLang="en-US" dirty="0"/>
          </a:p>
        </p:txBody>
      </p:sp>
      <p:sp>
        <p:nvSpPr>
          <p:cNvPr id="5" name="テキスト ボックス 4"/>
          <p:cNvSpPr txBox="1">
            <a:spLocks noChangeArrowheads="1"/>
          </p:cNvSpPr>
          <p:nvPr/>
        </p:nvSpPr>
        <p:spPr bwMode="auto">
          <a:xfrm>
            <a:off x="7048501" y="1672904"/>
            <a:ext cx="936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a:latin typeface="Century" pitchFamily="18" charset="0"/>
              </a:rPr>
              <a:t>おそらく</a:t>
            </a:r>
            <a:endParaRPr lang="en-US" altLang="ja-JP">
              <a:latin typeface="Century" pitchFamily="18" charset="0"/>
            </a:endParaRPr>
          </a:p>
        </p:txBody>
      </p:sp>
      <p:sp>
        <p:nvSpPr>
          <p:cNvPr id="6" name="円/楕円 5"/>
          <p:cNvSpPr/>
          <p:nvPr/>
        </p:nvSpPr>
        <p:spPr>
          <a:xfrm>
            <a:off x="2296345" y="2064520"/>
            <a:ext cx="1800200"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データ</a:t>
            </a:r>
          </a:p>
        </p:txBody>
      </p:sp>
      <p:sp>
        <p:nvSpPr>
          <p:cNvPr id="7" name="円/楕円 6"/>
          <p:cNvSpPr/>
          <p:nvPr/>
        </p:nvSpPr>
        <p:spPr>
          <a:xfrm>
            <a:off x="8633049" y="2064520"/>
            <a:ext cx="1584176"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主張</a:t>
            </a:r>
          </a:p>
        </p:txBody>
      </p:sp>
      <p:cxnSp>
        <p:nvCxnSpPr>
          <p:cNvPr id="8" name="直線矢印コネクタ 7"/>
          <p:cNvCxnSpPr>
            <a:stCxn id="6" idx="6"/>
            <a:endCxn id="7" idx="2"/>
          </p:cNvCxnSpPr>
          <p:nvPr/>
        </p:nvCxnSpPr>
        <p:spPr>
          <a:xfrm>
            <a:off x="4097339" y="2436492"/>
            <a:ext cx="453548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円/楕円 8"/>
          <p:cNvSpPr/>
          <p:nvPr/>
        </p:nvSpPr>
        <p:spPr>
          <a:xfrm>
            <a:off x="4096545" y="2941192"/>
            <a:ext cx="1872208"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論拠</a:t>
            </a:r>
          </a:p>
        </p:txBody>
      </p:sp>
      <p:sp>
        <p:nvSpPr>
          <p:cNvPr id="10" name="円/楕円 9"/>
          <p:cNvSpPr/>
          <p:nvPr/>
        </p:nvSpPr>
        <p:spPr>
          <a:xfrm>
            <a:off x="6688833" y="2941192"/>
            <a:ext cx="1656184" cy="745232"/>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反論</a:t>
            </a:r>
          </a:p>
        </p:txBody>
      </p:sp>
      <p:sp>
        <p:nvSpPr>
          <p:cNvPr id="11" name="円/楕円 10"/>
          <p:cNvSpPr/>
          <p:nvPr/>
        </p:nvSpPr>
        <p:spPr>
          <a:xfrm>
            <a:off x="5428978" y="3877296"/>
            <a:ext cx="1872208" cy="745232"/>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裏づけ</a:t>
            </a:r>
          </a:p>
        </p:txBody>
      </p:sp>
      <p:sp>
        <p:nvSpPr>
          <p:cNvPr id="12" name="円/楕円 11"/>
          <p:cNvSpPr/>
          <p:nvPr/>
        </p:nvSpPr>
        <p:spPr>
          <a:xfrm>
            <a:off x="6688833" y="2064520"/>
            <a:ext cx="1656184" cy="745232"/>
          </a:xfrm>
          <a:prstGeom prst="ellipse">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
        <p:nvSpPr>
          <p:cNvPr id="13" name="テキスト ボックス 12"/>
          <p:cNvSpPr txBox="1">
            <a:spLocks noChangeArrowheads="1"/>
          </p:cNvSpPr>
          <p:nvPr/>
        </p:nvSpPr>
        <p:spPr bwMode="auto">
          <a:xfrm>
            <a:off x="2297114" y="1382392"/>
            <a:ext cx="22314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Tahoma" charset="0"/>
                <a:ea typeface="ＭＳ Ｐゴシック" charset="-128"/>
              </a:defRPr>
            </a:lvl1pPr>
            <a:lvl2pPr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marL="0" lvl="1" algn="ctr" eaLnBrk="1" hangingPunct="1"/>
            <a:r>
              <a:rPr lang="ja-JP" altLang="en-US" dirty="0" smtClean="0">
                <a:latin typeface="Century" pitchFamily="18" charset="0"/>
              </a:rPr>
              <a:t>賃借人が無断で</a:t>
            </a:r>
            <a:endParaRPr lang="en-US" altLang="ja-JP" dirty="0" smtClean="0">
              <a:latin typeface="Century" pitchFamily="18" charset="0"/>
            </a:endParaRPr>
          </a:p>
          <a:p>
            <a:pPr marL="0" lvl="1" algn="ctr" eaLnBrk="1" hangingPunct="1"/>
            <a:r>
              <a:rPr lang="ja-JP" altLang="en-US" dirty="0" smtClean="0">
                <a:latin typeface="Century" pitchFamily="18" charset="0"/>
              </a:rPr>
              <a:t>賃借物を転貸した。</a:t>
            </a:r>
            <a:endParaRPr lang="en-US" altLang="ja-JP" dirty="0">
              <a:latin typeface="Century" pitchFamily="18" charset="0"/>
            </a:endParaRPr>
          </a:p>
        </p:txBody>
      </p:sp>
      <p:sp>
        <p:nvSpPr>
          <p:cNvPr id="14" name="テキスト ボックス 13"/>
          <p:cNvSpPr txBox="1">
            <a:spLocks noChangeArrowheads="1"/>
          </p:cNvSpPr>
          <p:nvPr/>
        </p:nvSpPr>
        <p:spPr bwMode="auto">
          <a:xfrm>
            <a:off x="8417025" y="1350642"/>
            <a:ext cx="20161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eaLnBrk="1" hangingPunct="1"/>
            <a:r>
              <a:rPr lang="ja-JP" altLang="en-US" dirty="0" smtClean="0">
                <a:latin typeface="Century" pitchFamily="18" charset="0"/>
              </a:rPr>
              <a:t>賃貸人は，賃貸借契約を解除する。</a:t>
            </a:r>
            <a:endParaRPr lang="ja-JP" altLang="en-US" dirty="0">
              <a:latin typeface="Century" pitchFamily="18" charset="0"/>
            </a:endParaRPr>
          </a:p>
        </p:txBody>
      </p:sp>
      <p:sp>
        <p:nvSpPr>
          <p:cNvPr id="15" name="テキスト ボックス 14"/>
          <p:cNvSpPr txBox="1">
            <a:spLocks noChangeArrowheads="1"/>
          </p:cNvSpPr>
          <p:nvPr/>
        </p:nvSpPr>
        <p:spPr bwMode="auto">
          <a:xfrm>
            <a:off x="2369345" y="3078834"/>
            <a:ext cx="1727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賃借人は，民法</a:t>
            </a:r>
            <a:r>
              <a:rPr lang="en-US" altLang="ja-JP" dirty="0" smtClean="0">
                <a:latin typeface="Century" pitchFamily="18" charset="0"/>
              </a:rPr>
              <a:t>612</a:t>
            </a:r>
            <a:r>
              <a:rPr lang="ja-JP" altLang="en-US" dirty="0" smtClean="0">
                <a:latin typeface="Century" pitchFamily="18" charset="0"/>
              </a:rPr>
              <a:t>条</a:t>
            </a:r>
            <a:r>
              <a:rPr lang="en-US" altLang="ja-JP" dirty="0" smtClean="0">
                <a:latin typeface="Century" pitchFamily="18" charset="0"/>
              </a:rPr>
              <a:t>1</a:t>
            </a:r>
            <a:r>
              <a:rPr lang="ja-JP" altLang="en-US" dirty="0" smtClean="0">
                <a:latin typeface="Century" pitchFamily="18" charset="0"/>
              </a:rPr>
              <a:t>項に違反しており，</a:t>
            </a:r>
            <a:r>
              <a:rPr lang="en-US" altLang="ja-JP" dirty="0">
                <a:latin typeface="Century" pitchFamily="18" charset="0"/>
              </a:rPr>
              <a:t>2</a:t>
            </a:r>
            <a:r>
              <a:rPr lang="ja-JP" altLang="en-US" dirty="0" smtClean="0">
                <a:latin typeface="Century" pitchFamily="18" charset="0"/>
              </a:rPr>
              <a:t>項に基づいて契約を解除できる。</a:t>
            </a:r>
            <a:endParaRPr lang="ja-JP" altLang="en-US" dirty="0">
              <a:latin typeface="Century" pitchFamily="18" charset="0"/>
            </a:endParaRPr>
          </a:p>
        </p:txBody>
      </p:sp>
      <p:sp>
        <p:nvSpPr>
          <p:cNvPr id="16" name="テキスト ボックス 15"/>
          <p:cNvSpPr txBox="1">
            <a:spLocks noChangeArrowheads="1"/>
          </p:cNvSpPr>
          <p:nvPr/>
        </p:nvSpPr>
        <p:spPr bwMode="auto">
          <a:xfrm>
            <a:off x="1419383" y="4853156"/>
            <a:ext cx="9426258" cy="132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dirty="0" smtClean="0">
                <a:latin typeface="Century" pitchFamily="18" charset="0"/>
              </a:rPr>
              <a:t>無断譲渡・転貸の場合に賃貸借契約を解除できるかどうか：</a:t>
            </a:r>
            <a:endParaRPr lang="en-US" altLang="ja-JP" dirty="0">
              <a:latin typeface="Century" pitchFamily="18" charset="0"/>
            </a:endParaRPr>
          </a:p>
          <a:p>
            <a:pPr marL="342900" indent="-342900" algn="ctr" eaLnBrk="1" hangingPunct="1">
              <a:buAutoNum type="arabicPeriod"/>
            </a:pPr>
            <a:r>
              <a:rPr lang="ja-JP" altLang="en-US" dirty="0" smtClean="0">
                <a:latin typeface="Century" pitchFamily="18" charset="0"/>
              </a:rPr>
              <a:t>継続的契約関係の当事者が，信頼関係を破壊したときは，契約を解除できる（</a:t>
            </a:r>
            <a:r>
              <a:rPr lang="ja-JP" altLang="en-US" dirty="0">
                <a:latin typeface="Century" pitchFamily="18" charset="0"/>
              </a:rPr>
              <a:t>原則）</a:t>
            </a:r>
            <a:r>
              <a:rPr lang="ja-JP" altLang="en-US" dirty="0" smtClean="0">
                <a:latin typeface="Century" pitchFamily="18" charset="0"/>
              </a:rPr>
              <a:t>。</a:t>
            </a:r>
            <a:endParaRPr lang="en-US" altLang="ja-JP" dirty="0" smtClean="0">
              <a:latin typeface="Century" pitchFamily="18" charset="0"/>
            </a:endParaRPr>
          </a:p>
          <a:p>
            <a:pPr marL="342900" indent="-342900" algn="ctr" eaLnBrk="1" hangingPunct="1">
              <a:buAutoNum type="arabicPeriod"/>
            </a:pPr>
            <a:r>
              <a:rPr lang="ja-JP" altLang="en-US" dirty="0" smtClean="0">
                <a:latin typeface="Century" pitchFamily="18" charset="0"/>
              </a:rPr>
              <a:t>賃借人が無断譲渡・転貸を行ったときは，信頼関係の破壊が推定される（推定規定）。</a:t>
            </a:r>
            <a:endParaRPr lang="en-US" altLang="ja-JP" dirty="0" smtClean="0">
              <a:latin typeface="Century" pitchFamily="18" charset="0"/>
            </a:endParaRPr>
          </a:p>
          <a:p>
            <a:pPr marL="342900" indent="-342900" algn="ctr" eaLnBrk="1" hangingPunct="1">
              <a:buAutoNum type="arabicPeriod"/>
            </a:pPr>
            <a:r>
              <a:rPr lang="ja-JP" altLang="en-US" b="1" dirty="0" smtClean="0">
                <a:solidFill>
                  <a:srgbClr val="FF0000"/>
                </a:solidFill>
                <a:latin typeface="Century" pitchFamily="18" charset="0"/>
              </a:rPr>
              <a:t>信頼関係を破壊したと認められない事由があるときは，契約は解除できない（</a:t>
            </a:r>
            <a:r>
              <a:rPr lang="ja-JP" altLang="en-US" b="1" dirty="0">
                <a:solidFill>
                  <a:srgbClr val="FF0000"/>
                </a:solidFill>
                <a:latin typeface="Century" pitchFamily="18" charset="0"/>
              </a:rPr>
              <a:t>例外）</a:t>
            </a:r>
            <a:r>
              <a:rPr lang="ja-JP" altLang="en-US" dirty="0">
                <a:latin typeface="Century" pitchFamily="18" charset="0"/>
              </a:rPr>
              <a:t>。</a:t>
            </a:r>
          </a:p>
        </p:txBody>
      </p:sp>
      <p:cxnSp>
        <p:nvCxnSpPr>
          <p:cNvPr id="17" name="直線矢印コネクタ 16"/>
          <p:cNvCxnSpPr>
            <a:stCxn id="9" idx="0"/>
          </p:cNvCxnSpPr>
          <p:nvPr/>
        </p:nvCxnSpPr>
        <p:spPr>
          <a:xfrm flipV="1">
            <a:off x="5032376" y="2436492"/>
            <a:ext cx="0" cy="5048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a:stCxn id="10" idx="0"/>
            <a:endCxn id="12" idx="4"/>
          </p:cNvCxnSpPr>
          <p:nvPr/>
        </p:nvCxnSpPr>
        <p:spPr>
          <a:xfrm flipV="1">
            <a:off x="7516814" y="2809554"/>
            <a:ext cx="0" cy="1317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a:stCxn id="11" idx="0"/>
            <a:endCxn id="9" idx="4"/>
          </p:cNvCxnSpPr>
          <p:nvPr/>
        </p:nvCxnSpPr>
        <p:spPr>
          <a:xfrm flipH="1" flipV="1">
            <a:off x="5032376" y="3685854"/>
            <a:ext cx="1331913" cy="1920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a:stCxn id="11" idx="0"/>
            <a:endCxn id="10" idx="4"/>
          </p:cNvCxnSpPr>
          <p:nvPr/>
        </p:nvCxnSpPr>
        <p:spPr>
          <a:xfrm flipV="1">
            <a:off x="6364289" y="3685854"/>
            <a:ext cx="1152525" cy="1920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テキスト ボックス 20"/>
          <p:cNvSpPr txBox="1">
            <a:spLocks noChangeArrowheads="1"/>
          </p:cNvSpPr>
          <p:nvPr/>
        </p:nvSpPr>
        <p:spPr bwMode="auto">
          <a:xfrm>
            <a:off x="8345489" y="2992117"/>
            <a:ext cx="187166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b="1" dirty="0" smtClean="0">
                <a:solidFill>
                  <a:srgbClr val="FF0000"/>
                </a:solidFill>
                <a:latin typeface="Century" pitchFamily="18" charset="0"/>
              </a:rPr>
              <a:t>背信行為と認めるに足りない特段の事由がある。</a:t>
            </a:r>
            <a:endParaRPr lang="ja-JP" altLang="en-US" b="1" dirty="0">
              <a:solidFill>
                <a:srgbClr val="FF0000"/>
              </a:solidFill>
              <a:latin typeface="Century" pitchFamily="18" charset="0"/>
            </a:endParaRPr>
          </a:p>
        </p:txBody>
      </p:sp>
      <p:sp>
        <p:nvSpPr>
          <p:cNvPr id="22" name="テキスト ボックス 21"/>
          <p:cNvSpPr txBox="1">
            <a:spLocks noChangeArrowheads="1"/>
          </p:cNvSpPr>
          <p:nvPr/>
        </p:nvSpPr>
        <p:spPr bwMode="auto">
          <a:xfrm>
            <a:off x="7007226" y="1674492"/>
            <a:ext cx="10128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r>
              <a:rPr lang="ja-JP" altLang="en-US" b="1">
                <a:solidFill>
                  <a:srgbClr val="FF0000"/>
                </a:solidFill>
                <a:latin typeface="Century" pitchFamily="18" charset="0"/>
              </a:rPr>
              <a:t>誤り</a:t>
            </a:r>
          </a:p>
        </p:txBody>
      </p:sp>
      <p:sp>
        <p:nvSpPr>
          <p:cNvPr id="23" name="円/楕円 22"/>
          <p:cNvSpPr/>
          <p:nvPr/>
        </p:nvSpPr>
        <p:spPr>
          <a:xfrm>
            <a:off x="6688721" y="2064520"/>
            <a:ext cx="1656184" cy="745232"/>
          </a:xfrm>
          <a:prstGeom prst="ellipse">
            <a:avLst/>
          </a:prstGeom>
          <a:solidFill>
            <a:srgbClr val="FEE0B8"/>
          </a:solidFill>
        </p:spPr>
        <p:style>
          <a:lnRef idx="1">
            <a:schemeClr val="dk1"/>
          </a:lnRef>
          <a:fillRef idx="2">
            <a:schemeClr val="dk1"/>
          </a:fillRef>
          <a:effectRef idx="1">
            <a:schemeClr val="dk1"/>
          </a:effectRef>
          <a:fontRef idx="minor">
            <a:schemeClr val="dk1"/>
          </a:fontRef>
        </p:style>
        <p:txBody>
          <a:bodyPr anchor="ctr"/>
          <a:lstStyle/>
          <a:p>
            <a:pPr algn="ctr">
              <a:defRPr/>
            </a:pPr>
            <a:r>
              <a:rPr lang="ja-JP" altLang="en-US" sz="2000" dirty="0">
                <a:ln w="12700">
                  <a:solidFill>
                    <a:schemeClr val="tx1"/>
                  </a:solidFill>
                </a:ln>
                <a:latin typeface="Times New Roman" pitchFamily="18" charset="0"/>
                <a:cs typeface="Times New Roman" pitchFamily="18" charset="0"/>
              </a:rPr>
              <a:t>蓋然性</a:t>
            </a:r>
          </a:p>
        </p:txBody>
      </p:sp>
      <p:sp>
        <p:nvSpPr>
          <p:cNvPr id="2" name="日付プレースホルダー 1"/>
          <p:cNvSpPr>
            <a:spLocks noGrp="1"/>
          </p:cNvSpPr>
          <p:nvPr>
            <p:ph type="dt" sz="half" idx="10"/>
          </p:nvPr>
        </p:nvSpPr>
        <p:spPr/>
        <p:txBody>
          <a:bodyPr/>
          <a:lstStyle/>
          <a:p>
            <a:r>
              <a:rPr kumimoji="1" lang="en-US" altLang="ja-JP" smtClean="0"/>
              <a:t>2016/6/18</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KAGAYAMA Shigeru, 2016</a:t>
            </a:r>
            <a:endParaRPr kumimoji="1" lang="ja-JP" altLang="en-US"/>
          </a:p>
        </p:txBody>
      </p:sp>
      <p:sp>
        <p:nvSpPr>
          <p:cNvPr id="24" name="スライド番号プレースホルダー 23"/>
          <p:cNvSpPr>
            <a:spLocks noGrp="1"/>
          </p:cNvSpPr>
          <p:nvPr>
            <p:ph type="sldNum" sz="quarter" idx="12"/>
          </p:nvPr>
        </p:nvSpPr>
        <p:spPr/>
        <p:txBody>
          <a:bodyPr/>
          <a:lstStyle/>
          <a:p>
            <a:fld id="{EB9B1C35-F1D9-4471-B90F-D73F12948AA0}" type="slidenum">
              <a:rPr kumimoji="1" lang="ja-JP" altLang="en-US" smtClean="0"/>
              <a:t>25</a:t>
            </a:fld>
            <a:endParaRPr kumimoji="1" lang="ja-JP" altLang="en-US"/>
          </a:p>
        </p:txBody>
      </p:sp>
    </p:spTree>
    <p:extLst>
      <p:ext uri="{BB962C8B-B14F-4D97-AF65-F5344CB8AC3E}">
        <p14:creationId xmlns:p14="http://schemas.microsoft.com/office/powerpoint/2010/main" val="332076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par>
                                <p:cTn id="8" presetID="22" presetClass="entr" presetSubtype="8" fill="hold" nodeType="withEffect">
                                  <p:stCondLst>
                                    <p:cond delay="100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wipe(left)">
                                      <p:cBhvr>
                                        <p:cTn id="10" dur="1000"/>
                                        <p:tgtEl>
                                          <p:spTgt spid="13">
                                            <p:txEl>
                                              <p:pRg st="0" end="0"/>
                                            </p:txEl>
                                          </p:spTgt>
                                        </p:tgtEl>
                                      </p:cBhvr>
                                    </p:animEffect>
                                  </p:childTnLst>
                                </p:cTn>
                              </p:par>
                            </p:childTnLst>
                          </p:cTn>
                        </p:par>
                        <p:par>
                          <p:cTn id="11" fill="hold">
                            <p:stCondLst>
                              <p:cond delay="2000"/>
                            </p:stCondLst>
                            <p:childTnLst>
                              <p:par>
                                <p:cTn id="12" presetID="22" presetClass="entr" presetSubtype="8" fill="hold" nodeType="afterEffect">
                                  <p:stCondLst>
                                    <p:cond delay="0"/>
                                  </p:stCondLst>
                                  <p:childTnLst>
                                    <p:set>
                                      <p:cBhvr>
                                        <p:cTn id="13" dur="1" fill="hold">
                                          <p:stCondLst>
                                            <p:cond delay="0"/>
                                          </p:stCondLst>
                                        </p:cTn>
                                        <p:tgtEl>
                                          <p:spTgt spid="13">
                                            <p:txEl>
                                              <p:pRg st="1" end="1"/>
                                            </p:txEl>
                                          </p:spTgt>
                                        </p:tgtEl>
                                        <p:attrNameLst>
                                          <p:attrName>style.visibility</p:attrName>
                                        </p:attrNameLst>
                                      </p:cBhvr>
                                      <p:to>
                                        <p:strVal val="visible"/>
                                      </p:to>
                                    </p:set>
                                    <p:animEffect transition="in" filter="wipe(left)">
                                      <p:cBhvr>
                                        <p:cTn id="14" dur="1000"/>
                                        <p:tgtEl>
                                          <p:spTgt spid="13">
                                            <p:txEl>
                                              <p:pRg st="1" end="1"/>
                                            </p:txEl>
                                          </p:spTgt>
                                        </p:tgtEl>
                                      </p:cBhvr>
                                    </p:animEffect>
                                  </p:childTnLst>
                                </p:cTn>
                              </p:par>
                            </p:childTnLst>
                          </p:cTn>
                        </p:par>
                        <p:par>
                          <p:cTn id="15" fill="hold">
                            <p:stCondLst>
                              <p:cond delay="3000"/>
                            </p:stCondLst>
                            <p:childTnLst>
                              <p:par>
                                <p:cTn id="16" presetID="22" presetClass="entr" presetSubtype="4"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down)">
                                      <p:cBhvr>
                                        <p:cTn id="18" dur="2000"/>
                                        <p:tgtEl>
                                          <p:spTgt spid="8"/>
                                        </p:tgtEl>
                                      </p:cBhvr>
                                    </p:animEffect>
                                  </p:childTnLst>
                                </p:cTn>
                              </p:par>
                            </p:childTnLst>
                          </p:cTn>
                        </p:par>
                        <p:par>
                          <p:cTn id="19" fill="hold">
                            <p:stCondLst>
                              <p:cond delay="5000"/>
                            </p:stCondLst>
                            <p:childTnLst>
                              <p:par>
                                <p:cTn id="20" presetID="22" presetClass="entr" presetSubtype="8" fill="hold"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2000"/>
                                        <p:tgtEl>
                                          <p:spTgt spid="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wipe(left)">
                                      <p:cBhvr>
                                        <p:cTn id="25" dur="2000"/>
                                        <p:tgtEl>
                                          <p:spTgt spid="14"/>
                                        </p:tgtEl>
                                      </p:cBhvr>
                                    </p:animEffect>
                                  </p:childTnLst>
                                </p:cTn>
                              </p:par>
                            </p:childTnLst>
                          </p:cTn>
                        </p:par>
                        <p:par>
                          <p:cTn id="26" fill="hold">
                            <p:stCondLst>
                              <p:cond delay="7000"/>
                            </p:stCondLst>
                            <p:childTnLst>
                              <p:par>
                                <p:cTn id="27" presetID="22" presetClass="entr" presetSubtype="8" fill="hold" nodeType="afterEffect">
                                  <p:stCondLst>
                                    <p:cond delay="50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1000"/>
                                        <p:tgtEl>
                                          <p:spTgt spid="9"/>
                                        </p:tgtEl>
                                      </p:cBhvr>
                                    </p:animEffect>
                                  </p:childTnLst>
                                </p:cTn>
                              </p:par>
                              <p:par>
                                <p:cTn id="30" presetID="22" presetClass="entr" presetSubtype="1" fill="hold" grpId="0" nodeType="withEffect">
                                  <p:stCondLst>
                                    <p:cond delay="50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3000"/>
                                        <p:tgtEl>
                                          <p:spTgt spid="15"/>
                                        </p:tgtEl>
                                      </p:cBhvr>
                                    </p:animEffect>
                                  </p:childTnLst>
                                </p:cTn>
                              </p:par>
                            </p:childTnLst>
                          </p:cTn>
                        </p:par>
                        <p:par>
                          <p:cTn id="33" fill="hold">
                            <p:stCondLst>
                              <p:cond delay="10500"/>
                            </p:stCondLst>
                            <p:childTnLst>
                              <p:par>
                                <p:cTn id="34" presetID="22" presetClass="entr" presetSubtype="4" fill="hold" nodeType="afterEffect">
                                  <p:stCondLst>
                                    <p:cond delay="250"/>
                                  </p:stCondLst>
                                  <p:childTnLst>
                                    <p:set>
                                      <p:cBhvr>
                                        <p:cTn id="35" dur="1" fill="hold">
                                          <p:stCondLst>
                                            <p:cond delay="0"/>
                                          </p:stCondLst>
                                        </p:cTn>
                                        <p:tgtEl>
                                          <p:spTgt spid="17"/>
                                        </p:tgtEl>
                                        <p:attrNameLst>
                                          <p:attrName>style.visibility</p:attrName>
                                        </p:attrNameLst>
                                      </p:cBhvr>
                                      <p:to>
                                        <p:strVal val="visible"/>
                                      </p:to>
                                    </p:set>
                                    <p:animEffect transition="in" filter="wipe(down)">
                                      <p:cBhvr>
                                        <p:cTn id="36" dur="500"/>
                                        <p:tgtEl>
                                          <p:spTgt spid="17"/>
                                        </p:tgtEl>
                                      </p:cBhvr>
                                    </p:animEffect>
                                  </p:childTnLst>
                                </p:cTn>
                              </p:par>
                            </p:childTnLst>
                          </p:cTn>
                        </p:par>
                        <p:par>
                          <p:cTn id="37" fill="hold">
                            <p:stCondLst>
                              <p:cond delay="11250"/>
                            </p:stCondLst>
                            <p:childTnLst>
                              <p:par>
                                <p:cTn id="38" presetID="22" presetClass="entr" presetSubtype="8" fill="hold" nodeType="after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wipe(left)">
                                      <p:cBhvr>
                                        <p:cTn id="40" dur="500"/>
                                        <p:tgtEl>
                                          <p:spTgt spid="12"/>
                                        </p:tgtEl>
                                      </p:cBhvr>
                                    </p:animEffect>
                                  </p:childTnLst>
                                </p:cTn>
                              </p:par>
                            </p:childTnLst>
                          </p:cTn>
                        </p:par>
                        <p:par>
                          <p:cTn id="41" fill="hold">
                            <p:stCondLst>
                              <p:cond delay="11750"/>
                            </p:stCondLst>
                            <p:childTnLst>
                              <p:par>
                                <p:cTn id="42" presetID="22" presetClass="entr" presetSubtype="8"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wipe(left)">
                                      <p:cBhvr>
                                        <p:cTn id="44" dur="500"/>
                                        <p:tgtEl>
                                          <p:spTgt spid="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1000"/>
                                        <p:tgtEl>
                                          <p:spTgt spid="10"/>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ipe(up)">
                                      <p:cBhvr>
                                        <p:cTn id="52" dur="2000"/>
                                        <p:tgtEl>
                                          <p:spTgt spid="21"/>
                                        </p:tgtEl>
                                      </p:cBhvr>
                                    </p:animEffect>
                                  </p:childTnLst>
                                </p:cTn>
                              </p:par>
                            </p:childTnLst>
                          </p:cTn>
                        </p:par>
                        <p:par>
                          <p:cTn id="53" fill="hold">
                            <p:stCondLst>
                              <p:cond delay="2000"/>
                            </p:stCondLst>
                            <p:childTnLst>
                              <p:par>
                                <p:cTn id="54" presetID="22" presetClass="entr" presetSubtype="4" fill="hold" nodeType="afterEffect">
                                  <p:stCondLst>
                                    <p:cond delay="250"/>
                                  </p:stCondLst>
                                  <p:childTnLst>
                                    <p:set>
                                      <p:cBhvr>
                                        <p:cTn id="55" dur="1" fill="hold">
                                          <p:stCondLst>
                                            <p:cond delay="0"/>
                                          </p:stCondLst>
                                        </p:cTn>
                                        <p:tgtEl>
                                          <p:spTgt spid="18"/>
                                        </p:tgtEl>
                                        <p:attrNameLst>
                                          <p:attrName>style.visibility</p:attrName>
                                        </p:attrNameLst>
                                      </p:cBhvr>
                                      <p:to>
                                        <p:strVal val="visible"/>
                                      </p:to>
                                    </p:set>
                                    <p:animEffect transition="in" filter="wipe(down)">
                                      <p:cBhvr>
                                        <p:cTn id="56" dur="500"/>
                                        <p:tgtEl>
                                          <p:spTgt spid="18"/>
                                        </p:tgtEl>
                                      </p:cBhvr>
                                    </p:animEffect>
                                  </p:childTnLst>
                                </p:cTn>
                              </p:par>
                            </p:childTnLst>
                          </p:cTn>
                        </p:par>
                        <p:par>
                          <p:cTn id="57" fill="hold">
                            <p:stCondLst>
                              <p:cond delay="2750"/>
                            </p:stCondLst>
                            <p:childTnLst>
                              <p:par>
                                <p:cTn id="58" presetID="10" presetClass="exit" presetSubtype="0" fill="hold" nodeType="afterEffect">
                                  <p:stCondLst>
                                    <p:cond delay="0"/>
                                  </p:stCondLst>
                                  <p:childTnLst>
                                    <p:animEffect transition="out" filter="fade">
                                      <p:cBhvr>
                                        <p:cTn id="59" dur="1000"/>
                                        <p:tgtEl>
                                          <p:spTgt spid="12"/>
                                        </p:tgtEl>
                                      </p:cBhvr>
                                    </p:animEffect>
                                    <p:set>
                                      <p:cBhvr>
                                        <p:cTn id="60" dur="1" fill="hold">
                                          <p:stCondLst>
                                            <p:cond delay="999"/>
                                          </p:stCondLst>
                                        </p:cTn>
                                        <p:tgtEl>
                                          <p:spTgt spid="12"/>
                                        </p:tgtEl>
                                        <p:attrNameLst>
                                          <p:attrName>style.visibility</p:attrName>
                                        </p:attrNameLst>
                                      </p:cBhvr>
                                      <p:to>
                                        <p:strVal val="hidden"/>
                                      </p:to>
                                    </p:set>
                                  </p:childTnLst>
                                </p:cTn>
                              </p:par>
                            </p:childTnLst>
                          </p:cTn>
                        </p:par>
                        <p:par>
                          <p:cTn id="61" fill="hold">
                            <p:stCondLst>
                              <p:cond delay="3750"/>
                            </p:stCondLst>
                            <p:childTnLst>
                              <p:par>
                                <p:cTn id="62" presetID="22" presetClass="entr" presetSubtype="8" fill="hold" nodeType="after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wipe(left)">
                                      <p:cBhvr>
                                        <p:cTn id="64" dur="1000"/>
                                        <p:tgtEl>
                                          <p:spTgt spid="23"/>
                                        </p:tgtEl>
                                      </p:cBhvr>
                                    </p:animEffect>
                                  </p:childTnLst>
                                </p:cTn>
                              </p:par>
                              <p:par>
                                <p:cTn id="65" presetID="10" presetClass="exit" presetSubtype="0" fill="hold" grpId="1" nodeType="withEffect">
                                  <p:stCondLst>
                                    <p:cond delay="0"/>
                                  </p:stCondLst>
                                  <p:childTnLst>
                                    <p:animEffect transition="out" filter="fade">
                                      <p:cBhvr>
                                        <p:cTn id="66" dur="1000"/>
                                        <p:tgtEl>
                                          <p:spTgt spid="5"/>
                                        </p:tgtEl>
                                      </p:cBhvr>
                                    </p:animEffect>
                                    <p:set>
                                      <p:cBhvr>
                                        <p:cTn id="67" dur="1" fill="hold">
                                          <p:stCondLst>
                                            <p:cond delay="999"/>
                                          </p:stCondLst>
                                        </p:cTn>
                                        <p:tgtEl>
                                          <p:spTgt spid="5"/>
                                        </p:tgtEl>
                                        <p:attrNameLst>
                                          <p:attrName>style.visibility</p:attrName>
                                        </p:attrNameLst>
                                      </p:cBhvr>
                                      <p:to>
                                        <p:strVal val="hidden"/>
                                      </p:to>
                                    </p:set>
                                  </p:childTnLst>
                                </p:cTn>
                              </p:par>
                              <p:par>
                                <p:cTn id="68" presetID="22" presetClass="entr" presetSubtype="8"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wipe(left)">
                                      <p:cBhvr>
                                        <p:cTn id="70" dur="1000"/>
                                        <p:tgtEl>
                                          <p:spTgt spid="22"/>
                                        </p:tgtEl>
                                      </p:cBhvr>
                                    </p:animEffect>
                                  </p:childTnLst>
                                </p:cTn>
                              </p:par>
                            </p:childTnLst>
                          </p:cTn>
                        </p:par>
                        <p:par>
                          <p:cTn id="71" fill="hold">
                            <p:stCondLst>
                              <p:cond delay="4750"/>
                            </p:stCondLst>
                            <p:childTnLst>
                              <p:par>
                                <p:cTn id="72" presetID="22" presetClass="entr" presetSubtype="8" fill="hold" nodeType="afterEffect">
                                  <p:stCondLst>
                                    <p:cond delay="500"/>
                                  </p:stCondLst>
                                  <p:childTnLst>
                                    <p:set>
                                      <p:cBhvr>
                                        <p:cTn id="73" dur="1" fill="hold">
                                          <p:stCondLst>
                                            <p:cond delay="0"/>
                                          </p:stCondLst>
                                        </p:cTn>
                                        <p:tgtEl>
                                          <p:spTgt spid="11"/>
                                        </p:tgtEl>
                                        <p:attrNameLst>
                                          <p:attrName>style.visibility</p:attrName>
                                        </p:attrNameLst>
                                      </p:cBhvr>
                                      <p:to>
                                        <p:strVal val="visible"/>
                                      </p:to>
                                    </p:set>
                                    <p:animEffect transition="in" filter="wipe(left)">
                                      <p:cBhvr>
                                        <p:cTn id="74" dur="1000"/>
                                        <p:tgtEl>
                                          <p:spTgt spid="11"/>
                                        </p:tgtEl>
                                      </p:cBhvr>
                                    </p:animEffect>
                                  </p:childTnLst>
                                </p:cTn>
                              </p:par>
                            </p:childTnLst>
                          </p:cTn>
                        </p:par>
                        <p:par>
                          <p:cTn id="75" fill="hold">
                            <p:stCondLst>
                              <p:cond delay="6250"/>
                            </p:stCondLst>
                            <p:childTnLst>
                              <p:par>
                                <p:cTn id="76" presetID="22" presetClass="entr" presetSubtype="4" fill="hold" nodeType="after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wipe(down)">
                                      <p:cBhvr>
                                        <p:cTn id="78" dur="500"/>
                                        <p:tgtEl>
                                          <p:spTgt spid="19"/>
                                        </p:tgtEl>
                                      </p:cBhvr>
                                    </p:animEffect>
                                  </p:childTnLst>
                                </p:cTn>
                              </p:par>
                              <p:par>
                                <p:cTn id="79" presetID="22" presetClass="entr" presetSubtype="4" fill="hold" nodeType="with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wipe(down)">
                                      <p:cBhvr>
                                        <p:cTn id="81" dur="500"/>
                                        <p:tgtEl>
                                          <p:spTgt spid="20"/>
                                        </p:tgtEl>
                                      </p:cBhvr>
                                    </p:animEffect>
                                  </p:childTnLst>
                                </p:cTn>
                              </p:par>
                            </p:childTnLst>
                          </p:cTn>
                        </p:par>
                        <p:par>
                          <p:cTn id="82" fill="hold">
                            <p:stCondLst>
                              <p:cond delay="6750"/>
                            </p:stCondLst>
                            <p:childTnLst>
                              <p:par>
                                <p:cTn id="83" presetID="22" presetClass="entr" presetSubtype="8" fill="hold" nodeType="afterEffect">
                                  <p:stCondLst>
                                    <p:cond delay="0"/>
                                  </p:stCondLst>
                                  <p:childTnLst>
                                    <p:set>
                                      <p:cBhvr>
                                        <p:cTn id="84" dur="1" fill="hold">
                                          <p:stCondLst>
                                            <p:cond delay="0"/>
                                          </p:stCondLst>
                                        </p:cTn>
                                        <p:tgtEl>
                                          <p:spTgt spid="16">
                                            <p:txEl>
                                              <p:pRg st="0" end="0"/>
                                            </p:txEl>
                                          </p:spTgt>
                                        </p:tgtEl>
                                        <p:attrNameLst>
                                          <p:attrName>style.visibility</p:attrName>
                                        </p:attrNameLst>
                                      </p:cBhvr>
                                      <p:to>
                                        <p:strVal val="visible"/>
                                      </p:to>
                                    </p:set>
                                    <p:animEffect transition="in" filter="wipe(left)">
                                      <p:cBhvr>
                                        <p:cTn id="85" dur="2000"/>
                                        <p:tgtEl>
                                          <p:spTgt spid="16">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nodeType="clickEffect">
                                  <p:stCondLst>
                                    <p:cond delay="0"/>
                                  </p:stCondLst>
                                  <p:childTnLst>
                                    <p:set>
                                      <p:cBhvr>
                                        <p:cTn id="89" dur="1" fill="hold">
                                          <p:stCondLst>
                                            <p:cond delay="0"/>
                                          </p:stCondLst>
                                        </p:cTn>
                                        <p:tgtEl>
                                          <p:spTgt spid="16">
                                            <p:txEl>
                                              <p:pRg st="1" end="1"/>
                                            </p:txEl>
                                          </p:spTgt>
                                        </p:tgtEl>
                                        <p:attrNameLst>
                                          <p:attrName>style.visibility</p:attrName>
                                        </p:attrNameLst>
                                      </p:cBhvr>
                                      <p:to>
                                        <p:strVal val="visible"/>
                                      </p:to>
                                    </p:set>
                                    <p:animEffect transition="in" filter="wipe(left)">
                                      <p:cBhvr>
                                        <p:cTn id="90" dur="2000"/>
                                        <p:tgtEl>
                                          <p:spTgt spid="16">
                                            <p:txEl>
                                              <p:pRg st="1" end="1"/>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nodeType="clickEffect">
                                  <p:stCondLst>
                                    <p:cond delay="0"/>
                                  </p:stCondLst>
                                  <p:childTnLst>
                                    <p:set>
                                      <p:cBhvr>
                                        <p:cTn id="94" dur="1" fill="hold">
                                          <p:stCondLst>
                                            <p:cond delay="0"/>
                                          </p:stCondLst>
                                        </p:cTn>
                                        <p:tgtEl>
                                          <p:spTgt spid="16">
                                            <p:txEl>
                                              <p:pRg st="2" end="2"/>
                                            </p:txEl>
                                          </p:spTgt>
                                        </p:tgtEl>
                                        <p:attrNameLst>
                                          <p:attrName>style.visibility</p:attrName>
                                        </p:attrNameLst>
                                      </p:cBhvr>
                                      <p:to>
                                        <p:strVal val="visible"/>
                                      </p:to>
                                    </p:set>
                                    <p:animEffect transition="in" filter="wipe(left)">
                                      <p:cBhvr>
                                        <p:cTn id="95" dur="2000"/>
                                        <p:tgtEl>
                                          <p:spTgt spid="16">
                                            <p:txEl>
                                              <p:pRg st="2" end="2"/>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nodeType="clickEffect">
                                  <p:stCondLst>
                                    <p:cond delay="0"/>
                                  </p:stCondLst>
                                  <p:childTnLst>
                                    <p:set>
                                      <p:cBhvr>
                                        <p:cTn id="99" dur="1" fill="hold">
                                          <p:stCondLst>
                                            <p:cond delay="0"/>
                                          </p:stCondLst>
                                        </p:cTn>
                                        <p:tgtEl>
                                          <p:spTgt spid="16">
                                            <p:txEl>
                                              <p:pRg st="3" end="3"/>
                                            </p:txEl>
                                          </p:spTgt>
                                        </p:tgtEl>
                                        <p:attrNameLst>
                                          <p:attrName>style.visibility</p:attrName>
                                        </p:attrNameLst>
                                      </p:cBhvr>
                                      <p:to>
                                        <p:strVal val="visible"/>
                                      </p:to>
                                    </p:set>
                                    <p:animEffect transition="in" filter="wipe(left)">
                                      <p:cBhvr>
                                        <p:cTn id="100" dur="20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4" grpId="0"/>
      <p:bldP spid="15" grpId="0"/>
      <p:bldP spid="21" grpId="0"/>
      <p:bldP spid="2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18552"/>
          </a:xfrm>
        </p:spPr>
        <p:txBody>
          <a:bodyPr/>
          <a:lstStyle/>
          <a:p>
            <a:pPr algn="ctr"/>
            <a:r>
              <a:rPr kumimoji="1" lang="ja-JP" altLang="en-US" dirty="0" smtClean="0"/>
              <a:t>民法</a:t>
            </a:r>
            <a:r>
              <a:rPr kumimoji="1" lang="en-US" altLang="ja-JP" dirty="0" smtClean="0"/>
              <a:t>612</a:t>
            </a:r>
            <a:r>
              <a:rPr kumimoji="1" lang="ja-JP" altLang="en-US" dirty="0" smtClean="0"/>
              <a:t>条（無断転貸）の分析（</a:t>
            </a:r>
            <a:r>
              <a:rPr kumimoji="1" lang="en-US" altLang="ja-JP" dirty="0" smtClean="0"/>
              <a:t>1/3</a:t>
            </a:r>
            <a:r>
              <a:rPr kumimoji="1" lang="ja-JP" altLang="en-US" dirty="0" smtClean="0"/>
              <a:t>）</a:t>
            </a:r>
            <a:endParaRPr kumimoji="1" lang="ja-JP" altLang="en-US" dirty="0"/>
          </a:p>
        </p:txBody>
      </p:sp>
      <p:graphicFrame>
        <p:nvGraphicFramePr>
          <p:cNvPr id="3" name="図表 2"/>
          <p:cNvGraphicFramePr/>
          <p:nvPr>
            <p:extLst>
              <p:ext uri="{D42A27DB-BD31-4B8C-83A1-F6EECF244321}">
                <p14:modId xmlns:p14="http://schemas.microsoft.com/office/powerpoint/2010/main" val="3494481990"/>
              </p:ext>
            </p:extLst>
          </p:nvPr>
        </p:nvGraphicFramePr>
        <p:xfrm>
          <a:off x="1875988" y="1576045"/>
          <a:ext cx="8136904" cy="2843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乗算記号 3"/>
          <p:cNvSpPr/>
          <p:nvPr/>
        </p:nvSpPr>
        <p:spPr>
          <a:xfrm>
            <a:off x="5044340" y="280018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乗算記号 4"/>
          <p:cNvSpPr/>
          <p:nvPr/>
        </p:nvSpPr>
        <p:spPr>
          <a:xfrm>
            <a:off x="5726692" y="280018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乗算記号 5"/>
          <p:cNvSpPr/>
          <p:nvPr/>
        </p:nvSpPr>
        <p:spPr>
          <a:xfrm>
            <a:off x="6387340" y="280018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形吹き出し 7"/>
          <p:cNvSpPr/>
          <p:nvPr/>
        </p:nvSpPr>
        <p:spPr>
          <a:xfrm>
            <a:off x="4146336" y="1432029"/>
            <a:ext cx="2405980" cy="612648"/>
          </a:xfrm>
          <a:prstGeom prst="wedgeEllipseCallout">
            <a:avLst>
              <a:gd name="adj1" fmla="val 25084"/>
              <a:gd name="adj2" fmla="val 18687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真の解除原因</a:t>
            </a:r>
            <a:endParaRPr kumimoji="1" lang="ja-JP" altLang="en-US" dirty="0"/>
          </a:p>
        </p:txBody>
      </p:sp>
      <p:sp>
        <p:nvSpPr>
          <p:cNvPr id="9" name="円形吹き出し 8"/>
          <p:cNvSpPr/>
          <p:nvPr/>
        </p:nvSpPr>
        <p:spPr>
          <a:xfrm>
            <a:off x="4150528" y="1432029"/>
            <a:ext cx="2405980" cy="612648"/>
          </a:xfrm>
          <a:prstGeom prst="wedgeEllipseCallout">
            <a:avLst>
              <a:gd name="adj1" fmla="val -3422"/>
              <a:gd name="adj2" fmla="val 18895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真の解除原因</a:t>
            </a:r>
            <a:endParaRPr kumimoji="1" lang="ja-JP" altLang="en-US" b="1" dirty="0"/>
          </a:p>
        </p:txBody>
      </p:sp>
      <p:sp>
        <p:nvSpPr>
          <p:cNvPr id="10" name="角丸四角形吹き出し 9"/>
          <p:cNvSpPr/>
          <p:nvPr/>
        </p:nvSpPr>
        <p:spPr>
          <a:xfrm>
            <a:off x="2020004" y="4456365"/>
            <a:ext cx="7776864" cy="1584176"/>
          </a:xfrm>
          <a:prstGeom prst="wedgeRoundRectCallout">
            <a:avLst>
              <a:gd name="adj1" fmla="val 9050"/>
              <a:gd name="adj2" fmla="val -125450"/>
              <a:gd name="adj3" fmla="val 16667"/>
            </a:avLst>
          </a:prstGeom>
          <a:noFill/>
          <a:ln w="127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itchFamily="2" charset="2"/>
              <a:buChar char="n"/>
            </a:pPr>
            <a:r>
              <a:rPr lang="ja-JP" altLang="en-US" b="1" dirty="0"/>
              <a:t>第</a:t>
            </a:r>
            <a:r>
              <a:rPr lang="en-US" altLang="ja-JP" b="1" dirty="0"/>
              <a:t>612</a:t>
            </a:r>
            <a:r>
              <a:rPr lang="ja-JP" altLang="en-US" b="1" dirty="0"/>
              <a:t>条（賃借権の譲渡及び転貸の制限）</a:t>
            </a:r>
          </a:p>
          <a:p>
            <a:pPr marL="742950" lvl="1" indent="-285750">
              <a:buFont typeface="Wingdings" pitchFamily="2" charset="2"/>
              <a:buChar char="n"/>
            </a:pPr>
            <a:r>
              <a:rPr lang="ja-JP" altLang="en-US" dirty="0"/>
              <a:t>①賃借人は，賃貸人の承諾を得なければ，その賃借権を譲り渡し，</a:t>
            </a:r>
            <a:r>
              <a:rPr lang="ja-JP" altLang="en-US" dirty="0" smtClean="0"/>
              <a:t>又は賃借物</a:t>
            </a:r>
            <a:r>
              <a:rPr lang="ja-JP" altLang="en-US" dirty="0"/>
              <a:t>を転貸することができない。</a:t>
            </a:r>
          </a:p>
          <a:p>
            <a:pPr marL="742950" lvl="1" indent="-285750">
              <a:buFont typeface="Wingdings" pitchFamily="2" charset="2"/>
              <a:buChar char="n"/>
            </a:pPr>
            <a:r>
              <a:rPr lang="ja-JP" altLang="en-US" dirty="0"/>
              <a:t>②賃借人が前項の規定に違反して第三者に賃借物の使用又は収益をさせたときは，賃貸人は，</a:t>
            </a:r>
            <a:r>
              <a:rPr lang="ja-JP" altLang="en-US" b="1" dirty="0">
                <a:solidFill>
                  <a:srgbClr val="FF0000"/>
                </a:solidFill>
              </a:rPr>
              <a:t>契約の解除をすることができる</a:t>
            </a:r>
            <a:r>
              <a:rPr lang="ja-JP" altLang="en-US" dirty="0"/>
              <a:t>。</a:t>
            </a:r>
          </a:p>
        </p:txBody>
      </p:sp>
      <p:sp>
        <p:nvSpPr>
          <p:cNvPr id="12" name="日付プレースホルダー 11"/>
          <p:cNvSpPr>
            <a:spLocks noGrp="1"/>
          </p:cNvSpPr>
          <p:nvPr>
            <p:ph type="dt" sz="half" idx="10"/>
          </p:nvPr>
        </p:nvSpPr>
        <p:spPr/>
        <p:txBody>
          <a:bodyPr/>
          <a:lstStyle/>
          <a:p>
            <a:r>
              <a:rPr kumimoji="1" lang="en-US" altLang="ja-JP" smtClean="0"/>
              <a:t>2016/6/18</a:t>
            </a:r>
            <a:endParaRPr kumimoji="1" lang="ja-JP" altLang="en-US"/>
          </a:p>
        </p:txBody>
      </p:sp>
      <p:sp>
        <p:nvSpPr>
          <p:cNvPr id="13" name="フッター プレースホルダー 12"/>
          <p:cNvSpPr>
            <a:spLocks noGrp="1"/>
          </p:cNvSpPr>
          <p:nvPr>
            <p:ph type="ftr" sz="quarter" idx="11"/>
          </p:nvPr>
        </p:nvSpPr>
        <p:spPr/>
        <p:txBody>
          <a:bodyPr/>
          <a:lstStyle/>
          <a:p>
            <a:r>
              <a:rPr kumimoji="1" lang="en-US" altLang="ja-JP" smtClean="0"/>
              <a:t>KAGAYAMA Shigeru, 2016</a:t>
            </a:r>
            <a:endParaRPr kumimoji="1" lang="ja-JP" altLang="en-US"/>
          </a:p>
        </p:txBody>
      </p:sp>
      <p:sp>
        <p:nvSpPr>
          <p:cNvPr id="14" name="スライド番号プレースホルダー 13"/>
          <p:cNvSpPr>
            <a:spLocks noGrp="1"/>
          </p:cNvSpPr>
          <p:nvPr>
            <p:ph type="sldNum" sz="quarter" idx="12"/>
          </p:nvPr>
        </p:nvSpPr>
        <p:spPr/>
        <p:txBody>
          <a:bodyPr/>
          <a:lstStyle/>
          <a:p>
            <a:fld id="{EB9B1C35-F1D9-4471-B90F-D73F12948AA0}" type="slidenum">
              <a:rPr kumimoji="1" lang="ja-JP" altLang="en-US" smtClean="0"/>
              <a:t>26</a:t>
            </a:fld>
            <a:endParaRPr kumimoji="1" lang="ja-JP" altLang="en-US"/>
          </a:p>
        </p:txBody>
      </p:sp>
    </p:spTree>
    <p:extLst>
      <p:ext uri="{BB962C8B-B14F-4D97-AF65-F5344CB8AC3E}">
        <p14:creationId xmlns:p14="http://schemas.microsoft.com/office/powerpoint/2010/main" val="139909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500"/>
                            </p:stCondLst>
                            <p:childTnLst>
                              <p:par>
                                <p:cTn id="14" presetID="22" presetClass="entr" presetSubtype="1" fill="hold" grpId="0" nodeType="afterEffect">
                                  <p:stCondLst>
                                    <p:cond delay="25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par>
                          <p:cTn id="22" fill="hold">
                            <p:stCondLst>
                              <p:cond delay="500"/>
                            </p:stCondLst>
                            <p:childTnLst>
                              <p:par>
                                <p:cTn id="23" presetID="22" presetClass="entr" presetSubtype="1" fill="hold" grpId="0" nodeType="afterEffect">
                                  <p:stCondLst>
                                    <p:cond delay="25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up)">
                                      <p:cBhvr>
                                        <p:cTn id="33" dur="3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P spid="4" grpId="0" animBg="1"/>
      <p:bldP spid="5" grpId="0" animBg="1"/>
      <p:bldP spid="6" grpId="0" animBg="1"/>
      <p:bldP spid="8" grpId="0" animBg="1"/>
      <p:bldP spid="9" grpId="0" animBg="1"/>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918552"/>
          </a:xfrm>
        </p:spPr>
        <p:txBody>
          <a:bodyPr/>
          <a:lstStyle/>
          <a:p>
            <a:pPr algn="ctr"/>
            <a:r>
              <a:rPr kumimoji="1" lang="ja-JP" altLang="en-US" dirty="0" smtClean="0"/>
              <a:t>民法</a:t>
            </a:r>
            <a:r>
              <a:rPr kumimoji="1" lang="en-US" altLang="ja-JP" dirty="0" smtClean="0"/>
              <a:t>612</a:t>
            </a:r>
            <a:r>
              <a:rPr kumimoji="1" lang="ja-JP" altLang="en-US" dirty="0" smtClean="0"/>
              <a:t>条（無断転貸）の分析（</a:t>
            </a:r>
            <a:r>
              <a:rPr kumimoji="1" lang="en-US" altLang="ja-JP" dirty="0" smtClean="0"/>
              <a:t>2/3</a:t>
            </a:r>
            <a:r>
              <a:rPr kumimoji="1" lang="ja-JP" altLang="en-US" dirty="0" smtClean="0"/>
              <a:t>）</a:t>
            </a:r>
            <a:endParaRPr kumimoji="1" lang="ja-JP" altLang="en-US" dirty="0"/>
          </a:p>
        </p:txBody>
      </p:sp>
      <p:graphicFrame>
        <p:nvGraphicFramePr>
          <p:cNvPr id="3" name="図表 2"/>
          <p:cNvGraphicFramePr/>
          <p:nvPr>
            <p:extLst>
              <p:ext uri="{D42A27DB-BD31-4B8C-83A1-F6EECF244321}">
                <p14:modId xmlns:p14="http://schemas.microsoft.com/office/powerpoint/2010/main" val="3494481990"/>
              </p:ext>
            </p:extLst>
          </p:nvPr>
        </p:nvGraphicFramePr>
        <p:xfrm>
          <a:off x="1875988" y="1576045"/>
          <a:ext cx="8136904" cy="2843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乗算記号 3"/>
          <p:cNvSpPr/>
          <p:nvPr/>
        </p:nvSpPr>
        <p:spPr>
          <a:xfrm>
            <a:off x="5044340" y="280018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乗算記号 4"/>
          <p:cNvSpPr/>
          <p:nvPr/>
        </p:nvSpPr>
        <p:spPr>
          <a:xfrm>
            <a:off x="5726692" y="280018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乗算記号 5"/>
          <p:cNvSpPr/>
          <p:nvPr/>
        </p:nvSpPr>
        <p:spPr>
          <a:xfrm>
            <a:off x="6387340" y="280018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吹き出し 6"/>
          <p:cNvSpPr/>
          <p:nvPr/>
        </p:nvSpPr>
        <p:spPr>
          <a:xfrm>
            <a:off x="2043450" y="4456365"/>
            <a:ext cx="7776864" cy="1584176"/>
          </a:xfrm>
          <a:prstGeom prst="wedgeRoundRectCallout">
            <a:avLst>
              <a:gd name="adj1" fmla="val 9050"/>
              <a:gd name="adj2" fmla="val -125450"/>
              <a:gd name="adj3" fmla="val 16667"/>
            </a:avLst>
          </a:prstGeom>
          <a:noFill/>
          <a:ln w="127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itchFamily="2" charset="2"/>
              <a:buChar char="n"/>
            </a:pPr>
            <a:r>
              <a:rPr lang="ja-JP" altLang="en-US" b="1" dirty="0"/>
              <a:t>最一判昭</a:t>
            </a:r>
            <a:r>
              <a:rPr lang="en-US" altLang="ja-JP" b="1" dirty="0"/>
              <a:t>41</a:t>
            </a:r>
            <a:r>
              <a:rPr lang="ja-JP" altLang="en-US" b="1" dirty="0"/>
              <a:t>・</a:t>
            </a:r>
            <a:r>
              <a:rPr lang="en-US" altLang="ja-JP" b="1" dirty="0"/>
              <a:t>1</a:t>
            </a:r>
            <a:r>
              <a:rPr lang="ja-JP" altLang="en-US" b="1" dirty="0"/>
              <a:t>・</a:t>
            </a:r>
            <a:r>
              <a:rPr lang="en-US" altLang="ja-JP" b="1" dirty="0"/>
              <a:t>27</a:t>
            </a:r>
            <a:r>
              <a:rPr lang="ja-JP" altLang="en-US" b="1" dirty="0"/>
              <a:t>民集</a:t>
            </a:r>
            <a:r>
              <a:rPr lang="en-US" altLang="ja-JP" b="1" dirty="0"/>
              <a:t>20</a:t>
            </a:r>
            <a:r>
              <a:rPr lang="ja-JP" altLang="en-US" b="1" dirty="0"/>
              <a:t>巻</a:t>
            </a:r>
            <a:r>
              <a:rPr lang="en-US" altLang="ja-JP" b="1" dirty="0"/>
              <a:t>1</a:t>
            </a:r>
            <a:r>
              <a:rPr lang="ja-JP" altLang="en-US" b="1" dirty="0"/>
              <a:t>号</a:t>
            </a:r>
            <a:r>
              <a:rPr lang="en-US" altLang="ja-JP" b="1" dirty="0"/>
              <a:t>136</a:t>
            </a:r>
            <a:r>
              <a:rPr lang="ja-JP" altLang="en-US" b="1" dirty="0"/>
              <a:t>頁</a:t>
            </a:r>
          </a:p>
          <a:p>
            <a:pPr marL="742950" lvl="1" indent="-285750">
              <a:buFont typeface="Wingdings" pitchFamily="2" charset="2"/>
              <a:buChar char="n"/>
            </a:pPr>
            <a:r>
              <a:rPr lang="ja-JP" altLang="en-US" dirty="0"/>
              <a:t>土地の賃借人が賃貸人の承諾を得ることなくその賃借地を他に転貸した場合においても，賃借人の右行為を賃貸人に対する背信行為と認めるに足りない特段の事情があるときは，</a:t>
            </a:r>
            <a:r>
              <a:rPr lang="ja-JP" altLang="en-US" b="1" dirty="0">
                <a:solidFill>
                  <a:schemeClr val="tx2">
                    <a:lumMod val="50000"/>
                  </a:schemeClr>
                </a:solidFill>
              </a:rPr>
              <a:t>賃貸人は民法</a:t>
            </a:r>
            <a:r>
              <a:rPr lang="en-US" altLang="ja-JP" b="1" dirty="0">
                <a:solidFill>
                  <a:schemeClr val="tx2">
                    <a:lumMod val="50000"/>
                  </a:schemeClr>
                </a:solidFill>
              </a:rPr>
              <a:t>612</a:t>
            </a:r>
            <a:r>
              <a:rPr lang="ja-JP" altLang="en-US" b="1" dirty="0">
                <a:solidFill>
                  <a:schemeClr val="tx2">
                    <a:lumMod val="50000"/>
                  </a:schemeClr>
                </a:solidFill>
              </a:rPr>
              <a:t>条</a:t>
            </a:r>
            <a:r>
              <a:rPr lang="en-US" altLang="ja-JP" b="1" dirty="0">
                <a:solidFill>
                  <a:schemeClr val="tx2">
                    <a:lumMod val="50000"/>
                  </a:schemeClr>
                </a:solidFill>
              </a:rPr>
              <a:t>2</a:t>
            </a:r>
            <a:r>
              <a:rPr lang="ja-JP" altLang="en-US" b="1" dirty="0">
                <a:solidFill>
                  <a:schemeClr val="tx2">
                    <a:lumMod val="50000"/>
                  </a:schemeClr>
                </a:solidFill>
              </a:rPr>
              <a:t>項による解除権を行使し得ない。</a:t>
            </a:r>
          </a:p>
        </p:txBody>
      </p:sp>
      <p:sp>
        <p:nvSpPr>
          <p:cNvPr id="8" name="円形吹き出し 7"/>
          <p:cNvSpPr/>
          <p:nvPr/>
        </p:nvSpPr>
        <p:spPr>
          <a:xfrm>
            <a:off x="4146336" y="1432029"/>
            <a:ext cx="2405980" cy="612648"/>
          </a:xfrm>
          <a:prstGeom prst="wedgeEllipseCallout">
            <a:avLst>
              <a:gd name="adj1" fmla="val 25084"/>
              <a:gd name="adj2" fmla="val 18687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真の解除原因</a:t>
            </a:r>
            <a:endParaRPr kumimoji="1" lang="ja-JP" altLang="en-US" dirty="0"/>
          </a:p>
        </p:txBody>
      </p:sp>
      <p:sp>
        <p:nvSpPr>
          <p:cNvPr id="9" name="円形吹き出し 8"/>
          <p:cNvSpPr/>
          <p:nvPr/>
        </p:nvSpPr>
        <p:spPr>
          <a:xfrm>
            <a:off x="4150528" y="1432029"/>
            <a:ext cx="2405980" cy="612648"/>
          </a:xfrm>
          <a:prstGeom prst="wedgeEllipseCallout">
            <a:avLst>
              <a:gd name="adj1" fmla="val -3422"/>
              <a:gd name="adj2" fmla="val 18895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真の解除原因</a:t>
            </a:r>
            <a:endParaRPr kumimoji="1" lang="ja-JP" altLang="en-US" b="1" dirty="0"/>
          </a:p>
        </p:txBody>
      </p:sp>
      <p:sp>
        <p:nvSpPr>
          <p:cNvPr id="11" name="円形吹き出し 10"/>
          <p:cNvSpPr/>
          <p:nvPr/>
        </p:nvSpPr>
        <p:spPr>
          <a:xfrm>
            <a:off x="6615940" y="1432029"/>
            <a:ext cx="2486000" cy="612648"/>
          </a:xfrm>
          <a:prstGeom prst="wedgeEllipseCallout">
            <a:avLst>
              <a:gd name="adj1" fmla="val -49558"/>
              <a:gd name="adj2" fmla="val 180398"/>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解除原因でない</a:t>
            </a:r>
            <a:endParaRPr kumimoji="1" lang="en-US" altLang="ja-JP" b="1" dirty="0" smtClean="0"/>
          </a:p>
          <a:p>
            <a:pPr algn="ctr"/>
            <a:r>
              <a:rPr lang="ja-JP" altLang="en-US" b="1" dirty="0" smtClean="0"/>
              <a:t>（推定の前提）</a:t>
            </a:r>
            <a:endParaRPr kumimoji="1" lang="ja-JP" altLang="en-US" b="1" dirty="0"/>
          </a:p>
        </p:txBody>
      </p:sp>
      <p:sp>
        <p:nvSpPr>
          <p:cNvPr id="12" name="日付プレースホルダー 11"/>
          <p:cNvSpPr>
            <a:spLocks noGrp="1"/>
          </p:cNvSpPr>
          <p:nvPr>
            <p:ph type="dt" sz="half" idx="10"/>
          </p:nvPr>
        </p:nvSpPr>
        <p:spPr/>
        <p:txBody>
          <a:bodyPr/>
          <a:lstStyle/>
          <a:p>
            <a:r>
              <a:rPr kumimoji="1" lang="en-US" altLang="ja-JP" smtClean="0"/>
              <a:t>2016/6/18</a:t>
            </a:r>
            <a:endParaRPr kumimoji="1" lang="ja-JP" altLang="en-US"/>
          </a:p>
        </p:txBody>
      </p:sp>
      <p:sp>
        <p:nvSpPr>
          <p:cNvPr id="13" name="フッター プレースホルダー 12"/>
          <p:cNvSpPr>
            <a:spLocks noGrp="1"/>
          </p:cNvSpPr>
          <p:nvPr>
            <p:ph type="ftr" sz="quarter" idx="11"/>
          </p:nvPr>
        </p:nvSpPr>
        <p:spPr/>
        <p:txBody>
          <a:bodyPr/>
          <a:lstStyle/>
          <a:p>
            <a:r>
              <a:rPr kumimoji="1" lang="en-US" altLang="ja-JP" smtClean="0"/>
              <a:t>KAGAYAMA Shigeru, 2016</a:t>
            </a:r>
            <a:endParaRPr kumimoji="1" lang="ja-JP" altLang="en-US"/>
          </a:p>
        </p:txBody>
      </p:sp>
      <p:sp>
        <p:nvSpPr>
          <p:cNvPr id="14" name="スライド番号プレースホルダー 13"/>
          <p:cNvSpPr>
            <a:spLocks noGrp="1"/>
          </p:cNvSpPr>
          <p:nvPr>
            <p:ph type="sldNum" sz="quarter" idx="12"/>
          </p:nvPr>
        </p:nvSpPr>
        <p:spPr/>
        <p:txBody>
          <a:bodyPr/>
          <a:lstStyle/>
          <a:p>
            <a:fld id="{EB9B1C35-F1D9-4471-B90F-D73F12948AA0}" type="slidenum">
              <a:rPr kumimoji="1" lang="ja-JP" altLang="en-US" smtClean="0"/>
              <a:t>27</a:t>
            </a:fld>
            <a:endParaRPr kumimoji="1" lang="ja-JP" altLang="en-US"/>
          </a:p>
        </p:txBody>
      </p:sp>
    </p:spTree>
    <p:extLst>
      <p:ext uri="{BB962C8B-B14F-4D97-AF65-F5344CB8AC3E}">
        <p14:creationId xmlns:p14="http://schemas.microsoft.com/office/powerpoint/2010/main" val="123924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250"/>
                                        <p:tgtEl>
                                          <p:spTgt spid="7"/>
                                        </p:tgtEl>
                                      </p:cBhvr>
                                    </p:animEffect>
                                  </p:childTnLst>
                                </p:cTn>
                              </p:par>
                            </p:childTnLst>
                          </p:cTn>
                        </p:par>
                        <p:par>
                          <p:cTn id="8" fill="hold">
                            <p:stCondLst>
                              <p:cond delay="250"/>
                            </p:stCondLst>
                            <p:childTnLst>
                              <p:par>
                                <p:cTn id="9" presetID="2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883382"/>
          </a:xfrm>
        </p:spPr>
        <p:txBody>
          <a:bodyPr>
            <a:normAutofit/>
          </a:bodyPr>
          <a:lstStyle/>
          <a:p>
            <a:r>
              <a:rPr kumimoji="1" lang="ja-JP" altLang="en-US" sz="3600" dirty="0" smtClean="0"/>
              <a:t>「信頼関係破壊の法理」はいかにして発見されたのか</a:t>
            </a:r>
            <a:endParaRPr kumimoji="1" lang="ja-JP" altLang="en-US" sz="3600" dirty="0"/>
          </a:p>
        </p:txBody>
      </p:sp>
      <p:graphicFrame>
        <p:nvGraphicFramePr>
          <p:cNvPr id="3" name="図表 2"/>
          <p:cNvGraphicFramePr/>
          <p:nvPr>
            <p:extLst>
              <p:ext uri="{D42A27DB-BD31-4B8C-83A1-F6EECF244321}">
                <p14:modId xmlns:p14="http://schemas.microsoft.com/office/powerpoint/2010/main" val="4220259901"/>
              </p:ext>
            </p:extLst>
          </p:nvPr>
        </p:nvGraphicFramePr>
        <p:xfrm>
          <a:off x="668215" y="1389185"/>
          <a:ext cx="10920045" cy="42585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テキスト ボックス 3"/>
          <p:cNvSpPr txBox="1"/>
          <p:nvPr/>
        </p:nvSpPr>
        <p:spPr>
          <a:xfrm>
            <a:off x="816721" y="5752509"/>
            <a:ext cx="10537079" cy="371794"/>
          </a:xfrm>
          <a:prstGeom prst="rect">
            <a:avLst/>
          </a:prstGeom>
          <a:noFill/>
        </p:spPr>
        <p:txBody>
          <a:bodyPr wrap="square" rtlCol="0">
            <a:spAutoFit/>
          </a:bodyPr>
          <a:lstStyle/>
          <a:p>
            <a:pPr algn="ctr"/>
            <a:r>
              <a:rPr lang="ja-JP" altLang="en-US" dirty="0" smtClean="0"/>
              <a:t>広中</a:t>
            </a:r>
            <a:r>
              <a:rPr lang="ja-JP" altLang="en-US" dirty="0"/>
              <a:t>俊雄</a:t>
            </a:r>
            <a:r>
              <a:rPr lang="en-US" altLang="ja-JP" dirty="0"/>
              <a:t>『</a:t>
            </a:r>
            <a:r>
              <a:rPr lang="ja-JP" altLang="en-US" dirty="0"/>
              <a:t>債権各論講義</a:t>
            </a:r>
            <a:r>
              <a:rPr lang="en-US" altLang="ja-JP" dirty="0"/>
              <a:t>』</a:t>
            </a:r>
            <a:r>
              <a:rPr lang="ja-JP" altLang="en-US" dirty="0"/>
              <a:t>有斐閣（</a:t>
            </a:r>
            <a:r>
              <a:rPr lang="en-US" altLang="ja-JP" dirty="0"/>
              <a:t>1979</a:t>
            </a:r>
            <a:r>
              <a:rPr lang="ja-JP" altLang="en-US" dirty="0"/>
              <a:t>）</a:t>
            </a:r>
            <a:r>
              <a:rPr lang="en-US" altLang="ja-JP" dirty="0"/>
              <a:t>173</a:t>
            </a:r>
            <a:r>
              <a:rPr lang="ja-JP" altLang="en-US" dirty="0"/>
              <a:t>－</a:t>
            </a:r>
            <a:r>
              <a:rPr lang="en-US" altLang="ja-JP" dirty="0"/>
              <a:t>180</a:t>
            </a:r>
            <a:r>
              <a:rPr lang="ja-JP" altLang="en-US" dirty="0" smtClean="0"/>
              <a:t>頁参照。</a:t>
            </a:r>
            <a:endParaRPr kumimoji="1" lang="ja-JP" altLang="en-US" dirty="0"/>
          </a:p>
        </p:txBody>
      </p:sp>
      <p:sp>
        <p:nvSpPr>
          <p:cNvPr id="5" name="日付プレースホルダー 4"/>
          <p:cNvSpPr>
            <a:spLocks noGrp="1"/>
          </p:cNvSpPr>
          <p:nvPr>
            <p:ph type="dt" sz="half" idx="10"/>
          </p:nvPr>
        </p:nvSpPr>
        <p:spPr/>
        <p:txBody>
          <a:bodyPr/>
          <a:lstStyle/>
          <a:p>
            <a:r>
              <a:rPr kumimoji="1" lang="en-US" altLang="ja-JP" smtClean="0"/>
              <a:t>2016/6/18</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KAGAYAMA Shigeru, 2016</a:t>
            </a:r>
            <a:endParaRPr kumimoji="1" lang="ja-JP" altLang="en-US"/>
          </a:p>
        </p:txBody>
      </p:sp>
      <p:sp>
        <p:nvSpPr>
          <p:cNvPr id="7" name="スライド番号プレースホルダー 6"/>
          <p:cNvSpPr>
            <a:spLocks noGrp="1"/>
          </p:cNvSpPr>
          <p:nvPr>
            <p:ph type="sldNum" sz="quarter" idx="12"/>
          </p:nvPr>
        </p:nvSpPr>
        <p:spPr/>
        <p:txBody>
          <a:bodyPr/>
          <a:lstStyle/>
          <a:p>
            <a:fld id="{EB9B1C35-F1D9-4471-B90F-D73F12948AA0}" type="slidenum">
              <a:rPr kumimoji="1" lang="ja-JP" altLang="en-US" smtClean="0"/>
              <a:t>28</a:t>
            </a:fld>
            <a:endParaRPr kumimoji="1" lang="ja-JP" altLang="en-US"/>
          </a:p>
        </p:txBody>
      </p:sp>
    </p:spTree>
    <p:extLst>
      <p:ext uri="{BB962C8B-B14F-4D97-AF65-F5344CB8AC3E}">
        <p14:creationId xmlns:p14="http://schemas.microsoft.com/office/powerpoint/2010/main" val="1889799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graphicEl>
                                              <a:dgm id="{D2873B8E-ABEA-47F1-B3EB-4B616BA6A147}"/>
                                            </p:graphicEl>
                                          </p:spTgt>
                                        </p:tgtEl>
                                        <p:attrNameLst>
                                          <p:attrName>style.visibility</p:attrName>
                                        </p:attrNameLst>
                                      </p:cBhvr>
                                      <p:to>
                                        <p:strVal val="visible"/>
                                      </p:to>
                                    </p:set>
                                    <p:animEffect transition="in" filter="wipe(down)">
                                      <p:cBhvr>
                                        <p:cTn id="12" dur="750"/>
                                        <p:tgtEl>
                                          <p:spTgt spid="3">
                                            <p:graphicEl>
                                              <a:dgm id="{D2873B8E-ABEA-47F1-B3EB-4B616BA6A14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graphicEl>
                                              <a:dgm id="{83F2513F-6EC2-41BF-AA32-299A8A5378F6}"/>
                                            </p:graphicEl>
                                          </p:spTgt>
                                        </p:tgtEl>
                                        <p:attrNameLst>
                                          <p:attrName>style.visibility</p:attrName>
                                        </p:attrNameLst>
                                      </p:cBhvr>
                                      <p:to>
                                        <p:strVal val="visible"/>
                                      </p:to>
                                    </p:set>
                                    <p:animEffect transition="in" filter="wipe(down)">
                                      <p:cBhvr>
                                        <p:cTn id="17" dur="750"/>
                                        <p:tgtEl>
                                          <p:spTgt spid="3">
                                            <p:graphicEl>
                                              <a:dgm id="{83F2513F-6EC2-41BF-AA32-299A8A5378F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graphicEl>
                                              <a:dgm id="{8E562633-2D43-4FFC-80C8-4896EC038107}"/>
                                            </p:graphicEl>
                                          </p:spTgt>
                                        </p:tgtEl>
                                        <p:attrNameLst>
                                          <p:attrName>style.visibility</p:attrName>
                                        </p:attrNameLst>
                                      </p:cBhvr>
                                      <p:to>
                                        <p:strVal val="visible"/>
                                      </p:to>
                                    </p:set>
                                    <p:animEffect transition="in" filter="wipe(down)">
                                      <p:cBhvr>
                                        <p:cTn id="22" dur="750"/>
                                        <p:tgtEl>
                                          <p:spTgt spid="3">
                                            <p:graphicEl>
                                              <a:dgm id="{8E562633-2D43-4FFC-80C8-4896EC038107}"/>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graphicEl>
                                              <a:dgm id="{AC734BB6-55DC-4552-8AD7-568C7A5BB96C}"/>
                                            </p:graphicEl>
                                          </p:spTgt>
                                        </p:tgtEl>
                                        <p:attrNameLst>
                                          <p:attrName>style.visibility</p:attrName>
                                        </p:attrNameLst>
                                      </p:cBhvr>
                                      <p:to>
                                        <p:strVal val="visible"/>
                                      </p:to>
                                    </p:set>
                                    <p:animEffect transition="in" filter="wipe(down)">
                                      <p:cBhvr>
                                        <p:cTn id="27" dur="500"/>
                                        <p:tgtEl>
                                          <p:spTgt spid="3">
                                            <p:graphicEl>
                                              <a:dgm id="{AC734BB6-55DC-4552-8AD7-568C7A5BB96C}"/>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graphicEl>
                                              <a:dgm id="{9422C039-A9D1-4C8E-806A-2018C78B06B5}"/>
                                            </p:graphicEl>
                                          </p:spTgt>
                                        </p:tgtEl>
                                        <p:attrNameLst>
                                          <p:attrName>style.visibility</p:attrName>
                                        </p:attrNameLst>
                                      </p:cBhvr>
                                      <p:to>
                                        <p:strVal val="visible"/>
                                      </p:to>
                                    </p:set>
                                    <p:animEffect transition="in" filter="wipe(down)">
                                      <p:cBhvr>
                                        <p:cTn id="32" dur="1250"/>
                                        <p:tgtEl>
                                          <p:spTgt spid="3">
                                            <p:graphicEl>
                                              <a:dgm id="{9422C039-A9D1-4C8E-806A-2018C78B06B5}"/>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graphicEl>
                                              <a:dgm id="{3B345843-D154-4543-9FED-66012C6249B6}"/>
                                            </p:graphicEl>
                                          </p:spTgt>
                                        </p:tgtEl>
                                        <p:attrNameLst>
                                          <p:attrName>style.visibility</p:attrName>
                                        </p:attrNameLst>
                                      </p:cBhvr>
                                      <p:to>
                                        <p:strVal val="visible"/>
                                      </p:to>
                                    </p:set>
                                    <p:animEffect transition="in" filter="wipe(down)">
                                      <p:cBhvr>
                                        <p:cTn id="37" dur="1250"/>
                                        <p:tgtEl>
                                          <p:spTgt spid="3">
                                            <p:graphicEl>
                                              <a:dgm id="{3B345843-D154-4543-9FED-66012C6249B6}"/>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graphicEl>
                                              <a:dgm id="{05A923A1-1504-48E2-B4F0-8CD15B332BE1}"/>
                                            </p:graphicEl>
                                          </p:spTgt>
                                        </p:tgtEl>
                                        <p:attrNameLst>
                                          <p:attrName>style.visibility</p:attrName>
                                        </p:attrNameLst>
                                      </p:cBhvr>
                                      <p:to>
                                        <p:strVal val="visible"/>
                                      </p:to>
                                    </p:set>
                                    <p:animEffect transition="in" filter="wipe(down)">
                                      <p:cBhvr>
                                        <p:cTn id="42" dur="500"/>
                                        <p:tgtEl>
                                          <p:spTgt spid="3">
                                            <p:graphicEl>
                                              <a:dgm id="{05A923A1-1504-48E2-B4F0-8CD15B332BE1}"/>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graphicEl>
                                              <a:dgm id="{E4550B76-6379-4B14-989F-87F524EA82BC}"/>
                                            </p:graphicEl>
                                          </p:spTgt>
                                        </p:tgtEl>
                                        <p:attrNameLst>
                                          <p:attrName>style.visibility</p:attrName>
                                        </p:attrNameLst>
                                      </p:cBhvr>
                                      <p:to>
                                        <p:strVal val="visible"/>
                                      </p:to>
                                    </p:set>
                                    <p:animEffect transition="in" filter="wipe(down)">
                                      <p:cBhvr>
                                        <p:cTn id="47" dur="1250"/>
                                        <p:tgtEl>
                                          <p:spTgt spid="3">
                                            <p:graphicEl>
                                              <a:dgm id="{E4550B76-6379-4B14-989F-87F524EA82B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graphicEl>
                                              <a:dgm id="{297CE7ED-E269-417A-9450-74013C76F95F}"/>
                                            </p:graphicEl>
                                          </p:spTgt>
                                        </p:tgtEl>
                                        <p:attrNameLst>
                                          <p:attrName>style.visibility</p:attrName>
                                        </p:attrNameLst>
                                      </p:cBhvr>
                                      <p:to>
                                        <p:strVal val="visible"/>
                                      </p:to>
                                    </p:set>
                                    <p:animEffect transition="in" filter="wipe(down)">
                                      <p:cBhvr>
                                        <p:cTn id="52" dur="1250"/>
                                        <p:tgtEl>
                                          <p:spTgt spid="3">
                                            <p:graphicEl>
                                              <a:dgm id="{297CE7ED-E269-417A-9450-74013C76F95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民法</a:t>
            </a:r>
            <a:r>
              <a:rPr kumimoji="1" lang="en-US" altLang="ja-JP" dirty="0" smtClean="0"/>
              <a:t>612</a:t>
            </a:r>
            <a:r>
              <a:rPr kumimoji="1" lang="ja-JP" altLang="en-US" dirty="0" smtClean="0"/>
              <a:t>条（改正私案）</a:t>
            </a:r>
            <a:endParaRPr kumimoji="1" lang="ja-JP" altLang="en-US" dirty="0"/>
          </a:p>
        </p:txBody>
      </p:sp>
      <p:sp>
        <p:nvSpPr>
          <p:cNvPr id="3" name="コンテンツ プレースホルダー 2"/>
          <p:cNvSpPr>
            <a:spLocks noGrp="1"/>
          </p:cNvSpPr>
          <p:nvPr>
            <p:ph idx="1"/>
          </p:nvPr>
        </p:nvSpPr>
        <p:spPr/>
        <p:txBody>
          <a:bodyPr>
            <a:normAutofit/>
          </a:bodyPr>
          <a:lstStyle/>
          <a:p>
            <a:pPr>
              <a:buClr>
                <a:srgbClr val="00B050"/>
              </a:buClr>
            </a:pPr>
            <a:r>
              <a:rPr lang="ja-JP" altLang="en-US" sz="3200" b="1" dirty="0"/>
              <a:t>第</a:t>
            </a:r>
            <a:r>
              <a:rPr lang="en-US" altLang="ja-JP" sz="3200" b="1" dirty="0"/>
              <a:t>612</a:t>
            </a:r>
            <a:r>
              <a:rPr lang="ja-JP" altLang="en-US" sz="3200" b="1" dirty="0"/>
              <a:t>条</a:t>
            </a:r>
            <a:r>
              <a:rPr lang="ja-JP" altLang="en-US" sz="3200" dirty="0"/>
              <a:t>（賃借権の譲渡及び転貸の制限）（民法改正私案）</a:t>
            </a:r>
            <a:endParaRPr lang="en-US" altLang="ja-JP" sz="3200" dirty="0"/>
          </a:p>
          <a:p>
            <a:pPr lvl="1">
              <a:buClr>
                <a:srgbClr val="00B050"/>
              </a:buClr>
            </a:pPr>
            <a:r>
              <a:rPr lang="ja-JP" altLang="en-US" sz="2800" dirty="0"/>
              <a:t>①賃借人が契約の目的に違反して使用又は収益をしたため，賃貸人と賃借人との間の</a:t>
            </a:r>
            <a:r>
              <a:rPr lang="ja-JP" altLang="en-US" sz="2800" b="1" dirty="0">
                <a:solidFill>
                  <a:schemeClr val="tx2">
                    <a:lumMod val="75000"/>
                  </a:schemeClr>
                </a:solidFill>
              </a:rPr>
              <a:t>信頼関係が破壊されるに至ったとき</a:t>
            </a:r>
            <a:r>
              <a:rPr lang="ja-JP" altLang="en-US" sz="2800" dirty="0"/>
              <a:t>は，賃貸人は，契約の解除をすることができる。</a:t>
            </a:r>
            <a:endParaRPr lang="en-US" altLang="ja-JP" sz="2800" dirty="0"/>
          </a:p>
          <a:p>
            <a:pPr lvl="1">
              <a:buClr>
                <a:srgbClr val="00B050"/>
              </a:buClr>
            </a:pPr>
            <a:r>
              <a:rPr lang="ja-JP" altLang="en-US" sz="2800" dirty="0"/>
              <a:t>②賃借人が，賃貸人の承諾を得ないで，その賃借権を譲り渡し，又は賃借物を転貸したときは，</a:t>
            </a:r>
            <a:r>
              <a:rPr lang="ja-JP" altLang="en-US" sz="2800" b="1" dirty="0">
                <a:solidFill>
                  <a:schemeClr val="tx2">
                    <a:lumMod val="75000"/>
                  </a:schemeClr>
                </a:solidFill>
              </a:rPr>
              <a:t>信頼関係が破壊されたものと推定</a:t>
            </a:r>
            <a:r>
              <a:rPr lang="ja-JP" altLang="en-US" sz="2800" dirty="0"/>
              <a:t>し，賃貸人は，契約の解除をすることができる。</a:t>
            </a:r>
            <a:endParaRPr lang="en-US" altLang="ja-JP" sz="2800" dirty="0"/>
          </a:p>
          <a:p>
            <a:pPr lvl="1">
              <a:buClr>
                <a:srgbClr val="00B050"/>
              </a:buClr>
            </a:pPr>
            <a:r>
              <a:rPr lang="ja-JP" altLang="en-US" sz="2800" dirty="0"/>
              <a:t>ただし，賃借人の行為が，賃貸人に対する</a:t>
            </a:r>
            <a:r>
              <a:rPr lang="ja-JP" altLang="en-US" sz="2800" b="1" dirty="0">
                <a:solidFill>
                  <a:srgbClr val="FF0000"/>
                </a:solidFill>
              </a:rPr>
              <a:t>背信行為と認めるに足りない特段の事情があることを賃借人が証明したときは，</a:t>
            </a:r>
            <a:r>
              <a:rPr lang="ja-JP" altLang="en-US" sz="2800" dirty="0"/>
              <a:t>賃貸人は，</a:t>
            </a:r>
            <a:r>
              <a:rPr lang="ja-JP" altLang="en-US" sz="2800" b="1" dirty="0">
                <a:solidFill>
                  <a:srgbClr val="FF0000"/>
                </a:solidFill>
              </a:rPr>
              <a:t>契約の解除をすることができない</a:t>
            </a:r>
            <a:r>
              <a:rPr lang="ja-JP" altLang="en-US" sz="2800" dirty="0" smtClean="0"/>
              <a:t>。</a:t>
            </a:r>
            <a:endParaRPr lang="ja-JP" altLang="en-US" sz="2800"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29</a:t>
            </a:fld>
            <a:endParaRPr kumimoji="1" lang="ja-JP" altLang="en-US"/>
          </a:p>
        </p:txBody>
      </p:sp>
    </p:spTree>
    <p:extLst>
      <p:ext uri="{BB962C8B-B14F-4D97-AF65-F5344CB8AC3E}">
        <p14:creationId xmlns:p14="http://schemas.microsoft.com/office/powerpoint/2010/main" val="1747106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2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2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2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365125"/>
            <a:ext cx="10515600" cy="874215"/>
          </a:xfrm>
        </p:spPr>
        <p:txBody>
          <a:bodyPr>
            <a:normAutofit/>
          </a:bodyPr>
          <a:lstStyle/>
          <a:p>
            <a:pPr algn="ctr"/>
            <a:r>
              <a:rPr kumimoji="1" lang="ja-JP" altLang="en-US" sz="4800" dirty="0" smtClean="0"/>
              <a:t>法教育の理念と到達目標は何か❓</a:t>
            </a:r>
            <a:endParaRPr kumimoji="1" lang="ja-JP" altLang="en-US" sz="4800" dirty="0"/>
          </a:p>
        </p:txBody>
      </p:sp>
      <p:sp>
        <p:nvSpPr>
          <p:cNvPr id="5" name="テキスト プレースホルダー 18"/>
          <p:cNvSpPr txBox="1">
            <a:spLocks/>
          </p:cNvSpPr>
          <p:nvPr/>
        </p:nvSpPr>
        <p:spPr>
          <a:xfrm>
            <a:off x="838199" y="1535112"/>
            <a:ext cx="5417652" cy="1029791"/>
          </a:xfrm>
          <a:prstGeom prst="rect">
            <a:avLst/>
          </a:prstGeom>
        </p:spPr>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dirty="0" smtClean="0"/>
              <a:t>司法改革審議会意見書（</a:t>
            </a:r>
            <a:r>
              <a:rPr lang="en-US" altLang="ja-JP" dirty="0" smtClean="0"/>
              <a:t>2001</a:t>
            </a:r>
            <a:r>
              <a:rPr lang="ja-JP" altLang="en-US" dirty="0" smtClean="0"/>
              <a:t>）</a:t>
            </a:r>
            <a:endParaRPr lang="ja-JP" altLang="en-US" dirty="0"/>
          </a:p>
        </p:txBody>
      </p:sp>
      <p:sp>
        <p:nvSpPr>
          <p:cNvPr id="6" name="コンテンツ プレースホルダー 19"/>
          <p:cNvSpPr txBox="1">
            <a:spLocks/>
          </p:cNvSpPr>
          <p:nvPr/>
        </p:nvSpPr>
        <p:spPr>
          <a:xfrm>
            <a:off x="1008185" y="2564903"/>
            <a:ext cx="2432218" cy="357798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b="1" dirty="0" smtClean="0"/>
              <a:t>事実に即して</a:t>
            </a:r>
            <a:r>
              <a:rPr lang="ja-JP" altLang="en-US" dirty="0" smtClean="0"/>
              <a:t>具体的な法的問題を解決していくため必要な</a:t>
            </a:r>
            <a:r>
              <a:rPr lang="ja-JP" altLang="en-US" b="1" dirty="0" smtClean="0"/>
              <a:t>法的分析能力</a:t>
            </a:r>
            <a:r>
              <a:rPr lang="ja-JP" altLang="en-US" dirty="0" smtClean="0"/>
              <a:t>や法的</a:t>
            </a:r>
            <a:r>
              <a:rPr lang="ja-JP" altLang="en-US" b="1" dirty="0" smtClean="0"/>
              <a:t>議論の能力</a:t>
            </a:r>
            <a:r>
              <a:rPr lang="ja-JP" altLang="en-US" dirty="0" smtClean="0"/>
              <a:t>等を育成する。</a:t>
            </a:r>
            <a:endParaRPr lang="ja-JP" altLang="en-US" dirty="0"/>
          </a:p>
        </p:txBody>
      </p:sp>
      <p:sp>
        <p:nvSpPr>
          <p:cNvPr id="7" name="テキスト プレースホルダー 20"/>
          <p:cNvSpPr txBox="1">
            <a:spLocks/>
          </p:cNvSpPr>
          <p:nvPr/>
        </p:nvSpPr>
        <p:spPr>
          <a:xfrm>
            <a:off x="6403488" y="1535112"/>
            <a:ext cx="4041775" cy="1029791"/>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en-US" altLang="ja-JP" dirty="0" smtClean="0"/>
              <a:t>NHK</a:t>
            </a:r>
            <a:r>
              <a:rPr lang="ja-JP" altLang="en-US" dirty="0" smtClean="0"/>
              <a:t>病名推理番組</a:t>
            </a:r>
            <a:endParaRPr lang="en-US" altLang="ja-JP" dirty="0" smtClean="0"/>
          </a:p>
          <a:p>
            <a:pPr algn="ctr"/>
            <a:r>
              <a:rPr lang="ja-JP" altLang="en-US" dirty="0" smtClean="0"/>
              <a:t>総合診療医ドクター</a:t>
            </a:r>
            <a:r>
              <a:rPr lang="en-US" altLang="ja-JP" dirty="0" smtClean="0"/>
              <a:t>G</a:t>
            </a:r>
            <a:endParaRPr lang="ja-JP" altLang="en-US" dirty="0"/>
          </a:p>
        </p:txBody>
      </p:sp>
      <p:sp>
        <p:nvSpPr>
          <p:cNvPr id="8" name="コンテンツ プレースホルダー 21"/>
          <p:cNvSpPr txBox="1">
            <a:spLocks/>
          </p:cNvSpPr>
          <p:nvPr/>
        </p:nvSpPr>
        <p:spPr>
          <a:xfrm>
            <a:off x="5586925" y="4437112"/>
            <a:ext cx="6041488" cy="170578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000" dirty="0" smtClean="0"/>
              <a:t>患者の病状から，病名を解明し，診療方法を確定するまでのプロセスを見せる。</a:t>
            </a:r>
            <a:endParaRPr lang="en-US" altLang="ja-JP" sz="2000" dirty="0" smtClean="0"/>
          </a:p>
          <a:p>
            <a:pPr lvl="1"/>
            <a:r>
              <a:rPr lang="ja-JP" altLang="en-US" sz="1800" dirty="0" smtClean="0"/>
              <a:t>研修医の最初の見立ては，全て外れ。</a:t>
            </a:r>
            <a:endParaRPr lang="en-US" altLang="ja-JP" sz="1800" dirty="0" smtClean="0"/>
          </a:p>
          <a:p>
            <a:pPr lvl="1"/>
            <a:r>
              <a:rPr lang="ja-JP" altLang="en-US" sz="1800" dirty="0" smtClean="0"/>
              <a:t>総合診療医のアドバイスを受けながら，可能性のある病名を全てチェックし，除外すべきものを除外して，正解にたどり着く。</a:t>
            </a:r>
            <a:endParaRPr lang="ja-JP" altLang="en-US" sz="1800" dirty="0"/>
          </a:p>
        </p:txBody>
      </p:sp>
      <p:pic>
        <p:nvPicPr>
          <p:cNvPr id="9" name="Picture 4" descr="C:\kagayama\WWW\lawschool_jp\kagayama\material\civi_law\contract\obligation\presentation\2015\NHK_DoctorG201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7356" y="2600907"/>
            <a:ext cx="3174037" cy="18002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C:\kagayama\Photo\MyPohtos\themis.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8040" y="2860675"/>
            <a:ext cx="1709286" cy="2861196"/>
          </a:xfrm>
          <a:prstGeom prst="rect">
            <a:avLst/>
          </a:prstGeom>
          <a:noFill/>
          <a:extLst>
            <a:ext uri="{909E8E84-426E-40DD-AFC4-6F175D3DCCD1}">
              <a14:hiddenFill xmlns:a14="http://schemas.microsoft.com/office/drawing/2010/main">
                <a:solidFill>
                  <a:srgbClr val="FFFFFF"/>
                </a:solidFill>
              </a14:hiddenFill>
            </a:ext>
          </a:extLst>
        </p:spPr>
      </p:pic>
      <p:sp>
        <p:nvSpPr>
          <p:cNvPr id="11" name="日付プレースホルダー 10"/>
          <p:cNvSpPr>
            <a:spLocks noGrp="1"/>
          </p:cNvSpPr>
          <p:nvPr>
            <p:ph type="dt" sz="half" idx="10"/>
          </p:nvPr>
        </p:nvSpPr>
        <p:spPr/>
        <p:txBody>
          <a:bodyPr/>
          <a:lstStyle/>
          <a:p>
            <a:r>
              <a:rPr kumimoji="1" lang="en-US" altLang="ja-JP" smtClean="0"/>
              <a:t>2016/6/18</a:t>
            </a:r>
            <a:endParaRPr kumimoji="1" lang="ja-JP" altLang="en-US"/>
          </a:p>
        </p:txBody>
      </p:sp>
      <p:sp>
        <p:nvSpPr>
          <p:cNvPr id="12" name="フッター プレースホルダー 11"/>
          <p:cNvSpPr>
            <a:spLocks noGrp="1"/>
          </p:cNvSpPr>
          <p:nvPr>
            <p:ph type="ftr" sz="quarter" idx="11"/>
          </p:nvPr>
        </p:nvSpPr>
        <p:spPr/>
        <p:txBody>
          <a:bodyPr/>
          <a:lstStyle/>
          <a:p>
            <a:r>
              <a:rPr kumimoji="1" lang="en-US" altLang="ja-JP" smtClean="0"/>
              <a:t>KAGAYAMA Shigeru, 2016</a:t>
            </a:r>
            <a:endParaRPr kumimoji="1" lang="ja-JP" altLang="en-US"/>
          </a:p>
        </p:txBody>
      </p:sp>
      <p:sp>
        <p:nvSpPr>
          <p:cNvPr id="13" name="スライド番号プレースホルダー 12"/>
          <p:cNvSpPr>
            <a:spLocks noGrp="1"/>
          </p:cNvSpPr>
          <p:nvPr>
            <p:ph type="sldNum" sz="quarter" idx="12"/>
          </p:nvPr>
        </p:nvSpPr>
        <p:spPr/>
        <p:txBody>
          <a:bodyPr/>
          <a:lstStyle/>
          <a:p>
            <a:fld id="{EB9B1C35-F1D9-4471-B90F-D73F12948AA0}" type="slidenum">
              <a:rPr kumimoji="1" lang="ja-JP" altLang="en-US" smtClean="0"/>
              <a:t>3</a:t>
            </a:fld>
            <a:endParaRPr kumimoji="1" lang="ja-JP" altLang="en-US"/>
          </a:p>
        </p:txBody>
      </p:sp>
    </p:spTree>
    <p:extLst>
      <p:ext uri="{BB962C8B-B14F-4D97-AF65-F5344CB8AC3E}">
        <p14:creationId xmlns:p14="http://schemas.microsoft.com/office/powerpoint/2010/main" val="11475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1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4000"/>
                                        <p:tgtEl>
                                          <p:spTgt spid="6">
                                            <p:txEl>
                                              <p:pRg st="0" end="0"/>
                                            </p:txEl>
                                          </p:spTgt>
                                        </p:tgtEl>
                                      </p:cBhvr>
                                    </p:animEffect>
                                  </p:childTnLst>
                                </p:cTn>
                              </p:par>
                              <p:par>
                                <p:cTn id="13" presetID="6" presetClass="entr" presetSubtype="32" fill="hold" nodeType="withEffect">
                                  <p:stCondLst>
                                    <p:cond delay="750"/>
                                  </p:stCondLst>
                                  <p:childTnLst>
                                    <p:set>
                                      <p:cBhvr>
                                        <p:cTn id="14" dur="1" fill="hold">
                                          <p:stCondLst>
                                            <p:cond delay="0"/>
                                          </p:stCondLst>
                                        </p:cTn>
                                        <p:tgtEl>
                                          <p:spTgt spid="10"/>
                                        </p:tgtEl>
                                        <p:attrNameLst>
                                          <p:attrName>style.visibility</p:attrName>
                                        </p:attrNameLst>
                                      </p:cBhvr>
                                      <p:to>
                                        <p:strVal val="visible"/>
                                      </p:to>
                                    </p:set>
                                    <p:animEffect transition="in" filter="circle(out)">
                                      <p:cBhvr>
                                        <p:cTn id="15" dur="325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Effect transition="in" filter="wipe(left)">
                                      <p:cBhvr>
                                        <p:cTn id="20" dur="750"/>
                                        <p:tgtEl>
                                          <p:spTgt spid="7">
                                            <p:txEl>
                                              <p:pRg st="0" end="0"/>
                                            </p:txEl>
                                          </p:spTgt>
                                        </p:tgtEl>
                                      </p:cBhvr>
                                    </p:animEffect>
                                  </p:childTnLst>
                                </p:cTn>
                              </p:par>
                              <p:par>
                                <p:cTn id="21" presetID="22" presetClass="entr" presetSubtype="8" fill="hold" grpId="0" nodeType="withEffect">
                                  <p:stCondLst>
                                    <p:cond delay="100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wipe(left)">
                                      <p:cBhvr>
                                        <p:cTn id="23" dur="1000"/>
                                        <p:tgtEl>
                                          <p:spTgt spid="7">
                                            <p:txEl>
                                              <p:pRg st="1" end="1"/>
                                            </p:txEl>
                                          </p:spTgt>
                                        </p:tgtEl>
                                      </p:cBhvr>
                                    </p:animEffect>
                                  </p:childTnLst>
                                </p:cTn>
                              </p:par>
                              <p:par>
                                <p:cTn id="24" presetID="4" presetClass="entr" presetSubtype="32" fill="hold" nodeType="withEffect">
                                  <p:stCondLst>
                                    <p:cond delay="1250"/>
                                  </p:stCondLst>
                                  <p:childTnLst>
                                    <p:set>
                                      <p:cBhvr>
                                        <p:cTn id="25" dur="1" fill="hold">
                                          <p:stCondLst>
                                            <p:cond delay="0"/>
                                          </p:stCondLst>
                                        </p:cTn>
                                        <p:tgtEl>
                                          <p:spTgt spid="9"/>
                                        </p:tgtEl>
                                        <p:attrNameLst>
                                          <p:attrName>style.visibility</p:attrName>
                                        </p:attrNameLst>
                                      </p:cBhvr>
                                      <p:to>
                                        <p:strVal val="visible"/>
                                      </p:to>
                                    </p:set>
                                    <p:animEffect transition="in" filter="box(out)">
                                      <p:cBhvr>
                                        <p:cTn id="26" dur="1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wipe(up)">
                                      <p:cBhvr>
                                        <p:cTn id="31" dur="20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animEffect transition="in" filter="wipe(left)">
                                      <p:cBhvr>
                                        <p:cTn id="36" dur="1000"/>
                                        <p:tgtEl>
                                          <p:spTgt spid="8">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1" fill="hold" grpId="0" nodeType="click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Effect transition="in" filter="wipe(up)">
                                      <p:cBhvr>
                                        <p:cTn id="41" dur="2250"/>
                                        <p:tgtEl>
                                          <p:spTgt spid="8">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7" presetClass="emph" presetSubtype="0" repeatCount="3000" fill="remove" nodeType="clickEffect">
                                  <p:stCondLst>
                                    <p:cond delay="0"/>
                                  </p:stCondLst>
                                  <p:childTnLst>
                                    <p:animClr clrSpc="rgb" dir="cw">
                                      <p:cBhvr override="childStyle">
                                        <p:cTn id="45" dur="250" autoRev="1" fill="remove"/>
                                        <p:tgtEl>
                                          <p:spTgt spid="6">
                                            <p:txEl>
                                              <p:pRg st="0" end="0"/>
                                            </p:txEl>
                                          </p:spTgt>
                                        </p:tgtEl>
                                        <p:attrNameLst>
                                          <p:attrName>style.color</p:attrName>
                                        </p:attrNameLst>
                                      </p:cBhvr>
                                      <p:to>
                                        <a:schemeClr val="bg1"/>
                                      </p:to>
                                    </p:animClr>
                                    <p:animClr clrSpc="rgb" dir="cw">
                                      <p:cBhvr>
                                        <p:cTn id="46" dur="250" autoRev="1" fill="remove"/>
                                        <p:tgtEl>
                                          <p:spTgt spid="6">
                                            <p:txEl>
                                              <p:pRg st="0" end="0"/>
                                            </p:txEl>
                                          </p:spTgt>
                                        </p:tgtEl>
                                        <p:attrNameLst>
                                          <p:attrName>fillcolor</p:attrName>
                                        </p:attrNameLst>
                                      </p:cBhvr>
                                      <p:to>
                                        <a:schemeClr val="bg1"/>
                                      </p:to>
                                    </p:animClr>
                                    <p:set>
                                      <p:cBhvr>
                                        <p:cTn id="47" dur="250" autoRev="1" fill="remove"/>
                                        <p:tgtEl>
                                          <p:spTgt spid="6">
                                            <p:txEl>
                                              <p:pRg st="0" end="0"/>
                                            </p:txEl>
                                          </p:spTgt>
                                        </p:tgtEl>
                                        <p:attrNameLst>
                                          <p:attrName>fill.type</p:attrName>
                                        </p:attrNameLst>
                                      </p:cBhvr>
                                      <p:to>
                                        <p:strVal val="solid"/>
                                      </p:to>
                                    </p:set>
                                    <p:set>
                                      <p:cBhvr>
                                        <p:cTn id="48" dur="250" autoRev="1" fill="remove"/>
                                        <p:tgtEl>
                                          <p:spTgt spid="6">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uiExpand="1" build="p"/>
      <p:bldP spid="8"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08483"/>
          </a:xfrm>
        </p:spPr>
        <p:txBody>
          <a:bodyPr>
            <a:normAutofit/>
          </a:bodyPr>
          <a:lstStyle/>
          <a:p>
            <a:pPr algn="ctr"/>
            <a:r>
              <a:rPr lang="ja-JP" altLang="en-US" dirty="0" smtClean="0"/>
              <a:t>民法</a:t>
            </a:r>
            <a:r>
              <a:rPr lang="en-US" altLang="ja-JP" dirty="0" smtClean="0"/>
              <a:t>612</a:t>
            </a:r>
            <a:r>
              <a:rPr lang="ja-JP" altLang="en-US" dirty="0" smtClean="0"/>
              <a:t>条（無断転貸）の分析（</a:t>
            </a:r>
            <a:r>
              <a:rPr lang="en-US" altLang="ja-JP" dirty="0" smtClean="0"/>
              <a:t>3/3</a:t>
            </a:r>
            <a:r>
              <a:rPr lang="ja-JP" altLang="en-US" dirty="0" smtClean="0"/>
              <a:t>）</a:t>
            </a:r>
            <a:endParaRPr kumimoji="1" lang="ja-JP" altLang="en-US" dirty="0"/>
          </a:p>
        </p:txBody>
      </p:sp>
      <p:sp>
        <p:nvSpPr>
          <p:cNvPr id="3" name="正方形/長方形 2"/>
          <p:cNvSpPr/>
          <p:nvPr/>
        </p:nvSpPr>
        <p:spPr>
          <a:xfrm>
            <a:off x="1919538" y="1900915"/>
            <a:ext cx="8424936" cy="2391007"/>
          </a:xfrm>
          <a:prstGeom prst="rect">
            <a:avLst/>
          </a:prstGeom>
          <a:solidFill>
            <a:schemeClr val="bg1">
              <a:lumMod val="95000"/>
            </a:schemeClr>
          </a:solidFill>
          <a:ln w="3175"/>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4" name="フリーフォーム 3"/>
          <p:cNvSpPr/>
          <p:nvPr/>
        </p:nvSpPr>
        <p:spPr>
          <a:xfrm>
            <a:off x="2373324" y="1957662"/>
            <a:ext cx="4140864" cy="2136528"/>
          </a:xfrm>
          <a:custGeom>
            <a:avLst/>
            <a:gdLst>
              <a:gd name="connsiteX0" fmla="*/ 0 w 4140864"/>
              <a:gd name="connsiteY0" fmla="*/ 1068264 h 2136528"/>
              <a:gd name="connsiteX1" fmla="*/ 2070432 w 4140864"/>
              <a:gd name="connsiteY1" fmla="*/ 0 h 2136528"/>
              <a:gd name="connsiteX2" fmla="*/ 4140864 w 4140864"/>
              <a:gd name="connsiteY2" fmla="*/ 1068264 h 2136528"/>
              <a:gd name="connsiteX3" fmla="*/ 2070432 w 4140864"/>
              <a:gd name="connsiteY3" fmla="*/ 2136528 h 2136528"/>
              <a:gd name="connsiteX4" fmla="*/ 0 w 4140864"/>
              <a:gd name="connsiteY4" fmla="*/ 1068264 h 2136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0864" h="2136528">
                <a:moveTo>
                  <a:pt x="0" y="1068264"/>
                </a:moveTo>
                <a:cubicBezTo>
                  <a:pt x="0" y="478278"/>
                  <a:pt x="926964" y="0"/>
                  <a:pt x="2070432" y="0"/>
                </a:cubicBezTo>
                <a:cubicBezTo>
                  <a:pt x="3213900" y="0"/>
                  <a:pt x="4140864" y="478278"/>
                  <a:pt x="4140864" y="1068264"/>
                </a:cubicBezTo>
                <a:cubicBezTo>
                  <a:pt x="4140864" y="1658250"/>
                  <a:pt x="3213900" y="2136528"/>
                  <a:pt x="2070432" y="2136528"/>
                </a:cubicBezTo>
                <a:cubicBezTo>
                  <a:pt x="926964" y="2136528"/>
                  <a:pt x="0" y="1658250"/>
                  <a:pt x="0" y="1068264"/>
                </a:cubicBezTo>
                <a:close/>
              </a:path>
            </a:pathLst>
          </a:custGeom>
        </p:spPr>
        <p:style>
          <a:lnRef idx="0">
            <a:schemeClr val="lt1">
              <a:hueOff val="0"/>
              <a:satOff val="0"/>
              <a:lumOff val="0"/>
              <a:alphaOff val="0"/>
            </a:schemeClr>
          </a:lnRef>
          <a:fillRef idx="3">
            <a:schemeClr val="accent2">
              <a:alpha val="50000"/>
              <a:hueOff val="0"/>
              <a:satOff val="0"/>
              <a:lumOff val="0"/>
              <a:alphaOff val="0"/>
            </a:schemeClr>
          </a:fillRef>
          <a:effectRef idx="3">
            <a:schemeClr val="accent2">
              <a:alpha val="50000"/>
              <a:hueOff val="0"/>
              <a:satOff val="0"/>
              <a:lumOff val="0"/>
              <a:alphaOff val="0"/>
            </a:schemeClr>
          </a:effectRef>
          <a:fontRef idx="minor">
            <a:schemeClr val="tx1"/>
          </a:fontRef>
        </p:style>
        <p:txBody>
          <a:bodyPr spcFirstLastPara="0" vert="horz" wrap="square" lIns="578229" tIns="251942" rIns="1175110" bIns="251943" numCol="1" spcCol="1270" anchor="ctr" anchorCtr="0">
            <a:noAutofit/>
          </a:bodyPr>
          <a:lstStyle/>
          <a:p>
            <a:pPr lvl="0" algn="ctr" defTabSz="1244600">
              <a:lnSpc>
                <a:spcPct val="90000"/>
              </a:lnSpc>
              <a:spcBef>
                <a:spcPct val="0"/>
              </a:spcBef>
              <a:spcAft>
                <a:spcPct val="35000"/>
              </a:spcAft>
            </a:pPr>
            <a:r>
              <a:rPr kumimoji="1" lang="ja-JP" altLang="en-US" sz="2800" kern="1200" dirty="0" smtClean="0"/>
              <a:t>信頼関係破壊</a:t>
            </a:r>
            <a:r>
              <a:rPr kumimoji="1" lang="en-US" altLang="ja-JP" sz="2800" kern="1200" dirty="0" smtClean="0"/>
              <a:t/>
            </a:r>
            <a:br>
              <a:rPr kumimoji="1" lang="en-US" altLang="ja-JP" sz="2800" kern="1200" dirty="0" smtClean="0"/>
            </a:br>
            <a:r>
              <a:rPr kumimoji="1" lang="ja-JP" altLang="en-US" sz="2800" kern="1200" dirty="0" smtClean="0"/>
              <a:t>（法理）</a:t>
            </a:r>
            <a:endParaRPr kumimoji="1" lang="ja-JP" altLang="en-US" sz="2800" kern="1200" dirty="0"/>
          </a:p>
        </p:txBody>
      </p:sp>
      <p:sp>
        <p:nvSpPr>
          <p:cNvPr id="5" name="フリーフォーム 4"/>
          <p:cNvSpPr/>
          <p:nvPr/>
        </p:nvSpPr>
        <p:spPr>
          <a:xfrm>
            <a:off x="5813035" y="1894478"/>
            <a:ext cx="4140864" cy="2136528"/>
          </a:xfrm>
          <a:custGeom>
            <a:avLst/>
            <a:gdLst>
              <a:gd name="connsiteX0" fmla="*/ 0 w 4140864"/>
              <a:gd name="connsiteY0" fmla="*/ 1068264 h 2136528"/>
              <a:gd name="connsiteX1" fmla="*/ 2070432 w 4140864"/>
              <a:gd name="connsiteY1" fmla="*/ 0 h 2136528"/>
              <a:gd name="connsiteX2" fmla="*/ 4140864 w 4140864"/>
              <a:gd name="connsiteY2" fmla="*/ 1068264 h 2136528"/>
              <a:gd name="connsiteX3" fmla="*/ 2070432 w 4140864"/>
              <a:gd name="connsiteY3" fmla="*/ 2136528 h 2136528"/>
              <a:gd name="connsiteX4" fmla="*/ 0 w 4140864"/>
              <a:gd name="connsiteY4" fmla="*/ 1068264 h 2136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40864" h="2136528">
                <a:moveTo>
                  <a:pt x="0" y="1068264"/>
                </a:moveTo>
                <a:cubicBezTo>
                  <a:pt x="0" y="478278"/>
                  <a:pt x="926964" y="0"/>
                  <a:pt x="2070432" y="0"/>
                </a:cubicBezTo>
                <a:cubicBezTo>
                  <a:pt x="3213900" y="0"/>
                  <a:pt x="4140864" y="478278"/>
                  <a:pt x="4140864" y="1068264"/>
                </a:cubicBezTo>
                <a:cubicBezTo>
                  <a:pt x="4140864" y="1658250"/>
                  <a:pt x="3213900" y="2136528"/>
                  <a:pt x="2070432" y="2136528"/>
                </a:cubicBezTo>
                <a:cubicBezTo>
                  <a:pt x="926964" y="2136528"/>
                  <a:pt x="0" y="1658250"/>
                  <a:pt x="0" y="1068264"/>
                </a:cubicBezTo>
                <a:close/>
              </a:path>
            </a:pathLst>
          </a:custGeom>
        </p:spPr>
        <p:style>
          <a:lnRef idx="0">
            <a:schemeClr val="lt1">
              <a:hueOff val="0"/>
              <a:satOff val="0"/>
              <a:lumOff val="0"/>
              <a:alphaOff val="0"/>
            </a:schemeClr>
          </a:lnRef>
          <a:fillRef idx="3">
            <a:schemeClr val="accent3">
              <a:alpha val="50000"/>
              <a:hueOff val="0"/>
              <a:satOff val="0"/>
              <a:lumOff val="0"/>
              <a:alphaOff val="0"/>
            </a:schemeClr>
          </a:fillRef>
          <a:effectRef idx="3">
            <a:schemeClr val="accent3">
              <a:alpha val="50000"/>
              <a:hueOff val="0"/>
              <a:satOff val="0"/>
              <a:lumOff val="0"/>
              <a:alphaOff val="0"/>
            </a:schemeClr>
          </a:effectRef>
          <a:fontRef idx="minor">
            <a:schemeClr val="tx1"/>
          </a:fontRef>
        </p:style>
        <p:txBody>
          <a:bodyPr spcFirstLastPara="0" vert="horz" wrap="square" lIns="1175110" tIns="251943" rIns="578229" bIns="251942" numCol="1" spcCol="1270" anchor="ctr" anchorCtr="0">
            <a:noAutofit/>
          </a:bodyPr>
          <a:lstStyle/>
          <a:p>
            <a:pPr lvl="0" algn="ctr" defTabSz="1244600">
              <a:lnSpc>
                <a:spcPct val="90000"/>
              </a:lnSpc>
              <a:spcBef>
                <a:spcPct val="0"/>
              </a:spcBef>
              <a:spcAft>
                <a:spcPct val="35000"/>
              </a:spcAft>
            </a:pPr>
            <a:r>
              <a:rPr kumimoji="1" lang="ja-JP" altLang="en-US" sz="2800" kern="1200" dirty="0" smtClean="0">
                <a:latin typeface="+mj-ea"/>
                <a:ea typeface="+mj-ea"/>
              </a:rPr>
              <a:t>・無断譲渡</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・無断転貸</a:t>
            </a:r>
            <a:r>
              <a:rPr kumimoji="1" lang="en-US" altLang="ja-JP" sz="2800" kern="1200" dirty="0" smtClean="0">
                <a:latin typeface="+mj-ea"/>
                <a:ea typeface="+mj-ea"/>
              </a:rPr>
              <a:t/>
            </a:r>
            <a:br>
              <a:rPr kumimoji="1" lang="en-US" altLang="ja-JP" sz="2800" kern="1200" dirty="0" smtClean="0">
                <a:latin typeface="+mj-ea"/>
                <a:ea typeface="+mj-ea"/>
              </a:rPr>
            </a:br>
            <a:r>
              <a:rPr kumimoji="1" lang="ja-JP" altLang="en-US" sz="2800" kern="1200" dirty="0" smtClean="0">
                <a:latin typeface="+mj-ea"/>
                <a:ea typeface="+mj-ea"/>
              </a:rPr>
              <a:t>（民法</a:t>
            </a:r>
            <a:r>
              <a:rPr kumimoji="1" lang="en-US" altLang="ja-JP" sz="2800" kern="1200" dirty="0" smtClean="0">
                <a:latin typeface="+mj-ea"/>
                <a:ea typeface="+mj-ea"/>
              </a:rPr>
              <a:t>612</a:t>
            </a:r>
            <a:r>
              <a:rPr kumimoji="1" lang="ja-JP" altLang="en-US" sz="2800" kern="1200" dirty="0" smtClean="0">
                <a:latin typeface="+mj-ea"/>
                <a:ea typeface="+mj-ea"/>
              </a:rPr>
              <a:t>条）</a:t>
            </a:r>
            <a:endParaRPr kumimoji="1" lang="ja-JP" altLang="en-US" sz="2800" kern="1200" dirty="0">
              <a:latin typeface="+mj-ea"/>
              <a:ea typeface="+mj-ea"/>
            </a:endParaRPr>
          </a:p>
        </p:txBody>
      </p:sp>
      <p:sp>
        <p:nvSpPr>
          <p:cNvPr id="6" name="乗算記号 5"/>
          <p:cNvSpPr/>
          <p:nvPr/>
        </p:nvSpPr>
        <p:spPr>
          <a:xfrm>
            <a:off x="5231906" y="276501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乗算記号 6"/>
          <p:cNvSpPr/>
          <p:nvPr/>
        </p:nvSpPr>
        <p:spPr>
          <a:xfrm>
            <a:off x="5914258" y="276501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乗算記号 7"/>
          <p:cNvSpPr/>
          <p:nvPr/>
        </p:nvSpPr>
        <p:spPr>
          <a:xfrm>
            <a:off x="6574906" y="2765011"/>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形吹き出し 8"/>
          <p:cNvSpPr/>
          <p:nvPr/>
        </p:nvSpPr>
        <p:spPr>
          <a:xfrm>
            <a:off x="4439818" y="1396859"/>
            <a:ext cx="2405980" cy="612648"/>
          </a:xfrm>
          <a:prstGeom prst="wedgeEllipseCallout">
            <a:avLst>
              <a:gd name="adj1" fmla="val 18749"/>
              <a:gd name="adj2" fmla="val 17444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真の解除原因</a:t>
            </a:r>
            <a:r>
              <a:rPr kumimoji="1" lang="en-US" altLang="ja-JP" dirty="0" smtClean="0"/>
              <a:t/>
            </a:r>
            <a:br>
              <a:rPr kumimoji="1" lang="en-US" altLang="ja-JP" dirty="0" smtClean="0"/>
            </a:br>
            <a:r>
              <a:rPr kumimoji="1" lang="ja-JP" altLang="en-US" dirty="0" smtClean="0"/>
              <a:t>解除できる</a:t>
            </a:r>
            <a:endParaRPr kumimoji="1" lang="ja-JP" altLang="en-US" dirty="0"/>
          </a:p>
        </p:txBody>
      </p:sp>
      <p:sp>
        <p:nvSpPr>
          <p:cNvPr id="10" name="円形吹き出し 9"/>
          <p:cNvSpPr/>
          <p:nvPr/>
        </p:nvSpPr>
        <p:spPr>
          <a:xfrm>
            <a:off x="4405910" y="1394183"/>
            <a:ext cx="2405980" cy="612648"/>
          </a:xfrm>
          <a:prstGeom prst="wedgeEllipseCallout">
            <a:avLst>
              <a:gd name="adj1" fmla="val -7644"/>
              <a:gd name="adj2" fmla="val 18273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真の解除原因</a:t>
            </a:r>
            <a:r>
              <a:rPr kumimoji="1" lang="en-US" altLang="ja-JP" b="1" dirty="0" smtClean="0"/>
              <a:t/>
            </a:r>
            <a:br>
              <a:rPr kumimoji="1" lang="en-US" altLang="ja-JP" b="1" dirty="0" smtClean="0"/>
            </a:br>
            <a:r>
              <a:rPr kumimoji="1" lang="ja-JP" altLang="en-US" b="1" dirty="0" smtClean="0"/>
              <a:t>解除できる</a:t>
            </a:r>
            <a:endParaRPr kumimoji="1" lang="ja-JP" altLang="en-US" b="1" dirty="0"/>
          </a:p>
        </p:txBody>
      </p:sp>
      <p:sp>
        <p:nvSpPr>
          <p:cNvPr id="11" name="テキスト ボックス 10"/>
          <p:cNvSpPr txBox="1"/>
          <p:nvPr/>
        </p:nvSpPr>
        <p:spPr>
          <a:xfrm>
            <a:off x="1775522" y="4349187"/>
            <a:ext cx="8712968" cy="1815882"/>
          </a:xfrm>
          <a:prstGeom prst="rect">
            <a:avLst/>
          </a:prstGeom>
          <a:noFill/>
        </p:spPr>
        <p:txBody>
          <a:bodyPr wrap="square" rtlCol="0">
            <a:spAutoFit/>
          </a:bodyPr>
          <a:lstStyle/>
          <a:p>
            <a:pPr marL="285750" indent="-285750">
              <a:buFont typeface="Wingdings" pitchFamily="2" charset="2"/>
              <a:buChar char="n"/>
            </a:pPr>
            <a:r>
              <a:rPr lang="ja-JP" altLang="en-US" sz="1600" b="1" dirty="0"/>
              <a:t>第</a:t>
            </a:r>
            <a:r>
              <a:rPr lang="en-US" altLang="ja-JP" sz="1600" b="1" dirty="0"/>
              <a:t>612</a:t>
            </a:r>
            <a:r>
              <a:rPr lang="ja-JP" altLang="en-US" sz="1600" b="1" dirty="0"/>
              <a:t>条</a:t>
            </a:r>
            <a:r>
              <a:rPr lang="ja-JP" altLang="en-US" sz="1600" dirty="0"/>
              <a:t>（賃借権の譲渡及び転貸の制限）</a:t>
            </a:r>
            <a:r>
              <a:rPr lang="ja-JP" altLang="en-US" sz="1600" dirty="0" smtClean="0"/>
              <a:t>（加賀山茂「</a:t>
            </a:r>
            <a:r>
              <a:rPr lang="ja-JP" altLang="en-US" sz="1600" b="1" dirty="0" smtClean="0"/>
              <a:t>改正私案</a:t>
            </a:r>
            <a:r>
              <a:rPr lang="ja-JP" altLang="en-US" sz="1600" dirty="0" smtClean="0"/>
              <a:t>」）</a:t>
            </a:r>
            <a:endParaRPr lang="en-US" altLang="ja-JP" sz="1600" dirty="0" smtClean="0"/>
          </a:p>
          <a:p>
            <a:pPr marL="444500" lvl="1" indent="-266700">
              <a:buFont typeface="Wingdings" pitchFamily="2" charset="2"/>
              <a:buChar char="n"/>
            </a:pPr>
            <a:r>
              <a:rPr lang="ja-JP" altLang="en-US" sz="1600" dirty="0" smtClean="0"/>
              <a:t>①</a:t>
            </a:r>
            <a:r>
              <a:rPr lang="ja-JP" altLang="en-US" sz="1600" dirty="0"/>
              <a:t>賃借人が契約の目的に違反して使用又は収益をしたため，賃貸人と賃借人との間の信頼関係が破壊されるに至ったときは</a:t>
            </a:r>
            <a:r>
              <a:rPr lang="ja-JP" altLang="en-US" sz="1600" dirty="0" smtClean="0"/>
              <a:t>，そのときに限り，賃貸人</a:t>
            </a:r>
            <a:r>
              <a:rPr lang="ja-JP" altLang="en-US" sz="1600" dirty="0"/>
              <a:t>は，契約の解除をすることが</a:t>
            </a:r>
            <a:r>
              <a:rPr lang="ja-JP" altLang="en-US" sz="1600" dirty="0" smtClean="0"/>
              <a:t>できる。</a:t>
            </a:r>
            <a:endParaRPr lang="en-US" altLang="ja-JP" sz="1600" dirty="0" smtClean="0"/>
          </a:p>
          <a:p>
            <a:pPr marL="444500" lvl="1" indent="-266700">
              <a:buFont typeface="Wingdings" pitchFamily="2" charset="2"/>
              <a:buChar char="n"/>
            </a:pPr>
            <a:r>
              <a:rPr lang="ja-JP" altLang="en-US" sz="1600" dirty="0" smtClean="0"/>
              <a:t>②</a:t>
            </a:r>
            <a:r>
              <a:rPr lang="ja-JP" altLang="en-US" sz="1600" dirty="0"/>
              <a:t>賃借人が，賃貸人の承諾を得ないで，その賃借権を譲り渡し，又は賃借物を転貸したときは，信頼関係が破壊されたものと推定する</a:t>
            </a:r>
            <a:r>
              <a:rPr lang="ja-JP" altLang="en-US" sz="1600" dirty="0" smtClean="0"/>
              <a:t>。</a:t>
            </a:r>
            <a:endParaRPr lang="en-US" altLang="ja-JP" sz="1600" dirty="0" smtClean="0"/>
          </a:p>
          <a:p>
            <a:pPr marL="444500" lvl="1" indent="-266700">
              <a:buFont typeface="Wingdings" pitchFamily="2" charset="2"/>
              <a:buChar char="n"/>
            </a:pPr>
            <a:r>
              <a:rPr lang="ja-JP" altLang="en-US" sz="1600" dirty="0" smtClean="0"/>
              <a:t>ただし</a:t>
            </a:r>
            <a:r>
              <a:rPr lang="ja-JP" altLang="en-US" sz="1600" dirty="0"/>
              <a:t>，賃借人の行為が，賃貸人に対する背信</a:t>
            </a:r>
            <a:r>
              <a:rPr lang="ja-JP" altLang="en-US" sz="1600" dirty="0" smtClean="0"/>
              <a:t>行為（信頼関係の破壊）と</a:t>
            </a:r>
            <a:r>
              <a:rPr lang="ja-JP" altLang="en-US" sz="1600" dirty="0"/>
              <a:t>認めるに足りない特段の事情があることを賃借人が証明したときは，賃貸人は，契約の解除をすることができない</a:t>
            </a:r>
            <a:r>
              <a:rPr lang="ja-JP" altLang="en-US" sz="1600" dirty="0" smtClean="0"/>
              <a:t>。</a:t>
            </a:r>
            <a:endParaRPr lang="ja-JP" altLang="en-US" sz="1600" dirty="0"/>
          </a:p>
        </p:txBody>
      </p:sp>
      <p:sp>
        <p:nvSpPr>
          <p:cNvPr id="12" name="円形吹き出し 11"/>
          <p:cNvSpPr/>
          <p:nvPr/>
        </p:nvSpPr>
        <p:spPr>
          <a:xfrm>
            <a:off x="6888090" y="1366227"/>
            <a:ext cx="2646578" cy="673913"/>
          </a:xfrm>
          <a:prstGeom prst="wedgeEllipseCallout">
            <a:avLst>
              <a:gd name="adj1" fmla="val -51887"/>
              <a:gd name="adj2" fmla="val 163698"/>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t>反対解釈</a:t>
            </a:r>
            <a:r>
              <a:rPr lang="en-US" altLang="ja-JP" b="1" dirty="0" smtClean="0"/>
              <a:t/>
            </a:r>
            <a:br>
              <a:rPr lang="en-US" altLang="ja-JP" b="1" dirty="0" smtClean="0"/>
            </a:br>
            <a:r>
              <a:rPr lang="ja-JP" altLang="en-US" b="1" dirty="0" smtClean="0"/>
              <a:t>（解除できない）</a:t>
            </a:r>
            <a:endParaRPr kumimoji="1" lang="ja-JP" altLang="en-US" b="1" dirty="0"/>
          </a:p>
        </p:txBody>
      </p:sp>
      <p:sp>
        <p:nvSpPr>
          <p:cNvPr id="13" name="円形吹き出し 12"/>
          <p:cNvSpPr/>
          <p:nvPr/>
        </p:nvSpPr>
        <p:spPr>
          <a:xfrm>
            <a:off x="6888090" y="1371018"/>
            <a:ext cx="2646578" cy="673913"/>
          </a:xfrm>
          <a:prstGeom prst="wedgeEllipseCallout">
            <a:avLst>
              <a:gd name="adj1" fmla="val -51887"/>
              <a:gd name="adj2" fmla="val 163698"/>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ja-JP" altLang="en-US" b="1" dirty="0" smtClean="0"/>
              <a:t>解除要件でない</a:t>
            </a:r>
            <a:r>
              <a:rPr lang="en-US" altLang="ja-JP" b="1" dirty="0" smtClean="0"/>
              <a:t/>
            </a:r>
            <a:br>
              <a:rPr lang="en-US" altLang="ja-JP" b="1" dirty="0" smtClean="0"/>
            </a:br>
            <a:r>
              <a:rPr lang="ja-JP" altLang="en-US" b="1" dirty="0" smtClean="0"/>
              <a:t>（</a:t>
            </a:r>
            <a:r>
              <a:rPr lang="ja-JP" altLang="en-US" b="1" dirty="0"/>
              <a:t>推定の前提</a:t>
            </a:r>
            <a:r>
              <a:rPr lang="ja-JP" altLang="en-US" b="1" dirty="0" smtClean="0"/>
              <a:t>）</a:t>
            </a:r>
            <a:endParaRPr kumimoji="1" lang="ja-JP" altLang="en-US" b="1" dirty="0"/>
          </a:p>
        </p:txBody>
      </p:sp>
      <p:sp>
        <p:nvSpPr>
          <p:cNvPr id="14" name="日付プレースホルダー 13"/>
          <p:cNvSpPr>
            <a:spLocks noGrp="1"/>
          </p:cNvSpPr>
          <p:nvPr>
            <p:ph type="dt" sz="half" idx="10"/>
          </p:nvPr>
        </p:nvSpPr>
        <p:spPr/>
        <p:txBody>
          <a:bodyPr/>
          <a:lstStyle/>
          <a:p>
            <a:r>
              <a:rPr kumimoji="1" lang="en-US" altLang="ja-JP" smtClean="0"/>
              <a:t>2016/6/18</a:t>
            </a:r>
            <a:endParaRPr kumimoji="1" lang="ja-JP" altLang="en-US"/>
          </a:p>
        </p:txBody>
      </p:sp>
      <p:sp>
        <p:nvSpPr>
          <p:cNvPr id="15" name="フッター プレースホルダー 14"/>
          <p:cNvSpPr>
            <a:spLocks noGrp="1"/>
          </p:cNvSpPr>
          <p:nvPr>
            <p:ph type="ftr" sz="quarter" idx="11"/>
          </p:nvPr>
        </p:nvSpPr>
        <p:spPr/>
        <p:txBody>
          <a:bodyPr/>
          <a:lstStyle/>
          <a:p>
            <a:r>
              <a:rPr kumimoji="1" lang="en-US" altLang="ja-JP" smtClean="0"/>
              <a:t>KAGAYAMA Shigeru, 2016</a:t>
            </a:r>
            <a:endParaRPr kumimoji="1" lang="ja-JP" altLang="en-US"/>
          </a:p>
        </p:txBody>
      </p:sp>
      <p:sp>
        <p:nvSpPr>
          <p:cNvPr id="16" name="スライド番号プレースホルダー 15"/>
          <p:cNvSpPr>
            <a:spLocks noGrp="1"/>
          </p:cNvSpPr>
          <p:nvPr>
            <p:ph type="sldNum" sz="quarter" idx="12"/>
          </p:nvPr>
        </p:nvSpPr>
        <p:spPr/>
        <p:txBody>
          <a:bodyPr/>
          <a:lstStyle/>
          <a:p>
            <a:fld id="{EB9B1C35-F1D9-4471-B90F-D73F12948AA0}" type="slidenum">
              <a:rPr kumimoji="1" lang="ja-JP" altLang="en-US" smtClean="0"/>
              <a:t>30</a:t>
            </a:fld>
            <a:endParaRPr kumimoji="1" lang="ja-JP" altLang="en-US"/>
          </a:p>
        </p:txBody>
      </p:sp>
    </p:spTree>
    <p:extLst>
      <p:ext uri="{BB962C8B-B14F-4D97-AF65-F5344CB8AC3E}">
        <p14:creationId xmlns:p14="http://schemas.microsoft.com/office/powerpoint/2010/main" val="3299465778"/>
      </p:ext>
    </p:extLst>
  </p:cSld>
  <p:clrMapOvr>
    <a:masterClrMapping/>
  </p:clrMapOvr>
  <mc:AlternateContent xmlns:mc="http://schemas.openxmlformats.org/markup-compatibility/2006" xmlns:p14="http://schemas.microsoft.com/office/powerpoint/2010/main">
    <mc:Choice Requires="p14">
      <p:transition spd="slow" p14:dur="2000" advTm="18000"/>
    </mc:Choice>
    <mc:Fallback xmlns="">
      <p:transition spd="slow" advTm="18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000"/>
                                        <p:tgtEl>
                                          <p:spTgt spid="10"/>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left)">
                                      <p:cBhvr>
                                        <p:cTn id="19" dur="500"/>
                                        <p:tgtEl>
                                          <p:spTgt spid="3"/>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up)">
                                      <p:cBhvr>
                                        <p:cTn id="27" dur="1000"/>
                                        <p:tgtEl>
                                          <p:spTgt spid="12"/>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wipe(left)">
                                      <p:cBhvr>
                                        <p:cTn id="31" dur="750"/>
                                        <p:tgtEl>
                                          <p:spTgt spid="11">
                                            <p:txEl>
                                              <p:pRg st="0" end="0"/>
                                            </p:txEl>
                                          </p:spTgt>
                                        </p:tgtEl>
                                      </p:cBhvr>
                                    </p:animEffect>
                                  </p:childTnLst>
                                </p:cTn>
                              </p:par>
                            </p:childTnLst>
                          </p:cTn>
                        </p:par>
                        <p:par>
                          <p:cTn id="32" fill="hold">
                            <p:stCondLst>
                              <p:cond delay="5250"/>
                            </p:stCondLst>
                            <p:childTnLst>
                              <p:par>
                                <p:cTn id="33" presetID="22" presetClass="entr" presetSubtype="1" fill="hold" grpId="0" nodeType="afterEffect">
                                  <p:stCondLst>
                                    <p:cond delay="0"/>
                                  </p:stCondLst>
                                  <p:childTnLst>
                                    <p:set>
                                      <p:cBhvr>
                                        <p:cTn id="34" dur="1" fill="hold">
                                          <p:stCondLst>
                                            <p:cond delay="0"/>
                                          </p:stCondLst>
                                        </p:cTn>
                                        <p:tgtEl>
                                          <p:spTgt spid="11">
                                            <p:txEl>
                                              <p:pRg st="1" end="1"/>
                                            </p:txEl>
                                          </p:spTgt>
                                        </p:tgtEl>
                                        <p:attrNameLst>
                                          <p:attrName>style.visibility</p:attrName>
                                        </p:attrNameLst>
                                      </p:cBhvr>
                                      <p:to>
                                        <p:strVal val="visible"/>
                                      </p:to>
                                    </p:set>
                                    <p:animEffect transition="in" filter="wipe(up)">
                                      <p:cBhvr>
                                        <p:cTn id="35" dur="1750"/>
                                        <p:tgtEl>
                                          <p:spTgt spid="11">
                                            <p:txEl>
                                              <p:pRg st="1" end="1"/>
                                            </p:txEl>
                                          </p:spTgt>
                                        </p:tgtEl>
                                      </p:cBhvr>
                                    </p:animEffect>
                                  </p:childTnLst>
                                </p:cTn>
                              </p:par>
                            </p:childTnLst>
                          </p:cTn>
                        </p:par>
                        <p:par>
                          <p:cTn id="36" fill="hold">
                            <p:stCondLst>
                              <p:cond delay="7000"/>
                            </p:stCondLst>
                            <p:childTnLst>
                              <p:par>
                                <p:cTn id="37" presetID="22" presetClass="entr" presetSubtype="1" fill="hold" grpId="0" nodeType="after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wipe(up)">
                                      <p:cBhvr>
                                        <p:cTn id="39" dur="1000"/>
                                        <p:tgtEl>
                                          <p:spTgt spid="5"/>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par>
                          <p:cTn id="44" fill="hold">
                            <p:stCondLst>
                              <p:cond delay="8500"/>
                            </p:stCondLst>
                            <p:childTnLst>
                              <p:par>
                                <p:cTn id="45" presetID="22" presetClass="entr" presetSubtype="1" fill="hold" grpId="0"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up)">
                                      <p:cBhvr>
                                        <p:cTn id="47" dur="1000"/>
                                        <p:tgtEl>
                                          <p:spTgt spid="9"/>
                                        </p:tgtEl>
                                      </p:cBhvr>
                                    </p:animEffect>
                                  </p:childTnLst>
                                </p:cTn>
                              </p:par>
                            </p:childTnLst>
                          </p:cTn>
                        </p:par>
                        <p:par>
                          <p:cTn id="48" fill="hold">
                            <p:stCondLst>
                              <p:cond delay="9500"/>
                            </p:stCondLst>
                            <p:childTnLst>
                              <p:par>
                                <p:cTn id="49" presetID="22" presetClass="entr" presetSubtype="1" fill="hold" grpId="0" nodeType="afterEffect">
                                  <p:stCondLst>
                                    <p:cond delay="0"/>
                                  </p:stCondLst>
                                  <p:childTnLst>
                                    <p:set>
                                      <p:cBhvr>
                                        <p:cTn id="50" dur="1" fill="hold">
                                          <p:stCondLst>
                                            <p:cond delay="0"/>
                                          </p:stCondLst>
                                        </p:cTn>
                                        <p:tgtEl>
                                          <p:spTgt spid="11">
                                            <p:txEl>
                                              <p:pRg st="2" end="2"/>
                                            </p:txEl>
                                          </p:spTgt>
                                        </p:tgtEl>
                                        <p:attrNameLst>
                                          <p:attrName>style.visibility</p:attrName>
                                        </p:attrNameLst>
                                      </p:cBhvr>
                                      <p:to>
                                        <p:strVal val="visible"/>
                                      </p:to>
                                    </p:set>
                                    <p:animEffect transition="in" filter="wipe(up)">
                                      <p:cBhvr>
                                        <p:cTn id="51" dur="1500"/>
                                        <p:tgtEl>
                                          <p:spTgt spid="11">
                                            <p:txEl>
                                              <p:pRg st="2" end="2"/>
                                            </p:txEl>
                                          </p:spTgt>
                                        </p:tgtEl>
                                      </p:cBhvr>
                                    </p:animEffect>
                                  </p:childTnLst>
                                </p:cTn>
                              </p:par>
                            </p:childTnLst>
                          </p:cTn>
                        </p:par>
                        <p:par>
                          <p:cTn id="52" fill="hold">
                            <p:stCondLst>
                              <p:cond delay="11000"/>
                            </p:stCondLst>
                            <p:childTnLst>
                              <p:par>
                                <p:cTn id="53" presetID="22" presetClass="entr" presetSubtype="1"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wipe(up)">
                                      <p:cBhvr>
                                        <p:cTn id="55" dur="1000"/>
                                        <p:tgtEl>
                                          <p:spTgt spid="13"/>
                                        </p:tgtEl>
                                      </p:cBhvr>
                                    </p:animEffect>
                                  </p:childTnLst>
                                </p:cTn>
                              </p:par>
                            </p:childTnLst>
                          </p:cTn>
                        </p:par>
                        <p:par>
                          <p:cTn id="56" fill="hold">
                            <p:stCondLst>
                              <p:cond delay="12000"/>
                            </p:stCondLst>
                            <p:childTnLst>
                              <p:par>
                                <p:cTn id="57" presetID="22" presetClass="entr" presetSubtype="1" fill="hold" grpId="0" nodeType="afterEffect">
                                  <p:stCondLst>
                                    <p:cond delay="0"/>
                                  </p:stCondLst>
                                  <p:childTnLst>
                                    <p:set>
                                      <p:cBhvr>
                                        <p:cTn id="58" dur="1" fill="hold">
                                          <p:stCondLst>
                                            <p:cond delay="0"/>
                                          </p:stCondLst>
                                        </p:cTn>
                                        <p:tgtEl>
                                          <p:spTgt spid="11">
                                            <p:txEl>
                                              <p:pRg st="3" end="3"/>
                                            </p:txEl>
                                          </p:spTgt>
                                        </p:tgtEl>
                                        <p:attrNameLst>
                                          <p:attrName>style.visibility</p:attrName>
                                        </p:attrNameLst>
                                      </p:cBhvr>
                                      <p:to>
                                        <p:strVal val="visible"/>
                                      </p:to>
                                    </p:set>
                                    <p:animEffect transition="in" filter="wipe(up)">
                                      <p:cBhvr>
                                        <p:cTn id="59" dur="1750"/>
                                        <p:tgtEl>
                                          <p:spTgt spid="11">
                                            <p:txEl>
                                              <p:pRg st="3" end="3"/>
                                            </p:txEl>
                                          </p:spTgt>
                                        </p:tgtEl>
                                      </p:cBhvr>
                                    </p:animEffect>
                                  </p:childTnLst>
                                </p:cTn>
                              </p:par>
                            </p:childTnLst>
                          </p:cTn>
                        </p:par>
                        <p:par>
                          <p:cTn id="60" fill="hold">
                            <p:stCondLst>
                              <p:cond delay="13750"/>
                            </p:stCondLst>
                            <p:childTnLst>
                              <p:par>
                                <p:cTn id="61" presetID="10" presetClass="exit" presetSubtype="0" fill="hold" grpId="1" nodeType="afterEffect">
                                  <p:stCondLst>
                                    <p:cond delay="0"/>
                                  </p:stCondLst>
                                  <p:childTnLst>
                                    <p:animEffect transition="out" filter="fade">
                                      <p:cBhvr>
                                        <p:cTn id="62" dur="500"/>
                                        <p:tgtEl>
                                          <p:spTgt spid="13"/>
                                        </p:tgtEl>
                                      </p:cBhvr>
                                    </p:animEffect>
                                    <p:set>
                                      <p:cBhvr>
                                        <p:cTn id="63"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build="p"/>
      <p:bldP spid="12" grpId="0" animBg="1"/>
      <p:bldP spid="13" grpId="0" animBg="1"/>
      <p:bldP spid="13"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1850" y="584327"/>
            <a:ext cx="10515600" cy="1010011"/>
          </a:xfrm>
        </p:spPr>
        <p:txBody>
          <a:bodyPr anchor="ctr"/>
          <a:lstStyle/>
          <a:p>
            <a:pPr algn="ctr"/>
            <a:r>
              <a:rPr kumimoji="1" lang="ja-JP" altLang="en-US" dirty="0" smtClean="0"/>
              <a:t>法教育の今後の研究の課題</a:t>
            </a:r>
            <a:endParaRPr kumimoji="1" lang="ja-JP" altLang="en-US" dirty="0"/>
          </a:p>
        </p:txBody>
      </p:sp>
      <p:sp>
        <p:nvSpPr>
          <p:cNvPr id="5" name="テキスト プレースホルダー 4"/>
          <p:cNvSpPr>
            <a:spLocks noGrp="1"/>
          </p:cNvSpPr>
          <p:nvPr>
            <p:ph type="body" idx="1"/>
          </p:nvPr>
        </p:nvSpPr>
        <p:spPr>
          <a:xfrm>
            <a:off x="831850" y="1781908"/>
            <a:ext cx="10515600" cy="4307743"/>
          </a:xfrm>
        </p:spPr>
        <p:txBody>
          <a:bodyPr>
            <a:noAutofit/>
          </a:bodyPr>
          <a:lstStyle/>
          <a:p>
            <a:pPr marL="342900" indent="-342900">
              <a:buFont typeface="Arial" panose="020B0604020202020204" pitchFamily="34" charset="0"/>
              <a:buChar char="•"/>
            </a:pPr>
            <a:r>
              <a:rPr kumimoji="1" lang="ja-JP" altLang="en-US" sz="2800" dirty="0" smtClean="0">
                <a:solidFill>
                  <a:schemeClr val="tx1"/>
                </a:solidFill>
              </a:rPr>
              <a:t>契約法の法教育を実現するための研究</a:t>
            </a:r>
            <a:r>
              <a:rPr kumimoji="1" lang="en-US" altLang="ja-JP" sz="2800" dirty="0" smtClean="0">
                <a:solidFill>
                  <a:schemeClr val="tx1"/>
                </a:solidFill>
              </a:rPr>
              <a:t/>
            </a:r>
            <a:br>
              <a:rPr kumimoji="1" lang="en-US" altLang="ja-JP" sz="2800" dirty="0" smtClean="0">
                <a:solidFill>
                  <a:schemeClr val="tx1"/>
                </a:solidFill>
              </a:rPr>
            </a:br>
            <a:r>
              <a:rPr kumimoji="1" lang="ja-JP" altLang="en-US" sz="2800" dirty="0" smtClean="0">
                <a:solidFill>
                  <a:schemeClr val="tx1"/>
                </a:solidFill>
              </a:rPr>
              <a:t>（民法の</a:t>
            </a:r>
            <a:r>
              <a:rPr kumimoji="1" lang="en-US" altLang="ja-JP" sz="2800" dirty="0" smtClean="0">
                <a:solidFill>
                  <a:schemeClr val="tx1"/>
                </a:solidFill>
              </a:rPr>
              <a:t>Google</a:t>
            </a:r>
            <a:r>
              <a:rPr kumimoji="1" lang="ja-JP" altLang="en-US" sz="2800" dirty="0" smtClean="0">
                <a:solidFill>
                  <a:schemeClr val="tx1"/>
                </a:solidFill>
              </a:rPr>
              <a:t>マップを作成する試み）</a:t>
            </a:r>
            <a:endParaRPr kumimoji="1" lang="en-US" altLang="ja-JP" sz="2800" dirty="0" smtClean="0">
              <a:solidFill>
                <a:schemeClr val="tx1"/>
              </a:solidFill>
            </a:endParaRPr>
          </a:p>
          <a:p>
            <a:pPr marL="800100" lvl="1" indent="-342900">
              <a:buFont typeface="Arial" panose="020B0604020202020204" pitchFamily="34" charset="0"/>
              <a:buChar char="•"/>
            </a:pPr>
            <a:r>
              <a:rPr lang="ja-JP" altLang="en-US" sz="2800" dirty="0" smtClean="0">
                <a:solidFill>
                  <a:schemeClr val="tx1"/>
                </a:solidFill>
              </a:rPr>
              <a:t>憲法と民法との関係</a:t>
            </a:r>
            <a:endParaRPr lang="en-US" altLang="ja-JP" sz="2800" dirty="0" smtClean="0">
              <a:solidFill>
                <a:schemeClr val="tx1"/>
              </a:solidFill>
            </a:endParaRPr>
          </a:p>
          <a:p>
            <a:pPr marL="800100" lvl="1" indent="-342900">
              <a:buFont typeface="Arial" panose="020B0604020202020204" pitchFamily="34" charset="0"/>
              <a:buChar char="•"/>
            </a:pPr>
            <a:r>
              <a:rPr lang="ja-JP" altLang="en-US" sz="2800" dirty="0" smtClean="0">
                <a:solidFill>
                  <a:schemeClr val="tx1"/>
                </a:solidFill>
              </a:rPr>
              <a:t>民法通則の改正</a:t>
            </a:r>
            <a:endParaRPr lang="en-US" altLang="ja-JP" sz="2800" dirty="0" smtClean="0">
              <a:solidFill>
                <a:schemeClr val="tx1"/>
              </a:solidFill>
            </a:endParaRPr>
          </a:p>
          <a:p>
            <a:pPr marL="800100" lvl="1" indent="-342900">
              <a:buFont typeface="Arial" panose="020B0604020202020204" pitchFamily="34" charset="0"/>
              <a:buChar char="•"/>
            </a:pPr>
            <a:r>
              <a:rPr lang="ja-JP" altLang="en-US" sz="2800" dirty="0" smtClean="0">
                <a:solidFill>
                  <a:schemeClr val="tx1"/>
                </a:solidFill>
              </a:rPr>
              <a:t>不法行為法の電気回路図化</a:t>
            </a:r>
            <a:endParaRPr lang="en-US" altLang="ja-JP" sz="2800" dirty="0" smtClean="0">
              <a:solidFill>
                <a:schemeClr val="tx1"/>
              </a:solidFill>
            </a:endParaRPr>
          </a:p>
          <a:p>
            <a:pPr marL="800100" lvl="1" indent="-342900">
              <a:buFont typeface="Arial" panose="020B0604020202020204" pitchFamily="34" charset="0"/>
              <a:buChar char="•"/>
            </a:pPr>
            <a:r>
              <a:rPr lang="ja-JP" altLang="en-US" sz="2800" dirty="0" smtClean="0">
                <a:solidFill>
                  <a:schemeClr val="tx1"/>
                </a:solidFill>
              </a:rPr>
              <a:t>契約のフロー図</a:t>
            </a:r>
            <a:endParaRPr lang="en-US" altLang="ja-JP" sz="2800" dirty="0" smtClean="0">
              <a:solidFill>
                <a:schemeClr val="tx1"/>
              </a:solidFill>
            </a:endParaRPr>
          </a:p>
          <a:p>
            <a:pPr marL="1257300" lvl="2" indent="-342900">
              <a:buFont typeface="Arial" panose="020B0604020202020204" pitchFamily="34" charset="0"/>
              <a:buChar char="•"/>
            </a:pPr>
            <a:r>
              <a:rPr kumimoji="1" lang="ja-JP" altLang="en-US" sz="2400" dirty="0" smtClean="0">
                <a:solidFill>
                  <a:schemeClr val="tx1"/>
                </a:solidFill>
              </a:rPr>
              <a:t>契約成立のフロー図</a:t>
            </a:r>
            <a:endParaRPr kumimoji="1" lang="en-US" altLang="ja-JP" sz="2400" dirty="0" smtClean="0">
              <a:solidFill>
                <a:schemeClr val="tx1"/>
              </a:solidFill>
            </a:endParaRPr>
          </a:p>
          <a:p>
            <a:pPr marL="1257300" lvl="2" indent="-342900">
              <a:buFont typeface="Arial" panose="020B0604020202020204" pitchFamily="34" charset="0"/>
              <a:buChar char="•"/>
            </a:pPr>
            <a:r>
              <a:rPr lang="ja-JP" altLang="en-US" sz="2400" dirty="0" smtClean="0">
                <a:solidFill>
                  <a:schemeClr val="tx1"/>
                </a:solidFill>
              </a:rPr>
              <a:t>契約の有効・無効と権利外観法理との関係</a:t>
            </a:r>
            <a:endParaRPr lang="en-US" altLang="ja-JP" sz="2400" dirty="0" smtClean="0">
              <a:solidFill>
                <a:schemeClr val="tx1"/>
              </a:solidFill>
            </a:endParaRPr>
          </a:p>
          <a:p>
            <a:pPr marL="800100" lvl="1" indent="-342900">
              <a:buFont typeface="Arial" panose="020B0604020202020204" pitchFamily="34" charset="0"/>
              <a:buChar char="•"/>
            </a:pPr>
            <a:r>
              <a:rPr kumimoji="1" lang="ja-JP" altLang="en-US" sz="2800" dirty="0">
                <a:solidFill>
                  <a:schemeClr val="tx1"/>
                </a:solidFill>
              </a:rPr>
              <a:t>契約</a:t>
            </a:r>
            <a:r>
              <a:rPr kumimoji="1" lang="ja-JP" altLang="en-US" sz="2800" dirty="0" smtClean="0">
                <a:solidFill>
                  <a:schemeClr val="tx1"/>
                </a:solidFill>
              </a:rPr>
              <a:t>の類型</a:t>
            </a:r>
            <a:endParaRPr kumimoji="1" lang="en-US" altLang="ja-JP" sz="2800" dirty="0" smtClean="0">
              <a:solidFill>
                <a:schemeClr val="tx1"/>
              </a:solidFill>
            </a:endParaRPr>
          </a:p>
          <a:p>
            <a:pPr marL="800100" lvl="1" indent="-342900">
              <a:buFont typeface="Arial" panose="020B0604020202020204" pitchFamily="34" charset="0"/>
              <a:buChar char="•"/>
            </a:pPr>
            <a:r>
              <a:rPr lang="ja-JP" altLang="en-US" sz="2800" dirty="0" smtClean="0">
                <a:solidFill>
                  <a:schemeClr val="tx1"/>
                </a:solidFill>
              </a:rPr>
              <a:t>契約法の全体像の論理式（</a:t>
            </a:r>
            <a:r>
              <a:rPr lang="en-US" altLang="ja-JP" sz="2800" dirty="0" smtClean="0">
                <a:solidFill>
                  <a:schemeClr val="tx1"/>
                </a:solidFill>
              </a:rPr>
              <a:t>Prolog</a:t>
            </a:r>
            <a:r>
              <a:rPr lang="ja-JP" altLang="en-US" sz="2800" dirty="0" smtClean="0">
                <a:solidFill>
                  <a:schemeClr val="tx1"/>
                </a:solidFill>
              </a:rPr>
              <a:t>）による表現</a:t>
            </a:r>
            <a:endParaRPr kumimoji="1" lang="ja-JP" altLang="en-US" sz="2800" dirty="0">
              <a:solidFill>
                <a:schemeClr val="tx1"/>
              </a:solidFill>
            </a:endParaRPr>
          </a:p>
        </p:txBody>
      </p:sp>
      <p:sp>
        <p:nvSpPr>
          <p:cNvPr id="7" name="日付プレースホルダー 6"/>
          <p:cNvSpPr>
            <a:spLocks noGrp="1"/>
          </p:cNvSpPr>
          <p:nvPr>
            <p:ph type="dt" sz="half" idx="10"/>
          </p:nvPr>
        </p:nvSpPr>
        <p:spPr/>
        <p:txBody>
          <a:bodyPr/>
          <a:lstStyle/>
          <a:p>
            <a:r>
              <a:rPr kumimoji="1" lang="en-US" altLang="ja-JP" smtClean="0"/>
              <a:t>2016/6/18</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KAGAYAMA Shigeru, 2016</a:t>
            </a:r>
            <a:endParaRPr kumimoji="1" lang="ja-JP" altLang="en-US"/>
          </a:p>
        </p:txBody>
      </p:sp>
      <p:sp>
        <p:nvSpPr>
          <p:cNvPr id="9" name="スライド番号プレースホルダー 8"/>
          <p:cNvSpPr>
            <a:spLocks noGrp="1"/>
          </p:cNvSpPr>
          <p:nvPr>
            <p:ph type="sldNum" sz="quarter" idx="12"/>
          </p:nvPr>
        </p:nvSpPr>
        <p:spPr/>
        <p:txBody>
          <a:bodyPr/>
          <a:lstStyle/>
          <a:p>
            <a:fld id="{EB9B1C35-F1D9-4471-B90F-D73F12948AA0}" type="slidenum">
              <a:rPr kumimoji="1" lang="ja-JP" altLang="en-US" smtClean="0"/>
              <a:t>31</a:t>
            </a:fld>
            <a:endParaRPr kumimoji="1" lang="ja-JP" altLang="en-US"/>
          </a:p>
        </p:txBody>
      </p:sp>
    </p:spTree>
    <p:extLst>
      <p:ext uri="{BB962C8B-B14F-4D97-AF65-F5344CB8AC3E}">
        <p14:creationId xmlns:p14="http://schemas.microsoft.com/office/powerpoint/2010/main" val="242404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1000"/>
                                        <p:tgtEl>
                                          <p:spTgt spid="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left)">
                                      <p:cBhvr>
                                        <p:cTn id="10" dur="1000"/>
                                        <p:tgtEl>
                                          <p:spTgt spid="5">
                                            <p:txEl>
                                              <p:pRg st="1" end="1"/>
                                            </p:txEl>
                                          </p:spTgt>
                                        </p:tgtEl>
                                      </p:cBhvr>
                                    </p:animEffect>
                                  </p:childTnLst>
                                </p:cTn>
                              </p:par>
                            </p:childTnLst>
                          </p:cTn>
                        </p:par>
                        <p:par>
                          <p:cTn id="11" fill="hold">
                            <p:stCondLst>
                              <p:cond delay="1000"/>
                            </p:stCondLst>
                            <p:childTnLst>
                              <p:par>
                                <p:cTn id="12" presetID="22" presetClass="entr" presetSubtype="8" fill="hold" grpId="0" nodeType="after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wipe(left)">
                                      <p:cBhvr>
                                        <p:cTn id="14" dur="500"/>
                                        <p:tgtEl>
                                          <p:spTgt spid="5">
                                            <p:txEl>
                                              <p:pRg st="2" end="2"/>
                                            </p:txEl>
                                          </p:spTgt>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wipe(left)">
                                      <p:cBhvr>
                                        <p:cTn id="18" dur="750"/>
                                        <p:tgtEl>
                                          <p:spTgt spid="5">
                                            <p:txEl>
                                              <p:pRg st="3" end="3"/>
                                            </p:txEl>
                                          </p:spTgt>
                                        </p:tgtEl>
                                      </p:cBhvr>
                                    </p:animEffect>
                                  </p:childTnLst>
                                </p:cTn>
                              </p:par>
                            </p:childTnLst>
                          </p:cTn>
                        </p:par>
                        <p:par>
                          <p:cTn id="19" fill="hold">
                            <p:stCondLst>
                              <p:cond delay="2250"/>
                            </p:stCondLst>
                            <p:childTnLst>
                              <p:par>
                                <p:cTn id="20" presetID="22" presetClass="entr" presetSubtype="8" fill="hold" grpId="0" nodeType="after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ipe(left)">
                                      <p:cBhvr>
                                        <p:cTn id="22" dur="500"/>
                                        <p:tgtEl>
                                          <p:spTgt spid="5">
                                            <p:txEl>
                                              <p:pRg st="4" end="4"/>
                                            </p:txEl>
                                          </p:spTgt>
                                        </p:tgtEl>
                                      </p:cBhvr>
                                    </p:animEffect>
                                  </p:childTnLst>
                                </p:cTn>
                              </p:par>
                            </p:childTnLst>
                          </p:cTn>
                        </p:par>
                        <p:par>
                          <p:cTn id="23" fill="hold">
                            <p:stCondLst>
                              <p:cond delay="2750"/>
                            </p:stCondLst>
                            <p:childTnLst>
                              <p:par>
                                <p:cTn id="24" presetID="22" presetClass="entr" presetSubtype="8" fill="hold" grpId="0" nodeType="after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ipe(left)">
                                      <p:cBhvr>
                                        <p:cTn id="26" dur="500"/>
                                        <p:tgtEl>
                                          <p:spTgt spid="5">
                                            <p:txEl>
                                              <p:pRg st="5" end="5"/>
                                            </p:txEl>
                                          </p:spTgt>
                                        </p:tgtEl>
                                      </p:cBhvr>
                                    </p:animEffect>
                                  </p:childTnLst>
                                </p:cTn>
                              </p:par>
                            </p:childTnLst>
                          </p:cTn>
                        </p:par>
                        <p:par>
                          <p:cTn id="27" fill="hold">
                            <p:stCondLst>
                              <p:cond delay="3250"/>
                            </p:stCondLst>
                            <p:childTnLst>
                              <p:par>
                                <p:cTn id="28" presetID="22" presetClass="entr" presetSubtype="8" fill="hold" grpId="0" nodeType="after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wipe(left)">
                                      <p:cBhvr>
                                        <p:cTn id="30" dur="750"/>
                                        <p:tgtEl>
                                          <p:spTgt spid="5">
                                            <p:txEl>
                                              <p:pRg st="6" end="6"/>
                                            </p:txEl>
                                          </p:spTgt>
                                        </p:tgtEl>
                                      </p:cBhvr>
                                    </p:animEffect>
                                  </p:childTnLst>
                                </p:cTn>
                              </p:par>
                            </p:childTnLst>
                          </p:cTn>
                        </p:par>
                        <p:par>
                          <p:cTn id="31" fill="hold">
                            <p:stCondLst>
                              <p:cond delay="4000"/>
                            </p:stCondLst>
                            <p:childTnLst>
                              <p:par>
                                <p:cTn id="32" presetID="22" presetClass="entr" presetSubtype="8" fill="hold" grpId="0" nodeType="afterEffect">
                                  <p:stCondLst>
                                    <p:cond delay="0"/>
                                  </p:stCondLst>
                                  <p:childTnLst>
                                    <p:set>
                                      <p:cBhvr>
                                        <p:cTn id="33" dur="1" fill="hold">
                                          <p:stCondLst>
                                            <p:cond delay="0"/>
                                          </p:stCondLst>
                                        </p:cTn>
                                        <p:tgtEl>
                                          <p:spTgt spid="5">
                                            <p:txEl>
                                              <p:pRg st="7" end="7"/>
                                            </p:txEl>
                                          </p:spTgt>
                                        </p:tgtEl>
                                        <p:attrNameLst>
                                          <p:attrName>style.visibility</p:attrName>
                                        </p:attrNameLst>
                                      </p:cBhvr>
                                      <p:to>
                                        <p:strVal val="visible"/>
                                      </p:to>
                                    </p:set>
                                    <p:animEffect transition="in" filter="wipe(left)">
                                      <p:cBhvr>
                                        <p:cTn id="34" dur="500"/>
                                        <p:tgtEl>
                                          <p:spTgt spid="5">
                                            <p:txEl>
                                              <p:pRg st="7" end="7"/>
                                            </p:txEl>
                                          </p:spTgt>
                                        </p:tgtEl>
                                      </p:cBhvr>
                                    </p:animEffect>
                                  </p:childTnLst>
                                </p:cTn>
                              </p:par>
                            </p:childTnLst>
                          </p:cTn>
                        </p:par>
                        <p:par>
                          <p:cTn id="35" fill="hold">
                            <p:stCondLst>
                              <p:cond delay="4500"/>
                            </p:stCondLst>
                            <p:childTnLst>
                              <p:par>
                                <p:cTn id="36" presetID="22" presetClass="entr" presetSubtype="8" fill="hold" grpId="0" nodeType="afterEffect">
                                  <p:stCondLst>
                                    <p:cond delay="0"/>
                                  </p:stCondLst>
                                  <p:childTnLst>
                                    <p:set>
                                      <p:cBhvr>
                                        <p:cTn id="37" dur="1" fill="hold">
                                          <p:stCondLst>
                                            <p:cond delay="0"/>
                                          </p:stCondLst>
                                        </p:cTn>
                                        <p:tgtEl>
                                          <p:spTgt spid="5">
                                            <p:txEl>
                                              <p:pRg st="8" end="8"/>
                                            </p:txEl>
                                          </p:spTgt>
                                        </p:tgtEl>
                                        <p:attrNameLst>
                                          <p:attrName>style.visibility</p:attrName>
                                        </p:attrNameLst>
                                      </p:cBhvr>
                                      <p:to>
                                        <p:strVal val="visible"/>
                                      </p:to>
                                    </p:set>
                                    <p:animEffect transition="in" filter="wipe(left)">
                                      <p:cBhvr>
                                        <p:cTn id="38" dur="75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5"/>
            <a:ext cx="10515600" cy="783737"/>
          </a:xfrm>
        </p:spPr>
        <p:txBody>
          <a:bodyPr/>
          <a:lstStyle/>
          <a:p>
            <a:r>
              <a:rPr kumimoji="1" lang="ja-JP" altLang="en-US" dirty="0" smtClean="0"/>
              <a:t>憲法と民法との関係</a:t>
            </a:r>
            <a:endParaRPr kumimoji="1" lang="ja-JP" altLang="en-US"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32</a:t>
            </a:fld>
            <a:endParaRPr kumimoji="1" lang="ja-JP" altLang="en-US"/>
          </a:p>
        </p:txBody>
      </p:sp>
      <p:graphicFrame>
        <p:nvGraphicFramePr>
          <p:cNvPr id="8" name="図表 7"/>
          <p:cNvGraphicFramePr/>
          <p:nvPr>
            <p:extLst>
              <p:ext uri="{D42A27DB-BD31-4B8C-83A1-F6EECF244321}">
                <p14:modId xmlns:p14="http://schemas.microsoft.com/office/powerpoint/2010/main" val="1606239654"/>
              </p:ext>
            </p:extLst>
          </p:nvPr>
        </p:nvGraphicFramePr>
        <p:xfrm>
          <a:off x="261257" y="1328617"/>
          <a:ext cx="11684000" cy="47606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07570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64C2124A-077F-4A29-A8D5-B4CEE329204C}"/>
                                            </p:graphicEl>
                                          </p:spTgt>
                                        </p:tgtEl>
                                        <p:attrNameLst>
                                          <p:attrName>style.visibility</p:attrName>
                                        </p:attrNameLst>
                                      </p:cBhvr>
                                      <p:to>
                                        <p:strVal val="visible"/>
                                      </p:to>
                                    </p:set>
                                    <p:animEffect transition="in" filter="wipe(left)">
                                      <p:cBhvr>
                                        <p:cTn id="7" dur="500"/>
                                        <p:tgtEl>
                                          <p:spTgt spid="8">
                                            <p:graphicEl>
                                              <a:dgm id="{64C2124A-077F-4A29-A8D5-B4CEE329204C}"/>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3D040DBE-7724-449F-A4A9-330A136684AD}"/>
                                            </p:graphicEl>
                                          </p:spTgt>
                                        </p:tgtEl>
                                        <p:attrNameLst>
                                          <p:attrName>style.visibility</p:attrName>
                                        </p:attrNameLst>
                                      </p:cBhvr>
                                      <p:to>
                                        <p:strVal val="visible"/>
                                      </p:to>
                                    </p:set>
                                    <p:animEffect transition="in" filter="wipe(left)">
                                      <p:cBhvr>
                                        <p:cTn id="11" dur="500"/>
                                        <p:tgtEl>
                                          <p:spTgt spid="8">
                                            <p:graphicEl>
                                              <a:dgm id="{3D040DBE-7724-449F-A4A9-330A136684A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graphicEl>
                                              <a:dgm id="{C9499107-885D-4E45-B3EB-FB8A6CEC09F9}"/>
                                            </p:graphicEl>
                                          </p:spTgt>
                                        </p:tgtEl>
                                        <p:attrNameLst>
                                          <p:attrName>style.visibility</p:attrName>
                                        </p:attrNameLst>
                                      </p:cBhvr>
                                      <p:to>
                                        <p:strVal val="visible"/>
                                      </p:to>
                                    </p:set>
                                    <p:animEffect transition="in" filter="wipe(left)">
                                      <p:cBhvr>
                                        <p:cTn id="16" dur="500"/>
                                        <p:tgtEl>
                                          <p:spTgt spid="8">
                                            <p:graphicEl>
                                              <a:dgm id="{C9499107-885D-4E45-B3EB-FB8A6CEC09F9}"/>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8">
                                            <p:graphicEl>
                                              <a:dgm id="{4D224838-B9D7-424B-8462-B0A1527ECF97}"/>
                                            </p:graphicEl>
                                          </p:spTgt>
                                        </p:tgtEl>
                                        <p:attrNameLst>
                                          <p:attrName>style.visibility</p:attrName>
                                        </p:attrNameLst>
                                      </p:cBhvr>
                                      <p:to>
                                        <p:strVal val="visible"/>
                                      </p:to>
                                    </p:set>
                                    <p:animEffect transition="in" filter="wipe(left)">
                                      <p:cBhvr>
                                        <p:cTn id="20" dur="500"/>
                                        <p:tgtEl>
                                          <p:spTgt spid="8">
                                            <p:graphicEl>
                                              <a:dgm id="{4D224838-B9D7-424B-8462-B0A1527ECF97}"/>
                                            </p:graphicEl>
                                          </p:spTgt>
                                        </p:tgtEl>
                                      </p:cBhvr>
                                    </p:animEffect>
                                  </p:childTnLst>
                                </p:cTn>
                              </p:par>
                            </p:childTnLst>
                          </p:cTn>
                        </p:par>
                        <p:par>
                          <p:cTn id="21" fill="hold">
                            <p:stCondLst>
                              <p:cond delay="1000"/>
                            </p:stCondLst>
                            <p:childTnLst>
                              <p:par>
                                <p:cTn id="22" presetID="22" presetClass="entr" presetSubtype="8" fill="hold" grpId="0" nodeType="afterEffect">
                                  <p:stCondLst>
                                    <p:cond delay="0"/>
                                  </p:stCondLst>
                                  <p:childTnLst>
                                    <p:set>
                                      <p:cBhvr>
                                        <p:cTn id="23" dur="1" fill="hold">
                                          <p:stCondLst>
                                            <p:cond delay="0"/>
                                          </p:stCondLst>
                                        </p:cTn>
                                        <p:tgtEl>
                                          <p:spTgt spid="8">
                                            <p:graphicEl>
                                              <a:dgm id="{F544453A-1CD9-46AE-856F-48971BA9B957}"/>
                                            </p:graphicEl>
                                          </p:spTgt>
                                        </p:tgtEl>
                                        <p:attrNameLst>
                                          <p:attrName>style.visibility</p:attrName>
                                        </p:attrNameLst>
                                      </p:cBhvr>
                                      <p:to>
                                        <p:strVal val="visible"/>
                                      </p:to>
                                    </p:set>
                                    <p:animEffect transition="in" filter="wipe(left)">
                                      <p:cBhvr>
                                        <p:cTn id="24" dur="500"/>
                                        <p:tgtEl>
                                          <p:spTgt spid="8">
                                            <p:graphicEl>
                                              <a:dgm id="{F544453A-1CD9-46AE-856F-48971BA9B957}"/>
                                            </p:graphicEl>
                                          </p:spTgt>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8">
                                            <p:graphicEl>
                                              <a:dgm id="{AAC0E1E7-FDED-49A2-A179-902D5EB9EBAC}"/>
                                            </p:graphicEl>
                                          </p:spTgt>
                                        </p:tgtEl>
                                        <p:attrNameLst>
                                          <p:attrName>style.visibility</p:attrName>
                                        </p:attrNameLst>
                                      </p:cBhvr>
                                      <p:to>
                                        <p:strVal val="visible"/>
                                      </p:to>
                                    </p:set>
                                    <p:animEffect transition="in" filter="wipe(left)">
                                      <p:cBhvr>
                                        <p:cTn id="28" dur="500"/>
                                        <p:tgtEl>
                                          <p:spTgt spid="8">
                                            <p:graphicEl>
                                              <a:dgm id="{AAC0E1E7-FDED-49A2-A179-902D5EB9EBAC}"/>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8">
                                            <p:graphicEl>
                                              <a:dgm id="{8FC9F53F-7DE5-4A7F-8E4F-F03030902EFC}"/>
                                            </p:graphicEl>
                                          </p:spTgt>
                                        </p:tgtEl>
                                        <p:attrNameLst>
                                          <p:attrName>style.visibility</p:attrName>
                                        </p:attrNameLst>
                                      </p:cBhvr>
                                      <p:to>
                                        <p:strVal val="visible"/>
                                      </p:to>
                                    </p:set>
                                    <p:animEffect transition="in" filter="wipe(left)">
                                      <p:cBhvr>
                                        <p:cTn id="33" dur="500"/>
                                        <p:tgtEl>
                                          <p:spTgt spid="8">
                                            <p:graphicEl>
                                              <a:dgm id="{8FC9F53F-7DE5-4A7F-8E4F-F03030902EFC}"/>
                                            </p:graphicEl>
                                          </p:spTgt>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8">
                                            <p:graphicEl>
                                              <a:dgm id="{DA0841EC-BC73-4E80-BD33-3FC197D17913}"/>
                                            </p:graphicEl>
                                          </p:spTgt>
                                        </p:tgtEl>
                                        <p:attrNameLst>
                                          <p:attrName>style.visibility</p:attrName>
                                        </p:attrNameLst>
                                      </p:cBhvr>
                                      <p:to>
                                        <p:strVal val="visible"/>
                                      </p:to>
                                    </p:set>
                                    <p:animEffect transition="in" filter="wipe(left)">
                                      <p:cBhvr>
                                        <p:cTn id="37" dur="500"/>
                                        <p:tgtEl>
                                          <p:spTgt spid="8">
                                            <p:graphicEl>
                                              <a:dgm id="{DA0841EC-BC73-4E80-BD33-3FC197D17913}"/>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
                                            <p:graphicEl>
                                              <a:dgm id="{F7006E90-E6F8-47B2-90DC-0F7F08BE8EC1}"/>
                                            </p:graphicEl>
                                          </p:spTgt>
                                        </p:tgtEl>
                                        <p:attrNameLst>
                                          <p:attrName>style.visibility</p:attrName>
                                        </p:attrNameLst>
                                      </p:cBhvr>
                                      <p:to>
                                        <p:strVal val="visible"/>
                                      </p:to>
                                    </p:set>
                                    <p:animEffect transition="in" filter="wipe(up)">
                                      <p:cBhvr>
                                        <p:cTn id="42" dur="3000"/>
                                        <p:tgtEl>
                                          <p:spTgt spid="8">
                                            <p:graphicEl>
                                              <a:dgm id="{F7006E90-E6F8-47B2-90DC-0F7F08BE8EC1}"/>
                                            </p:graphicEl>
                                          </p:spTgt>
                                        </p:tgtEl>
                                      </p:cBhvr>
                                    </p:animEffect>
                                  </p:childTnLst>
                                </p:cTn>
                              </p:par>
                            </p:childTnLst>
                          </p:cTn>
                        </p:par>
                        <p:par>
                          <p:cTn id="43" fill="hold">
                            <p:stCondLst>
                              <p:cond delay="3000"/>
                            </p:stCondLst>
                            <p:childTnLst>
                              <p:par>
                                <p:cTn id="44" presetID="22" presetClass="entr" presetSubtype="8" fill="hold" grpId="0" nodeType="afterEffect">
                                  <p:stCondLst>
                                    <p:cond delay="0"/>
                                  </p:stCondLst>
                                  <p:childTnLst>
                                    <p:set>
                                      <p:cBhvr>
                                        <p:cTn id="45" dur="1" fill="hold">
                                          <p:stCondLst>
                                            <p:cond delay="0"/>
                                          </p:stCondLst>
                                        </p:cTn>
                                        <p:tgtEl>
                                          <p:spTgt spid="8">
                                            <p:graphicEl>
                                              <a:dgm id="{868A19F2-8751-4603-8208-A70D329B978A}"/>
                                            </p:graphicEl>
                                          </p:spTgt>
                                        </p:tgtEl>
                                        <p:attrNameLst>
                                          <p:attrName>style.visibility</p:attrName>
                                        </p:attrNameLst>
                                      </p:cBhvr>
                                      <p:to>
                                        <p:strVal val="visible"/>
                                      </p:to>
                                    </p:set>
                                    <p:animEffect transition="in" filter="wipe(left)">
                                      <p:cBhvr>
                                        <p:cTn id="46" dur="500"/>
                                        <p:tgtEl>
                                          <p:spTgt spid="8">
                                            <p:graphicEl>
                                              <a:dgm id="{868A19F2-8751-4603-8208-A70D329B978A}"/>
                                            </p:graphicEl>
                                          </p:spTgt>
                                        </p:tgtEl>
                                      </p:cBhvr>
                                    </p:animEffect>
                                  </p:childTnLst>
                                </p:cTn>
                              </p:par>
                            </p:childTnLst>
                          </p:cTn>
                        </p:par>
                        <p:par>
                          <p:cTn id="47" fill="hold">
                            <p:stCondLst>
                              <p:cond delay="3500"/>
                            </p:stCondLst>
                            <p:childTnLst>
                              <p:par>
                                <p:cTn id="48" presetID="22" presetClass="entr" presetSubtype="8" fill="hold" grpId="0" nodeType="afterEffect">
                                  <p:stCondLst>
                                    <p:cond delay="0"/>
                                  </p:stCondLst>
                                  <p:childTnLst>
                                    <p:set>
                                      <p:cBhvr>
                                        <p:cTn id="49" dur="1" fill="hold">
                                          <p:stCondLst>
                                            <p:cond delay="0"/>
                                          </p:stCondLst>
                                        </p:cTn>
                                        <p:tgtEl>
                                          <p:spTgt spid="8">
                                            <p:graphicEl>
                                              <a:dgm id="{57DDF914-E92F-43DF-812F-4E660A246ADB}"/>
                                            </p:graphicEl>
                                          </p:spTgt>
                                        </p:tgtEl>
                                        <p:attrNameLst>
                                          <p:attrName>style.visibility</p:attrName>
                                        </p:attrNameLst>
                                      </p:cBhvr>
                                      <p:to>
                                        <p:strVal val="visible"/>
                                      </p:to>
                                    </p:set>
                                    <p:animEffect transition="in" filter="wipe(left)">
                                      <p:cBhvr>
                                        <p:cTn id="50" dur="500"/>
                                        <p:tgtEl>
                                          <p:spTgt spid="8">
                                            <p:graphicEl>
                                              <a:dgm id="{57DDF914-E92F-43DF-812F-4E660A246ADB}"/>
                                            </p:graphicEl>
                                          </p:spTgt>
                                        </p:tgtEl>
                                      </p:cBhvr>
                                    </p:animEffect>
                                  </p:childTnLst>
                                </p:cTn>
                              </p:par>
                            </p:childTnLst>
                          </p:cTn>
                        </p:par>
                        <p:par>
                          <p:cTn id="51" fill="hold">
                            <p:stCondLst>
                              <p:cond delay="4000"/>
                            </p:stCondLst>
                            <p:childTnLst>
                              <p:par>
                                <p:cTn id="52" presetID="22" presetClass="entr" presetSubtype="8" fill="hold" grpId="0" nodeType="afterEffect">
                                  <p:stCondLst>
                                    <p:cond delay="0"/>
                                  </p:stCondLst>
                                  <p:childTnLst>
                                    <p:set>
                                      <p:cBhvr>
                                        <p:cTn id="53" dur="1" fill="hold">
                                          <p:stCondLst>
                                            <p:cond delay="0"/>
                                          </p:stCondLst>
                                        </p:cTn>
                                        <p:tgtEl>
                                          <p:spTgt spid="8">
                                            <p:graphicEl>
                                              <a:dgm id="{5189F550-90A0-44BE-93F3-AB245F7F1E8B}"/>
                                            </p:graphicEl>
                                          </p:spTgt>
                                        </p:tgtEl>
                                        <p:attrNameLst>
                                          <p:attrName>style.visibility</p:attrName>
                                        </p:attrNameLst>
                                      </p:cBhvr>
                                      <p:to>
                                        <p:strVal val="visible"/>
                                      </p:to>
                                    </p:set>
                                    <p:animEffect transition="in" filter="wipe(left)">
                                      <p:cBhvr>
                                        <p:cTn id="54" dur="500"/>
                                        <p:tgtEl>
                                          <p:spTgt spid="8">
                                            <p:graphicEl>
                                              <a:dgm id="{5189F550-90A0-44BE-93F3-AB245F7F1E8B}"/>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1" fill="hold" grpId="0" nodeType="clickEffect">
                                  <p:stCondLst>
                                    <p:cond delay="0"/>
                                  </p:stCondLst>
                                  <p:childTnLst>
                                    <p:set>
                                      <p:cBhvr>
                                        <p:cTn id="58" dur="1" fill="hold">
                                          <p:stCondLst>
                                            <p:cond delay="0"/>
                                          </p:stCondLst>
                                        </p:cTn>
                                        <p:tgtEl>
                                          <p:spTgt spid="8">
                                            <p:graphicEl>
                                              <a:dgm id="{BDE14F77-28DF-4474-88F4-C70E525C48DE}"/>
                                            </p:graphicEl>
                                          </p:spTgt>
                                        </p:tgtEl>
                                        <p:attrNameLst>
                                          <p:attrName>style.visibility</p:attrName>
                                        </p:attrNameLst>
                                      </p:cBhvr>
                                      <p:to>
                                        <p:strVal val="visible"/>
                                      </p:to>
                                    </p:set>
                                    <p:animEffect transition="in" filter="wipe(up)">
                                      <p:cBhvr>
                                        <p:cTn id="59" dur="3000"/>
                                        <p:tgtEl>
                                          <p:spTgt spid="8">
                                            <p:graphicEl>
                                              <a:dgm id="{BDE14F77-28DF-4474-88F4-C70E525C48D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365126"/>
            <a:ext cx="10515600" cy="721840"/>
          </a:xfrm>
        </p:spPr>
        <p:txBody>
          <a:bodyPr/>
          <a:lstStyle/>
          <a:p>
            <a:pPr algn="ctr"/>
            <a:r>
              <a:rPr kumimoji="1" lang="ja-JP" altLang="en-US" dirty="0" smtClean="0"/>
              <a:t>民法通則（現行民法）</a:t>
            </a:r>
            <a:r>
              <a:rPr kumimoji="1" lang="ja-JP" altLang="en-US" sz="2800" dirty="0" smtClean="0"/>
              <a:t>→</a:t>
            </a:r>
            <a:r>
              <a:rPr kumimoji="1" lang="ja-JP" altLang="en-US" sz="2800" dirty="0" smtClean="0">
                <a:hlinkClick r:id="rId3" action="ppaction://hlinksldjump"/>
              </a:rPr>
              <a:t>改正案</a:t>
            </a:r>
            <a:endParaRPr kumimoji="1" lang="ja-JP" altLang="en-US" sz="2800"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33</a:t>
            </a:fld>
            <a:endParaRPr kumimoji="1" lang="ja-JP" altLang="en-US"/>
          </a:p>
        </p:txBody>
      </p:sp>
      <p:graphicFrame>
        <p:nvGraphicFramePr>
          <p:cNvPr id="8" name="図表 7"/>
          <p:cNvGraphicFramePr/>
          <p:nvPr>
            <p:extLst>
              <p:ext uri="{D42A27DB-BD31-4B8C-83A1-F6EECF244321}">
                <p14:modId xmlns:p14="http://schemas.microsoft.com/office/powerpoint/2010/main" val="1711799551"/>
              </p:ext>
            </p:extLst>
          </p:nvPr>
        </p:nvGraphicFramePr>
        <p:xfrm>
          <a:off x="415467" y="1266092"/>
          <a:ext cx="11406419" cy="49111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0171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EB868A39-A57A-49F7-A3F7-692FAF8A9FC5}"/>
                                            </p:graphicEl>
                                          </p:spTgt>
                                        </p:tgtEl>
                                        <p:attrNameLst>
                                          <p:attrName>style.visibility</p:attrName>
                                        </p:attrNameLst>
                                      </p:cBhvr>
                                      <p:to>
                                        <p:strVal val="visible"/>
                                      </p:to>
                                    </p:set>
                                    <p:animEffect transition="in" filter="wipe(left)">
                                      <p:cBhvr>
                                        <p:cTn id="7" dur="500"/>
                                        <p:tgtEl>
                                          <p:spTgt spid="8">
                                            <p:graphicEl>
                                              <a:dgm id="{EB868A39-A57A-49F7-A3F7-692FAF8A9FC5}"/>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9243FEE9-68C2-45F9-A777-9635D3437675}"/>
                                            </p:graphicEl>
                                          </p:spTgt>
                                        </p:tgtEl>
                                        <p:attrNameLst>
                                          <p:attrName>style.visibility</p:attrName>
                                        </p:attrNameLst>
                                      </p:cBhvr>
                                      <p:to>
                                        <p:strVal val="visible"/>
                                      </p:to>
                                    </p:set>
                                    <p:animEffect transition="in" filter="wipe(left)">
                                      <p:cBhvr>
                                        <p:cTn id="11" dur="500"/>
                                        <p:tgtEl>
                                          <p:spTgt spid="8">
                                            <p:graphicEl>
                                              <a:dgm id="{9243FEE9-68C2-45F9-A777-9635D3437675}"/>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1E3CEEBE-6AF4-4A30-A1DB-E1B40C13EB14}"/>
                                            </p:graphicEl>
                                          </p:spTgt>
                                        </p:tgtEl>
                                        <p:attrNameLst>
                                          <p:attrName>style.visibility</p:attrName>
                                        </p:attrNameLst>
                                      </p:cBhvr>
                                      <p:to>
                                        <p:strVal val="visible"/>
                                      </p:to>
                                    </p:set>
                                    <p:animEffect transition="in" filter="wipe(left)">
                                      <p:cBhvr>
                                        <p:cTn id="15" dur="500"/>
                                        <p:tgtEl>
                                          <p:spTgt spid="8">
                                            <p:graphicEl>
                                              <a:dgm id="{1E3CEEBE-6AF4-4A30-A1DB-E1B40C13EB14}"/>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FAB2A63D-B234-437D-B79D-9301B861DE02}"/>
                                            </p:graphicEl>
                                          </p:spTgt>
                                        </p:tgtEl>
                                        <p:attrNameLst>
                                          <p:attrName>style.visibility</p:attrName>
                                        </p:attrNameLst>
                                      </p:cBhvr>
                                      <p:to>
                                        <p:strVal val="visible"/>
                                      </p:to>
                                    </p:set>
                                    <p:animEffect transition="in" filter="wipe(left)">
                                      <p:cBhvr>
                                        <p:cTn id="19" dur="500"/>
                                        <p:tgtEl>
                                          <p:spTgt spid="8">
                                            <p:graphicEl>
                                              <a:dgm id="{FAB2A63D-B234-437D-B79D-9301B861DE02}"/>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CE88E1C3-C0D7-414B-AE3B-F3456EF75B6C}"/>
                                            </p:graphicEl>
                                          </p:spTgt>
                                        </p:tgtEl>
                                        <p:attrNameLst>
                                          <p:attrName>style.visibility</p:attrName>
                                        </p:attrNameLst>
                                      </p:cBhvr>
                                      <p:to>
                                        <p:strVal val="visible"/>
                                      </p:to>
                                    </p:set>
                                    <p:animEffect transition="in" filter="wipe(left)">
                                      <p:cBhvr>
                                        <p:cTn id="23" dur="750"/>
                                        <p:tgtEl>
                                          <p:spTgt spid="8">
                                            <p:graphicEl>
                                              <a:dgm id="{CE88E1C3-C0D7-414B-AE3B-F3456EF75B6C}"/>
                                            </p:graphicEl>
                                          </p:spTgt>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8">
                                            <p:graphicEl>
                                              <a:dgm id="{A48A7494-556F-4949-8F34-B589580D8F94}"/>
                                            </p:graphicEl>
                                          </p:spTgt>
                                        </p:tgtEl>
                                        <p:attrNameLst>
                                          <p:attrName>style.visibility</p:attrName>
                                        </p:attrNameLst>
                                      </p:cBhvr>
                                      <p:to>
                                        <p:strVal val="visible"/>
                                      </p:to>
                                    </p:set>
                                    <p:animEffect transition="in" filter="wipe(left)">
                                      <p:cBhvr>
                                        <p:cTn id="27" dur="500"/>
                                        <p:tgtEl>
                                          <p:spTgt spid="8">
                                            <p:graphicEl>
                                              <a:dgm id="{A48A7494-556F-4949-8F34-B589580D8F94}"/>
                                            </p:graphicEl>
                                          </p:spTgt>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2BFE279-5338-402A-B563-A80F91BA6C4E}"/>
                                            </p:graphicEl>
                                          </p:spTgt>
                                        </p:tgtEl>
                                        <p:attrNameLst>
                                          <p:attrName>style.visibility</p:attrName>
                                        </p:attrNameLst>
                                      </p:cBhvr>
                                      <p:to>
                                        <p:strVal val="visible"/>
                                      </p:to>
                                    </p:set>
                                    <p:animEffect transition="in" filter="wipe(left)">
                                      <p:cBhvr>
                                        <p:cTn id="31" dur="750"/>
                                        <p:tgtEl>
                                          <p:spTgt spid="8">
                                            <p:graphicEl>
                                              <a:dgm id="{F2BFE279-5338-402A-B563-A80F91BA6C4E}"/>
                                            </p:graphicEl>
                                          </p:spTgt>
                                        </p:tgtEl>
                                      </p:cBhvr>
                                    </p:animEffect>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38FB67C4-D01C-4E93-B34D-5B0BA6FD2071}"/>
                                            </p:graphicEl>
                                          </p:spTgt>
                                        </p:tgtEl>
                                        <p:attrNameLst>
                                          <p:attrName>style.visibility</p:attrName>
                                        </p:attrNameLst>
                                      </p:cBhvr>
                                      <p:to>
                                        <p:strVal val="visible"/>
                                      </p:to>
                                    </p:set>
                                    <p:animEffect transition="in" filter="wipe(left)">
                                      <p:cBhvr>
                                        <p:cTn id="35" dur="500"/>
                                        <p:tgtEl>
                                          <p:spTgt spid="8">
                                            <p:graphicEl>
                                              <a:dgm id="{38FB67C4-D01C-4E93-B34D-5B0BA6FD2071}"/>
                                            </p:graphicEl>
                                          </p:spTgt>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9C490763-B042-40D2-9DBB-46764C33C32E}"/>
                                            </p:graphicEl>
                                          </p:spTgt>
                                        </p:tgtEl>
                                        <p:attrNameLst>
                                          <p:attrName>style.visibility</p:attrName>
                                        </p:attrNameLst>
                                      </p:cBhvr>
                                      <p:to>
                                        <p:strVal val="visible"/>
                                      </p:to>
                                    </p:set>
                                    <p:animEffect transition="in" filter="wipe(left)">
                                      <p:cBhvr>
                                        <p:cTn id="39" dur="1000"/>
                                        <p:tgtEl>
                                          <p:spTgt spid="8">
                                            <p:graphicEl>
                                              <a:dgm id="{9C490763-B042-40D2-9DBB-46764C33C32E}"/>
                                            </p:graphicEl>
                                          </p:spTgt>
                                        </p:tgtEl>
                                      </p:cBhvr>
                                    </p:animEffect>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D56FDFDF-F96F-4E6F-A0A0-B8BC70373E5A}"/>
                                            </p:graphicEl>
                                          </p:spTgt>
                                        </p:tgtEl>
                                        <p:attrNameLst>
                                          <p:attrName>style.visibility</p:attrName>
                                        </p:attrNameLst>
                                      </p:cBhvr>
                                      <p:to>
                                        <p:strVal val="visible"/>
                                      </p:to>
                                    </p:set>
                                    <p:animEffect transition="in" filter="wipe(left)">
                                      <p:cBhvr>
                                        <p:cTn id="43" dur="500"/>
                                        <p:tgtEl>
                                          <p:spTgt spid="8">
                                            <p:graphicEl>
                                              <a:dgm id="{D56FDFDF-F96F-4E6F-A0A0-B8BC70373E5A}"/>
                                            </p:graphicEl>
                                          </p:spTgt>
                                        </p:tgtEl>
                                      </p:cBhvr>
                                    </p:animEffect>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F4F130F1-7E55-4937-92A7-0842AC97393E}"/>
                                            </p:graphicEl>
                                          </p:spTgt>
                                        </p:tgtEl>
                                        <p:attrNameLst>
                                          <p:attrName>style.visibility</p:attrName>
                                        </p:attrNameLst>
                                      </p:cBhvr>
                                      <p:to>
                                        <p:strVal val="visible"/>
                                      </p:to>
                                    </p:set>
                                    <p:animEffect transition="in" filter="wipe(left)">
                                      <p:cBhvr>
                                        <p:cTn id="47" dur="1000"/>
                                        <p:tgtEl>
                                          <p:spTgt spid="8">
                                            <p:graphicEl>
                                              <a:dgm id="{F4F130F1-7E55-4937-92A7-0842AC97393E}"/>
                                            </p:graphicEl>
                                          </p:spTgt>
                                        </p:tgtEl>
                                      </p:cBhvr>
                                    </p:animEffect>
                                  </p:childTnLst>
                                </p:cTn>
                              </p:par>
                            </p:childTnLst>
                          </p:cTn>
                        </p:par>
                        <p:par>
                          <p:cTn id="48" fill="hold">
                            <p:stCondLst>
                              <p:cond delay="70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D1BB699A-C498-42E5-81D9-ED4855D0696A}"/>
                                            </p:graphicEl>
                                          </p:spTgt>
                                        </p:tgtEl>
                                        <p:attrNameLst>
                                          <p:attrName>style.visibility</p:attrName>
                                        </p:attrNameLst>
                                      </p:cBhvr>
                                      <p:to>
                                        <p:strVal val="visible"/>
                                      </p:to>
                                    </p:set>
                                    <p:animEffect transition="in" filter="wipe(left)">
                                      <p:cBhvr>
                                        <p:cTn id="51" dur="500"/>
                                        <p:tgtEl>
                                          <p:spTgt spid="8">
                                            <p:graphicEl>
                                              <a:dgm id="{D1BB699A-C498-42E5-81D9-ED4855D0696A}"/>
                                            </p:graphicEl>
                                          </p:spTgt>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B0C7E76A-9312-456F-91F1-0C0E8E6DDC01}"/>
                                            </p:graphicEl>
                                          </p:spTgt>
                                        </p:tgtEl>
                                        <p:attrNameLst>
                                          <p:attrName>style.visibility</p:attrName>
                                        </p:attrNameLst>
                                      </p:cBhvr>
                                      <p:to>
                                        <p:strVal val="visible"/>
                                      </p:to>
                                    </p:set>
                                    <p:animEffect transition="in" filter="wipe(left)">
                                      <p:cBhvr>
                                        <p:cTn id="55" dur="1000"/>
                                        <p:tgtEl>
                                          <p:spTgt spid="8">
                                            <p:graphicEl>
                                              <a:dgm id="{B0C7E76A-9312-456F-91F1-0C0E8E6DDC01}"/>
                                            </p:graphicEl>
                                          </p:spTgt>
                                        </p:tgtEl>
                                      </p:cBhvr>
                                    </p:animEffect>
                                  </p:childTnLst>
                                </p:cTn>
                              </p:par>
                            </p:childTnLst>
                          </p:cTn>
                        </p:par>
                        <p:par>
                          <p:cTn id="56" fill="hold">
                            <p:stCondLst>
                              <p:cond delay="8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476AB1E0-1E86-4BD5-9B29-8E651F11D9EF}"/>
                                            </p:graphicEl>
                                          </p:spTgt>
                                        </p:tgtEl>
                                        <p:attrNameLst>
                                          <p:attrName>style.visibility</p:attrName>
                                        </p:attrNameLst>
                                      </p:cBhvr>
                                      <p:to>
                                        <p:strVal val="visible"/>
                                      </p:to>
                                    </p:set>
                                    <p:animEffect transition="in" filter="wipe(left)">
                                      <p:cBhvr>
                                        <p:cTn id="59" dur="500"/>
                                        <p:tgtEl>
                                          <p:spTgt spid="8">
                                            <p:graphicEl>
                                              <a:dgm id="{476AB1E0-1E86-4BD5-9B29-8E651F11D9EF}"/>
                                            </p:graphicEl>
                                          </p:spTgt>
                                        </p:tgtEl>
                                      </p:cBhvr>
                                    </p:animEffect>
                                  </p:childTnLst>
                                </p:cTn>
                              </p:par>
                            </p:childTnLst>
                          </p:cTn>
                        </p:par>
                        <p:par>
                          <p:cTn id="60" fill="hold">
                            <p:stCondLst>
                              <p:cond delay="9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75CEC9BE-4E4A-42F4-856D-C254161D16B9}"/>
                                            </p:graphicEl>
                                          </p:spTgt>
                                        </p:tgtEl>
                                        <p:attrNameLst>
                                          <p:attrName>style.visibility</p:attrName>
                                        </p:attrNameLst>
                                      </p:cBhvr>
                                      <p:to>
                                        <p:strVal val="visible"/>
                                      </p:to>
                                    </p:set>
                                    <p:animEffect transition="in" filter="wipe(left)">
                                      <p:cBhvr>
                                        <p:cTn id="63" dur="1000"/>
                                        <p:tgtEl>
                                          <p:spTgt spid="8">
                                            <p:graphicEl>
                                              <a:dgm id="{75CEC9BE-4E4A-42F4-856D-C254161D16B9}"/>
                                            </p:graphicEl>
                                          </p:spTgt>
                                        </p:tgtEl>
                                      </p:cBhvr>
                                    </p:animEffect>
                                  </p:childTnLst>
                                </p:cTn>
                              </p:par>
                            </p:childTnLst>
                          </p:cTn>
                        </p:par>
                        <p:par>
                          <p:cTn id="64" fill="hold">
                            <p:stCondLst>
                              <p:cond delay="100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35AD5BF0-918F-415B-A7B7-8BC302CE009D}"/>
                                            </p:graphicEl>
                                          </p:spTgt>
                                        </p:tgtEl>
                                        <p:attrNameLst>
                                          <p:attrName>style.visibility</p:attrName>
                                        </p:attrNameLst>
                                      </p:cBhvr>
                                      <p:to>
                                        <p:strVal val="visible"/>
                                      </p:to>
                                    </p:set>
                                    <p:animEffect transition="in" filter="wipe(left)">
                                      <p:cBhvr>
                                        <p:cTn id="67" dur="500"/>
                                        <p:tgtEl>
                                          <p:spTgt spid="8">
                                            <p:graphicEl>
                                              <a:dgm id="{35AD5BF0-918F-415B-A7B7-8BC302CE009D}"/>
                                            </p:graphicEl>
                                          </p:spTgt>
                                        </p:tgtEl>
                                      </p:cBhvr>
                                    </p:animEffect>
                                  </p:childTnLst>
                                </p:cTn>
                              </p:par>
                            </p:childTnLst>
                          </p:cTn>
                        </p:par>
                        <p:par>
                          <p:cTn id="68" fill="hold">
                            <p:stCondLst>
                              <p:cond delay="105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EE698230-9CC2-4CB7-8FFB-D549916421EE}"/>
                                            </p:graphicEl>
                                          </p:spTgt>
                                        </p:tgtEl>
                                        <p:attrNameLst>
                                          <p:attrName>style.visibility</p:attrName>
                                        </p:attrNameLst>
                                      </p:cBhvr>
                                      <p:to>
                                        <p:strVal val="visible"/>
                                      </p:to>
                                    </p:set>
                                    <p:animEffect transition="in" filter="wipe(left)">
                                      <p:cBhvr>
                                        <p:cTn id="71" dur="1000"/>
                                        <p:tgtEl>
                                          <p:spTgt spid="8">
                                            <p:graphicEl>
                                              <a:dgm id="{EE698230-9CC2-4CB7-8FFB-D549916421E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AtOnc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838200" y="197623"/>
            <a:ext cx="10515600" cy="1056846"/>
          </a:xfrm>
        </p:spPr>
        <p:txBody>
          <a:bodyPr>
            <a:normAutofit fontScale="90000"/>
          </a:bodyPr>
          <a:lstStyle/>
          <a:p>
            <a:pPr algn="ctr"/>
            <a:r>
              <a:rPr lang="ja-JP" altLang="en-US" dirty="0"/>
              <a:t>民法</a:t>
            </a:r>
            <a:r>
              <a:rPr kumimoji="1" lang="ja-JP" altLang="en-US" dirty="0" smtClean="0"/>
              <a:t>の目的，私権の行使とその制限</a:t>
            </a:r>
            <a:r>
              <a:rPr kumimoji="1" lang="en-US" altLang="ja-JP" sz="4000" dirty="0" smtClean="0"/>
              <a:t/>
            </a:r>
            <a:br>
              <a:rPr kumimoji="1" lang="en-US" altLang="ja-JP" sz="4000" dirty="0" smtClean="0"/>
            </a:br>
            <a:r>
              <a:rPr kumimoji="1" lang="ja-JP" altLang="en-US" sz="3600" dirty="0" smtClean="0"/>
              <a:t>（加賀山改正私案）←</a:t>
            </a:r>
            <a:r>
              <a:rPr kumimoji="1" lang="ja-JP" altLang="en-US" sz="3600" dirty="0" smtClean="0">
                <a:hlinkClick r:id="rId3" action="ppaction://hlinksldjump"/>
              </a:rPr>
              <a:t>現行法</a:t>
            </a:r>
            <a:endParaRPr kumimoji="1" lang="ja-JP" altLang="en-US" sz="3600" dirty="0"/>
          </a:p>
        </p:txBody>
      </p:sp>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34</a:t>
            </a:fld>
            <a:endParaRPr kumimoji="1" lang="ja-JP" altLang="en-US"/>
          </a:p>
        </p:txBody>
      </p:sp>
      <p:graphicFrame>
        <p:nvGraphicFramePr>
          <p:cNvPr id="8" name="図表 7"/>
          <p:cNvGraphicFramePr/>
          <p:nvPr>
            <p:extLst>
              <p:ext uri="{D42A27DB-BD31-4B8C-83A1-F6EECF244321}">
                <p14:modId xmlns:p14="http://schemas.microsoft.com/office/powerpoint/2010/main" val="933521638"/>
              </p:ext>
            </p:extLst>
          </p:nvPr>
        </p:nvGraphicFramePr>
        <p:xfrm>
          <a:off x="415467" y="1371599"/>
          <a:ext cx="11406419" cy="49111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19696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graphicEl>
                                              <a:dgm id="{EB868A39-A57A-49F7-A3F7-692FAF8A9FC5}"/>
                                            </p:graphicEl>
                                          </p:spTgt>
                                        </p:tgtEl>
                                        <p:attrNameLst>
                                          <p:attrName>style.visibility</p:attrName>
                                        </p:attrNameLst>
                                      </p:cBhvr>
                                      <p:to>
                                        <p:strVal val="visible"/>
                                      </p:to>
                                    </p:set>
                                    <p:animEffect transition="in" filter="wipe(left)">
                                      <p:cBhvr>
                                        <p:cTn id="7" dur="500"/>
                                        <p:tgtEl>
                                          <p:spTgt spid="8">
                                            <p:graphicEl>
                                              <a:dgm id="{EB868A39-A57A-49F7-A3F7-692FAF8A9FC5}"/>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
                                            <p:graphicEl>
                                              <a:dgm id="{9243FEE9-68C2-45F9-A777-9635D3437675}"/>
                                            </p:graphicEl>
                                          </p:spTgt>
                                        </p:tgtEl>
                                        <p:attrNameLst>
                                          <p:attrName>style.visibility</p:attrName>
                                        </p:attrNameLst>
                                      </p:cBhvr>
                                      <p:to>
                                        <p:strVal val="visible"/>
                                      </p:to>
                                    </p:set>
                                    <p:animEffect transition="in" filter="wipe(left)">
                                      <p:cBhvr>
                                        <p:cTn id="11" dur="500"/>
                                        <p:tgtEl>
                                          <p:spTgt spid="8">
                                            <p:graphicEl>
                                              <a:dgm id="{9243FEE9-68C2-45F9-A777-9635D3437675}"/>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graphicEl>
                                              <a:dgm id="{1E3CEEBE-6AF4-4A30-A1DB-E1B40C13EB14}"/>
                                            </p:graphicEl>
                                          </p:spTgt>
                                        </p:tgtEl>
                                        <p:attrNameLst>
                                          <p:attrName>style.visibility</p:attrName>
                                        </p:attrNameLst>
                                      </p:cBhvr>
                                      <p:to>
                                        <p:strVal val="visible"/>
                                      </p:to>
                                    </p:set>
                                    <p:animEffect transition="in" filter="wipe(left)">
                                      <p:cBhvr>
                                        <p:cTn id="15" dur="500"/>
                                        <p:tgtEl>
                                          <p:spTgt spid="8">
                                            <p:graphicEl>
                                              <a:dgm id="{1E3CEEBE-6AF4-4A30-A1DB-E1B40C13EB14}"/>
                                            </p:graphic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graphicEl>
                                              <a:dgm id="{FAB2A63D-B234-437D-B79D-9301B861DE02}"/>
                                            </p:graphicEl>
                                          </p:spTgt>
                                        </p:tgtEl>
                                        <p:attrNameLst>
                                          <p:attrName>style.visibility</p:attrName>
                                        </p:attrNameLst>
                                      </p:cBhvr>
                                      <p:to>
                                        <p:strVal val="visible"/>
                                      </p:to>
                                    </p:set>
                                    <p:animEffect transition="in" filter="wipe(left)">
                                      <p:cBhvr>
                                        <p:cTn id="19" dur="500"/>
                                        <p:tgtEl>
                                          <p:spTgt spid="8">
                                            <p:graphicEl>
                                              <a:dgm id="{FAB2A63D-B234-437D-B79D-9301B861DE02}"/>
                                            </p:graphic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8">
                                            <p:graphicEl>
                                              <a:dgm id="{CE88E1C3-C0D7-414B-AE3B-F3456EF75B6C}"/>
                                            </p:graphicEl>
                                          </p:spTgt>
                                        </p:tgtEl>
                                        <p:attrNameLst>
                                          <p:attrName>style.visibility</p:attrName>
                                        </p:attrNameLst>
                                      </p:cBhvr>
                                      <p:to>
                                        <p:strVal val="visible"/>
                                      </p:to>
                                    </p:set>
                                    <p:animEffect transition="in" filter="wipe(left)">
                                      <p:cBhvr>
                                        <p:cTn id="23" dur="750"/>
                                        <p:tgtEl>
                                          <p:spTgt spid="8">
                                            <p:graphicEl>
                                              <a:dgm id="{CE88E1C3-C0D7-414B-AE3B-F3456EF75B6C}"/>
                                            </p:graphicEl>
                                          </p:spTgt>
                                        </p:tgtEl>
                                      </p:cBhvr>
                                    </p:animEffect>
                                  </p:childTnLst>
                                </p:cTn>
                              </p:par>
                            </p:childTnLst>
                          </p:cTn>
                        </p:par>
                        <p:par>
                          <p:cTn id="24" fill="hold">
                            <p:stCondLst>
                              <p:cond delay="2750"/>
                            </p:stCondLst>
                            <p:childTnLst>
                              <p:par>
                                <p:cTn id="25" presetID="22" presetClass="entr" presetSubtype="8" fill="hold" grpId="0" nodeType="afterEffect">
                                  <p:stCondLst>
                                    <p:cond delay="0"/>
                                  </p:stCondLst>
                                  <p:childTnLst>
                                    <p:set>
                                      <p:cBhvr>
                                        <p:cTn id="26" dur="1" fill="hold">
                                          <p:stCondLst>
                                            <p:cond delay="0"/>
                                          </p:stCondLst>
                                        </p:cTn>
                                        <p:tgtEl>
                                          <p:spTgt spid="8">
                                            <p:graphicEl>
                                              <a:dgm id="{A48A7494-556F-4949-8F34-B589580D8F94}"/>
                                            </p:graphicEl>
                                          </p:spTgt>
                                        </p:tgtEl>
                                        <p:attrNameLst>
                                          <p:attrName>style.visibility</p:attrName>
                                        </p:attrNameLst>
                                      </p:cBhvr>
                                      <p:to>
                                        <p:strVal val="visible"/>
                                      </p:to>
                                    </p:set>
                                    <p:animEffect transition="in" filter="wipe(left)">
                                      <p:cBhvr>
                                        <p:cTn id="27" dur="500"/>
                                        <p:tgtEl>
                                          <p:spTgt spid="8">
                                            <p:graphicEl>
                                              <a:dgm id="{A48A7494-556F-4949-8F34-B589580D8F94}"/>
                                            </p:graphicEl>
                                          </p:spTgt>
                                        </p:tgtEl>
                                      </p:cBhvr>
                                    </p:animEffect>
                                  </p:childTnLst>
                                </p:cTn>
                              </p:par>
                            </p:childTnLst>
                          </p:cTn>
                        </p:par>
                        <p:par>
                          <p:cTn id="28" fill="hold">
                            <p:stCondLst>
                              <p:cond delay="3250"/>
                            </p:stCondLst>
                            <p:childTnLst>
                              <p:par>
                                <p:cTn id="29" presetID="22" presetClass="entr" presetSubtype="8" fill="hold" grpId="0" nodeType="afterEffect">
                                  <p:stCondLst>
                                    <p:cond delay="0"/>
                                  </p:stCondLst>
                                  <p:childTnLst>
                                    <p:set>
                                      <p:cBhvr>
                                        <p:cTn id="30" dur="1" fill="hold">
                                          <p:stCondLst>
                                            <p:cond delay="0"/>
                                          </p:stCondLst>
                                        </p:cTn>
                                        <p:tgtEl>
                                          <p:spTgt spid="8">
                                            <p:graphicEl>
                                              <a:dgm id="{F2BFE279-5338-402A-B563-A80F91BA6C4E}"/>
                                            </p:graphicEl>
                                          </p:spTgt>
                                        </p:tgtEl>
                                        <p:attrNameLst>
                                          <p:attrName>style.visibility</p:attrName>
                                        </p:attrNameLst>
                                      </p:cBhvr>
                                      <p:to>
                                        <p:strVal val="visible"/>
                                      </p:to>
                                    </p:set>
                                    <p:animEffect transition="in" filter="wipe(left)">
                                      <p:cBhvr>
                                        <p:cTn id="31" dur="750"/>
                                        <p:tgtEl>
                                          <p:spTgt spid="8">
                                            <p:graphicEl>
                                              <a:dgm id="{F2BFE279-5338-402A-B563-A80F91BA6C4E}"/>
                                            </p:graphicEl>
                                          </p:spTgt>
                                        </p:tgtEl>
                                      </p:cBhvr>
                                    </p:animEffect>
                                  </p:childTnLst>
                                </p:cTn>
                              </p:par>
                            </p:childTnLst>
                          </p:cTn>
                        </p:par>
                        <p:par>
                          <p:cTn id="32" fill="hold">
                            <p:stCondLst>
                              <p:cond delay="4000"/>
                            </p:stCondLst>
                            <p:childTnLst>
                              <p:par>
                                <p:cTn id="33" presetID="22" presetClass="entr" presetSubtype="8" fill="hold" grpId="0" nodeType="afterEffect">
                                  <p:stCondLst>
                                    <p:cond delay="0"/>
                                  </p:stCondLst>
                                  <p:childTnLst>
                                    <p:set>
                                      <p:cBhvr>
                                        <p:cTn id="34" dur="1" fill="hold">
                                          <p:stCondLst>
                                            <p:cond delay="0"/>
                                          </p:stCondLst>
                                        </p:cTn>
                                        <p:tgtEl>
                                          <p:spTgt spid="8">
                                            <p:graphicEl>
                                              <a:dgm id="{80E9274C-21FC-4D77-82C1-32418729C0F3}"/>
                                            </p:graphicEl>
                                          </p:spTgt>
                                        </p:tgtEl>
                                        <p:attrNameLst>
                                          <p:attrName>style.visibility</p:attrName>
                                        </p:attrNameLst>
                                      </p:cBhvr>
                                      <p:to>
                                        <p:strVal val="visible"/>
                                      </p:to>
                                    </p:set>
                                    <p:animEffect transition="in" filter="wipe(left)">
                                      <p:cBhvr>
                                        <p:cTn id="35" dur="500"/>
                                        <p:tgtEl>
                                          <p:spTgt spid="8">
                                            <p:graphicEl>
                                              <a:dgm id="{80E9274C-21FC-4D77-82C1-32418729C0F3}"/>
                                            </p:graphicEl>
                                          </p:spTgt>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8">
                                            <p:graphicEl>
                                              <a:dgm id="{E2708265-F4BA-439E-BD28-62B24EF48137}"/>
                                            </p:graphicEl>
                                          </p:spTgt>
                                        </p:tgtEl>
                                        <p:attrNameLst>
                                          <p:attrName>style.visibility</p:attrName>
                                        </p:attrNameLst>
                                      </p:cBhvr>
                                      <p:to>
                                        <p:strVal val="visible"/>
                                      </p:to>
                                    </p:set>
                                    <p:animEffect transition="in" filter="wipe(left)">
                                      <p:cBhvr>
                                        <p:cTn id="39" dur="1000"/>
                                        <p:tgtEl>
                                          <p:spTgt spid="8">
                                            <p:graphicEl>
                                              <a:dgm id="{E2708265-F4BA-439E-BD28-62B24EF48137}"/>
                                            </p:graphicEl>
                                          </p:spTgt>
                                        </p:tgtEl>
                                      </p:cBhvr>
                                    </p:animEffect>
                                  </p:childTnLst>
                                </p:cTn>
                              </p:par>
                            </p:childTnLst>
                          </p:cTn>
                        </p:par>
                        <p:par>
                          <p:cTn id="40" fill="hold">
                            <p:stCondLst>
                              <p:cond delay="5500"/>
                            </p:stCondLst>
                            <p:childTnLst>
                              <p:par>
                                <p:cTn id="41" presetID="22" presetClass="entr" presetSubtype="8" fill="hold" grpId="0" nodeType="afterEffect">
                                  <p:stCondLst>
                                    <p:cond delay="0"/>
                                  </p:stCondLst>
                                  <p:childTnLst>
                                    <p:set>
                                      <p:cBhvr>
                                        <p:cTn id="42" dur="1" fill="hold">
                                          <p:stCondLst>
                                            <p:cond delay="0"/>
                                          </p:stCondLst>
                                        </p:cTn>
                                        <p:tgtEl>
                                          <p:spTgt spid="8">
                                            <p:graphicEl>
                                              <a:dgm id="{38FB67C4-D01C-4E93-B34D-5B0BA6FD2071}"/>
                                            </p:graphicEl>
                                          </p:spTgt>
                                        </p:tgtEl>
                                        <p:attrNameLst>
                                          <p:attrName>style.visibility</p:attrName>
                                        </p:attrNameLst>
                                      </p:cBhvr>
                                      <p:to>
                                        <p:strVal val="visible"/>
                                      </p:to>
                                    </p:set>
                                    <p:animEffect transition="in" filter="wipe(left)">
                                      <p:cBhvr>
                                        <p:cTn id="43" dur="500"/>
                                        <p:tgtEl>
                                          <p:spTgt spid="8">
                                            <p:graphicEl>
                                              <a:dgm id="{38FB67C4-D01C-4E93-B34D-5B0BA6FD2071}"/>
                                            </p:graphicEl>
                                          </p:spTgt>
                                        </p:tgtEl>
                                      </p:cBhvr>
                                    </p:animEffect>
                                  </p:childTnLst>
                                </p:cTn>
                              </p:par>
                            </p:childTnLst>
                          </p:cTn>
                        </p:par>
                        <p:par>
                          <p:cTn id="44" fill="hold">
                            <p:stCondLst>
                              <p:cond delay="6000"/>
                            </p:stCondLst>
                            <p:childTnLst>
                              <p:par>
                                <p:cTn id="45" presetID="22" presetClass="entr" presetSubtype="8" fill="hold" grpId="0" nodeType="afterEffect">
                                  <p:stCondLst>
                                    <p:cond delay="0"/>
                                  </p:stCondLst>
                                  <p:childTnLst>
                                    <p:set>
                                      <p:cBhvr>
                                        <p:cTn id="46" dur="1" fill="hold">
                                          <p:stCondLst>
                                            <p:cond delay="0"/>
                                          </p:stCondLst>
                                        </p:cTn>
                                        <p:tgtEl>
                                          <p:spTgt spid="8">
                                            <p:graphicEl>
                                              <a:dgm id="{9C490763-B042-40D2-9DBB-46764C33C32E}"/>
                                            </p:graphicEl>
                                          </p:spTgt>
                                        </p:tgtEl>
                                        <p:attrNameLst>
                                          <p:attrName>style.visibility</p:attrName>
                                        </p:attrNameLst>
                                      </p:cBhvr>
                                      <p:to>
                                        <p:strVal val="visible"/>
                                      </p:to>
                                    </p:set>
                                    <p:animEffect transition="in" filter="wipe(left)">
                                      <p:cBhvr>
                                        <p:cTn id="47" dur="1000"/>
                                        <p:tgtEl>
                                          <p:spTgt spid="8">
                                            <p:graphicEl>
                                              <a:dgm id="{9C490763-B042-40D2-9DBB-46764C33C32E}"/>
                                            </p:graphicEl>
                                          </p:spTgt>
                                        </p:tgtEl>
                                      </p:cBhvr>
                                    </p:animEffect>
                                  </p:childTnLst>
                                </p:cTn>
                              </p:par>
                            </p:childTnLst>
                          </p:cTn>
                        </p:par>
                        <p:par>
                          <p:cTn id="48" fill="hold">
                            <p:stCondLst>
                              <p:cond delay="7000"/>
                            </p:stCondLst>
                            <p:childTnLst>
                              <p:par>
                                <p:cTn id="49" presetID="22" presetClass="entr" presetSubtype="8" fill="hold" grpId="0" nodeType="afterEffect">
                                  <p:stCondLst>
                                    <p:cond delay="0"/>
                                  </p:stCondLst>
                                  <p:childTnLst>
                                    <p:set>
                                      <p:cBhvr>
                                        <p:cTn id="50" dur="1" fill="hold">
                                          <p:stCondLst>
                                            <p:cond delay="0"/>
                                          </p:stCondLst>
                                        </p:cTn>
                                        <p:tgtEl>
                                          <p:spTgt spid="8">
                                            <p:graphicEl>
                                              <a:dgm id="{D56FDFDF-F96F-4E6F-A0A0-B8BC70373E5A}"/>
                                            </p:graphicEl>
                                          </p:spTgt>
                                        </p:tgtEl>
                                        <p:attrNameLst>
                                          <p:attrName>style.visibility</p:attrName>
                                        </p:attrNameLst>
                                      </p:cBhvr>
                                      <p:to>
                                        <p:strVal val="visible"/>
                                      </p:to>
                                    </p:set>
                                    <p:animEffect transition="in" filter="wipe(left)">
                                      <p:cBhvr>
                                        <p:cTn id="51" dur="500"/>
                                        <p:tgtEl>
                                          <p:spTgt spid="8">
                                            <p:graphicEl>
                                              <a:dgm id="{D56FDFDF-F96F-4E6F-A0A0-B8BC70373E5A}"/>
                                            </p:graphicEl>
                                          </p:spTgt>
                                        </p:tgtEl>
                                      </p:cBhvr>
                                    </p:animEffect>
                                  </p:childTnLst>
                                </p:cTn>
                              </p:par>
                            </p:childTnLst>
                          </p:cTn>
                        </p:par>
                        <p:par>
                          <p:cTn id="52" fill="hold">
                            <p:stCondLst>
                              <p:cond delay="7500"/>
                            </p:stCondLst>
                            <p:childTnLst>
                              <p:par>
                                <p:cTn id="53" presetID="22" presetClass="entr" presetSubtype="8" fill="hold" grpId="0" nodeType="afterEffect">
                                  <p:stCondLst>
                                    <p:cond delay="0"/>
                                  </p:stCondLst>
                                  <p:childTnLst>
                                    <p:set>
                                      <p:cBhvr>
                                        <p:cTn id="54" dur="1" fill="hold">
                                          <p:stCondLst>
                                            <p:cond delay="0"/>
                                          </p:stCondLst>
                                        </p:cTn>
                                        <p:tgtEl>
                                          <p:spTgt spid="8">
                                            <p:graphicEl>
                                              <a:dgm id="{F4F130F1-7E55-4937-92A7-0842AC97393E}"/>
                                            </p:graphicEl>
                                          </p:spTgt>
                                        </p:tgtEl>
                                        <p:attrNameLst>
                                          <p:attrName>style.visibility</p:attrName>
                                        </p:attrNameLst>
                                      </p:cBhvr>
                                      <p:to>
                                        <p:strVal val="visible"/>
                                      </p:to>
                                    </p:set>
                                    <p:animEffect transition="in" filter="wipe(left)">
                                      <p:cBhvr>
                                        <p:cTn id="55" dur="1000"/>
                                        <p:tgtEl>
                                          <p:spTgt spid="8">
                                            <p:graphicEl>
                                              <a:dgm id="{F4F130F1-7E55-4937-92A7-0842AC97393E}"/>
                                            </p:graphicEl>
                                          </p:spTgt>
                                        </p:tgtEl>
                                      </p:cBhvr>
                                    </p:animEffect>
                                  </p:childTnLst>
                                </p:cTn>
                              </p:par>
                            </p:childTnLst>
                          </p:cTn>
                        </p:par>
                        <p:par>
                          <p:cTn id="56" fill="hold">
                            <p:stCondLst>
                              <p:cond delay="8500"/>
                            </p:stCondLst>
                            <p:childTnLst>
                              <p:par>
                                <p:cTn id="57" presetID="22" presetClass="entr" presetSubtype="8" fill="hold" grpId="0" nodeType="afterEffect">
                                  <p:stCondLst>
                                    <p:cond delay="0"/>
                                  </p:stCondLst>
                                  <p:childTnLst>
                                    <p:set>
                                      <p:cBhvr>
                                        <p:cTn id="58" dur="1" fill="hold">
                                          <p:stCondLst>
                                            <p:cond delay="0"/>
                                          </p:stCondLst>
                                        </p:cTn>
                                        <p:tgtEl>
                                          <p:spTgt spid="8">
                                            <p:graphicEl>
                                              <a:dgm id="{D1BB699A-C498-42E5-81D9-ED4855D0696A}"/>
                                            </p:graphicEl>
                                          </p:spTgt>
                                        </p:tgtEl>
                                        <p:attrNameLst>
                                          <p:attrName>style.visibility</p:attrName>
                                        </p:attrNameLst>
                                      </p:cBhvr>
                                      <p:to>
                                        <p:strVal val="visible"/>
                                      </p:to>
                                    </p:set>
                                    <p:animEffect transition="in" filter="wipe(left)">
                                      <p:cBhvr>
                                        <p:cTn id="59" dur="500"/>
                                        <p:tgtEl>
                                          <p:spTgt spid="8">
                                            <p:graphicEl>
                                              <a:dgm id="{D1BB699A-C498-42E5-81D9-ED4855D0696A}"/>
                                            </p:graphicEl>
                                          </p:spTgt>
                                        </p:tgtEl>
                                      </p:cBhvr>
                                    </p:animEffect>
                                  </p:childTnLst>
                                </p:cTn>
                              </p:par>
                            </p:childTnLst>
                          </p:cTn>
                        </p:par>
                        <p:par>
                          <p:cTn id="60" fill="hold">
                            <p:stCondLst>
                              <p:cond delay="9000"/>
                            </p:stCondLst>
                            <p:childTnLst>
                              <p:par>
                                <p:cTn id="61" presetID="22" presetClass="entr" presetSubtype="8" fill="hold" grpId="0" nodeType="afterEffect">
                                  <p:stCondLst>
                                    <p:cond delay="0"/>
                                  </p:stCondLst>
                                  <p:childTnLst>
                                    <p:set>
                                      <p:cBhvr>
                                        <p:cTn id="62" dur="1" fill="hold">
                                          <p:stCondLst>
                                            <p:cond delay="0"/>
                                          </p:stCondLst>
                                        </p:cTn>
                                        <p:tgtEl>
                                          <p:spTgt spid="8">
                                            <p:graphicEl>
                                              <a:dgm id="{B0C7E76A-9312-456F-91F1-0C0E8E6DDC01}"/>
                                            </p:graphicEl>
                                          </p:spTgt>
                                        </p:tgtEl>
                                        <p:attrNameLst>
                                          <p:attrName>style.visibility</p:attrName>
                                        </p:attrNameLst>
                                      </p:cBhvr>
                                      <p:to>
                                        <p:strVal val="visible"/>
                                      </p:to>
                                    </p:set>
                                    <p:animEffect transition="in" filter="wipe(left)">
                                      <p:cBhvr>
                                        <p:cTn id="63" dur="1000"/>
                                        <p:tgtEl>
                                          <p:spTgt spid="8">
                                            <p:graphicEl>
                                              <a:dgm id="{B0C7E76A-9312-456F-91F1-0C0E8E6DDC01}"/>
                                            </p:graphicEl>
                                          </p:spTgt>
                                        </p:tgtEl>
                                      </p:cBhvr>
                                    </p:animEffect>
                                  </p:childTnLst>
                                </p:cTn>
                              </p:par>
                            </p:childTnLst>
                          </p:cTn>
                        </p:par>
                        <p:par>
                          <p:cTn id="64" fill="hold">
                            <p:stCondLst>
                              <p:cond delay="10000"/>
                            </p:stCondLst>
                            <p:childTnLst>
                              <p:par>
                                <p:cTn id="65" presetID="22" presetClass="entr" presetSubtype="8" fill="hold" grpId="0" nodeType="afterEffect">
                                  <p:stCondLst>
                                    <p:cond delay="0"/>
                                  </p:stCondLst>
                                  <p:childTnLst>
                                    <p:set>
                                      <p:cBhvr>
                                        <p:cTn id="66" dur="1" fill="hold">
                                          <p:stCondLst>
                                            <p:cond delay="0"/>
                                          </p:stCondLst>
                                        </p:cTn>
                                        <p:tgtEl>
                                          <p:spTgt spid="8">
                                            <p:graphicEl>
                                              <a:dgm id="{476AB1E0-1E86-4BD5-9B29-8E651F11D9EF}"/>
                                            </p:graphicEl>
                                          </p:spTgt>
                                        </p:tgtEl>
                                        <p:attrNameLst>
                                          <p:attrName>style.visibility</p:attrName>
                                        </p:attrNameLst>
                                      </p:cBhvr>
                                      <p:to>
                                        <p:strVal val="visible"/>
                                      </p:to>
                                    </p:set>
                                    <p:animEffect transition="in" filter="wipe(left)">
                                      <p:cBhvr>
                                        <p:cTn id="67" dur="500"/>
                                        <p:tgtEl>
                                          <p:spTgt spid="8">
                                            <p:graphicEl>
                                              <a:dgm id="{476AB1E0-1E86-4BD5-9B29-8E651F11D9EF}"/>
                                            </p:graphicEl>
                                          </p:spTgt>
                                        </p:tgtEl>
                                      </p:cBhvr>
                                    </p:animEffect>
                                  </p:childTnLst>
                                </p:cTn>
                              </p:par>
                            </p:childTnLst>
                          </p:cTn>
                        </p:par>
                        <p:par>
                          <p:cTn id="68" fill="hold">
                            <p:stCondLst>
                              <p:cond delay="10500"/>
                            </p:stCondLst>
                            <p:childTnLst>
                              <p:par>
                                <p:cTn id="69" presetID="22" presetClass="entr" presetSubtype="8" fill="hold" grpId="0" nodeType="afterEffect">
                                  <p:stCondLst>
                                    <p:cond delay="0"/>
                                  </p:stCondLst>
                                  <p:childTnLst>
                                    <p:set>
                                      <p:cBhvr>
                                        <p:cTn id="70" dur="1" fill="hold">
                                          <p:stCondLst>
                                            <p:cond delay="0"/>
                                          </p:stCondLst>
                                        </p:cTn>
                                        <p:tgtEl>
                                          <p:spTgt spid="8">
                                            <p:graphicEl>
                                              <a:dgm id="{75CEC9BE-4E4A-42F4-856D-C254161D16B9}"/>
                                            </p:graphicEl>
                                          </p:spTgt>
                                        </p:tgtEl>
                                        <p:attrNameLst>
                                          <p:attrName>style.visibility</p:attrName>
                                        </p:attrNameLst>
                                      </p:cBhvr>
                                      <p:to>
                                        <p:strVal val="visible"/>
                                      </p:to>
                                    </p:set>
                                    <p:animEffect transition="in" filter="wipe(left)">
                                      <p:cBhvr>
                                        <p:cTn id="71" dur="1000"/>
                                        <p:tgtEl>
                                          <p:spTgt spid="8">
                                            <p:graphicEl>
                                              <a:dgm id="{75CEC9BE-4E4A-42F4-856D-C254161D16B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uiExpand="1">
        <p:bldSub>
          <a:bldDgm bld="lvl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655103"/>
          </a:xfrm>
        </p:spPr>
        <p:txBody>
          <a:bodyPr>
            <a:normAutofit fontScale="90000"/>
          </a:bodyPr>
          <a:lstStyle/>
          <a:p>
            <a:r>
              <a:rPr kumimoji="1" lang="ja-JP" altLang="en-US" dirty="0" smtClean="0"/>
              <a:t>不法行為法の体系化</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2016/6/18</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2016</a:t>
            </a:r>
            <a:endParaRPr kumimoji="1" lang="ja-JP" altLang="en-US"/>
          </a:p>
        </p:txBody>
      </p:sp>
      <p:sp>
        <p:nvSpPr>
          <p:cNvPr id="5" name="スライド番号プレースホルダー 4"/>
          <p:cNvSpPr>
            <a:spLocks noGrp="1"/>
          </p:cNvSpPr>
          <p:nvPr>
            <p:ph type="sldNum" sz="quarter" idx="12"/>
          </p:nvPr>
        </p:nvSpPr>
        <p:spPr/>
        <p:txBody>
          <a:bodyPr/>
          <a:lstStyle/>
          <a:p>
            <a:fld id="{EB9B1C35-F1D9-4471-B90F-D73F12948AA0}" type="slidenum">
              <a:rPr kumimoji="1" lang="ja-JP" altLang="en-US" smtClean="0"/>
              <a:t>35</a:t>
            </a:fld>
            <a:endParaRPr kumimoji="1" lang="ja-JP" altLang="en-US"/>
          </a:p>
        </p:txBody>
      </p:sp>
      <p:grpSp>
        <p:nvGrpSpPr>
          <p:cNvPr id="6" name="グループ化 5"/>
          <p:cNvGrpSpPr/>
          <p:nvPr/>
        </p:nvGrpSpPr>
        <p:grpSpPr>
          <a:xfrm>
            <a:off x="4096034" y="3964991"/>
            <a:ext cx="689258" cy="162302"/>
            <a:chOff x="2627784" y="3140968"/>
            <a:chExt cx="689258" cy="162302"/>
          </a:xfrm>
        </p:grpSpPr>
        <p:cxnSp>
          <p:nvCxnSpPr>
            <p:cNvPr id="7" name="直線コネクタ 6"/>
            <p:cNvCxnSpPr/>
            <p:nvPr/>
          </p:nvCxnSpPr>
          <p:spPr>
            <a:xfrm>
              <a:off x="2627784" y="3295893"/>
              <a:ext cx="689258" cy="0"/>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972413" y="3140968"/>
              <a:ext cx="0" cy="162302"/>
            </a:xfrm>
            <a:prstGeom prst="line">
              <a:avLst/>
            </a:prstGeom>
            <a:ln w="57150">
              <a:solidFill>
                <a:schemeClr val="accent6"/>
              </a:solidFill>
              <a:prstDash val="sysDash"/>
            </a:ln>
          </p:spPr>
          <p:style>
            <a:lnRef idx="1">
              <a:schemeClr val="accent1"/>
            </a:lnRef>
            <a:fillRef idx="0">
              <a:schemeClr val="accent1"/>
            </a:fillRef>
            <a:effectRef idx="0">
              <a:schemeClr val="accent1"/>
            </a:effectRef>
            <a:fontRef idx="minor">
              <a:schemeClr val="tx1"/>
            </a:fontRef>
          </p:style>
        </p:cxnSp>
      </p:grpSp>
      <p:sp>
        <p:nvSpPr>
          <p:cNvPr id="9" name="正方形/長方形 8"/>
          <p:cNvSpPr/>
          <p:nvPr/>
        </p:nvSpPr>
        <p:spPr>
          <a:xfrm rot="20106005" flipV="1">
            <a:off x="6717781" y="1232207"/>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10" name="正方形/長方形 9"/>
          <p:cNvSpPr/>
          <p:nvPr/>
        </p:nvSpPr>
        <p:spPr>
          <a:xfrm rot="20106005" flipV="1">
            <a:off x="4919153" y="1227445"/>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11" name="正方形/長方形 10"/>
          <p:cNvSpPr/>
          <p:nvPr/>
        </p:nvSpPr>
        <p:spPr>
          <a:xfrm rot="20106005" flipV="1">
            <a:off x="3117798" y="1227445"/>
            <a:ext cx="590121"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12" name="太陽 11"/>
          <p:cNvSpPr/>
          <p:nvPr/>
        </p:nvSpPr>
        <p:spPr>
          <a:xfrm>
            <a:off x="2616958" y="3590887"/>
            <a:ext cx="914400" cy="914400"/>
          </a:xfrm>
          <a:prstGeom prst="sun">
            <a:avLst/>
          </a:prstGeom>
          <a:solidFill>
            <a:srgbClr val="FFFF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sp>
        <p:nvSpPr>
          <p:cNvPr id="13" name="テキスト ボックス 12"/>
          <p:cNvSpPr txBox="1"/>
          <p:nvPr/>
        </p:nvSpPr>
        <p:spPr>
          <a:xfrm>
            <a:off x="2280378" y="4499527"/>
            <a:ext cx="1620957" cy="523220"/>
          </a:xfrm>
          <a:prstGeom prst="rect">
            <a:avLst/>
          </a:prstGeom>
          <a:noFill/>
        </p:spPr>
        <p:txBody>
          <a:bodyPr wrap="none" rtlCol="0">
            <a:spAutoFit/>
          </a:bodyPr>
          <a:lstStyle/>
          <a:p>
            <a:r>
              <a:rPr lang="ja-JP" altLang="en-US" sz="2800" dirty="0" smtClean="0"/>
              <a:t>損害賠償</a:t>
            </a:r>
            <a:endParaRPr lang="ja-JP" altLang="en-US" sz="2800" dirty="0"/>
          </a:p>
        </p:txBody>
      </p:sp>
      <p:grpSp>
        <p:nvGrpSpPr>
          <p:cNvPr id="14" name="グループ化 13"/>
          <p:cNvGrpSpPr/>
          <p:nvPr/>
        </p:nvGrpSpPr>
        <p:grpSpPr>
          <a:xfrm>
            <a:off x="2626898" y="1272347"/>
            <a:ext cx="1656184" cy="1495328"/>
            <a:chOff x="768824" y="1844824"/>
            <a:chExt cx="1656184" cy="1495328"/>
          </a:xfrm>
        </p:grpSpPr>
        <p:sp>
          <p:nvSpPr>
            <p:cNvPr id="15" name="フローチャート : 結合子 14"/>
            <p:cNvSpPr/>
            <p:nvPr/>
          </p:nvSpPr>
          <p:spPr>
            <a:xfrm>
              <a:off x="1187624"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16" name="フローチャート : 結合子 15"/>
            <p:cNvSpPr/>
            <p:nvPr/>
          </p:nvSpPr>
          <p:spPr>
            <a:xfrm>
              <a:off x="1691680"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17" name="直線コネクタ 16"/>
            <p:cNvCxnSpPr>
              <a:stCxn id="20" idx="6"/>
              <a:endCxn id="15"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16" idx="6"/>
              <a:endCxn id="21"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rot="16200000">
              <a:off x="1073696" y="1988840"/>
              <a:ext cx="1046440" cy="1656184"/>
            </a:xfrm>
            <a:prstGeom prst="rect">
              <a:avLst/>
            </a:prstGeom>
            <a:noFill/>
          </p:spPr>
          <p:txBody>
            <a:bodyPr vert="eaVert" wrap="square" rtlCol="0">
              <a:spAutoFit/>
            </a:bodyPr>
            <a:lstStyle/>
            <a:p>
              <a:pPr algn="ctr"/>
              <a:r>
                <a:rPr lang="ja-JP" altLang="en-US" sz="2800" dirty="0" smtClean="0"/>
                <a:t>故意又は</a:t>
              </a:r>
              <a:endParaRPr lang="en-US" altLang="ja-JP" sz="2800" dirty="0" smtClean="0"/>
            </a:p>
            <a:p>
              <a:pPr algn="ctr"/>
              <a:r>
                <a:rPr lang="ja-JP" altLang="en-US" sz="2800" dirty="0"/>
                <a:t>過失</a:t>
              </a:r>
            </a:p>
          </p:txBody>
        </p:sp>
        <p:sp>
          <p:nvSpPr>
            <p:cNvPr id="20" name="フローチャート : 結合子 19"/>
            <p:cNvSpPr/>
            <p:nvPr/>
          </p:nvSpPr>
          <p:spPr>
            <a:xfrm>
              <a:off x="899592"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1" name="フローチャート : 結合子 20"/>
            <p:cNvSpPr/>
            <p:nvPr/>
          </p:nvSpPr>
          <p:spPr>
            <a:xfrm>
              <a:off x="1979712" y="1844824"/>
              <a:ext cx="144016" cy="144016"/>
            </a:xfrm>
            <a:prstGeom prst="flowChartConnector">
              <a:avLst/>
            </a:prstGeom>
            <a:solidFill>
              <a:schemeClr val="bg1"/>
            </a:solidFill>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22" name="グループ化 21"/>
          <p:cNvGrpSpPr/>
          <p:nvPr/>
        </p:nvGrpSpPr>
        <p:grpSpPr>
          <a:xfrm>
            <a:off x="6358066" y="1272347"/>
            <a:ext cx="1663068" cy="1279884"/>
            <a:chOff x="899592" y="1844824"/>
            <a:chExt cx="1663068" cy="1279884"/>
          </a:xfrm>
        </p:grpSpPr>
        <p:sp>
          <p:nvSpPr>
            <p:cNvPr id="23" name="フローチャート : 結合子 22"/>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4" name="フローチャート : 結合子 23"/>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25" name="直線コネクタ 24"/>
            <p:cNvCxnSpPr>
              <a:stCxn id="28" idx="6"/>
              <a:endCxn id="23"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a:stCxn id="24" idx="6"/>
              <a:endCxn id="29"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rot="16200000">
              <a:off x="1426791" y="1988840"/>
              <a:ext cx="615553" cy="1656184"/>
            </a:xfrm>
            <a:prstGeom prst="rect">
              <a:avLst/>
            </a:prstGeom>
            <a:noFill/>
          </p:spPr>
          <p:txBody>
            <a:bodyPr vert="eaVert" wrap="square" rtlCol="0">
              <a:spAutoFit/>
            </a:bodyPr>
            <a:lstStyle/>
            <a:p>
              <a:pPr algn="ctr"/>
              <a:r>
                <a:rPr lang="ja-JP" altLang="en-US" sz="2800" dirty="0" smtClean="0"/>
                <a:t>損害</a:t>
              </a:r>
              <a:endParaRPr lang="ja-JP" altLang="en-US" sz="2800" dirty="0"/>
            </a:p>
          </p:txBody>
        </p:sp>
        <p:sp>
          <p:nvSpPr>
            <p:cNvPr id="28" name="フローチャート : 結合子 27"/>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29" name="フローチャート : 結合子 28"/>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30" name="グループ化 29"/>
          <p:cNvGrpSpPr/>
          <p:nvPr/>
        </p:nvGrpSpPr>
        <p:grpSpPr>
          <a:xfrm>
            <a:off x="4548419" y="1272347"/>
            <a:ext cx="1656184" cy="1279884"/>
            <a:chOff x="890145" y="1844824"/>
            <a:chExt cx="1656184" cy="1279884"/>
          </a:xfrm>
        </p:grpSpPr>
        <p:sp>
          <p:nvSpPr>
            <p:cNvPr id="31" name="フローチャート : 結合子 30"/>
            <p:cNvSpPr/>
            <p:nvPr/>
          </p:nvSpPr>
          <p:spPr>
            <a:xfrm>
              <a:off x="1187624"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32" name="フローチャート : 結合子 31"/>
            <p:cNvSpPr/>
            <p:nvPr/>
          </p:nvSpPr>
          <p:spPr>
            <a:xfrm>
              <a:off x="1691680"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cxnSp>
          <p:nvCxnSpPr>
            <p:cNvPr id="33" name="直線コネクタ 32"/>
            <p:cNvCxnSpPr>
              <a:stCxn id="36" idx="6"/>
              <a:endCxn id="31" idx="2"/>
            </p:cNvCxnSpPr>
            <p:nvPr/>
          </p:nvCxnSpPr>
          <p:spPr>
            <a:xfrm>
              <a:off x="1043608"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a:stCxn id="32" idx="6"/>
              <a:endCxn id="37" idx="2"/>
            </p:cNvCxnSpPr>
            <p:nvPr/>
          </p:nvCxnSpPr>
          <p:spPr>
            <a:xfrm>
              <a:off x="1835696" y="191683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5" name="テキスト ボックス 34"/>
            <p:cNvSpPr txBox="1"/>
            <p:nvPr/>
          </p:nvSpPr>
          <p:spPr>
            <a:xfrm rot="16200000">
              <a:off x="1410460" y="1988840"/>
              <a:ext cx="615553" cy="1656184"/>
            </a:xfrm>
            <a:prstGeom prst="rect">
              <a:avLst/>
            </a:prstGeom>
            <a:noFill/>
          </p:spPr>
          <p:txBody>
            <a:bodyPr vert="eaVert" wrap="square" rtlCol="0">
              <a:spAutoFit/>
            </a:bodyPr>
            <a:lstStyle/>
            <a:p>
              <a:r>
                <a:rPr lang="ja-JP" altLang="en-US" sz="2800" dirty="0" smtClean="0"/>
                <a:t>因果関係</a:t>
              </a:r>
              <a:endParaRPr lang="ja-JP" altLang="en-US" sz="2800" dirty="0"/>
            </a:p>
          </p:txBody>
        </p:sp>
        <p:sp>
          <p:nvSpPr>
            <p:cNvPr id="36" name="フローチャート : 結合子 35"/>
            <p:cNvSpPr/>
            <p:nvPr/>
          </p:nvSpPr>
          <p:spPr>
            <a:xfrm>
              <a:off x="89959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sp>
          <p:nvSpPr>
            <p:cNvPr id="37" name="フローチャート : 結合子 36"/>
            <p:cNvSpPr/>
            <p:nvPr/>
          </p:nvSpPr>
          <p:spPr>
            <a:xfrm>
              <a:off x="1979712" y="184482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400"/>
            </a:p>
          </p:txBody>
        </p:sp>
      </p:grpSp>
      <p:grpSp>
        <p:nvGrpSpPr>
          <p:cNvPr id="38" name="グループ化 37"/>
          <p:cNvGrpSpPr/>
          <p:nvPr/>
        </p:nvGrpSpPr>
        <p:grpSpPr>
          <a:xfrm>
            <a:off x="8410586" y="1901891"/>
            <a:ext cx="179728" cy="654618"/>
            <a:chOff x="6634568" y="2283718"/>
            <a:chExt cx="179728" cy="654618"/>
          </a:xfrm>
        </p:grpSpPr>
        <p:cxnSp>
          <p:nvCxnSpPr>
            <p:cNvPr id="39" name="直線コネクタ 38"/>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41" name="グループ化 40"/>
          <p:cNvGrpSpPr/>
          <p:nvPr/>
        </p:nvGrpSpPr>
        <p:grpSpPr>
          <a:xfrm>
            <a:off x="8428296" y="1639671"/>
            <a:ext cx="2368578" cy="1224136"/>
            <a:chOff x="7002270" y="1772816"/>
            <a:chExt cx="2368578" cy="1224136"/>
          </a:xfrm>
        </p:grpSpPr>
        <p:grpSp>
          <p:nvGrpSpPr>
            <p:cNvPr id="42" name="グループ化 41"/>
            <p:cNvGrpSpPr/>
            <p:nvPr/>
          </p:nvGrpSpPr>
          <p:grpSpPr>
            <a:xfrm rot="5400000">
              <a:off x="6462210" y="2312876"/>
              <a:ext cx="1224136" cy="144016"/>
              <a:chOff x="3059832" y="4005064"/>
              <a:chExt cx="1224136" cy="144016"/>
            </a:xfrm>
          </p:grpSpPr>
          <p:sp>
            <p:nvSpPr>
              <p:cNvPr id="44" name="フローチャート : 結合子 43"/>
              <p:cNvSpPr/>
              <p:nvPr/>
            </p:nvSpPr>
            <p:spPr>
              <a:xfrm>
                <a:off x="3347864"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45" name="フローチャート : 結合子 44"/>
              <p:cNvSpPr/>
              <p:nvPr/>
            </p:nvSpPr>
            <p:spPr>
              <a:xfrm>
                <a:off x="3851920"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46" name="直線コネクタ 45"/>
              <p:cNvCxnSpPr>
                <a:stCxn id="48" idx="6"/>
                <a:endCxn id="44" idx="2"/>
              </p:cNvCxnSpPr>
              <p:nvPr/>
            </p:nvCxnSpPr>
            <p:spPr>
              <a:xfrm>
                <a:off x="3203848"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5" idx="6"/>
                <a:endCxn id="49" idx="2"/>
              </p:cNvCxnSpPr>
              <p:nvPr/>
            </p:nvCxnSpPr>
            <p:spPr>
              <a:xfrm>
                <a:off x="3995936"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48" name="フローチャート : 結合子 47"/>
              <p:cNvSpPr/>
              <p:nvPr/>
            </p:nvSpPr>
            <p:spPr>
              <a:xfrm>
                <a:off x="305983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49" name="フローチャート : 結合子 48"/>
              <p:cNvSpPr/>
              <p:nvPr/>
            </p:nvSpPr>
            <p:spPr>
              <a:xfrm>
                <a:off x="413995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sp>
          <p:nvSpPr>
            <p:cNvPr id="43" name="テキスト ボックス 42"/>
            <p:cNvSpPr txBox="1"/>
            <p:nvPr/>
          </p:nvSpPr>
          <p:spPr>
            <a:xfrm>
              <a:off x="7164287" y="2204864"/>
              <a:ext cx="2206561" cy="523220"/>
            </a:xfrm>
            <a:prstGeom prst="rect">
              <a:avLst/>
            </a:prstGeom>
            <a:noFill/>
          </p:spPr>
          <p:txBody>
            <a:bodyPr wrap="square" rtlCol="0">
              <a:spAutoFit/>
            </a:bodyPr>
            <a:lstStyle/>
            <a:p>
              <a:r>
                <a:rPr lang="ja-JP" altLang="en-US" sz="2800" dirty="0" smtClean="0"/>
                <a:t>責任無能力</a:t>
              </a:r>
              <a:endParaRPr lang="ja-JP" altLang="en-US" sz="2800" dirty="0"/>
            </a:p>
          </p:txBody>
        </p:sp>
      </p:grpSp>
      <p:grpSp>
        <p:nvGrpSpPr>
          <p:cNvPr id="50" name="グループ化 49"/>
          <p:cNvGrpSpPr/>
          <p:nvPr/>
        </p:nvGrpSpPr>
        <p:grpSpPr>
          <a:xfrm>
            <a:off x="8410586" y="2982011"/>
            <a:ext cx="179728" cy="654618"/>
            <a:chOff x="6634568" y="2283718"/>
            <a:chExt cx="179728" cy="654618"/>
          </a:xfrm>
        </p:grpSpPr>
        <p:cxnSp>
          <p:nvCxnSpPr>
            <p:cNvPr id="51" name="直線コネクタ 50"/>
            <p:cNvCxnSpPr/>
            <p:nvPr/>
          </p:nvCxnSpPr>
          <p:spPr>
            <a:xfrm flipH="1">
              <a:off x="6635146" y="2283718"/>
              <a:ext cx="1" cy="654618"/>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6634568" y="2611027"/>
              <a:ext cx="17972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53" name="グループ化 52"/>
          <p:cNvGrpSpPr/>
          <p:nvPr/>
        </p:nvGrpSpPr>
        <p:grpSpPr>
          <a:xfrm>
            <a:off x="8428297" y="2846222"/>
            <a:ext cx="1962217" cy="1065047"/>
            <a:chOff x="6642231" y="2147929"/>
            <a:chExt cx="1962217" cy="1065047"/>
          </a:xfrm>
        </p:grpSpPr>
        <p:grpSp>
          <p:nvGrpSpPr>
            <p:cNvPr id="54" name="グループ化 53"/>
            <p:cNvGrpSpPr/>
            <p:nvPr/>
          </p:nvGrpSpPr>
          <p:grpSpPr>
            <a:xfrm rot="5400000">
              <a:off x="6181715" y="2608445"/>
              <a:ext cx="1065047" cy="144016"/>
              <a:chOff x="3218921" y="4005064"/>
              <a:chExt cx="1065047" cy="144016"/>
            </a:xfrm>
          </p:grpSpPr>
          <p:sp>
            <p:nvSpPr>
              <p:cNvPr id="56" name="フローチャート : 結合子 55"/>
              <p:cNvSpPr/>
              <p:nvPr/>
            </p:nvSpPr>
            <p:spPr>
              <a:xfrm>
                <a:off x="3347864"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57" name="フローチャート : 結合子 56"/>
              <p:cNvSpPr/>
              <p:nvPr/>
            </p:nvSpPr>
            <p:spPr>
              <a:xfrm>
                <a:off x="3851920"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58" name="直線コネクタ 57"/>
              <p:cNvCxnSpPr>
                <a:stCxn id="49" idx="6"/>
                <a:endCxn id="56" idx="2"/>
              </p:cNvCxnSpPr>
              <p:nvPr/>
            </p:nvCxnSpPr>
            <p:spPr>
              <a:xfrm rot="16200000">
                <a:off x="3283392" y="4012600"/>
                <a:ext cx="1" cy="128944"/>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57" idx="6"/>
                <a:endCxn id="60" idx="2"/>
              </p:cNvCxnSpPr>
              <p:nvPr/>
            </p:nvCxnSpPr>
            <p:spPr>
              <a:xfrm>
                <a:off x="3995936" y="4077072"/>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60" name="フローチャート : 結合子 59"/>
              <p:cNvSpPr/>
              <p:nvPr/>
            </p:nvSpPr>
            <p:spPr>
              <a:xfrm>
                <a:off x="4139952" y="4005064"/>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sp>
          <p:nvSpPr>
            <p:cNvPr id="55" name="テキスト ボックス 54"/>
            <p:cNvSpPr txBox="1"/>
            <p:nvPr/>
          </p:nvSpPr>
          <p:spPr>
            <a:xfrm>
              <a:off x="6804248" y="2380818"/>
              <a:ext cx="1800200" cy="523220"/>
            </a:xfrm>
            <a:prstGeom prst="rect">
              <a:avLst/>
            </a:prstGeom>
            <a:noFill/>
          </p:spPr>
          <p:txBody>
            <a:bodyPr wrap="square" rtlCol="0">
              <a:spAutoFit/>
            </a:bodyPr>
            <a:lstStyle/>
            <a:p>
              <a:r>
                <a:rPr lang="ja-JP" altLang="en-US" sz="2800" dirty="0"/>
                <a:t>免責</a:t>
              </a:r>
            </a:p>
          </p:txBody>
        </p:sp>
      </p:grpSp>
      <p:sp>
        <p:nvSpPr>
          <p:cNvPr id="61" name="太陽 60"/>
          <p:cNvSpPr/>
          <p:nvPr/>
        </p:nvSpPr>
        <p:spPr>
          <a:xfrm>
            <a:off x="2605868" y="3598932"/>
            <a:ext cx="914400" cy="914400"/>
          </a:xfrm>
          <a:prstGeom prst="sun">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grpSp>
        <p:nvGrpSpPr>
          <p:cNvPr id="62" name="グループ化 61"/>
          <p:cNvGrpSpPr/>
          <p:nvPr/>
        </p:nvGrpSpPr>
        <p:grpSpPr>
          <a:xfrm>
            <a:off x="4877938" y="3616040"/>
            <a:ext cx="1789758" cy="1137984"/>
            <a:chOff x="3595927" y="4050372"/>
            <a:chExt cx="1789758" cy="1137984"/>
          </a:xfrm>
        </p:grpSpPr>
        <p:sp>
          <p:nvSpPr>
            <p:cNvPr id="63" name="テキスト ボックス 62"/>
            <p:cNvSpPr txBox="1"/>
            <p:nvPr/>
          </p:nvSpPr>
          <p:spPr>
            <a:xfrm>
              <a:off x="3595927" y="4665136"/>
              <a:ext cx="1789758" cy="523220"/>
            </a:xfrm>
            <a:prstGeom prst="rect">
              <a:avLst/>
            </a:prstGeom>
            <a:noFill/>
            <a:ln>
              <a:noFill/>
            </a:ln>
          </p:spPr>
          <p:txBody>
            <a:bodyPr wrap="square" rtlCol="0">
              <a:spAutoFit/>
            </a:bodyPr>
            <a:lstStyle/>
            <a:p>
              <a:pPr algn="ctr"/>
              <a:r>
                <a:rPr lang="ja-JP" altLang="en-US" sz="2800" dirty="0" smtClean="0"/>
                <a:t>過失相殺</a:t>
              </a:r>
              <a:endParaRPr lang="en-US" altLang="ja-JP" sz="2800" dirty="0"/>
            </a:p>
          </p:txBody>
        </p:sp>
        <p:sp>
          <p:nvSpPr>
            <p:cNvPr id="64" name="稲妻 63"/>
            <p:cNvSpPr/>
            <p:nvPr/>
          </p:nvSpPr>
          <p:spPr>
            <a:xfrm rot="18944648">
              <a:off x="4044340" y="4050372"/>
              <a:ext cx="914400" cy="914400"/>
            </a:xfrm>
            <a:prstGeom prst="lightningBolt">
              <a:avLst/>
            </a:prstGeom>
            <a:solidFill>
              <a:schemeClr val="tx2">
                <a:lumMod val="20000"/>
                <a:lumOff val="8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grpSp>
      <p:grpSp>
        <p:nvGrpSpPr>
          <p:cNvPr id="65" name="グループ化 64"/>
          <p:cNvGrpSpPr/>
          <p:nvPr/>
        </p:nvGrpSpPr>
        <p:grpSpPr>
          <a:xfrm>
            <a:off x="6862122" y="4757079"/>
            <a:ext cx="689258" cy="162302"/>
            <a:chOff x="5652120" y="3931305"/>
            <a:chExt cx="689258" cy="162302"/>
          </a:xfrm>
        </p:grpSpPr>
        <p:cxnSp>
          <p:nvCxnSpPr>
            <p:cNvPr id="66" name="直線コネクタ 65"/>
            <p:cNvCxnSpPr/>
            <p:nvPr/>
          </p:nvCxnSpPr>
          <p:spPr>
            <a:xfrm>
              <a:off x="5652120" y="4086230"/>
              <a:ext cx="68925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7" name="直線コネクタ 66"/>
            <p:cNvCxnSpPr/>
            <p:nvPr/>
          </p:nvCxnSpPr>
          <p:spPr>
            <a:xfrm>
              <a:off x="5996749" y="3931305"/>
              <a:ext cx="0" cy="162302"/>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68" name="グループ化 67"/>
          <p:cNvGrpSpPr/>
          <p:nvPr/>
        </p:nvGrpSpPr>
        <p:grpSpPr>
          <a:xfrm>
            <a:off x="5637986" y="4309939"/>
            <a:ext cx="3240360" cy="1956688"/>
            <a:chOff x="4211960" y="4403734"/>
            <a:chExt cx="3240360" cy="1956688"/>
          </a:xfrm>
        </p:grpSpPr>
        <p:grpSp>
          <p:nvGrpSpPr>
            <p:cNvPr id="69" name="グループ化 68"/>
            <p:cNvGrpSpPr/>
            <p:nvPr/>
          </p:nvGrpSpPr>
          <p:grpSpPr>
            <a:xfrm>
              <a:off x="5436096" y="5426938"/>
              <a:ext cx="689258" cy="162302"/>
              <a:chOff x="5652120" y="4034225"/>
              <a:chExt cx="689258" cy="162302"/>
            </a:xfrm>
          </p:grpSpPr>
          <p:cxnSp>
            <p:nvCxnSpPr>
              <p:cNvPr id="93" name="直線コネクタ 92"/>
              <p:cNvCxnSpPr/>
              <p:nvPr/>
            </p:nvCxnSpPr>
            <p:spPr>
              <a:xfrm>
                <a:off x="5652120" y="4189150"/>
                <a:ext cx="689258"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4" name="直線コネクタ 93"/>
              <p:cNvCxnSpPr/>
              <p:nvPr/>
            </p:nvCxnSpPr>
            <p:spPr>
              <a:xfrm>
                <a:off x="5996749" y="4034225"/>
                <a:ext cx="0" cy="162302"/>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4211960" y="4403734"/>
              <a:ext cx="3240360" cy="1956688"/>
              <a:chOff x="4499992" y="4043694"/>
              <a:chExt cx="3240360" cy="1956688"/>
            </a:xfrm>
          </p:grpSpPr>
          <p:grpSp>
            <p:nvGrpSpPr>
              <p:cNvPr id="71" name="グループ化 70"/>
              <p:cNvGrpSpPr/>
              <p:nvPr/>
            </p:nvGrpSpPr>
            <p:grpSpPr>
              <a:xfrm>
                <a:off x="5436096" y="4725144"/>
                <a:ext cx="1224136" cy="144016"/>
                <a:chOff x="899592" y="1844824"/>
                <a:chExt cx="1224136" cy="144016"/>
              </a:xfrm>
            </p:grpSpPr>
            <p:sp>
              <p:nvSpPr>
                <p:cNvPr id="87" name="フローチャート : 結合子 86"/>
                <p:cNvSpPr/>
                <p:nvPr/>
              </p:nvSpPr>
              <p:spPr>
                <a:xfrm>
                  <a:off x="1187624"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88" name="フローチャート : 結合子 87"/>
                <p:cNvSpPr/>
                <p:nvPr/>
              </p:nvSpPr>
              <p:spPr>
                <a:xfrm>
                  <a:off x="1691680"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89" name="直線コネクタ 88"/>
                <p:cNvCxnSpPr>
                  <a:stCxn id="91" idx="6"/>
                  <a:endCxn id="87" idx="2"/>
                </p:cNvCxnSpPr>
                <p:nvPr/>
              </p:nvCxnSpPr>
              <p:spPr>
                <a:xfrm>
                  <a:off x="1043608"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0" name="直線コネクタ 89"/>
                <p:cNvCxnSpPr>
                  <a:stCxn id="88" idx="6"/>
                  <a:endCxn id="92" idx="2"/>
                </p:cNvCxnSpPr>
                <p:nvPr/>
              </p:nvCxnSpPr>
              <p:spPr>
                <a:xfrm>
                  <a:off x="1835696"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1" name="フローチャート : 結合子 90"/>
                <p:cNvSpPr/>
                <p:nvPr/>
              </p:nvSpPr>
              <p:spPr>
                <a:xfrm>
                  <a:off x="89959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92" name="フローチャート : 結合子 91"/>
                <p:cNvSpPr/>
                <p:nvPr/>
              </p:nvSpPr>
              <p:spPr>
                <a:xfrm>
                  <a:off x="197971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grpSp>
            <p:nvGrpSpPr>
              <p:cNvPr id="72" name="グループ化 71"/>
              <p:cNvGrpSpPr/>
              <p:nvPr/>
            </p:nvGrpSpPr>
            <p:grpSpPr>
              <a:xfrm>
                <a:off x="5436096" y="5319494"/>
                <a:ext cx="1224136" cy="144016"/>
                <a:chOff x="899592" y="1844824"/>
                <a:chExt cx="1224136" cy="144016"/>
              </a:xfrm>
            </p:grpSpPr>
            <p:sp>
              <p:nvSpPr>
                <p:cNvPr id="81" name="フローチャート : 結合子 80"/>
                <p:cNvSpPr/>
                <p:nvPr/>
              </p:nvSpPr>
              <p:spPr>
                <a:xfrm>
                  <a:off x="1187624"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82" name="フローチャート : 結合子 81"/>
                <p:cNvSpPr/>
                <p:nvPr/>
              </p:nvSpPr>
              <p:spPr>
                <a:xfrm>
                  <a:off x="1691680"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83" name="直線コネクタ 82"/>
                <p:cNvCxnSpPr>
                  <a:stCxn id="85" idx="6"/>
                  <a:endCxn id="81" idx="2"/>
                </p:cNvCxnSpPr>
                <p:nvPr/>
              </p:nvCxnSpPr>
              <p:spPr>
                <a:xfrm>
                  <a:off x="1043608"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4" name="直線コネクタ 83"/>
                <p:cNvCxnSpPr>
                  <a:stCxn id="82" idx="6"/>
                  <a:endCxn id="86" idx="2"/>
                </p:cNvCxnSpPr>
                <p:nvPr/>
              </p:nvCxnSpPr>
              <p:spPr>
                <a:xfrm>
                  <a:off x="1835696" y="1916832"/>
                  <a:ext cx="144016"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85" name="フローチャート : 結合子 84"/>
                <p:cNvSpPr/>
                <p:nvPr/>
              </p:nvSpPr>
              <p:spPr>
                <a:xfrm>
                  <a:off x="89959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86" name="フローチャート : 結合子 85"/>
                <p:cNvSpPr/>
                <p:nvPr/>
              </p:nvSpPr>
              <p:spPr>
                <a:xfrm>
                  <a:off x="1979712" y="1844824"/>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cxnSp>
            <p:nvCxnSpPr>
              <p:cNvPr id="73" name="直線コネクタ 72"/>
              <p:cNvCxnSpPr>
                <a:stCxn id="92" idx="6"/>
                <a:endCxn id="74" idx="0"/>
              </p:cNvCxnSpPr>
              <p:nvPr/>
            </p:nvCxnSpPr>
            <p:spPr>
              <a:xfrm>
                <a:off x="6660232" y="4797152"/>
                <a:ext cx="252410" cy="21602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4" name="フローチャート : 結合子 73"/>
              <p:cNvSpPr/>
              <p:nvPr/>
            </p:nvSpPr>
            <p:spPr>
              <a:xfrm>
                <a:off x="6840634" y="5013176"/>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75" name="直線コネクタ 74"/>
              <p:cNvCxnSpPr>
                <a:stCxn id="74" idx="4"/>
                <a:endCxn id="86" idx="6"/>
              </p:cNvCxnSpPr>
              <p:nvPr/>
            </p:nvCxnSpPr>
            <p:spPr>
              <a:xfrm flipH="1">
                <a:off x="6660232" y="5157192"/>
                <a:ext cx="252410" cy="23431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76" name="直線コネクタ 75"/>
              <p:cNvCxnSpPr>
                <a:stCxn id="91" idx="2"/>
                <a:endCxn id="77" idx="0"/>
              </p:cNvCxnSpPr>
              <p:nvPr/>
            </p:nvCxnSpPr>
            <p:spPr>
              <a:xfrm flipH="1">
                <a:off x="5183686" y="4797152"/>
                <a:ext cx="252410" cy="216024"/>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7" name="フローチャート : 結合子 76"/>
              <p:cNvSpPr/>
              <p:nvPr/>
            </p:nvSpPr>
            <p:spPr>
              <a:xfrm flipH="1">
                <a:off x="5111678" y="5013176"/>
                <a:ext cx="144016" cy="144016"/>
              </a:xfrm>
              <a:prstGeom prst="flowChartConnector">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78" name="直線コネクタ 77"/>
              <p:cNvCxnSpPr>
                <a:stCxn id="77" idx="4"/>
                <a:endCxn id="85" idx="2"/>
              </p:cNvCxnSpPr>
              <p:nvPr/>
            </p:nvCxnSpPr>
            <p:spPr>
              <a:xfrm>
                <a:off x="5183686" y="5157192"/>
                <a:ext cx="252410" cy="23431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79" name="テキスト ボックス 78"/>
              <p:cNvSpPr txBox="1"/>
              <p:nvPr/>
            </p:nvSpPr>
            <p:spPr>
              <a:xfrm>
                <a:off x="5124661" y="4043694"/>
                <a:ext cx="1944598" cy="523220"/>
              </a:xfrm>
              <a:prstGeom prst="rect">
                <a:avLst/>
              </a:prstGeom>
              <a:noFill/>
            </p:spPr>
            <p:txBody>
              <a:bodyPr wrap="square" rtlCol="0">
                <a:spAutoFit/>
              </a:bodyPr>
              <a:lstStyle/>
              <a:p>
                <a:pPr algn="ctr"/>
                <a:r>
                  <a:rPr lang="en-US" altLang="ja-JP" sz="2800" dirty="0" smtClean="0"/>
                  <a:t>3</a:t>
                </a:r>
                <a:r>
                  <a:rPr lang="ja-JP" altLang="en-US" sz="2800" dirty="0" smtClean="0"/>
                  <a:t>年経過</a:t>
                </a:r>
                <a:endParaRPr lang="ja-JP" altLang="en-US" sz="2800" dirty="0"/>
              </a:p>
            </p:txBody>
          </p:sp>
          <p:sp>
            <p:nvSpPr>
              <p:cNvPr id="80" name="テキスト ボックス 79"/>
              <p:cNvSpPr txBox="1"/>
              <p:nvPr/>
            </p:nvSpPr>
            <p:spPr>
              <a:xfrm>
                <a:off x="4499992" y="5477162"/>
                <a:ext cx="3240360" cy="523220"/>
              </a:xfrm>
              <a:prstGeom prst="rect">
                <a:avLst/>
              </a:prstGeom>
              <a:noFill/>
            </p:spPr>
            <p:txBody>
              <a:bodyPr wrap="square" rtlCol="0">
                <a:spAutoFit/>
              </a:bodyPr>
              <a:lstStyle/>
              <a:p>
                <a:pPr algn="ctr"/>
                <a:r>
                  <a:rPr lang="en-US" altLang="ja-JP" sz="2800" dirty="0" smtClean="0"/>
                  <a:t>20</a:t>
                </a:r>
                <a:r>
                  <a:rPr lang="ja-JP" altLang="en-US" sz="2800" dirty="0" smtClean="0"/>
                  <a:t>年経過</a:t>
                </a:r>
                <a:endParaRPr lang="ja-JP" altLang="en-US" sz="2800" dirty="0"/>
              </a:p>
            </p:txBody>
          </p:sp>
        </p:grpSp>
      </p:grpSp>
      <p:grpSp>
        <p:nvGrpSpPr>
          <p:cNvPr id="95" name="グループ化 94"/>
          <p:cNvGrpSpPr/>
          <p:nvPr/>
        </p:nvGrpSpPr>
        <p:grpSpPr>
          <a:xfrm>
            <a:off x="3837786" y="3976079"/>
            <a:ext cx="1224136" cy="144016"/>
            <a:chOff x="4716016" y="3717032"/>
            <a:chExt cx="1224136" cy="144016"/>
          </a:xfrm>
        </p:grpSpPr>
        <p:sp>
          <p:nvSpPr>
            <p:cNvPr id="96" name="フローチャート : 結合子 95"/>
            <p:cNvSpPr/>
            <p:nvPr/>
          </p:nvSpPr>
          <p:spPr>
            <a:xfrm>
              <a:off x="5004048"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97" name="フローチャート : 結合子 96"/>
            <p:cNvSpPr/>
            <p:nvPr/>
          </p:nvSpPr>
          <p:spPr>
            <a:xfrm>
              <a:off x="5508104"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cxnSp>
          <p:nvCxnSpPr>
            <p:cNvPr id="98" name="直線コネクタ 97"/>
            <p:cNvCxnSpPr>
              <a:stCxn id="100" idx="6"/>
              <a:endCxn id="96" idx="2"/>
            </p:cNvCxnSpPr>
            <p:nvPr/>
          </p:nvCxnSpPr>
          <p:spPr>
            <a:xfrm>
              <a:off x="4860032"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a:stCxn id="97" idx="6"/>
              <a:endCxn id="101" idx="2"/>
            </p:cNvCxnSpPr>
            <p:nvPr/>
          </p:nvCxnSpPr>
          <p:spPr>
            <a:xfrm>
              <a:off x="5652120" y="3789040"/>
              <a:ext cx="14401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00" name="フローチャート : 結合子 99"/>
            <p:cNvSpPr/>
            <p:nvPr/>
          </p:nvSpPr>
          <p:spPr>
            <a:xfrm>
              <a:off x="471601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sp>
          <p:nvSpPr>
            <p:cNvPr id="101" name="フローチャート : 結合子 100"/>
            <p:cNvSpPr/>
            <p:nvPr/>
          </p:nvSpPr>
          <p:spPr>
            <a:xfrm>
              <a:off x="5796136" y="3717032"/>
              <a:ext cx="144016" cy="144016"/>
            </a:xfrm>
            <a:prstGeom prst="flowChartConnector">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ja-JP" altLang="en-US" sz="2000"/>
            </a:p>
          </p:txBody>
        </p:sp>
      </p:grpSp>
      <p:grpSp>
        <p:nvGrpSpPr>
          <p:cNvPr id="102" name="グループ化 101"/>
          <p:cNvGrpSpPr/>
          <p:nvPr/>
        </p:nvGrpSpPr>
        <p:grpSpPr>
          <a:xfrm>
            <a:off x="3006628" y="4985218"/>
            <a:ext cx="2886452" cy="1249471"/>
            <a:chOff x="1508594" y="4964703"/>
            <a:chExt cx="2886452" cy="1249471"/>
          </a:xfrm>
        </p:grpSpPr>
        <p:grpSp>
          <p:nvGrpSpPr>
            <p:cNvPr id="103" name="グループ化 102"/>
            <p:cNvGrpSpPr/>
            <p:nvPr/>
          </p:nvGrpSpPr>
          <p:grpSpPr>
            <a:xfrm>
              <a:off x="2512998" y="4964703"/>
              <a:ext cx="906874" cy="728483"/>
              <a:chOff x="2512998" y="4964703"/>
              <a:chExt cx="906874" cy="728483"/>
            </a:xfrm>
          </p:grpSpPr>
          <p:cxnSp>
            <p:nvCxnSpPr>
              <p:cNvPr id="105" name="直線コネクタ 104"/>
              <p:cNvCxnSpPr/>
              <p:nvPr/>
            </p:nvCxnSpPr>
            <p:spPr>
              <a:xfrm flipH="1">
                <a:off x="2555776" y="4964703"/>
                <a:ext cx="792088" cy="728483"/>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06" name="正方形/長方形 105"/>
              <p:cNvSpPr/>
              <p:nvPr/>
            </p:nvSpPr>
            <p:spPr>
              <a:xfrm>
                <a:off x="2512998" y="5085184"/>
                <a:ext cx="906874" cy="488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grpSp>
        <p:sp>
          <p:nvSpPr>
            <p:cNvPr id="104" name="テキスト ボックス 103"/>
            <p:cNvSpPr txBox="1"/>
            <p:nvPr/>
          </p:nvSpPr>
          <p:spPr>
            <a:xfrm>
              <a:off x="1508594" y="5690954"/>
              <a:ext cx="2886452" cy="523220"/>
            </a:xfrm>
            <a:prstGeom prst="rect">
              <a:avLst/>
            </a:prstGeom>
            <a:noFill/>
          </p:spPr>
          <p:txBody>
            <a:bodyPr wrap="square" rtlCol="0">
              <a:spAutoFit/>
            </a:bodyPr>
            <a:lstStyle/>
            <a:p>
              <a:pPr algn="ctr"/>
              <a:r>
                <a:rPr lang="ja-JP" altLang="en-US" sz="2800" dirty="0" smtClean="0"/>
                <a:t>消滅時効</a:t>
              </a:r>
              <a:endParaRPr lang="ja-JP" altLang="en-US" sz="2800" dirty="0"/>
            </a:p>
          </p:txBody>
        </p:sp>
      </p:grpSp>
      <p:grpSp>
        <p:nvGrpSpPr>
          <p:cNvPr id="107" name="グループ化 106"/>
          <p:cNvGrpSpPr/>
          <p:nvPr/>
        </p:nvGrpSpPr>
        <p:grpSpPr>
          <a:xfrm>
            <a:off x="4094906" y="3964229"/>
            <a:ext cx="689258" cy="162302"/>
            <a:chOff x="2627784" y="3140968"/>
            <a:chExt cx="689258" cy="162302"/>
          </a:xfrm>
        </p:grpSpPr>
        <p:cxnSp>
          <p:nvCxnSpPr>
            <p:cNvPr id="108" name="直線コネクタ 107"/>
            <p:cNvCxnSpPr/>
            <p:nvPr/>
          </p:nvCxnSpPr>
          <p:spPr>
            <a:xfrm>
              <a:off x="2627784" y="3298274"/>
              <a:ext cx="689258"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2973497" y="3140968"/>
              <a:ext cx="0" cy="162302"/>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grpSp>
      <p:cxnSp>
        <p:nvCxnSpPr>
          <p:cNvPr id="110" name="カギ線コネクタ 109"/>
          <p:cNvCxnSpPr>
            <a:endCxn id="20" idx="2"/>
          </p:cNvCxnSpPr>
          <p:nvPr/>
        </p:nvCxnSpPr>
        <p:spPr>
          <a:xfrm rot="5400000" flipH="1" flipV="1">
            <a:off x="1551145" y="2000997"/>
            <a:ext cx="1863164" cy="54987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a:stCxn id="21" idx="6"/>
            <a:endCxn id="36" idx="2"/>
          </p:cNvCxnSpPr>
          <p:nvPr/>
        </p:nvCxnSpPr>
        <p:spPr>
          <a:xfrm>
            <a:off x="3981802" y="1344355"/>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stCxn id="37" idx="6"/>
            <a:endCxn id="28" idx="2"/>
          </p:cNvCxnSpPr>
          <p:nvPr/>
        </p:nvCxnSpPr>
        <p:spPr>
          <a:xfrm>
            <a:off x="5782002" y="1344355"/>
            <a:ext cx="576064" cy="0"/>
          </a:xfrm>
          <a:prstGeom prst="straightConnector1">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3" name="カギ線コネクタ 112"/>
          <p:cNvCxnSpPr>
            <a:stCxn id="29" idx="6"/>
          </p:cNvCxnSpPr>
          <p:nvPr/>
        </p:nvCxnSpPr>
        <p:spPr>
          <a:xfrm>
            <a:off x="7582202" y="1344354"/>
            <a:ext cx="918102" cy="278988"/>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4" name="カギ線コネクタ 113"/>
          <p:cNvCxnSpPr>
            <a:stCxn id="60" idx="6"/>
            <a:endCxn id="64" idx="4"/>
          </p:cNvCxnSpPr>
          <p:nvPr/>
        </p:nvCxnSpPr>
        <p:spPr>
          <a:xfrm rot="5400000">
            <a:off x="7380007" y="2961337"/>
            <a:ext cx="170367" cy="2070230"/>
          </a:xfrm>
          <a:prstGeom prst="bentConnector3">
            <a:avLst>
              <a:gd name="adj1" fmla="val 96545"/>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5" name="直線矢印コネクタ 114"/>
          <p:cNvCxnSpPr>
            <a:endCxn id="101" idx="6"/>
          </p:cNvCxnSpPr>
          <p:nvPr/>
        </p:nvCxnSpPr>
        <p:spPr>
          <a:xfrm flipH="1">
            <a:off x="5061922" y="4045207"/>
            <a:ext cx="216024" cy="288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100" idx="2"/>
            <a:endCxn id="12" idx="3"/>
          </p:cNvCxnSpPr>
          <p:nvPr/>
        </p:nvCxnSpPr>
        <p:spPr>
          <a:xfrm flipH="1">
            <a:off x="3531358" y="4048087"/>
            <a:ext cx="306428" cy="0"/>
          </a:xfrm>
          <a:prstGeom prst="straightConnector1">
            <a:avLst/>
          </a:prstGeom>
          <a:ln w="57150">
            <a:solidFill>
              <a:schemeClr val="accent6"/>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7" name="カギ線コネクタ 116"/>
          <p:cNvCxnSpPr>
            <a:stCxn id="12" idx="1"/>
          </p:cNvCxnSpPr>
          <p:nvPr/>
        </p:nvCxnSpPr>
        <p:spPr>
          <a:xfrm rot="10800000">
            <a:off x="2207788" y="3323011"/>
            <a:ext cx="409170" cy="725076"/>
          </a:xfrm>
          <a:prstGeom prst="bentConnector2">
            <a:avLst/>
          </a:prstGeom>
          <a:ln w="57150">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118" name="カギ線コネクタ 117"/>
          <p:cNvCxnSpPr>
            <a:endCxn id="74" idx="6"/>
          </p:cNvCxnSpPr>
          <p:nvPr/>
        </p:nvCxnSpPr>
        <p:spPr>
          <a:xfrm rot="5400000">
            <a:off x="7676578" y="4527703"/>
            <a:ext cx="1269794" cy="377661"/>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a:stCxn id="77" idx="6"/>
            <a:endCxn id="106" idx="3"/>
          </p:cNvCxnSpPr>
          <p:nvPr/>
        </p:nvCxnSpPr>
        <p:spPr>
          <a:xfrm flipH="1" flipV="1">
            <a:off x="4917906" y="5349743"/>
            <a:ext cx="1331766" cy="168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20" name="カギ線コネクタ 119"/>
          <p:cNvCxnSpPr>
            <a:stCxn id="106" idx="1"/>
          </p:cNvCxnSpPr>
          <p:nvPr/>
        </p:nvCxnSpPr>
        <p:spPr>
          <a:xfrm rot="10800000">
            <a:off x="2207786" y="3335205"/>
            <a:ext cx="1803246" cy="2014538"/>
          </a:xfrm>
          <a:prstGeom prst="bentConnector2">
            <a:avLst/>
          </a:prstGeom>
          <a:ln w="57150">
            <a:tailEnd type="arrow"/>
          </a:ln>
        </p:spPr>
        <p:style>
          <a:lnRef idx="1">
            <a:schemeClr val="accent1"/>
          </a:lnRef>
          <a:fillRef idx="0">
            <a:schemeClr val="accent1"/>
          </a:fillRef>
          <a:effectRef idx="0">
            <a:schemeClr val="accent1"/>
          </a:effectRef>
          <a:fontRef idx="minor">
            <a:schemeClr val="tx1"/>
          </a:fontRef>
        </p:style>
      </p:cxnSp>
      <p:grpSp>
        <p:nvGrpSpPr>
          <p:cNvPr id="121" name="グループ化 120"/>
          <p:cNvGrpSpPr/>
          <p:nvPr/>
        </p:nvGrpSpPr>
        <p:grpSpPr>
          <a:xfrm>
            <a:off x="1925386" y="3191189"/>
            <a:ext cx="576064" cy="144016"/>
            <a:chOff x="1043608" y="3284984"/>
            <a:chExt cx="576064" cy="144016"/>
          </a:xfrm>
        </p:grpSpPr>
        <p:cxnSp>
          <p:nvCxnSpPr>
            <p:cNvPr id="122" name="直線コネクタ 121"/>
            <p:cNvCxnSpPr/>
            <p:nvPr/>
          </p:nvCxnSpPr>
          <p:spPr>
            <a:xfrm>
              <a:off x="1043608" y="3429000"/>
              <a:ext cx="5760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3" name="直線コネクタ 122"/>
            <p:cNvCxnSpPr/>
            <p:nvPr/>
          </p:nvCxnSpPr>
          <p:spPr>
            <a:xfrm>
              <a:off x="1187624" y="3284984"/>
              <a:ext cx="288032"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23611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1"/>
                                        </p:tgtEl>
                                        <p:attrNameLst>
                                          <p:attrName>style.visibility</p:attrName>
                                        </p:attrNameLst>
                                      </p:cBhvr>
                                      <p:to>
                                        <p:strVal val="visible"/>
                                      </p:to>
                                    </p:set>
                                    <p:animEffect transition="in" filter="wipe(down)">
                                      <p:cBhvr>
                                        <p:cTn id="7" dur="500"/>
                                        <p:tgtEl>
                                          <p:spTgt spid="121"/>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10"/>
                                        </p:tgtEl>
                                        <p:attrNameLst>
                                          <p:attrName>style.visibility</p:attrName>
                                        </p:attrNameLst>
                                      </p:cBhvr>
                                      <p:to>
                                        <p:strVal val="visible"/>
                                      </p:to>
                                    </p:set>
                                    <p:animEffect transition="in" filter="wipe(down)">
                                      <p:cBhvr>
                                        <p:cTn id="11" dur="500"/>
                                        <p:tgtEl>
                                          <p:spTgt spid="1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2000"/>
                                        <p:tgtEl>
                                          <p:spTgt spid="14"/>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down)">
                                      <p:cBhvr>
                                        <p:cTn id="18" dur="1000"/>
                                        <p:tgtEl>
                                          <p:spTgt spid="11"/>
                                        </p:tgtEl>
                                      </p:cBhvr>
                                    </p:animEffect>
                                  </p:childTnLst>
                                </p:cTn>
                              </p:par>
                            </p:childTnLst>
                          </p:cTn>
                        </p:par>
                        <p:par>
                          <p:cTn id="19" fill="hold">
                            <p:stCondLst>
                              <p:cond delay="3000"/>
                            </p:stCondLst>
                            <p:childTnLst>
                              <p:par>
                                <p:cTn id="20" presetID="8" presetClass="emph" presetSubtype="0" fill="hold" grpId="1" nodeType="afterEffect">
                                  <p:stCondLst>
                                    <p:cond delay="0"/>
                                  </p:stCondLst>
                                  <p:childTnLst>
                                    <p:animRot by="1200000">
                                      <p:cBhvr>
                                        <p:cTn id="21" dur="1000" fill="hold"/>
                                        <p:tgtEl>
                                          <p:spTgt spid="11"/>
                                        </p:tgtEl>
                                        <p:attrNameLst>
                                          <p:attrName>r</p:attrName>
                                        </p:attrNameLst>
                                      </p:cBhvr>
                                    </p:animRot>
                                  </p:childTnLst>
                                </p:cTn>
                              </p:par>
                            </p:childTnLst>
                          </p:cTn>
                        </p:par>
                        <p:par>
                          <p:cTn id="22" fill="hold">
                            <p:stCondLst>
                              <p:cond delay="4000"/>
                            </p:stCondLst>
                            <p:childTnLst>
                              <p:par>
                                <p:cTn id="23" presetID="22" presetClass="entr" presetSubtype="8" fill="hold" nodeType="afterEffect">
                                  <p:stCondLst>
                                    <p:cond delay="0"/>
                                  </p:stCondLst>
                                  <p:childTnLst>
                                    <p:set>
                                      <p:cBhvr>
                                        <p:cTn id="24" dur="1" fill="hold">
                                          <p:stCondLst>
                                            <p:cond delay="0"/>
                                          </p:stCondLst>
                                        </p:cTn>
                                        <p:tgtEl>
                                          <p:spTgt spid="111"/>
                                        </p:tgtEl>
                                        <p:attrNameLst>
                                          <p:attrName>style.visibility</p:attrName>
                                        </p:attrNameLst>
                                      </p:cBhvr>
                                      <p:to>
                                        <p:strVal val="visible"/>
                                      </p:to>
                                    </p:set>
                                    <p:animEffect transition="in" filter="wipe(left)">
                                      <p:cBhvr>
                                        <p:cTn id="25" dur="500"/>
                                        <p:tgtEl>
                                          <p:spTgt spid="111"/>
                                        </p:tgtEl>
                                      </p:cBhvr>
                                    </p:animEffect>
                                  </p:childTnLst>
                                </p:cTn>
                              </p:par>
                            </p:childTnLst>
                          </p:cTn>
                        </p:par>
                        <p:par>
                          <p:cTn id="26" fill="hold">
                            <p:stCondLst>
                              <p:cond delay="4500"/>
                            </p:stCondLst>
                            <p:childTnLst>
                              <p:par>
                                <p:cTn id="27" presetID="22" presetClass="entr" presetSubtype="8"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wipe(left)">
                                      <p:cBhvr>
                                        <p:cTn id="29" dur="500"/>
                                        <p:tgtEl>
                                          <p:spTgt spid="30"/>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par>
                          <p:cTn id="33" fill="hold">
                            <p:stCondLst>
                              <p:cond delay="5000"/>
                            </p:stCondLst>
                            <p:childTnLst>
                              <p:par>
                                <p:cTn id="34" presetID="8" presetClass="emph" presetSubtype="0" fill="hold" grpId="1" nodeType="afterEffect">
                                  <p:stCondLst>
                                    <p:cond delay="0"/>
                                  </p:stCondLst>
                                  <p:childTnLst>
                                    <p:animRot by="1200000">
                                      <p:cBhvr>
                                        <p:cTn id="35" dur="1000" fill="hold"/>
                                        <p:tgtEl>
                                          <p:spTgt spid="10"/>
                                        </p:tgtEl>
                                        <p:attrNameLst>
                                          <p:attrName>r</p:attrName>
                                        </p:attrNameLst>
                                      </p:cBhvr>
                                    </p:animRot>
                                  </p:childTnLst>
                                </p:cTn>
                              </p:par>
                            </p:childTnLst>
                          </p:cTn>
                        </p:par>
                        <p:par>
                          <p:cTn id="36" fill="hold">
                            <p:stCondLst>
                              <p:cond delay="6000"/>
                            </p:stCondLst>
                            <p:childTnLst>
                              <p:par>
                                <p:cTn id="37" presetID="22" presetClass="entr" presetSubtype="8" fill="hold" nodeType="afterEffect">
                                  <p:stCondLst>
                                    <p:cond delay="0"/>
                                  </p:stCondLst>
                                  <p:childTnLst>
                                    <p:set>
                                      <p:cBhvr>
                                        <p:cTn id="38" dur="1" fill="hold">
                                          <p:stCondLst>
                                            <p:cond delay="0"/>
                                          </p:stCondLst>
                                        </p:cTn>
                                        <p:tgtEl>
                                          <p:spTgt spid="112"/>
                                        </p:tgtEl>
                                        <p:attrNameLst>
                                          <p:attrName>style.visibility</p:attrName>
                                        </p:attrNameLst>
                                      </p:cBhvr>
                                      <p:to>
                                        <p:strVal val="visible"/>
                                      </p:to>
                                    </p:set>
                                    <p:animEffect transition="in" filter="wipe(left)">
                                      <p:cBhvr>
                                        <p:cTn id="39" dur="500"/>
                                        <p:tgtEl>
                                          <p:spTgt spid="112"/>
                                        </p:tgtEl>
                                      </p:cBhvr>
                                    </p:animEffect>
                                  </p:childTnLst>
                                </p:cTn>
                              </p:par>
                            </p:childTnLst>
                          </p:cTn>
                        </p:par>
                        <p:par>
                          <p:cTn id="40" fill="hold">
                            <p:stCondLst>
                              <p:cond delay="6500"/>
                            </p:stCondLst>
                            <p:childTnLst>
                              <p:par>
                                <p:cTn id="41" presetID="22" presetClass="entr" presetSubtype="8" fill="hold"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1000"/>
                                        <p:tgtEl>
                                          <p:spTgt spid="9"/>
                                        </p:tgtEl>
                                      </p:cBhvr>
                                    </p:animEffect>
                                  </p:childTnLst>
                                </p:cTn>
                              </p:par>
                            </p:childTnLst>
                          </p:cTn>
                        </p:par>
                        <p:par>
                          <p:cTn id="47" fill="hold">
                            <p:stCondLst>
                              <p:cond delay="7500"/>
                            </p:stCondLst>
                            <p:childTnLst>
                              <p:par>
                                <p:cTn id="48" presetID="8" presetClass="emph" presetSubtype="0" fill="hold" grpId="1" nodeType="afterEffect">
                                  <p:stCondLst>
                                    <p:cond delay="0"/>
                                  </p:stCondLst>
                                  <p:childTnLst>
                                    <p:animRot by="1200000">
                                      <p:cBhvr>
                                        <p:cTn id="49" dur="1000" fill="hold"/>
                                        <p:tgtEl>
                                          <p:spTgt spid="9"/>
                                        </p:tgtEl>
                                        <p:attrNameLst>
                                          <p:attrName>r</p:attrName>
                                        </p:attrNameLst>
                                      </p:cBhvr>
                                    </p:animRot>
                                  </p:childTnLst>
                                </p:cTn>
                              </p:par>
                            </p:childTnLst>
                          </p:cTn>
                        </p:par>
                        <p:par>
                          <p:cTn id="50" fill="hold">
                            <p:stCondLst>
                              <p:cond delay="8500"/>
                            </p:stCondLst>
                            <p:childTnLst>
                              <p:par>
                                <p:cTn id="51" presetID="22" presetClass="entr" presetSubtype="8" fill="hold" nodeType="afterEffect">
                                  <p:stCondLst>
                                    <p:cond delay="0"/>
                                  </p:stCondLst>
                                  <p:childTnLst>
                                    <p:set>
                                      <p:cBhvr>
                                        <p:cTn id="52" dur="1" fill="hold">
                                          <p:stCondLst>
                                            <p:cond delay="0"/>
                                          </p:stCondLst>
                                        </p:cTn>
                                        <p:tgtEl>
                                          <p:spTgt spid="113"/>
                                        </p:tgtEl>
                                        <p:attrNameLst>
                                          <p:attrName>style.visibility</p:attrName>
                                        </p:attrNameLst>
                                      </p:cBhvr>
                                      <p:to>
                                        <p:strVal val="visible"/>
                                      </p:to>
                                    </p:set>
                                    <p:animEffect transition="in" filter="wipe(left)">
                                      <p:cBhvr>
                                        <p:cTn id="53" dur="500"/>
                                        <p:tgtEl>
                                          <p:spTgt spid="113"/>
                                        </p:tgtEl>
                                      </p:cBhvr>
                                    </p:animEffect>
                                  </p:childTnLst>
                                </p:cTn>
                              </p:par>
                            </p:childTnLst>
                          </p:cTn>
                        </p:par>
                        <p:par>
                          <p:cTn id="54" fill="hold">
                            <p:stCondLst>
                              <p:cond delay="9000"/>
                            </p:stCondLst>
                            <p:childTnLst>
                              <p:par>
                                <p:cTn id="55" presetID="22" presetClass="entr" presetSubtype="1" fill="hold" nodeType="after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wipe(up)">
                                      <p:cBhvr>
                                        <p:cTn id="57" dur="500"/>
                                        <p:tgtEl>
                                          <p:spTgt spid="41"/>
                                        </p:tgtEl>
                                      </p:cBhvr>
                                    </p:animEffect>
                                  </p:childTnLst>
                                </p:cTn>
                              </p:par>
                              <p:par>
                                <p:cTn id="58" presetID="22" presetClass="entr" presetSubtype="1" fill="hold" nodeType="with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up)">
                                      <p:cBhvr>
                                        <p:cTn id="60" dur="500"/>
                                        <p:tgtEl>
                                          <p:spTgt spid="38"/>
                                        </p:tgtEl>
                                      </p:cBhvr>
                                    </p:animEffect>
                                  </p:childTnLst>
                                </p:cTn>
                              </p:par>
                            </p:childTnLst>
                          </p:cTn>
                        </p:par>
                        <p:par>
                          <p:cTn id="61" fill="hold">
                            <p:stCondLst>
                              <p:cond delay="9500"/>
                            </p:stCondLst>
                            <p:childTnLst>
                              <p:par>
                                <p:cTn id="62" presetID="22" presetClass="entr" presetSubtype="1" fill="hold" nodeType="afterEffect">
                                  <p:stCondLst>
                                    <p:cond delay="0"/>
                                  </p:stCondLst>
                                  <p:childTnLst>
                                    <p:set>
                                      <p:cBhvr>
                                        <p:cTn id="63" dur="1" fill="hold">
                                          <p:stCondLst>
                                            <p:cond delay="0"/>
                                          </p:stCondLst>
                                        </p:cTn>
                                        <p:tgtEl>
                                          <p:spTgt spid="53"/>
                                        </p:tgtEl>
                                        <p:attrNameLst>
                                          <p:attrName>style.visibility</p:attrName>
                                        </p:attrNameLst>
                                      </p:cBhvr>
                                      <p:to>
                                        <p:strVal val="visible"/>
                                      </p:to>
                                    </p:set>
                                    <p:animEffect transition="in" filter="wipe(up)">
                                      <p:cBhvr>
                                        <p:cTn id="64" dur="500"/>
                                        <p:tgtEl>
                                          <p:spTgt spid="53"/>
                                        </p:tgtEl>
                                      </p:cBhvr>
                                    </p:animEffect>
                                  </p:childTnLst>
                                </p:cTn>
                              </p:par>
                              <p:par>
                                <p:cTn id="65" presetID="22" presetClass="entr" presetSubtype="1" fill="hold" nodeType="with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wipe(up)">
                                      <p:cBhvr>
                                        <p:cTn id="67" dur="500"/>
                                        <p:tgtEl>
                                          <p:spTgt spid="50"/>
                                        </p:tgtEl>
                                      </p:cBhvr>
                                    </p:animEffect>
                                  </p:childTnLst>
                                </p:cTn>
                              </p:par>
                            </p:childTnLst>
                          </p:cTn>
                        </p:par>
                        <p:par>
                          <p:cTn id="68" fill="hold">
                            <p:stCondLst>
                              <p:cond delay="10000"/>
                            </p:stCondLst>
                            <p:childTnLst>
                              <p:par>
                                <p:cTn id="69" presetID="22" presetClass="entr" presetSubtype="2" fill="hold" nodeType="afterEffect">
                                  <p:stCondLst>
                                    <p:cond delay="0"/>
                                  </p:stCondLst>
                                  <p:childTnLst>
                                    <p:set>
                                      <p:cBhvr>
                                        <p:cTn id="70" dur="1" fill="hold">
                                          <p:stCondLst>
                                            <p:cond delay="0"/>
                                          </p:stCondLst>
                                        </p:cTn>
                                        <p:tgtEl>
                                          <p:spTgt spid="114"/>
                                        </p:tgtEl>
                                        <p:attrNameLst>
                                          <p:attrName>style.visibility</p:attrName>
                                        </p:attrNameLst>
                                      </p:cBhvr>
                                      <p:to>
                                        <p:strVal val="visible"/>
                                      </p:to>
                                    </p:set>
                                    <p:animEffect transition="in" filter="wipe(right)">
                                      <p:cBhvr>
                                        <p:cTn id="71" dur="500"/>
                                        <p:tgtEl>
                                          <p:spTgt spid="114"/>
                                        </p:tgtEl>
                                      </p:cBhvr>
                                    </p:animEffect>
                                  </p:childTnLst>
                                </p:cTn>
                              </p:par>
                            </p:childTnLst>
                          </p:cTn>
                        </p:par>
                        <p:par>
                          <p:cTn id="72" fill="hold">
                            <p:stCondLst>
                              <p:cond delay="10500"/>
                            </p:stCondLst>
                            <p:childTnLst>
                              <p:par>
                                <p:cTn id="73" presetID="22" presetClass="entr" presetSubtype="2" fill="hold" nodeType="afterEffect">
                                  <p:stCondLst>
                                    <p:cond delay="0"/>
                                  </p:stCondLst>
                                  <p:childTnLst>
                                    <p:set>
                                      <p:cBhvr>
                                        <p:cTn id="74" dur="1" fill="hold">
                                          <p:stCondLst>
                                            <p:cond delay="0"/>
                                          </p:stCondLst>
                                        </p:cTn>
                                        <p:tgtEl>
                                          <p:spTgt spid="62"/>
                                        </p:tgtEl>
                                        <p:attrNameLst>
                                          <p:attrName>style.visibility</p:attrName>
                                        </p:attrNameLst>
                                      </p:cBhvr>
                                      <p:to>
                                        <p:strVal val="visible"/>
                                      </p:to>
                                    </p:set>
                                    <p:animEffect transition="in" filter="wipe(right)">
                                      <p:cBhvr>
                                        <p:cTn id="75" dur="500"/>
                                        <p:tgtEl>
                                          <p:spTgt spid="62"/>
                                        </p:tgtEl>
                                      </p:cBhvr>
                                    </p:animEffect>
                                  </p:childTnLst>
                                </p:cTn>
                              </p:par>
                            </p:childTnLst>
                          </p:cTn>
                        </p:par>
                        <p:par>
                          <p:cTn id="76" fill="hold">
                            <p:stCondLst>
                              <p:cond delay="11000"/>
                            </p:stCondLst>
                            <p:childTnLst>
                              <p:par>
                                <p:cTn id="77" presetID="22" presetClass="entr" presetSubtype="2" fill="hold" nodeType="afterEffect">
                                  <p:stCondLst>
                                    <p:cond delay="0"/>
                                  </p:stCondLst>
                                  <p:childTnLst>
                                    <p:set>
                                      <p:cBhvr>
                                        <p:cTn id="78" dur="1" fill="hold">
                                          <p:stCondLst>
                                            <p:cond delay="0"/>
                                          </p:stCondLst>
                                        </p:cTn>
                                        <p:tgtEl>
                                          <p:spTgt spid="115"/>
                                        </p:tgtEl>
                                        <p:attrNameLst>
                                          <p:attrName>style.visibility</p:attrName>
                                        </p:attrNameLst>
                                      </p:cBhvr>
                                      <p:to>
                                        <p:strVal val="visible"/>
                                      </p:to>
                                    </p:set>
                                    <p:animEffect transition="in" filter="wipe(right)">
                                      <p:cBhvr>
                                        <p:cTn id="79" dur="500"/>
                                        <p:tgtEl>
                                          <p:spTgt spid="115"/>
                                        </p:tgtEl>
                                      </p:cBhvr>
                                    </p:animEffect>
                                  </p:childTnLst>
                                </p:cTn>
                              </p:par>
                            </p:childTnLst>
                          </p:cTn>
                        </p:par>
                        <p:par>
                          <p:cTn id="80" fill="hold">
                            <p:stCondLst>
                              <p:cond delay="11500"/>
                            </p:stCondLst>
                            <p:childTnLst>
                              <p:par>
                                <p:cTn id="81" presetID="22" presetClass="entr" presetSubtype="2" fill="hold" nodeType="afterEffect">
                                  <p:stCondLst>
                                    <p:cond delay="0"/>
                                  </p:stCondLst>
                                  <p:childTnLst>
                                    <p:set>
                                      <p:cBhvr>
                                        <p:cTn id="82" dur="1" fill="hold">
                                          <p:stCondLst>
                                            <p:cond delay="0"/>
                                          </p:stCondLst>
                                        </p:cTn>
                                        <p:tgtEl>
                                          <p:spTgt spid="95"/>
                                        </p:tgtEl>
                                        <p:attrNameLst>
                                          <p:attrName>style.visibility</p:attrName>
                                        </p:attrNameLst>
                                      </p:cBhvr>
                                      <p:to>
                                        <p:strVal val="visible"/>
                                      </p:to>
                                    </p:set>
                                    <p:animEffect transition="in" filter="wipe(right)">
                                      <p:cBhvr>
                                        <p:cTn id="83" dur="500"/>
                                        <p:tgtEl>
                                          <p:spTgt spid="95"/>
                                        </p:tgtEl>
                                      </p:cBhvr>
                                    </p:animEffect>
                                  </p:childTnLst>
                                </p:cTn>
                              </p:par>
                              <p:par>
                                <p:cTn id="84" presetID="22" presetClass="entr" presetSubtype="2" fill="hold" nodeType="withEffect">
                                  <p:stCondLst>
                                    <p:cond delay="0"/>
                                  </p:stCondLst>
                                  <p:childTnLst>
                                    <p:set>
                                      <p:cBhvr>
                                        <p:cTn id="85" dur="1" fill="hold">
                                          <p:stCondLst>
                                            <p:cond delay="0"/>
                                          </p:stCondLst>
                                        </p:cTn>
                                        <p:tgtEl>
                                          <p:spTgt spid="107"/>
                                        </p:tgtEl>
                                        <p:attrNameLst>
                                          <p:attrName>style.visibility</p:attrName>
                                        </p:attrNameLst>
                                      </p:cBhvr>
                                      <p:to>
                                        <p:strVal val="visible"/>
                                      </p:to>
                                    </p:set>
                                    <p:animEffect transition="in" filter="wipe(right)">
                                      <p:cBhvr>
                                        <p:cTn id="86" dur="500"/>
                                        <p:tgtEl>
                                          <p:spTgt spid="107"/>
                                        </p:tgtEl>
                                      </p:cBhvr>
                                    </p:animEffect>
                                  </p:childTnLst>
                                </p:cTn>
                              </p:par>
                            </p:childTnLst>
                          </p:cTn>
                        </p:par>
                        <p:par>
                          <p:cTn id="87" fill="hold">
                            <p:stCondLst>
                              <p:cond delay="12000"/>
                            </p:stCondLst>
                            <p:childTnLst>
                              <p:par>
                                <p:cTn id="88" presetID="22" presetClass="entr" presetSubtype="2" fill="hold" nodeType="afterEffect">
                                  <p:stCondLst>
                                    <p:cond delay="0"/>
                                  </p:stCondLst>
                                  <p:childTnLst>
                                    <p:set>
                                      <p:cBhvr>
                                        <p:cTn id="89" dur="1" fill="hold">
                                          <p:stCondLst>
                                            <p:cond delay="0"/>
                                          </p:stCondLst>
                                        </p:cTn>
                                        <p:tgtEl>
                                          <p:spTgt spid="116"/>
                                        </p:tgtEl>
                                        <p:attrNameLst>
                                          <p:attrName>style.visibility</p:attrName>
                                        </p:attrNameLst>
                                      </p:cBhvr>
                                      <p:to>
                                        <p:strVal val="visible"/>
                                      </p:to>
                                    </p:set>
                                    <p:animEffect transition="in" filter="wipe(right)">
                                      <p:cBhvr>
                                        <p:cTn id="90" dur="500"/>
                                        <p:tgtEl>
                                          <p:spTgt spid="116"/>
                                        </p:tgtEl>
                                      </p:cBhvr>
                                    </p:animEffect>
                                  </p:childTnLst>
                                </p:cTn>
                              </p:par>
                            </p:childTnLst>
                          </p:cTn>
                        </p:par>
                        <p:par>
                          <p:cTn id="91" fill="hold">
                            <p:stCondLst>
                              <p:cond delay="12500"/>
                            </p:stCondLst>
                            <p:childTnLst>
                              <p:par>
                                <p:cTn id="92" presetID="22" presetClass="entr" presetSubtype="2" fill="hold" grpId="0" nodeType="after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wipe(right)">
                                      <p:cBhvr>
                                        <p:cTn id="94" dur="500"/>
                                        <p:tgtEl>
                                          <p:spTgt spid="61"/>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wipe(right)">
                                      <p:cBhvr>
                                        <p:cTn id="97" dur="500"/>
                                        <p:tgtEl>
                                          <p:spTgt spid="13"/>
                                        </p:tgtEl>
                                      </p:cBhvr>
                                    </p:animEffect>
                                  </p:childTnLst>
                                </p:cTn>
                              </p:par>
                            </p:childTnLst>
                          </p:cTn>
                        </p:par>
                        <p:par>
                          <p:cTn id="98" fill="hold">
                            <p:stCondLst>
                              <p:cond delay="13000"/>
                            </p:stCondLst>
                            <p:childTnLst>
                              <p:par>
                                <p:cTn id="99" presetID="22" presetClass="entr" presetSubtype="2" fill="hold" nodeType="afterEffect">
                                  <p:stCondLst>
                                    <p:cond delay="0"/>
                                  </p:stCondLst>
                                  <p:childTnLst>
                                    <p:set>
                                      <p:cBhvr>
                                        <p:cTn id="100" dur="1" fill="hold">
                                          <p:stCondLst>
                                            <p:cond delay="0"/>
                                          </p:stCondLst>
                                        </p:cTn>
                                        <p:tgtEl>
                                          <p:spTgt spid="117"/>
                                        </p:tgtEl>
                                        <p:attrNameLst>
                                          <p:attrName>style.visibility</p:attrName>
                                        </p:attrNameLst>
                                      </p:cBhvr>
                                      <p:to>
                                        <p:strVal val="visible"/>
                                      </p:to>
                                    </p:set>
                                    <p:animEffect transition="in" filter="wipe(right)">
                                      <p:cBhvr>
                                        <p:cTn id="101" dur="500"/>
                                        <p:tgtEl>
                                          <p:spTgt spid="117"/>
                                        </p:tgtEl>
                                      </p:cBhvr>
                                    </p:animEffect>
                                  </p:childTnLst>
                                </p:cTn>
                              </p:par>
                            </p:childTnLst>
                          </p:cTn>
                        </p:par>
                        <p:par>
                          <p:cTn id="102" fill="hold">
                            <p:stCondLst>
                              <p:cond delay="13500"/>
                            </p:stCondLst>
                            <p:childTnLst>
                              <p:par>
                                <p:cTn id="103" presetID="10" presetClass="exit" presetSubtype="0" fill="hold" grpId="1" nodeType="afterEffect">
                                  <p:stCondLst>
                                    <p:cond delay="0"/>
                                  </p:stCondLst>
                                  <p:childTnLst>
                                    <p:animEffect transition="out" filter="fade">
                                      <p:cBhvr>
                                        <p:cTn id="104" dur="1000"/>
                                        <p:tgtEl>
                                          <p:spTgt spid="61"/>
                                        </p:tgtEl>
                                      </p:cBhvr>
                                    </p:animEffect>
                                    <p:set>
                                      <p:cBhvr>
                                        <p:cTn id="105" dur="1" fill="hold">
                                          <p:stCondLst>
                                            <p:cond delay="999"/>
                                          </p:stCondLst>
                                        </p:cTn>
                                        <p:tgtEl>
                                          <p:spTgt spid="61"/>
                                        </p:tgtEl>
                                        <p:attrNameLst>
                                          <p:attrName>style.visibility</p:attrName>
                                        </p:attrNameLst>
                                      </p:cBhvr>
                                      <p:to>
                                        <p:strVal val="hidden"/>
                                      </p:to>
                                    </p:set>
                                  </p:childTnLst>
                                </p:cTn>
                              </p:par>
                              <p:par>
                                <p:cTn id="106" presetID="22" presetClass="entr" presetSubtype="2" fill="hold" grpId="0" nodeType="withEffect">
                                  <p:stCondLst>
                                    <p:cond delay="250"/>
                                  </p:stCondLst>
                                  <p:childTnLst>
                                    <p:set>
                                      <p:cBhvr>
                                        <p:cTn id="107" dur="1" fill="hold">
                                          <p:stCondLst>
                                            <p:cond delay="0"/>
                                          </p:stCondLst>
                                        </p:cTn>
                                        <p:tgtEl>
                                          <p:spTgt spid="12"/>
                                        </p:tgtEl>
                                        <p:attrNameLst>
                                          <p:attrName>style.visibility</p:attrName>
                                        </p:attrNameLst>
                                      </p:cBhvr>
                                      <p:to>
                                        <p:strVal val="visible"/>
                                      </p:to>
                                    </p:set>
                                    <p:animEffect transition="in" filter="wipe(right)">
                                      <p:cBhvr>
                                        <p:cTn id="108" dur="1000"/>
                                        <p:tgtEl>
                                          <p:spTgt spid="12"/>
                                        </p:tgtEl>
                                      </p:cBhvr>
                                    </p:animEffect>
                                  </p:childTnLst>
                                </p:cTn>
                              </p:par>
                              <p:par>
                                <p:cTn id="109" presetID="8" presetClass="emph" presetSubtype="0" fill="hold" grpId="1" nodeType="withEffect">
                                  <p:stCondLst>
                                    <p:cond delay="500"/>
                                  </p:stCondLst>
                                  <p:childTnLst>
                                    <p:animRot by="21600000">
                                      <p:cBhvr>
                                        <p:cTn id="110" dur="2000" fill="hold"/>
                                        <p:tgtEl>
                                          <p:spTgt spid="12"/>
                                        </p:tgtEl>
                                        <p:attrNameLst>
                                          <p:attrName>r</p:attrName>
                                        </p:attrNameLst>
                                      </p:cBhvr>
                                    </p:animRo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nodeType="clickEffect">
                                  <p:stCondLst>
                                    <p:cond delay="0"/>
                                  </p:stCondLst>
                                  <p:childTnLst>
                                    <p:set>
                                      <p:cBhvr>
                                        <p:cTn id="114" dur="1" fill="hold">
                                          <p:stCondLst>
                                            <p:cond delay="0"/>
                                          </p:stCondLst>
                                        </p:cTn>
                                        <p:tgtEl>
                                          <p:spTgt spid="118"/>
                                        </p:tgtEl>
                                        <p:attrNameLst>
                                          <p:attrName>style.visibility</p:attrName>
                                        </p:attrNameLst>
                                      </p:cBhvr>
                                      <p:to>
                                        <p:strVal val="visible"/>
                                      </p:to>
                                    </p:set>
                                    <p:animEffect transition="in" filter="wipe(up)">
                                      <p:cBhvr>
                                        <p:cTn id="115" dur="500"/>
                                        <p:tgtEl>
                                          <p:spTgt spid="118"/>
                                        </p:tgtEl>
                                      </p:cBhvr>
                                    </p:animEffect>
                                  </p:childTnLst>
                                </p:cTn>
                              </p:par>
                            </p:childTnLst>
                          </p:cTn>
                        </p:par>
                        <p:par>
                          <p:cTn id="116" fill="hold">
                            <p:stCondLst>
                              <p:cond delay="500"/>
                            </p:stCondLst>
                            <p:childTnLst>
                              <p:par>
                                <p:cTn id="117" presetID="22" presetClass="entr" presetSubtype="2" fill="hold" nodeType="afterEffect">
                                  <p:stCondLst>
                                    <p:cond delay="0"/>
                                  </p:stCondLst>
                                  <p:childTnLst>
                                    <p:set>
                                      <p:cBhvr>
                                        <p:cTn id="118" dur="1" fill="hold">
                                          <p:stCondLst>
                                            <p:cond delay="0"/>
                                          </p:stCondLst>
                                        </p:cTn>
                                        <p:tgtEl>
                                          <p:spTgt spid="68"/>
                                        </p:tgtEl>
                                        <p:attrNameLst>
                                          <p:attrName>style.visibility</p:attrName>
                                        </p:attrNameLst>
                                      </p:cBhvr>
                                      <p:to>
                                        <p:strVal val="visible"/>
                                      </p:to>
                                    </p:set>
                                    <p:animEffect transition="in" filter="wipe(right)">
                                      <p:cBhvr>
                                        <p:cTn id="119" dur="3500"/>
                                        <p:tgtEl>
                                          <p:spTgt spid="68"/>
                                        </p:tgtEl>
                                      </p:cBhvr>
                                    </p:animEffect>
                                  </p:childTnLst>
                                </p:cTn>
                              </p:par>
                              <p:par>
                                <p:cTn id="120" presetID="22" presetClass="entr" presetSubtype="1" fill="hold" nodeType="withEffect">
                                  <p:stCondLst>
                                    <p:cond delay="500"/>
                                  </p:stCondLst>
                                  <p:childTnLst>
                                    <p:set>
                                      <p:cBhvr>
                                        <p:cTn id="121" dur="1" fill="hold">
                                          <p:stCondLst>
                                            <p:cond delay="0"/>
                                          </p:stCondLst>
                                        </p:cTn>
                                        <p:tgtEl>
                                          <p:spTgt spid="65"/>
                                        </p:tgtEl>
                                        <p:attrNameLst>
                                          <p:attrName>style.visibility</p:attrName>
                                        </p:attrNameLst>
                                      </p:cBhvr>
                                      <p:to>
                                        <p:strVal val="visible"/>
                                      </p:to>
                                    </p:set>
                                    <p:animEffect transition="in" filter="wipe(up)">
                                      <p:cBhvr>
                                        <p:cTn id="122" dur="1000"/>
                                        <p:tgtEl>
                                          <p:spTgt spid="65"/>
                                        </p:tgtEl>
                                      </p:cBhvr>
                                    </p:animEffect>
                                  </p:childTnLst>
                                </p:cTn>
                              </p:par>
                            </p:childTnLst>
                          </p:cTn>
                        </p:par>
                      </p:childTnLst>
                    </p:cTn>
                  </p:par>
                  <p:par>
                    <p:cTn id="123" fill="hold">
                      <p:stCondLst>
                        <p:cond delay="indefinite"/>
                      </p:stCondLst>
                      <p:childTnLst>
                        <p:par>
                          <p:cTn id="124" fill="hold">
                            <p:stCondLst>
                              <p:cond delay="0"/>
                            </p:stCondLst>
                            <p:childTnLst>
                              <p:par>
                                <p:cTn id="125" presetID="42" presetClass="path" presetSubtype="0" accel="50000" decel="50000" fill="hold" nodeType="clickEffect">
                                  <p:stCondLst>
                                    <p:cond delay="0"/>
                                  </p:stCondLst>
                                  <p:childTnLst>
                                    <p:animMotion origin="layout" path="M 0.00156 2.35893E-6 L 1.94444E-6 0.01179 " pathEditMode="relative" rAng="0" ptsTypes="AA">
                                      <p:cBhvr>
                                        <p:cTn id="126" dur="2000" fill="hold"/>
                                        <p:tgtEl>
                                          <p:spTgt spid="65"/>
                                        </p:tgtEl>
                                        <p:attrNameLst>
                                          <p:attrName>ppt_x</p:attrName>
                                          <p:attrName>ppt_y</p:attrName>
                                        </p:attrNameLst>
                                      </p:cBhvr>
                                      <p:rCtr x="-87" y="578"/>
                                    </p:animMotion>
                                  </p:childTnLst>
                                </p:cTn>
                              </p:par>
                            </p:childTnLst>
                          </p:cTn>
                        </p:par>
                        <p:par>
                          <p:cTn id="127" fill="hold">
                            <p:stCondLst>
                              <p:cond delay="2000"/>
                            </p:stCondLst>
                            <p:childTnLst>
                              <p:par>
                                <p:cTn id="128" presetID="22" presetClass="entr" presetSubtype="2" fill="hold" nodeType="afterEffect">
                                  <p:stCondLst>
                                    <p:cond delay="0"/>
                                  </p:stCondLst>
                                  <p:childTnLst>
                                    <p:set>
                                      <p:cBhvr>
                                        <p:cTn id="129" dur="1" fill="hold">
                                          <p:stCondLst>
                                            <p:cond delay="0"/>
                                          </p:stCondLst>
                                        </p:cTn>
                                        <p:tgtEl>
                                          <p:spTgt spid="119"/>
                                        </p:tgtEl>
                                        <p:attrNameLst>
                                          <p:attrName>style.visibility</p:attrName>
                                        </p:attrNameLst>
                                      </p:cBhvr>
                                      <p:to>
                                        <p:strVal val="visible"/>
                                      </p:to>
                                    </p:set>
                                    <p:animEffect transition="in" filter="wipe(right)">
                                      <p:cBhvr>
                                        <p:cTn id="130" dur="500"/>
                                        <p:tgtEl>
                                          <p:spTgt spid="119"/>
                                        </p:tgtEl>
                                      </p:cBhvr>
                                    </p:animEffect>
                                  </p:childTnLst>
                                </p:cTn>
                              </p:par>
                            </p:childTnLst>
                          </p:cTn>
                        </p:par>
                        <p:par>
                          <p:cTn id="131" fill="hold">
                            <p:stCondLst>
                              <p:cond delay="2500"/>
                            </p:stCondLst>
                            <p:childTnLst>
                              <p:par>
                                <p:cTn id="132" presetID="22" presetClass="entr" presetSubtype="2" fill="hold" nodeType="afterEffect">
                                  <p:stCondLst>
                                    <p:cond delay="0"/>
                                  </p:stCondLst>
                                  <p:childTnLst>
                                    <p:set>
                                      <p:cBhvr>
                                        <p:cTn id="133" dur="1" fill="hold">
                                          <p:stCondLst>
                                            <p:cond delay="0"/>
                                          </p:stCondLst>
                                        </p:cTn>
                                        <p:tgtEl>
                                          <p:spTgt spid="102"/>
                                        </p:tgtEl>
                                        <p:attrNameLst>
                                          <p:attrName>style.visibility</p:attrName>
                                        </p:attrNameLst>
                                      </p:cBhvr>
                                      <p:to>
                                        <p:strVal val="visible"/>
                                      </p:to>
                                    </p:set>
                                    <p:animEffect transition="in" filter="wipe(right)">
                                      <p:cBhvr>
                                        <p:cTn id="134" dur="1000"/>
                                        <p:tgtEl>
                                          <p:spTgt spid="102"/>
                                        </p:tgtEl>
                                      </p:cBhvr>
                                    </p:animEffect>
                                  </p:childTnLst>
                                </p:cTn>
                              </p:par>
                            </p:childTnLst>
                          </p:cTn>
                        </p:par>
                        <p:par>
                          <p:cTn id="135" fill="hold">
                            <p:stCondLst>
                              <p:cond delay="3500"/>
                            </p:stCondLst>
                            <p:childTnLst>
                              <p:par>
                                <p:cTn id="136" presetID="22" presetClass="entr" presetSubtype="2" fill="hold" nodeType="afterEffect">
                                  <p:stCondLst>
                                    <p:cond delay="0"/>
                                  </p:stCondLst>
                                  <p:childTnLst>
                                    <p:set>
                                      <p:cBhvr>
                                        <p:cTn id="137" dur="1" fill="hold">
                                          <p:stCondLst>
                                            <p:cond delay="0"/>
                                          </p:stCondLst>
                                        </p:cTn>
                                        <p:tgtEl>
                                          <p:spTgt spid="120"/>
                                        </p:tgtEl>
                                        <p:attrNameLst>
                                          <p:attrName>style.visibility</p:attrName>
                                        </p:attrNameLst>
                                      </p:cBhvr>
                                      <p:to>
                                        <p:strVal val="visible"/>
                                      </p:to>
                                    </p:set>
                                    <p:animEffect transition="in" filter="wipe(right)">
                                      <p:cBhvr>
                                        <p:cTn id="138" dur="500"/>
                                        <p:tgtEl>
                                          <p:spTgt spid="120"/>
                                        </p:tgtEl>
                                      </p:cBhvr>
                                    </p:animEffect>
                                  </p:childTnLst>
                                </p:cTn>
                              </p:par>
                            </p:childTnLst>
                          </p:cTn>
                        </p:par>
                        <p:par>
                          <p:cTn id="139" fill="hold">
                            <p:stCondLst>
                              <p:cond delay="4000"/>
                            </p:stCondLst>
                            <p:childTnLst>
                              <p:par>
                                <p:cTn id="140" presetID="42" presetClass="path" presetSubtype="0" accel="50000" decel="50000" fill="hold" nodeType="afterEffect">
                                  <p:stCondLst>
                                    <p:cond delay="0"/>
                                  </p:stCondLst>
                                  <p:childTnLst>
                                    <p:animMotion origin="layout" path="M -0.00017 0.01065 L -0.00277 0.13796 " pathEditMode="relative" rAng="0" ptsTypes="AA">
                                      <p:cBhvr>
                                        <p:cTn id="141" dur="2000" fill="hold"/>
                                        <p:tgtEl>
                                          <p:spTgt spid="107"/>
                                        </p:tgtEl>
                                        <p:attrNameLst>
                                          <p:attrName>ppt_x</p:attrName>
                                          <p:attrName>ppt_y</p:attrName>
                                        </p:attrNameLst>
                                      </p:cBhvr>
                                      <p:rCtr x="-139" y="6366"/>
                                    </p:animMotion>
                                  </p:childTnLst>
                                </p:cTn>
                              </p:par>
                            </p:childTnLst>
                          </p:cTn>
                        </p:par>
                        <p:par>
                          <p:cTn id="142" fill="hold">
                            <p:stCondLst>
                              <p:cond delay="6000"/>
                            </p:stCondLst>
                            <p:childTnLst>
                              <p:par>
                                <p:cTn id="143" presetID="10" presetClass="entr" presetSubtype="0" fill="hold" nodeType="afterEffect">
                                  <p:stCondLst>
                                    <p:cond delay="0"/>
                                  </p:stCondLst>
                                  <p:childTnLst>
                                    <p:set>
                                      <p:cBhvr>
                                        <p:cTn id="144" dur="1" fill="hold">
                                          <p:stCondLst>
                                            <p:cond delay="0"/>
                                          </p:stCondLst>
                                        </p:cTn>
                                        <p:tgtEl>
                                          <p:spTgt spid="6"/>
                                        </p:tgtEl>
                                        <p:attrNameLst>
                                          <p:attrName>style.visibility</p:attrName>
                                        </p:attrNameLst>
                                      </p:cBhvr>
                                      <p:to>
                                        <p:strVal val="visible"/>
                                      </p:to>
                                    </p:set>
                                    <p:animEffect transition="in" filter="fade">
                                      <p:cBhvr>
                                        <p:cTn id="145" dur="500"/>
                                        <p:tgtEl>
                                          <p:spTgt spid="6"/>
                                        </p:tgtEl>
                                      </p:cBhvr>
                                    </p:animEffect>
                                  </p:childTnLst>
                                </p:cTn>
                              </p:par>
                            </p:childTnLst>
                          </p:cTn>
                        </p:par>
                        <p:par>
                          <p:cTn id="146" fill="hold">
                            <p:stCondLst>
                              <p:cond delay="6500"/>
                            </p:stCondLst>
                            <p:childTnLst>
                              <p:par>
                                <p:cTn id="147" presetID="31" presetClass="exit" presetSubtype="0" fill="hold" grpId="2" nodeType="afterEffect">
                                  <p:stCondLst>
                                    <p:cond delay="0"/>
                                  </p:stCondLst>
                                  <p:childTnLst>
                                    <p:anim calcmode="lin" valueType="num">
                                      <p:cBhvr>
                                        <p:cTn id="148" dur="2000"/>
                                        <p:tgtEl>
                                          <p:spTgt spid="12"/>
                                        </p:tgtEl>
                                        <p:attrNameLst>
                                          <p:attrName>ppt_w</p:attrName>
                                        </p:attrNameLst>
                                      </p:cBhvr>
                                      <p:tavLst>
                                        <p:tav tm="0">
                                          <p:val>
                                            <p:strVal val="ppt_w"/>
                                          </p:val>
                                        </p:tav>
                                        <p:tav tm="100000">
                                          <p:val>
                                            <p:fltVal val="0"/>
                                          </p:val>
                                        </p:tav>
                                      </p:tavLst>
                                    </p:anim>
                                    <p:anim calcmode="lin" valueType="num">
                                      <p:cBhvr>
                                        <p:cTn id="149" dur="2000"/>
                                        <p:tgtEl>
                                          <p:spTgt spid="12"/>
                                        </p:tgtEl>
                                        <p:attrNameLst>
                                          <p:attrName>ppt_h</p:attrName>
                                        </p:attrNameLst>
                                      </p:cBhvr>
                                      <p:tavLst>
                                        <p:tav tm="0">
                                          <p:val>
                                            <p:strVal val="ppt_h"/>
                                          </p:val>
                                        </p:tav>
                                        <p:tav tm="100000">
                                          <p:val>
                                            <p:fltVal val="0"/>
                                          </p:val>
                                        </p:tav>
                                      </p:tavLst>
                                    </p:anim>
                                    <p:anim calcmode="lin" valueType="num">
                                      <p:cBhvr>
                                        <p:cTn id="150" dur="2000"/>
                                        <p:tgtEl>
                                          <p:spTgt spid="12"/>
                                        </p:tgtEl>
                                        <p:attrNameLst>
                                          <p:attrName>style.rotation</p:attrName>
                                        </p:attrNameLst>
                                      </p:cBhvr>
                                      <p:tavLst>
                                        <p:tav tm="0">
                                          <p:val>
                                            <p:fltVal val="0"/>
                                          </p:val>
                                        </p:tav>
                                        <p:tav tm="100000">
                                          <p:val>
                                            <p:fltVal val="90"/>
                                          </p:val>
                                        </p:tav>
                                      </p:tavLst>
                                    </p:anim>
                                    <p:animEffect transition="out" filter="fade">
                                      <p:cBhvr>
                                        <p:cTn id="151" dur="2000"/>
                                        <p:tgtEl>
                                          <p:spTgt spid="12"/>
                                        </p:tgtEl>
                                      </p:cBhvr>
                                    </p:animEffect>
                                    <p:set>
                                      <p:cBhvr>
                                        <p:cTn id="152" dur="1" fill="hold">
                                          <p:stCondLst>
                                            <p:cond delay="1999"/>
                                          </p:stCondLst>
                                        </p:cTn>
                                        <p:tgtEl>
                                          <p:spTgt spid="12"/>
                                        </p:tgtEl>
                                        <p:attrNameLst>
                                          <p:attrName>style.visibility</p:attrName>
                                        </p:attrNameLst>
                                      </p:cBhvr>
                                      <p:to>
                                        <p:strVal val="hidden"/>
                                      </p:to>
                                    </p:set>
                                  </p:childTnLst>
                                </p:cTn>
                              </p:par>
                              <p:par>
                                <p:cTn id="153" presetID="10" presetClass="entr" presetSubtype="0" fill="hold" grpId="2" nodeType="withEffect">
                                  <p:stCondLst>
                                    <p:cond delay="1000"/>
                                  </p:stCondLst>
                                  <p:childTnLst>
                                    <p:set>
                                      <p:cBhvr>
                                        <p:cTn id="154" dur="1" fill="hold">
                                          <p:stCondLst>
                                            <p:cond delay="0"/>
                                          </p:stCondLst>
                                        </p:cTn>
                                        <p:tgtEl>
                                          <p:spTgt spid="61"/>
                                        </p:tgtEl>
                                        <p:attrNameLst>
                                          <p:attrName>style.visibility</p:attrName>
                                        </p:attrNameLst>
                                      </p:cBhvr>
                                      <p:to>
                                        <p:strVal val="visible"/>
                                      </p:to>
                                    </p:set>
                                    <p:animEffect transition="in" filter="fade">
                                      <p:cBhvr>
                                        <p:cTn id="155"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P spid="10" grpId="1" animBg="1"/>
      <p:bldP spid="11" grpId="0" animBg="1"/>
      <p:bldP spid="11" grpId="1" animBg="1"/>
      <p:bldP spid="12" grpId="0" animBg="1"/>
      <p:bldP spid="12" grpId="1" animBg="1"/>
      <p:bldP spid="12" grpId="2" animBg="1"/>
      <p:bldP spid="13" grpId="0"/>
      <p:bldP spid="61" grpId="0" animBg="1"/>
      <p:bldP spid="61" grpId="1" animBg="1"/>
      <p:bldP spid="61" grpId="2"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矢印コネクタ 2"/>
          <p:cNvCxnSpPr>
            <a:stCxn id="42" idx="2"/>
            <a:endCxn id="4" idx="0"/>
          </p:cNvCxnSpPr>
          <p:nvPr/>
        </p:nvCxnSpPr>
        <p:spPr>
          <a:xfrm>
            <a:off x="3258639" y="586969"/>
            <a:ext cx="1" cy="20709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 name="フローチャート : 判断 7"/>
          <p:cNvSpPr/>
          <p:nvPr/>
        </p:nvSpPr>
        <p:spPr>
          <a:xfrm>
            <a:off x="1519939" y="794064"/>
            <a:ext cx="3477401" cy="556953"/>
          </a:xfrm>
          <a:prstGeom prst="flowChartDecision">
            <a:avLst/>
          </a:prstGeom>
          <a:solidFill>
            <a:schemeClr val="bg2">
              <a:lumMod val="90000"/>
            </a:schemeClr>
          </a:solidFill>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sz="2400" b="1" dirty="0" smtClean="0">
                <a:solidFill>
                  <a:schemeClr val="tx1"/>
                </a:solidFill>
              </a:rPr>
              <a:t>責任能力</a:t>
            </a:r>
            <a:endParaRPr kumimoji="1" lang="ja-JP" altLang="en-US" sz="2400" b="1" dirty="0">
              <a:solidFill>
                <a:schemeClr val="tx1"/>
              </a:solidFill>
            </a:endParaRPr>
          </a:p>
        </p:txBody>
      </p:sp>
      <p:cxnSp>
        <p:nvCxnSpPr>
          <p:cNvPr id="7" name="直線矢印コネクタ 6"/>
          <p:cNvCxnSpPr>
            <a:stCxn id="4" idx="2"/>
            <a:endCxn id="13" idx="0"/>
          </p:cNvCxnSpPr>
          <p:nvPr/>
        </p:nvCxnSpPr>
        <p:spPr>
          <a:xfrm>
            <a:off x="3258640" y="1351017"/>
            <a:ext cx="0" cy="20606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フローチャート : 判断 16"/>
          <p:cNvSpPr/>
          <p:nvPr/>
        </p:nvSpPr>
        <p:spPr>
          <a:xfrm>
            <a:off x="1519939" y="1557077"/>
            <a:ext cx="3477401" cy="55695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smtClean="0">
                <a:solidFill>
                  <a:schemeClr val="tx1"/>
                </a:solidFill>
              </a:rPr>
              <a:t>故意</a:t>
            </a:r>
            <a:endParaRPr kumimoji="1" lang="ja-JP" altLang="en-US" sz="2400" b="1" dirty="0">
              <a:solidFill>
                <a:schemeClr val="tx1"/>
              </a:solidFill>
            </a:endParaRPr>
          </a:p>
        </p:txBody>
      </p:sp>
      <p:cxnSp>
        <p:nvCxnSpPr>
          <p:cNvPr id="14" name="直線矢印コネクタ 13"/>
          <p:cNvCxnSpPr>
            <a:stCxn id="13" idx="3"/>
            <a:endCxn id="15" idx="1"/>
          </p:cNvCxnSpPr>
          <p:nvPr/>
        </p:nvCxnSpPr>
        <p:spPr>
          <a:xfrm>
            <a:off x="4997340" y="1835554"/>
            <a:ext cx="55521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フローチャート : 判断 18"/>
          <p:cNvSpPr/>
          <p:nvPr/>
        </p:nvSpPr>
        <p:spPr>
          <a:xfrm>
            <a:off x="5552553" y="1557077"/>
            <a:ext cx="3477401" cy="55695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smtClean="0">
                <a:solidFill>
                  <a:schemeClr val="tx1"/>
                </a:solidFill>
              </a:rPr>
              <a:t>過失</a:t>
            </a:r>
            <a:endParaRPr kumimoji="1" lang="ja-JP" altLang="en-US" sz="2400" b="1" dirty="0">
              <a:solidFill>
                <a:schemeClr val="tx1"/>
              </a:solidFill>
            </a:endParaRPr>
          </a:p>
        </p:txBody>
      </p:sp>
      <p:cxnSp>
        <p:nvCxnSpPr>
          <p:cNvPr id="17" name="直線矢印コネクタ 16"/>
          <p:cNvCxnSpPr>
            <a:stCxn id="13" idx="2"/>
            <a:endCxn id="47" idx="0"/>
          </p:cNvCxnSpPr>
          <p:nvPr/>
        </p:nvCxnSpPr>
        <p:spPr>
          <a:xfrm>
            <a:off x="3258640" y="2114030"/>
            <a:ext cx="4054" cy="21767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フローチャート : 判断 21"/>
          <p:cNvSpPr/>
          <p:nvPr/>
        </p:nvSpPr>
        <p:spPr>
          <a:xfrm>
            <a:off x="1519939" y="4262546"/>
            <a:ext cx="3477401" cy="556953"/>
          </a:xfrm>
          <a:prstGeom prst="flowChartDecision">
            <a:avLst/>
          </a:prstGeom>
          <a:solidFill>
            <a:schemeClr val="bg2">
              <a:lumMod val="90000"/>
            </a:schemeClr>
          </a:solidFill>
          <a:ln>
            <a:solidFill>
              <a:schemeClr val="accent6">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smtClean="0">
                <a:solidFill>
                  <a:schemeClr val="tx1"/>
                </a:solidFill>
              </a:rPr>
              <a:t>時効期間内</a:t>
            </a:r>
            <a:endParaRPr kumimoji="1" lang="ja-JP" altLang="en-US" sz="2400" b="1" dirty="0">
              <a:solidFill>
                <a:schemeClr val="tx1"/>
              </a:solidFill>
            </a:endParaRPr>
          </a:p>
        </p:txBody>
      </p:sp>
      <p:cxnSp>
        <p:nvCxnSpPr>
          <p:cNvPr id="21" name="直線矢印コネクタ 20"/>
          <p:cNvCxnSpPr>
            <a:stCxn id="18" idx="2"/>
            <a:endCxn id="29" idx="0"/>
          </p:cNvCxnSpPr>
          <p:nvPr/>
        </p:nvCxnSpPr>
        <p:spPr>
          <a:xfrm>
            <a:off x="3258640" y="4819499"/>
            <a:ext cx="0" cy="21176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フローチャート : 書類 32"/>
          <p:cNvSpPr/>
          <p:nvPr/>
        </p:nvSpPr>
        <p:spPr>
          <a:xfrm>
            <a:off x="2147346" y="5031264"/>
            <a:ext cx="2222587" cy="556953"/>
          </a:xfrm>
          <a:prstGeom prst="flowChartDocument">
            <a:avLst/>
          </a:prstGeom>
          <a:solidFill>
            <a:schemeClr val="accent4">
              <a:lumMod val="40000"/>
              <a:lumOff val="60000"/>
            </a:schemeClr>
          </a:solidFill>
          <a:ln>
            <a:solidFill>
              <a:schemeClr val="accent4">
                <a:lumMod val="50000"/>
              </a:schemeClr>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400" b="1" dirty="0">
                <a:solidFill>
                  <a:schemeClr val="tx1"/>
                </a:solidFill>
              </a:rPr>
              <a:t>損害賠償</a:t>
            </a:r>
            <a:endParaRPr kumimoji="1" lang="ja-JP" altLang="en-US" sz="2400" b="1" dirty="0">
              <a:solidFill>
                <a:schemeClr val="tx1"/>
              </a:solidFill>
            </a:endParaRPr>
          </a:p>
        </p:txBody>
      </p:sp>
      <p:cxnSp>
        <p:nvCxnSpPr>
          <p:cNvPr id="30" name="直線矢印コネクタ 29"/>
          <p:cNvCxnSpPr>
            <a:stCxn id="29" idx="2"/>
            <a:endCxn id="31" idx="0"/>
          </p:cNvCxnSpPr>
          <p:nvPr/>
        </p:nvCxnSpPr>
        <p:spPr>
          <a:xfrm flipH="1">
            <a:off x="3258639" y="5551396"/>
            <a:ext cx="1" cy="26382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フローチャート : 端子 34"/>
          <p:cNvSpPr/>
          <p:nvPr/>
        </p:nvSpPr>
        <p:spPr>
          <a:xfrm>
            <a:off x="1515173" y="5815223"/>
            <a:ext cx="3486932" cy="441795"/>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sz="2800" b="1" dirty="0">
                <a:solidFill>
                  <a:schemeClr val="tx1"/>
                </a:solidFill>
              </a:rPr>
              <a:t>End</a:t>
            </a:r>
            <a:endParaRPr kumimoji="1" lang="ja-JP" altLang="en-US" sz="2800" b="1" dirty="0">
              <a:solidFill>
                <a:schemeClr val="tx1"/>
              </a:solidFill>
            </a:endParaRPr>
          </a:p>
        </p:txBody>
      </p:sp>
      <p:sp>
        <p:nvSpPr>
          <p:cNvPr id="39" name="正方形/長方形 38"/>
          <p:cNvSpPr/>
          <p:nvPr/>
        </p:nvSpPr>
        <p:spPr>
          <a:xfrm>
            <a:off x="4998050" y="1478936"/>
            <a:ext cx="546922" cy="400110"/>
          </a:xfrm>
          <a:prstGeom prst="rect">
            <a:avLst/>
          </a:prstGeom>
        </p:spPr>
        <p:txBody>
          <a:bodyPr wrap="square">
            <a:spAutoFit/>
          </a:bodyPr>
          <a:lstStyle/>
          <a:p>
            <a:r>
              <a:rPr lang="en-US" altLang="ja-JP" sz="2000" b="1" dirty="0"/>
              <a:t>No</a:t>
            </a:r>
            <a:endParaRPr lang="ja-JP" altLang="en-US" sz="2000" b="1" dirty="0"/>
          </a:p>
        </p:txBody>
      </p:sp>
      <p:sp>
        <p:nvSpPr>
          <p:cNvPr id="40" name="テキスト ボックス 39"/>
          <p:cNvSpPr txBox="1"/>
          <p:nvPr/>
        </p:nvSpPr>
        <p:spPr>
          <a:xfrm>
            <a:off x="3483116" y="1265043"/>
            <a:ext cx="824885" cy="363736"/>
          </a:xfrm>
          <a:prstGeom prst="rect">
            <a:avLst/>
          </a:prstGeom>
          <a:noFill/>
        </p:spPr>
        <p:txBody>
          <a:bodyPr wrap="square" rtlCol="0">
            <a:spAutoFit/>
          </a:bodyPr>
          <a:lstStyle/>
          <a:p>
            <a:r>
              <a:rPr kumimoji="1" lang="en-US" altLang="ja-JP" sz="2000" b="1" dirty="0" smtClean="0"/>
              <a:t>Yes</a:t>
            </a:r>
            <a:endParaRPr kumimoji="1" lang="ja-JP" altLang="en-US" sz="2000" b="1" dirty="0"/>
          </a:p>
        </p:txBody>
      </p:sp>
      <p:sp>
        <p:nvSpPr>
          <p:cNvPr id="42" name="フローチャート : 端子 45"/>
          <p:cNvSpPr/>
          <p:nvPr/>
        </p:nvSpPr>
        <p:spPr>
          <a:xfrm>
            <a:off x="1515173" y="145174"/>
            <a:ext cx="3486932" cy="441795"/>
          </a:xfrm>
          <a:prstGeom prst="flowChartTerminator">
            <a:avLst/>
          </a:prstGeom>
          <a:solidFill>
            <a:schemeClr val="accent2">
              <a:lumMod val="40000"/>
              <a:lumOff val="60000"/>
            </a:schemeClr>
          </a:solidFill>
          <a:ln>
            <a:solidFill>
              <a:schemeClr val="accent2"/>
            </a:solidFill>
          </a:ln>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sz="2800" b="1" dirty="0" smtClean="0">
                <a:solidFill>
                  <a:schemeClr val="tx1"/>
                </a:solidFill>
              </a:rPr>
              <a:t>Start</a:t>
            </a:r>
            <a:endParaRPr kumimoji="1" lang="ja-JP" altLang="en-US" sz="2800" b="1" dirty="0">
              <a:solidFill>
                <a:schemeClr val="tx1"/>
              </a:solidFill>
            </a:endParaRPr>
          </a:p>
        </p:txBody>
      </p:sp>
      <p:sp>
        <p:nvSpPr>
          <p:cNvPr id="2" name="タイトル 1"/>
          <p:cNvSpPr>
            <a:spLocks noGrp="1"/>
          </p:cNvSpPr>
          <p:nvPr>
            <p:ph type="title"/>
          </p:nvPr>
        </p:nvSpPr>
        <p:spPr>
          <a:xfrm>
            <a:off x="4998835" y="578772"/>
            <a:ext cx="4663090" cy="507301"/>
          </a:xfrm>
        </p:spPr>
        <p:txBody>
          <a:bodyPr>
            <a:normAutofit fontScale="90000"/>
          </a:bodyPr>
          <a:lstStyle/>
          <a:p>
            <a:r>
              <a:rPr kumimoji="1" lang="ja-JP" altLang="en-US" dirty="0" smtClean="0"/>
              <a:t>不法行為の流れ図</a:t>
            </a:r>
            <a:endParaRPr kumimoji="1" lang="ja-JP" altLang="en-US" dirty="0"/>
          </a:p>
        </p:txBody>
      </p:sp>
      <p:sp>
        <p:nvSpPr>
          <p:cNvPr id="47" name="フローチャート : 結合子 25"/>
          <p:cNvSpPr/>
          <p:nvPr/>
        </p:nvSpPr>
        <p:spPr>
          <a:xfrm>
            <a:off x="3095347" y="2331702"/>
            <a:ext cx="334694" cy="20781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sp>
        <p:nvSpPr>
          <p:cNvPr id="48" name="フローチャート : 判断 18"/>
          <p:cNvSpPr/>
          <p:nvPr/>
        </p:nvSpPr>
        <p:spPr>
          <a:xfrm>
            <a:off x="1519939" y="2739739"/>
            <a:ext cx="3477401" cy="55695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smtClean="0">
                <a:solidFill>
                  <a:schemeClr val="tx1"/>
                </a:solidFill>
              </a:rPr>
              <a:t>因果関係</a:t>
            </a:r>
            <a:endParaRPr kumimoji="1" lang="ja-JP" altLang="en-US" sz="2400" b="1" dirty="0">
              <a:solidFill>
                <a:schemeClr val="tx1"/>
              </a:solidFill>
            </a:endParaRPr>
          </a:p>
        </p:txBody>
      </p:sp>
      <p:cxnSp>
        <p:nvCxnSpPr>
          <p:cNvPr id="49" name="直線矢印コネクタ 48"/>
          <p:cNvCxnSpPr>
            <a:stCxn id="47" idx="4"/>
            <a:endCxn id="48" idx="0"/>
          </p:cNvCxnSpPr>
          <p:nvPr/>
        </p:nvCxnSpPr>
        <p:spPr>
          <a:xfrm flipH="1">
            <a:off x="3258640" y="2539520"/>
            <a:ext cx="4054" cy="200219"/>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64" name="カギ線コネクタ 63"/>
          <p:cNvCxnSpPr>
            <a:stCxn id="15" idx="2"/>
            <a:endCxn id="47" idx="6"/>
          </p:cNvCxnSpPr>
          <p:nvPr/>
        </p:nvCxnSpPr>
        <p:spPr>
          <a:xfrm rot="5400000">
            <a:off x="5199858" y="344214"/>
            <a:ext cx="321581" cy="3861213"/>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7" name="フローチャート : 判断 18"/>
          <p:cNvSpPr/>
          <p:nvPr/>
        </p:nvSpPr>
        <p:spPr>
          <a:xfrm>
            <a:off x="1519939" y="3500453"/>
            <a:ext cx="3477401" cy="556953"/>
          </a:xfrm>
          <a:prstGeom prst="flowChartDecision">
            <a:avLst/>
          </a:prstGeom>
          <a:solidFill>
            <a:schemeClr val="accent5">
              <a:lumMod val="20000"/>
              <a:lumOff val="8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sz="2400" b="1" dirty="0" smtClean="0">
                <a:solidFill>
                  <a:schemeClr val="tx1"/>
                </a:solidFill>
              </a:rPr>
              <a:t>損害発生</a:t>
            </a:r>
            <a:endParaRPr kumimoji="1" lang="ja-JP" altLang="en-US" sz="2400" b="1" dirty="0">
              <a:solidFill>
                <a:schemeClr val="tx1"/>
              </a:solidFill>
            </a:endParaRPr>
          </a:p>
        </p:txBody>
      </p:sp>
      <p:cxnSp>
        <p:nvCxnSpPr>
          <p:cNvPr id="68" name="直線矢印コネクタ 67"/>
          <p:cNvCxnSpPr>
            <a:stCxn id="48" idx="2"/>
            <a:endCxn id="67" idx="0"/>
          </p:cNvCxnSpPr>
          <p:nvPr/>
        </p:nvCxnSpPr>
        <p:spPr>
          <a:xfrm>
            <a:off x="3258640" y="3296692"/>
            <a:ext cx="0" cy="20376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stCxn id="67" idx="2"/>
            <a:endCxn id="18" idx="0"/>
          </p:cNvCxnSpPr>
          <p:nvPr/>
        </p:nvCxnSpPr>
        <p:spPr>
          <a:xfrm>
            <a:off x="3258640" y="4057406"/>
            <a:ext cx="0" cy="2051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1" name="テキスト ボックス 80"/>
          <p:cNvSpPr txBox="1"/>
          <p:nvPr/>
        </p:nvSpPr>
        <p:spPr>
          <a:xfrm>
            <a:off x="7597916" y="2114030"/>
            <a:ext cx="824885" cy="363736"/>
          </a:xfrm>
          <a:prstGeom prst="rect">
            <a:avLst/>
          </a:prstGeom>
          <a:noFill/>
        </p:spPr>
        <p:txBody>
          <a:bodyPr wrap="square" rtlCol="0">
            <a:spAutoFit/>
          </a:bodyPr>
          <a:lstStyle/>
          <a:p>
            <a:r>
              <a:rPr kumimoji="1" lang="en-US" altLang="ja-JP" sz="2000" b="1" dirty="0" smtClean="0"/>
              <a:t>Yes</a:t>
            </a:r>
            <a:endParaRPr kumimoji="1" lang="ja-JP" altLang="en-US" sz="2000" b="1" dirty="0"/>
          </a:p>
        </p:txBody>
      </p:sp>
    </p:spTree>
    <p:extLst>
      <p:ext uri="{BB962C8B-B14F-4D97-AF65-F5344CB8AC3E}">
        <p14:creationId xmlns:p14="http://schemas.microsoft.com/office/powerpoint/2010/main" val="234500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500"/>
                                        <p:tgtEl>
                                          <p:spTgt spid="4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up)">
                                      <p:cBhvr>
                                        <p:cTn id="16" dur="500"/>
                                        <p:tgtEl>
                                          <p:spTgt spid="4"/>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wipe(up)">
                                      <p:cBhvr>
                                        <p:cTn id="23" dur="500"/>
                                        <p:tgtEl>
                                          <p:spTgt spid="4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up)">
                                      <p:cBhvr>
                                        <p:cTn id="28" dur="500"/>
                                        <p:tgtEl>
                                          <p:spTgt spid="13"/>
                                        </p:tgtEl>
                                      </p:cBhvr>
                                    </p:animEffect>
                                  </p:childTnLst>
                                </p:cTn>
                              </p:par>
                            </p:childTnLst>
                          </p:cTn>
                        </p:par>
                        <p:par>
                          <p:cTn id="29" fill="hold">
                            <p:stCondLst>
                              <p:cond delay="500"/>
                            </p:stCondLst>
                            <p:childTnLst>
                              <p:par>
                                <p:cTn id="30" presetID="22" presetClass="entr" presetSubtype="1" fill="hold" grpId="0" nodeType="after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wipe(up)">
                                      <p:cBhvr>
                                        <p:cTn id="32" dur="500"/>
                                        <p:tgtEl>
                                          <p:spTgt spid="39"/>
                                        </p:tgtEl>
                                      </p:cBhvr>
                                    </p:animEffect>
                                  </p:childTnLst>
                                </p:cTn>
                              </p:par>
                              <p:par>
                                <p:cTn id="33" presetID="22" presetClass="entr" presetSubtype="8"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up)">
                                      <p:cBhvr>
                                        <p:cTn id="40" dur="500"/>
                                        <p:tgtEl>
                                          <p:spTgt spid="15"/>
                                        </p:tgtEl>
                                      </p:cBhvr>
                                    </p:animEffect>
                                  </p:childTnLst>
                                </p:cTn>
                              </p:par>
                            </p:childTnLst>
                          </p:cTn>
                        </p:par>
                        <p:par>
                          <p:cTn id="41" fill="hold">
                            <p:stCondLst>
                              <p:cond delay="500"/>
                            </p:stCondLst>
                            <p:childTnLst>
                              <p:par>
                                <p:cTn id="42" presetID="22" presetClass="entr" presetSubtype="1" fill="hold" nodeType="after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wipe(up)">
                                      <p:cBhvr>
                                        <p:cTn id="44" dur="500"/>
                                        <p:tgtEl>
                                          <p:spTgt spid="17"/>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animEffect transition="in" filter="wipe(up)">
                                      <p:cBhvr>
                                        <p:cTn id="47" dur="500"/>
                                        <p:tgtEl>
                                          <p:spTgt spid="81"/>
                                        </p:tgtEl>
                                      </p:cBhvr>
                                    </p:animEffect>
                                  </p:childTnLst>
                                </p:cTn>
                              </p:par>
                              <p:par>
                                <p:cTn id="48" presetID="22" presetClass="entr" presetSubtype="1" fill="hold" nodeType="with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wipe(up)">
                                      <p:cBhvr>
                                        <p:cTn id="50" dur="500"/>
                                        <p:tgtEl>
                                          <p:spTgt spid="64"/>
                                        </p:tgtEl>
                                      </p:cBhvr>
                                    </p:animEffect>
                                  </p:childTnLst>
                                </p:cTn>
                              </p:par>
                            </p:childTnLst>
                          </p:cTn>
                        </p:par>
                        <p:par>
                          <p:cTn id="51" fill="hold">
                            <p:stCondLst>
                              <p:cond delay="1000"/>
                            </p:stCondLst>
                            <p:childTnLst>
                              <p:par>
                                <p:cTn id="52" presetID="22" presetClass="entr" presetSubtype="1" fill="hold" grpId="0" nodeType="after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wipe(up)">
                                      <p:cBhvr>
                                        <p:cTn id="54" dur="500"/>
                                        <p:tgtEl>
                                          <p:spTgt spid="47"/>
                                        </p:tgtEl>
                                      </p:cBhvr>
                                    </p:animEffect>
                                  </p:childTnLst>
                                </p:cTn>
                              </p:par>
                            </p:childTnLst>
                          </p:cTn>
                        </p:par>
                        <p:par>
                          <p:cTn id="55" fill="hold">
                            <p:stCondLst>
                              <p:cond delay="1500"/>
                            </p:stCondLst>
                            <p:childTnLst>
                              <p:par>
                                <p:cTn id="56" presetID="22" presetClass="entr" presetSubtype="1" fill="hold"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ipe(up)">
                                      <p:cBhvr>
                                        <p:cTn id="58" dur="500"/>
                                        <p:tgtEl>
                                          <p:spTgt spid="49"/>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500"/>
                            </p:stCondLst>
                            <p:childTnLst>
                              <p:par>
                                <p:cTn id="65" presetID="22" presetClass="entr" presetSubtype="1" fill="hold" nodeType="afterEffect">
                                  <p:stCondLst>
                                    <p:cond delay="0"/>
                                  </p:stCondLst>
                                  <p:childTnLst>
                                    <p:set>
                                      <p:cBhvr>
                                        <p:cTn id="66" dur="1" fill="hold">
                                          <p:stCondLst>
                                            <p:cond delay="0"/>
                                          </p:stCondLst>
                                        </p:cTn>
                                        <p:tgtEl>
                                          <p:spTgt spid="68"/>
                                        </p:tgtEl>
                                        <p:attrNameLst>
                                          <p:attrName>style.visibility</p:attrName>
                                        </p:attrNameLst>
                                      </p:cBhvr>
                                      <p:to>
                                        <p:strVal val="visible"/>
                                      </p:to>
                                    </p:set>
                                    <p:animEffect transition="in" filter="wipe(up)">
                                      <p:cBhvr>
                                        <p:cTn id="67" dur="500"/>
                                        <p:tgtEl>
                                          <p:spTgt spid="68"/>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67"/>
                                        </p:tgtEl>
                                        <p:attrNameLst>
                                          <p:attrName>style.visibility</p:attrName>
                                        </p:attrNameLst>
                                      </p:cBhvr>
                                      <p:to>
                                        <p:strVal val="visible"/>
                                      </p:to>
                                    </p:set>
                                    <p:animEffect transition="in" filter="wipe(up)">
                                      <p:cBhvr>
                                        <p:cTn id="72" dur="500"/>
                                        <p:tgtEl>
                                          <p:spTgt spid="67"/>
                                        </p:tgtEl>
                                      </p:cBhvr>
                                    </p:animEffect>
                                  </p:childTnLst>
                                </p:cTn>
                              </p:par>
                            </p:childTnLst>
                          </p:cTn>
                        </p:par>
                        <p:par>
                          <p:cTn id="73" fill="hold">
                            <p:stCondLst>
                              <p:cond delay="500"/>
                            </p:stCondLst>
                            <p:childTnLst>
                              <p:par>
                                <p:cTn id="74" presetID="22" presetClass="entr" presetSubtype="1" fill="hold" nodeType="afterEffect">
                                  <p:stCondLst>
                                    <p:cond delay="0"/>
                                  </p:stCondLst>
                                  <p:childTnLst>
                                    <p:set>
                                      <p:cBhvr>
                                        <p:cTn id="75" dur="1" fill="hold">
                                          <p:stCondLst>
                                            <p:cond delay="0"/>
                                          </p:stCondLst>
                                        </p:cTn>
                                        <p:tgtEl>
                                          <p:spTgt spid="73"/>
                                        </p:tgtEl>
                                        <p:attrNameLst>
                                          <p:attrName>style.visibility</p:attrName>
                                        </p:attrNameLst>
                                      </p:cBhvr>
                                      <p:to>
                                        <p:strVal val="visible"/>
                                      </p:to>
                                    </p:set>
                                    <p:animEffect transition="in" filter="wipe(up)">
                                      <p:cBhvr>
                                        <p:cTn id="76" dur="500"/>
                                        <p:tgtEl>
                                          <p:spTgt spid="73"/>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ipe(up)">
                                      <p:cBhvr>
                                        <p:cTn id="81" dur="500"/>
                                        <p:tgtEl>
                                          <p:spTgt spid="18"/>
                                        </p:tgtEl>
                                      </p:cBhvr>
                                    </p:animEffect>
                                  </p:childTnLst>
                                </p:cTn>
                              </p:par>
                            </p:childTnLst>
                          </p:cTn>
                        </p:par>
                        <p:par>
                          <p:cTn id="82" fill="hold">
                            <p:stCondLst>
                              <p:cond delay="500"/>
                            </p:stCondLst>
                            <p:childTnLst>
                              <p:par>
                                <p:cTn id="83" presetID="22" presetClass="entr" presetSubtype="1" fill="hold" nodeType="afterEffect">
                                  <p:stCondLst>
                                    <p:cond delay="0"/>
                                  </p:stCondLst>
                                  <p:childTnLst>
                                    <p:set>
                                      <p:cBhvr>
                                        <p:cTn id="84" dur="1" fill="hold">
                                          <p:stCondLst>
                                            <p:cond delay="0"/>
                                          </p:stCondLst>
                                        </p:cTn>
                                        <p:tgtEl>
                                          <p:spTgt spid="21"/>
                                        </p:tgtEl>
                                        <p:attrNameLst>
                                          <p:attrName>style.visibility</p:attrName>
                                        </p:attrNameLst>
                                      </p:cBhvr>
                                      <p:to>
                                        <p:strVal val="visible"/>
                                      </p:to>
                                    </p:set>
                                    <p:animEffect transition="in" filter="wipe(up)">
                                      <p:cBhvr>
                                        <p:cTn id="85" dur="500"/>
                                        <p:tgtEl>
                                          <p:spTgt spid="21"/>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1" fill="hold" grpId="0" nodeType="clickEffect">
                                  <p:stCondLst>
                                    <p:cond delay="0"/>
                                  </p:stCondLst>
                                  <p:childTnLst>
                                    <p:set>
                                      <p:cBhvr>
                                        <p:cTn id="89" dur="1" fill="hold">
                                          <p:stCondLst>
                                            <p:cond delay="0"/>
                                          </p:stCondLst>
                                        </p:cTn>
                                        <p:tgtEl>
                                          <p:spTgt spid="29"/>
                                        </p:tgtEl>
                                        <p:attrNameLst>
                                          <p:attrName>style.visibility</p:attrName>
                                        </p:attrNameLst>
                                      </p:cBhvr>
                                      <p:to>
                                        <p:strVal val="visible"/>
                                      </p:to>
                                    </p:set>
                                    <p:animEffect transition="in" filter="wipe(up)">
                                      <p:cBhvr>
                                        <p:cTn id="90" dur="500"/>
                                        <p:tgtEl>
                                          <p:spTgt spid="29"/>
                                        </p:tgtEl>
                                      </p:cBhvr>
                                    </p:animEffect>
                                  </p:childTnLst>
                                </p:cTn>
                              </p:par>
                            </p:childTnLst>
                          </p:cTn>
                        </p:par>
                        <p:par>
                          <p:cTn id="91" fill="hold">
                            <p:stCondLst>
                              <p:cond delay="500"/>
                            </p:stCondLst>
                            <p:childTnLst>
                              <p:par>
                                <p:cTn id="92" presetID="22" presetClass="entr" presetSubtype="1" fill="hold" nodeType="after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wipe(up)">
                                      <p:cBhvr>
                                        <p:cTn id="94" dur="500"/>
                                        <p:tgtEl>
                                          <p:spTgt spid="30"/>
                                        </p:tgtEl>
                                      </p:cBhvr>
                                    </p:animEffect>
                                  </p:childTnLst>
                                </p:cTn>
                              </p:par>
                            </p:childTnLst>
                          </p:cTn>
                        </p:par>
                        <p:par>
                          <p:cTn id="95" fill="hold">
                            <p:stCondLst>
                              <p:cond delay="1000"/>
                            </p:stCondLst>
                            <p:childTnLst>
                              <p:par>
                                <p:cTn id="96" presetID="22" presetClass="entr" presetSubtype="1" fill="hold" grpId="0" nodeType="afterEffect">
                                  <p:stCondLst>
                                    <p:cond delay="250"/>
                                  </p:stCondLst>
                                  <p:childTnLst>
                                    <p:set>
                                      <p:cBhvr>
                                        <p:cTn id="97" dur="1" fill="hold">
                                          <p:stCondLst>
                                            <p:cond delay="0"/>
                                          </p:stCondLst>
                                        </p:cTn>
                                        <p:tgtEl>
                                          <p:spTgt spid="31"/>
                                        </p:tgtEl>
                                        <p:attrNameLst>
                                          <p:attrName>style.visibility</p:attrName>
                                        </p:attrNameLst>
                                      </p:cBhvr>
                                      <p:to>
                                        <p:strVal val="visible"/>
                                      </p:to>
                                    </p:set>
                                    <p:animEffect transition="in" filter="wipe(up)">
                                      <p:cBhvr>
                                        <p:cTn id="98"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5" grpId="0" animBg="1"/>
      <p:bldP spid="18" grpId="0" animBg="1"/>
      <p:bldP spid="29" grpId="0" animBg="1"/>
      <p:bldP spid="31" grpId="0" animBg="1"/>
      <p:bldP spid="39" grpId="0"/>
      <p:bldP spid="40" grpId="0"/>
      <p:bldP spid="42" grpId="0" animBg="1"/>
      <p:bldP spid="47" grpId="0" animBg="1"/>
      <p:bldP spid="48" grpId="0" animBg="1"/>
      <p:bldP spid="67" grpId="0" animBg="1"/>
      <p:bldP spid="81"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618389"/>
          </a:xfrm>
        </p:spPr>
        <p:txBody>
          <a:bodyPr>
            <a:normAutofit fontScale="90000"/>
          </a:bodyPr>
          <a:lstStyle/>
          <a:p>
            <a:pPr algn="ctr"/>
            <a:r>
              <a:rPr lang="ja-JP" altLang="en-US" dirty="0"/>
              <a:t>民法の</a:t>
            </a:r>
            <a:r>
              <a:rPr lang="en-US" altLang="ja-JP" dirty="0"/>
              <a:t>Google</a:t>
            </a:r>
            <a:r>
              <a:rPr lang="ja-JP" altLang="en-US" dirty="0"/>
              <a:t>マップ（</a:t>
            </a:r>
            <a:r>
              <a:rPr lang="ja-JP" altLang="en-US" dirty="0" smtClean="0"/>
              <a:t>その</a:t>
            </a:r>
            <a:r>
              <a:rPr lang="en-US" altLang="ja-JP" dirty="0" smtClean="0"/>
              <a:t>1 </a:t>
            </a:r>
            <a:r>
              <a:rPr lang="ja-JP" altLang="en-US" dirty="0" smtClean="0"/>
              <a:t>）</a:t>
            </a:r>
            <a:endParaRPr kumimoji="1" lang="ja-JP" altLang="en-US" dirty="0"/>
          </a:p>
        </p:txBody>
      </p:sp>
      <p:cxnSp>
        <p:nvCxnSpPr>
          <p:cNvPr id="3" name="直線矢印コネクタ 2"/>
          <p:cNvCxnSpPr>
            <a:stCxn id="42" idx="2"/>
            <a:endCxn id="4" idx="0"/>
          </p:cNvCxnSpPr>
          <p:nvPr/>
        </p:nvCxnSpPr>
        <p:spPr>
          <a:xfrm>
            <a:off x="3266323" y="1498504"/>
            <a:ext cx="2445" cy="244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 name="フローチャート : 判断 7"/>
          <p:cNvSpPr/>
          <p:nvPr/>
        </p:nvSpPr>
        <p:spPr>
          <a:xfrm>
            <a:off x="2376539" y="1743092"/>
            <a:ext cx="1784457" cy="612648"/>
          </a:xfrm>
          <a:prstGeom prst="flowChartDecision">
            <a:avLst/>
          </a:prstGeom>
          <a:solidFill>
            <a:schemeClr val="bg2">
              <a:lumMod val="9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b="1" dirty="0" smtClean="0">
                <a:solidFill>
                  <a:schemeClr val="tx1"/>
                </a:solidFill>
              </a:rPr>
              <a:t>成立</a:t>
            </a:r>
            <a:endParaRPr kumimoji="1" lang="ja-JP" altLang="en-US" b="1" dirty="0">
              <a:solidFill>
                <a:schemeClr val="tx1"/>
              </a:solidFill>
            </a:endParaRPr>
          </a:p>
        </p:txBody>
      </p:sp>
      <p:cxnSp>
        <p:nvCxnSpPr>
          <p:cNvPr id="5" name="直線矢印コネクタ 4"/>
          <p:cNvCxnSpPr>
            <a:stCxn id="4" idx="3"/>
            <a:endCxn id="6" idx="1"/>
          </p:cNvCxnSpPr>
          <p:nvPr/>
        </p:nvCxnSpPr>
        <p:spPr>
          <a:xfrm>
            <a:off x="4160996" y="2049416"/>
            <a:ext cx="396044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フローチャート : 書類 9"/>
          <p:cNvSpPr/>
          <p:nvPr/>
        </p:nvSpPr>
        <p:spPr>
          <a:xfrm>
            <a:off x="8121436" y="1743092"/>
            <a:ext cx="1140539" cy="612648"/>
          </a:xfrm>
          <a:prstGeom prst="flowChartDocument">
            <a:avLst/>
          </a:prstGeom>
          <a:solidFill>
            <a:schemeClr val="bg2">
              <a:lumMod val="90000"/>
            </a:schemeClr>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b="1" dirty="0" smtClean="0">
                <a:solidFill>
                  <a:schemeClr val="tx1"/>
                </a:solidFill>
              </a:rPr>
              <a:t>不当利得</a:t>
            </a:r>
            <a:endParaRPr kumimoji="1" lang="ja-JP" altLang="en-US" b="1" dirty="0">
              <a:solidFill>
                <a:schemeClr val="tx1"/>
              </a:solidFill>
            </a:endParaRPr>
          </a:p>
        </p:txBody>
      </p:sp>
      <p:cxnSp>
        <p:nvCxnSpPr>
          <p:cNvPr id="7" name="直線矢印コネクタ 6"/>
          <p:cNvCxnSpPr>
            <a:stCxn id="4" idx="2"/>
            <a:endCxn id="8" idx="0"/>
          </p:cNvCxnSpPr>
          <p:nvPr/>
        </p:nvCxnSpPr>
        <p:spPr>
          <a:xfrm>
            <a:off x="3268768" y="2355740"/>
            <a:ext cx="1" cy="1794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フローチャート : 判断 11"/>
          <p:cNvSpPr/>
          <p:nvPr/>
        </p:nvSpPr>
        <p:spPr>
          <a:xfrm>
            <a:off x="2376540" y="2535180"/>
            <a:ext cx="1784457" cy="612648"/>
          </a:xfrm>
          <a:prstGeom prst="flowChartDecision">
            <a:avLst/>
          </a:prstGeom>
          <a:solidFill>
            <a:schemeClr val="accent5">
              <a:lumMod val="20000"/>
              <a:lumOff val="8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b="1" dirty="0" smtClean="0">
                <a:solidFill>
                  <a:schemeClr val="tx1"/>
                </a:solidFill>
              </a:rPr>
              <a:t>有効</a:t>
            </a:r>
            <a:endParaRPr kumimoji="1" lang="ja-JP" altLang="en-US" b="1" dirty="0">
              <a:solidFill>
                <a:schemeClr val="tx1"/>
              </a:solidFill>
            </a:endParaRPr>
          </a:p>
        </p:txBody>
      </p:sp>
      <p:cxnSp>
        <p:nvCxnSpPr>
          <p:cNvPr id="9" name="カギ線コネクタ 8"/>
          <p:cNvCxnSpPr>
            <a:stCxn id="8" idx="3"/>
          </p:cNvCxnSpPr>
          <p:nvPr/>
        </p:nvCxnSpPr>
        <p:spPr>
          <a:xfrm flipV="1">
            <a:off x="4160997" y="2132856"/>
            <a:ext cx="3960439" cy="708648"/>
          </a:xfrm>
          <a:prstGeom prst="bentConnector3">
            <a:avLst>
              <a:gd name="adj1" fmla="val 50000"/>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8" idx="2"/>
            <a:endCxn id="11" idx="0"/>
          </p:cNvCxnSpPr>
          <p:nvPr/>
        </p:nvCxnSpPr>
        <p:spPr>
          <a:xfrm>
            <a:off x="3268769" y="3147828"/>
            <a:ext cx="0" cy="1794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フローチャート : 結合子 14"/>
          <p:cNvSpPr/>
          <p:nvPr/>
        </p:nvSpPr>
        <p:spPr>
          <a:xfrm>
            <a:off x="3154469" y="3327268"/>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12" name="直線矢印コネクタ 11"/>
          <p:cNvCxnSpPr>
            <a:endCxn id="13" idx="0"/>
          </p:cNvCxnSpPr>
          <p:nvPr/>
        </p:nvCxnSpPr>
        <p:spPr>
          <a:xfrm>
            <a:off x="3268769" y="3555868"/>
            <a:ext cx="0" cy="2034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フローチャート : 判断 16"/>
          <p:cNvSpPr/>
          <p:nvPr/>
        </p:nvSpPr>
        <p:spPr>
          <a:xfrm>
            <a:off x="2376540" y="3759316"/>
            <a:ext cx="1784457" cy="612648"/>
          </a:xfrm>
          <a:prstGeom prst="flowChartDecision">
            <a:avLst/>
          </a:prstGeom>
          <a:solidFill>
            <a:schemeClr val="accent5">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solidFill>
                  <a:schemeClr val="tx1"/>
                </a:solidFill>
              </a:rPr>
              <a:t>効力</a:t>
            </a:r>
            <a:endParaRPr kumimoji="1" lang="en-US" altLang="ja-JP" b="1" dirty="0" smtClean="0">
              <a:solidFill>
                <a:schemeClr val="tx1"/>
              </a:solidFill>
            </a:endParaRPr>
          </a:p>
          <a:p>
            <a:pPr algn="ctr"/>
            <a:r>
              <a:rPr kumimoji="1" lang="ja-JP" altLang="en-US" b="1" dirty="0" smtClean="0">
                <a:solidFill>
                  <a:schemeClr val="tx1"/>
                </a:solidFill>
              </a:rPr>
              <a:t>発生</a:t>
            </a:r>
            <a:endParaRPr kumimoji="1" lang="ja-JP" altLang="en-US" b="1" dirty="0">
              <a:solidFill>
                <a:schemeClr val="tx1"/>
              </a:solidFill>
            </a:endParaRPr>
          </a:p>
        </p:txBody>
      </p:sp>
      <p:cxnSp>
        <p:nvCxnSpPr>
          <p:cNvPr id="14" name="直線矢印コネクタ 13"/>
          <p:cNvCxnSpPr>
            <a:stCxn id="13" idx="3"/>
            <a:endCxn id="15" idx="1"/>
          </p:cNvCxnSpPr>
          <p:nvPr/>
        </p:nvCxnSpPr>
        <p:spPr>
          <a:xfrm>
            <a:off x="4160997" y="4065640"/>
            <a:ext cx="1023855"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5" name="フローチャート : 判断 18"/>
          <p:cNvSpPr/>
          <p:nvPr/>
        </p:nvSpPr>
        <p:spPr>
          <a:xfrm>
            <a:off x="5184852" y="3759316"/>
            <a:ext cx="1784457" cy="612648"/>
          </a:xfrm>
          <a:prstGeom prst="flowChartDecision">
            <a:avLst/>
          </a:prstGeom>
          <a:solidFill>
            <a:schemeClr val="accent5">
              <a:lumMod val="20000"/>
              <a:lumOff val="80000"/>
            </a:schemeClr>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solidFill>
                  <a:schemeClr val="tx1"/>
                </a:solidFill>
              </a:rPr>
              <a:t>未発生</a:t>
            </a:r>
            <a:endParaRPr kumimoji="1" lang="ja-JP" altLang="en-US" b="1" dirty="0">
              <a:solidFill>
                <a:schemeClr val="tx1"/>
              </a:solidFill>
            </a:endParaRPr>
          </a:p>
        </p:txBody>
      </p:sp>
      <p:cxnSp>
        <p:nvCxnSpPr>
          <p:cNvPr id="16" name="カギ線コネクタ 15"/>
          <p:cNvCxnSpPr>
            <a:stCxn id="15" idx="0"/>
            <a:endCxn id="11" idx="6"/>
          </p:cNvCxnSpPr>
          <p:nvPr/>
        </p:nvCxnSpPr>
        <p:spPr>
          <a:xfrm rot="16200000" flipV="1">
            <a:off x="4571201" y="2253436"/>
            <a:ext cx="317748" cy="2694012"/>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a:stCxn id="13" idx="2"/>
            <a:endCxn id="18" idx="0"/>
          </p:cNvCxnSpPr>
          <p:nvPr/>
        </p:nvCxnSpPr>
        <p:spPr>
          <a:xfrm>
            <a:off x="3268769" y="4371964"/>
            <a:ext cx="0" cy="2514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フローチャート : 判断 21"/>
          <p:cNvSpPr/>
          <p:nvPr/>
        </p:nvSpPr>
        <p:spPr>
          <a:xfrm>
            <a:off x="2376540" y="4623412"/>
            <a:ext cx="1784457" cy="612648"/>
          </a:xfrm>
          <a:prstGeom prst="flowChartDecision">
            <a:avLst/>
          </a:prstGeom>
          <a:solidFill>
            <a:schemeClr val="accent6">
              <a:lumMod val="20000"/>
              <a:lumOff val="8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b="1" dirty="0">
                <a:solidFill>
                  <a:schemeClr val="tx1"/>
                </a:solidFill>
              </a:rPr>
              <a:t>履行</a:t>
            </a:r>
            <a:endParaRPr kumimoji="1" lang="ja-JP" altLang="en-US" b="1" dirty="0">
              <a:solidFill>
                <a:schemeClr val="tx1"/>
              </a:solidFill>
            </a:endParaRPr>
          </a:p>
        </p:txBody>
      </p:sp>
      <p:cxnSp>
        <p:nvCxnSpPr>
          <p:cNvPr id="19" name="直線矢印コネクタ 18"/>
          <p:cNvCxnSpPr>
            <a:stCxn id="18" idx="3"/>
            <a:endCxn id="20" idx="1"/>
          </p:cNvCxnSpPr>
          <p:nvPr/>
        </p:nvCxnSpPr>
        <p:spPr>
          <a:xfrm flipV="1">
            <a:off x="4160997" y="4926789"/>
            <a:ext cx="1023855" cy="294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0" name="フローチャート : 判断 23"/>
          <p:cNvSpPr/>
          <p:nvPr/>
        </p:nvSpPr>
        <p:spPr>
          <a:xfrm>
            <a:off x="5184852" y="4620465"/>
            <a:ext cx="1784457" cy="612648"/>
          </a:xfrm>
          <a:prstGeom prst="flowChartDecision">
            <a:avLst/>
          </a:prstGeom>
          <a:solidFill>
            <a:schemeClr val="accent6">
              <a:lumMod val="20000"/>
              <a:lumOff val="8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b="1" dirty="0" smtClean="0">
                <a:solidFill>
                  <a:schemeClr val="tx1"/>
                </a:solidFill>
              </a:rPr>
              <a:t>免責</a:t>
            </a:r>
            <a:endParaRPr kumimoji="1" lang="ja-JP" altLang="en-US" b="1" dirty="0">
              <a:solidFill>
                <a:schemeClr val="tx1"/>
              </a:solidFill>
            </a:endParaRPr>
          </a:p>
        </p:txBody>
      </p:sp>
      <p:cxnSp>
        <p:nvCxnSpPr>
          <p:cNvPr id="21" name="直線矢印コネクタ 20"/>
          <p:cNvCxnSpPr>
            <a:stCxn id="18" idx="2"/>
            <a:endCxn id="22" idx="0"/>
          </p:cNvCxnSpPr>
          <p:nvPr/>
        </p:nvCxnSpPr>
        <p:spPr>
          <a:xfrm flipH="1">
            <a:off x="3266323" y="5236060"/>
            <a:ext cx="2446" cy="20344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2" name="フローチャート : 結合子 25"/>
          <p:cNvSpPr/>
          <p:nvPr/>
        </p:nvSpPr>
        <p:spPr>
          <a:xfrm>
            <a:off x="3152023" y="5439508"/>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cxnSp>
        <p:nvCxnSpPr>
          <p:cNvPr id="23" name="カギ線コネクタ 22"/>
          <p:cNvCxnSpPr>
            <a:stCxn id="20" idx="2"/>
            <a:endCxn id="22" idx="6"/>
          </p:cNvCxnSpPr>
          <p:nvPr/>
        </p:nvCxnSpPr>
        <p:spPr>
          <a:xfrm rot="5400000">
            <a:off x="4568505" y="4045231"/>
            <a:ext cx="320695" cy="2696458"/>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20" idx="3"/>
            <a:endCxn id="25" idx="1"/>
          </p:cNvCxnSpPr>
          <p:nvPr/>
        </p:nvCxnSpPr>
        <p:spPr>
          <a:xfrm flipV="1">
            <a:off x="6969309" y="4415792"/>
            <a:ext cx="1440160" cy="51099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5" name="フローチャート : 書類 28"/>
          <p:cNvSpPr/>
          <p:nvPr/>
        </p:nvSpPr>
        <p:spPr>
          <a:xfrm>
            <a:off x="8409469" y="4109468"/>
            <a:ext cx="1152128" cy="612648"/>
          </a:xfrm>
          <a:prstGeom prst="flowChartDocument">
            <a:avLst/>
          </a:prstGeom>
          <a:solidFill>
            <a:schemeClr val="accent4">
              <a:lumMod val="40000"/>
              <a:lumOff val="6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b="1" dirty="0" smtClean="0">
                <a:solidFill>
                  <a:schemeClr val="tx1"/>
                </a:solidFill>
              </a:rPr>
              <a:t>履行強制</a:t>
            </a:r>
            <a:endParaRPr kumimoji="1" lang="ja-JP" altLang="en-US" b="1" dirty="0">
              <a:solidFill>
                <a:schemeClr val="tx1"/>
              </a:solidFill>
            </a:endParaRPr>
          </a:p>
        </p:txBody>
      </p:sp>
      <p:cxnSp>
        <p:nvCxnSpPr>
          <p:cNvPr id="26" name="直線矢印コネクタ 25"/>
          <p:cNvCxnSpPr>
            <a:stCxn id="20" idx="3"/>
            <a:endCxn id="27" idx="1"/>
          </p:cNvCxnSpPr>
          <p:nvPr/>
        </p:nvCxnSpPr>
        <p:spPr>
          <a:xfrm>
            <a:off x="6969309" y="4926789"/>
            <a:ext cx="1152128" cy="1546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フローチャート : 書類 30"/>
          <p:cNvSpPr/>
          <p:nvPr/>
        </p:nvSpPr>
        <p:spPr>
          <a:xfrm>
            <a:off x="8121437" y="4635928"/>
            <a:ext cx="1140539" cy="612648"/>
          </a:xfrm>
          <a:prstGeom prst="flowChartDocument">
            <a:avLst/>
          </a:prstGeom>
          <a:solidFill>
            <a:schemeClr val="accent4">
              <a:lumMod val="40000"/>
              <a:lumOff val="6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b="1" dirty="0" smtClean="0">
                <a:solidFill>
                  <a:schemeClr val="tx1"/>
                </a:solidFill>
              </a:rPr>
              <a:t>契約解除</a:t>
            </a:r>
            <a:endParaRPr kumimoji="1" lang="ja-JP" altLang="en-US" b="1" dirty="0">
              <a:solidFill>
                <a:schemeClr val="tx1"/>
              </a:solidFill>
            </a:endParaRPr>
          </a:p>
        </p:txBody>
      </p:sp>
      <p:cxnSp>
        <p:nvCxnSpPr>
          <p:cNvPr id="28" name="直線矢印コネクタ 27"/>
          <p:cNvCxnSpPr>
            <a:stCxn id="20" idx="3"/>
            <a:endCxn id="29" idx="1"/>
          </p:cNvCxnSpPr>
          <p:nvPr/>
        </p:nvCxnSpPr>
        <p:spPr>
          <a:xfrm>
            <a:off x="6969309" y="4926789"/>
            <a:ext cx="936104" cy="53045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9" name="フローチャート : 書類 32"/>
          <p:cNvSpPr/>
          <p:nvPr/>
        </p:nvSpPr>
        <p:spPr>
          <a:xfrm>
            <a:off x="7905413" y="5150918"/>
            <a:ext cx="1140539" cy="612648"/>
          </a:xfrm>
          <a:prstGeom prst="flowChartDocument">
            <a:avLst/>
          </a:prstGeom>
          <a:solidFill>
            <a:schemeClr val="accent4">
              <a:lumMod val="40000"/>
              <a:lumOff val="60000"/>
            </a:schemeClr>
          </a:solidFill>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b="1" dirty="0">
                <a:solidFill>
                  <a:schemeClr val="tx1"/>
                </a:solidFill>
              </a:rPr>
              <a:t>損害賠償</a:t>
            </a:r>
            <a:endParaRPr kumimoji="1" lang="ja-JP" altLang="en-US" b="1" dirty="0">
              <a:solidFill>
                <a:schemeClr val="tx1"/>
              </a:solidFill>
            </a:endParaRPr>
          </a:p>
        </p:txBody>
      </p:sp>
      <p:cxnSp>
        <p:nvCxnSpPr>
          <p:cNvPr id="30" name="直線矢印コネクタ 29"/>
          <p:cNvCxnSpPr>
            <a:stCxn id="22" idx="4"/>
            <a:endCxn id="31" idx="0"/>
          </p:cNvCxnSpPr>
          <p:nvPr/>
        </p:nvCxnSpPr>
        <p:spPr>
          <a:xfrm flipH="1">
            <a:off x="3258212" y="5668108"/>
            <a:ext cx="8111" cy="20230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1" name="フローチャート : 端子 34"/>
          <p:cNvSpPr/>
          <p:nvPr/>
        </p:nvSpPr>
        <p:spPr>
          <a:xfrm>
            <a:off x="2363538" y="5870412"/>
            <a:ext cx="1789348" cy="301752"/>
          </a:xfrm>
          <a:prstGeom prst="flowChartTerminator">
            <a:avLst/>
          </a:prstGeom>
          <a:solidFill>
            <a:schemeClr val="accent2">
              <a:lumMod val="40000"/>
              <a:lumOff val="6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altLang="ja-JP" b="1" dirty="0">
                <a:solidFill>
                  <a:schemeClr val="tx1"/>
                </a:solidFill>
              </a:rPr>
              <a:t>End</a:t>
            </a:r>
            <a:endParaRPr kumimoji="1" lang="ja-JP" altLang="en-US" b="1" dirty="0">
              <a:solidFill>
                <a:schemeClr val="tx1"/>
              </a:solidFill>
            </a:endParaRPr>
          </a:p>
        </p:txBody>
      </p:sp>
      <p:cxnSp>
        <p:nvCxnSpPr>
          <p:cNvPr id="32" name="カギ線コネクタ 31"/>
          <p:cNvCxnSpPr>
            <a:stCxn id="15" idx="3"/>
            <a:endCxn id="20" idx="0"/>
          </p:cNvCxnSpPr>
          <p:nvPr/>
        </p:nvCxnSpPr>
        <p:spPr>
          <a:xfrm flipH="1">
            <a:off x="6077081" y="4065640"/>
            <a:ext cx="892228" cy="554825"/>
          </a:xfrm>
          <a:prstGeom prst="bentConnector4">
            <a:avLst>
              <a:gd name="adj1" fmla="val -25621"/>
              <a:gd name="adj2" fmla="val 66239"/>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3872965" y="1628800"/>
            <a:ext cx="1448272" cy="369332"/>
          </a:xfrm>
          <a:prstGeom prst="rect">
            <a:avLst/>
          </a:prstGeom>
          <a:noFill/>
        </p:spPr>
        <p:txBody>
          <a:bodyPr wrap="square" rtlCol="0">
            <a:spAutoFit/>
          </a:bodyPr>
          <a:lstStyle/>
          <a:p>
            <a:r>
              <a:rPr kumimoji="1" lang="en-US" altLang="ja-JP" b="1" dirty="0" smtClean="0"/>
              <a:t>No</a:t>
            </a:r>
            <a:r>
              <a:rPr kumimoji="1" lang="ja-JP" altLang="en-US" b="1" dirty="0" smtClean="0"/>
              <a:t>（不成立）</a:t>
            </a:r>
            <a:endParaRPr kumimoji="1" lang="ja-JP" altLang="en-US" b="1" dirty="0"/>
          </a:p>
        </p:txBody>
      </p:sp>
      <p:sp>
        <p:nvSpPr>
          <p:cNvPr id="34" name="正方形/長方形 33"/>
          <p:cNvSpPr/>
          <p:nvPr/>
        </p:nvSpPr>
        <p:spPr>
          <a:xfrm>
            <a:off x="3872965" y="2420888"/>
            <a:ext cx="1939611" cy="369332"/>
          </a:xfrm>
          <a:prstGeom prst="rect">
            <a:avLst/>
          </a:prstGeom>
        </p:spPr>
        <p:txBody>
          <a:bodyPr wrap="square">
            <a:spAutoFit/>
          </a:bodyPr>
          <a:lstStyle/>
          <a:p>
            <a:r>
              <a:rPr lang="en-US" altLang="ja-JP" b="1" dirty="0" smtClean="0"/>
              <a:t>No</a:t>
            </a:r>
            <a:r>
              <a:rPr lang="ja-JP" altLang="en-US" b="1" dirty="0" smtClean="0"/>
              <a:t>（取消し・無効）</a:t>
            </a:r>
            <a:endParaRPr lang="ja-JP" altLang="en-US" b="1" dirty="0"/>
          </a:p>
        </p:txBody>
      </p:sp>
      <p:sp>
        <p:nvSpPr>
          <p:cNvPr id="35" name="正方形/長方形 34"/>
          <p:cNvSpPr/>
          <p:nvPr/>
        </p:nvSpPr>
        <p:spPr>
          <a:xfrm>
            <a:off x="3872965" y="3645024"/>
            <a:ext cx="1939611" cy="369332"/>
          </a:xfrm>
          <a:prstGeom prst="rect">
            <a:avLst/>
          </a:prstGeom>
        </p:spPr>
        <p:txBody>
          <a:bodyPr wrap="square">
            <a:spAutoFit/>
          </a:bodyPr>
          <a:lstStyle/>
          <a:p>
            <a:r>
              <a:rPr lang="en-US" altLang="ja-JP" b="1" dirty="0" smtClean="0"/>
              <a:t>No</a:t>
            </a:r>
            <a:r>
              <a:rPr lang="ja-JP" altLang="en-US" b="1" dirty="0" smtClean="0"/>
              <a:t>（条件・期限）</a:t>
            </a:r>
            <a:endParaRPr lang="ja-JP" altLang="en-US" b="1" dirty="0"/>
          </a:p>
        </p:txBody>
      </p:sp>
      <p:sp>
        <p:nvSpPr>
          <p:cNvPr id="36" name="テキスト ボックス 35"/>
          <p:cNvSpPr txBox="1"/>
          <p:nvPr/>
        </p:nvSpPr>
        <p:spPr>
          <a:xfrm>
            <a:off x="6105213" y="3429000"/>
            <a:ext cx="540060" cy="369332"/>
          </a:xfrm>
          <a:prstGeom prst="rect">
            <a:avLst/>
          </a:prstGeom>
          <a:noFill/>
        </p:spPr>
        <p:txBody>
          <a:bodyPr wrap="square" rtlCol="0">
            <a:spAutoFit/>
          </a:bodyPr>
          <a:lstStyle/>
          <a:p>
            <a:r>
              <a:rPr kumimoji="1" lang="en-US" altLang="ja-JP" b="1" dirty="0" smtClean="0"/>
              <a:t>Yes</a:t>
            </a:r>
            <a:endParaRPr kumimoji="1" lang="ja-JP" altLang="en-US" b="1" dirty="0"/>
          </a:p>
        </p:txBody>
      </p:sp>
      <p:sp>
        <p:nvSpPr>
          <p:cNvPr id="37" name="テキスト ボックス 36"/>
          <p:cNvSpPr txBox="1"/>
          <p:nvPr/>
        </p:nvSpPr>
        <p:spPr>
          <a:xfrm>
            <a:off x="6069209" y="5219908"/>
            <a:ext cx="540060" cy="369332"/>
          </a:xfrm>
          <a:prstGeom prst="rect">
            <a:avLst/>
          </a:prstGeom>
          <a:noFill/>
        </p:spPr>
        <p:txBody>
          <a:bodyPr wrap="square" rtlCol="0">
            <a:spAutoFit/>
          </a:bodyPr>
          <a:lstStyle/>
          <a:p>
            <a:r>
              <a:rPr kumimoji="1" lang="en-US" altLang="ja-JP" b="1" dirty="0" smtClean="0"/>
              <a:t>Yes</a:t>
            </a:r>
            <a:endParaRPr kumimoji="1" lang="ja-JP" altLang="en-US" b="1" dirty="0"/>
          </a:p>
        </p:txBody>
      </p:sp>
      <p:sp>
        <p:nvSpPr>
          <p:cNvPr id="38" name="正方形/長方形 37"/>
          <p:cNvSpPr/>
          <p:nvPr/>
        </p:nvSpPr>
        <p:spPr>
          <a:xfrm>
            <a:off x="3872965" y="4509120"/>
            <a:ext cx="1440161" cy="369332"/>
          </a:xfrm>
          <a:prstGeom prst="rect">
            <a:avLst/>
          </a:prstGeom>
        </p:spPr>
        <p:txBody>
          <a:bodyPr wrap="square">
            <a:spAutoFit/>
          </a:bodyPr>
          <a:lstStyle/>
          <a:p>
            <a:r>
              <a:rPr lang="en-US" altLang="ja-JP" b="1" dirty="0" smtClean="0"/>
              <a:t>No</a:t>
            </a:r>
            <a:r>
              <a:rPr lang="ja-JP" altLang="en-US" b="1" dirty="0" smtClean="0"/>
              <a:t>（不履行）</a:t>
            </a:r>
            <a:endParaRPr lang="ja-JP" altLang="en-US" b="1" dirty="0"/>
          </a:p>
        </p:txBody>
      </p:sp>
      <p:sp>
        <p:nvSpPr>
          <p:cNvPr id="39" name="正方形/長方形 38"/>
          <p:cNvSpPr/>
          <p:nvPr/>
        </p:nvSpPr>
        <p:spPr>
          <a:xfrm>
            <a:off x="6873775" y="3717032"/>
            <a:ext cx="460382" cy="369332"/>
          </a:xfrm>
          <a:prstGeom prst="rect">
            <a:avLst/>
          </a:prstGeom>
        </p:spPr>
        <p:txBody>
          <a:bodyPr wrap="none">
            <a:spAutoFit/>
          </a:bodyPr>
          <a:lstStyle/>
          <a:p>
            <a:r>
              <a:rPr lang="en-US" altLang="ja-JP" b="1" dirty="0"/>
              <a:t>No</a:t>
            </a:r>
            <a:endParaRPr lang="ja-JP" altLang="en-US" b="1" dirty="0"/>
          </a:p>
        </p:txBody>
      </p:sp>
      <p:sp>
        <p:nvSpPr>
          <p:cNvPr id="40" name="テキスト ボックス 39"/>
          <p:cNvSpPr txBox="1"/>
          <p:nvPr/>
        </p:nvSpPr>
        <p:spPr>
          <a:xfrm>
            <a:off x="3260897" y="2267580"/>
            <a:ext cx="540060" cy="369332"/>
          </a:xfrm>
          <a:prstGeom prst="rect">
            <a:avLst/>
          </a:prstGeom>
          <a:noFill/>
        </p:spPr>
        <p:txBody>
          <a:bodyPr wrap="square" rtlCol="0">
            <a:spAutoFit/>
          </a:bodyPr>
          <a:lstStyle/>
          <a:p>
            <a:r>
              <a:rPr kumimoji="1" lang="en-US" altLang="ja-JP" b="1" dirty="0" smtClean="0"/>
              <a:t>Yes</a:t>
            </a:r>
            <a:endParaRPr kumimoji="1" lang="ja-JP" altLang="en-US" b="1" dirty="0"/>
          </a:p>
        </p:txBody>
      </p:sp>
      <p:sp>
        <p:nvSpPr>
          <p:cNvPr id="41" name="正方形/長方形 40"/>
          <p:cNvSpPr/>
          <p:nvPr/>
        </p:nvSpPr>
        <p:spPr>
          <a:xfrm>
            <a:off x="6465253" y="4474776"/>
            <a:ext cx="1175654" cy="369332"/>
          </a:xfrm>
          <a:prstGeom prst="rect">
            <a:avLst/>
          </a:prstGeom>
        </p:spPr>
        <p:txBody>
          <a:bodyPr wrap="square">
            <a:spAutoFit/>
          </a:bodyPr>
          <a:lstStyle/>
          <a:p>
            <a:r>
              <a:rPr lang="en-US" altLang="ja-JP" b="1" dirty="0" smtClean="0"/>
              <a:t>No</a:t>
            </a:r>
            <a:r>
              <a:rPr lang="ja-JP" altLang="en-US" b="1" dirty="0" smtClean="0"/>
              <a:t>（救済）</a:t>
            </a:r>
            <a:endParaRPr lang="ja-JP" altLang="en-US" b="1" dirty="0"/>
          </a:p>
        </p:txBody>
      </p:sp>
      <p:sp>
        <p:nvSpPr>
          <p:cNvPr id="42" name="フローチャート : 端子 45"/>
          <p:cNvSpPr/>
          <p:nvPr/>
        </p:nvSpPr>
        <p:spPr>
          <a:xfrm>
            <a:off x="2371649" y="1196752"/>
            <a:ext cx="1789348" cy="301752"/>
          </a:xfrm>
          <a:prstGeom prst="flowChartTerminator">
            <a:avLst/>
          </a:prstGeom>
          <a:solidFill>
            <a:schemeClr val="accent2">
              <a:lumMod val="40000"/>
              <a:lumOff val="60000"/>
            </a:schemeClr>
          </a:solidFill>
        </p:spPr>
        <p:style>
          <a:lnRef idx="3">
            <a:schemeClr val="lt1"/>
          </a:lnRef>
          <a:fillRef idx="1">
            <a:schemeClr val="accent2"/>
          </a:fillRef>
          <a:effectRef idx="1">
            <a:schemeClr val="accent2"/>
          </a:effectRef>
          <a:fontRef idx="minor">
            <a:schemeClr val="lt1"/>
          </a:fontRef>
        </p:style>
        <p:txBody>
          <a:bodyPr rtlCol="0" anchor="ctr"/>
          <a:lstStyle/>
          <a:p>
            <a:pPr algn="ctr"/>
            <a:r>
              <a:rPr kumimoji="1" lang="en-US" altLang="ja-JP" b="1" dirty="0" smtClean="0">
                <a:solidFill>
                  <a:schemeClr val="tx1"/>
                </a:solidFill>
              </a:rPr>
              <a:t>Start</a:t>
            </a:r>
            <a:endParaRPr kumimoji="1" lang="ja-JP" altLang="en-US" b="1" dirty="0">
              <a:solidFill>
                <a:schemeClr val="tx1"/>
              </a:solidFill>
            </a:endParaRPr>
          </a:p>
        </p:txBody>
      </p:sp>
      <p:sp>
        <p:nvSpPr>
          <p:cNvPr id="43" name="テキスト ボックス 42"/>
          <p:cNvSpPr txBox="1"/>
          <p:nvPr/>
        </p:nvSpPr>
        <p:spPr>
          <a:xfrm>
            <a:off x="3584933" y="3121223"/>
            <a:ext cx="2720748" cy="338554"/>
          </a:xfrm>
          <a:prstGeom prst="rect">
            <a:avLst/>
          </a:prstGeom>
          <a:noFill/>
        </p:spPr>
        <p:txBody>
          <a:bodyPr wrap="square" rtlCol="0">
            <a:spAutoFit/>
          </a:bodyPr>
          <a:lstStyle/>
          <a:p>
            <a:r>
              <a:rPr kumimoji="1" lang="ja-JP" altLang="en-US" sz="1600" b="1" dirty="0" smtClean="0"/>
              <a:t>（停止条件・始期が未到来）</a:t>
            </a:r>
            <a:endParaRPr kumimoji="1" lang="ja-JP" altLang="en-US" sz="1600" b="1" dirty="0"/>
          </a:p>
        </p:txBody>
      </p:sp>
      <p:sp>
        <p:nvSpPr>
          <p:cNvPr id="44" name="テキスト ボックス 43"/>
          <p:cNvSpPr txBox="1"/>
          <p:nvPr/>
        </p:nvSpPr>
        <p:spPr>
          <a:xfrm>
            <a:off x="7196923" y="3747810"/>
            <a:ext cx="2436682" cy="338554"/>
          </a:xfrm>
          <a:prstGeom prst="rect">
            <a:avLst/>
          </a:prstGeom>
          <a:noFill/>
        </p:spPr>
        <p:txBody>
          <a:bodyPr wrap="square" rtlCol="0">
            <a:spAutoFit/>
          </a:bodyPr>
          <a:lstStyle/>
          <a:p>
            <a:r>
              <a:rPr kumimoji="1" lang="ja-JP" altLang="en-US" sz="1600" b="1" dirty="0" smtClean="0"/>
              <a:t>（解除条件・終期が到来）</a:t>
            </a:r>
            <a:endParaRPr kumimoji="1" lang="ja-JP" altLang="en-US" sz="1600" b="1" dirty="0"/>
          </a:p>
        </p:txBody>
      </p:sp>
      <p:sp>
        <p:nvSpPr>
          <p:cNvPr id="45" name="日付プレースホルダー 44"/>
          <p:cNvSpPr>
            <a:spLocks noGrp="1"/>
          </p:cNvSpPr>
          <p:nvPr>
            <p:ph type="dt" sz="half" idx="10"/>
          </p:nvPr>
        </p:nvSpPr>
        <p:spPr/>
        <p:txBody>
          <a:bodyPr/>
          <a:lstStyle/>
          <a:p>
            <a:r>
              <a:rPr kumimoji="1" lang="en-US" altLang="ja-JP" smtClean="0"/>
              <a:t>2016/6/18</a:t>
            </a:r>
            <a:endParaRPr kumimoji="1" lang="ja-JP" altLang="en-US"/>
          </a:p>
        </p:txBody>
      </p:sp>
      <p:sp>
        <p:nvSpPr>
          <p:cNvPr id="46" name="フッター プレースホルダー 45"/>
          <p:cNvSpPr>
            <a:spLocks noGrp="1"/>
          </p:cNvSpPr>
          <p:nvPr>
            <p:ph type="ftr" sz="quarter" idx="11"/>
          </p:nvPr>
        </p:nvSpPr>
        <p:spPr/>
        <p:txBody>
          <a:bodyPr/>
          <a:lstStyle/>
          <a:p>
            <a:r>
              <a:rPr kumimoji="1" lang="en-US" altLang="ja-JP" smtClean="0"/>
              <a:t>KAGAYAMA Shigeru, 2016</a:t>
            </a:r>
            <a:endParaRPr kumimoji="1" lang="ja-JP" altLang="en-US"/>
          </a:p>
        </p:txBody>
      </p:sp>
      <p:sp>
        <p:nvSpPr>
          <p:cNvPr id="47" name="スライド番号プレースホルダー 46"/>
          <p:cNvSpPr>
            <a:spLocks noGrp="1"/>
          </p:cNvSpPr>
          <p:nvPr>
            <p:ph type="sldNum" sz="quarter" idx="12"/>
          </p:nvPr>
        </p:nvSpPr>
        <p:spPr/>
        <p:txBody>
          <a:bodyPr/>
          <a:lstStyle/>
          <a:p>
            <a:fld id="{EB9B1C35-F1D9-4471-B90F-D73F12948AA0}" type="slidenum">
              <a:rPr kumimoji="1" lang="ja-JP" altLang="en-US" smtClean="0"/>
              <a:t>37</a:t>
            </a:fld>
            <a:endParaRPr kumimoji="1" lang="ja-JP" altLang="en-US"/>
          </a:p>
        </p:txBody>
      </p:sp>
    </p:spTree>
    <p:extLst>
      <p:ext uri="{BB962C8B-B14F-4D97-AF65-F5344CB8AC3E}">
        <p14:creationId xmlns:p14="http://schemas.microsoft.com/office/powerpoint/2010/main" val="88881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1000"/>
                                        <p:tgtEl>
                                          <p:spTgt spid="42"/>
                                        </p:tgtEl>
                                      </p:cBhvr>
                                    </p:animEffect>
                                  </p:childTnLst>
                                </p:cTn>
                              </p:par>
                              <p:par>
                                <p:cTn id="8" presetID="22" presetClass="entr" presetSubtype="1" fill="hold" nodeType="withEffect">
                                  <p:stCondLst>
                                    <p:cond delay="75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25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10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left)">
                                      <p:cBhvr>
                                        <p:cTn id="25" dur="10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left)">
                                      <p:cBhvr>
                                        <p:cTn id="30" dur="10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0"/>
                                        </p:tgtEl>
                                        <p:attrNameLst>
                                          <p:attrName>style.visibility</p:attrName>
                                        </p:attrNameLst>
                                      </p:cBhvr>
                                      <p:to>
                                        <p:strVal val="visible"/>
                                      </p:to>
                                    </p:set>
                                    <p:animEffect transition="in" filter="wipe(left)">
                                      <p:cBhvr>
                                        <p:cTn id="35" dur="500"/>
                                        <p:tgtEl>
                                          <p:spTgt spid="40"/>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wipe(up)">
                                      <p:cBhvr>
                                        <p:cTn id="40" dur="500"/>
                                        <p:tgtEl>
                                          <p:spTgt spid="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10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4"/>
                                        </p:tgtEl>
                                        <p:attrNameLst>
                                          <p:attrName>style.visibility</p:attrName>
                                        </p:attrNameLst>
                                      </p:cBhvr>
                                      <p:to>
                                        <p:strVal val="visible"/>
                                      </p:to>
                                    </p:set>
                                    <p:animEffect transition="in" filter="wipe(left)">
                                      <p:cBhvr>
                                        <p:cTn id="50" dur="1000"/>
                                        <p:tgtEl>
                                          <p:spTgt spid="3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1000"/>
                                        <p:tgtEl>
                                          <p:spTgt spid="9"/>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nodeType="clickEffect">
                                  <p:stCondLst>
                                    <p:cond delay="0"/>
                                  </p:stCondLst>
                                  <p:childTnLst>
                                    <p:set>
                                      <p:cBhvr>
                                        <p:cTn id="59" dur="1" fill="hold">
                                          <p:stCondLst>
                                            <p:cond delay="0"/>
                                          </p:stCondLst>
                                        </p:cTn>
                                        <p:tgtEl>
                                          <p:spTgt spid="10"/>
                                        </p:tgtEl>
                                        <p:attrNameLst>
                                          <p:attrName>style.visibility</p:attrName>
                                        </p:attrNameLst>
                                      </p:cBhvr>
                                      <p:to>
                                        <p:strVal val="visible"/>
                                      </p:to>
                                    </p:set>
                                    <p:animEffect transition="in" filter="wipe(up)">
                                      <p:cBhvr>
                                        <p:cTn id="60" dur="250"/>
                                        <p:tgtEl>
                                          <p:spTgt spid="10"/>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1"/>
                                        </p:tgtEl>
                                        <p:attrNameLst>
                                          <p:attrName>style.visibility</p:attrName>
                                        </p:attrNameLst>
                                      </p:cBhvr>
                                      <p:to>
                                        <p:strVal val="visible"/>
                                      </p:to>
                                    </p:set>
                                    <p:animEffect transition="in" filter="wipe(left)">
                                      <p:cBhvr>
                                        <p:cTn id="65" dur="250"/>
                                        <p:tgtEl>
                                          <p:spTgt spid="11"/>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wipe(left)">
                                      <p:cBhvr>
                                        <p:cTn id="70" dur="25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ipe(left)">
                                      <p:cBhvr>
                                        <p:cTn id="75" dur="10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35"/>
                                        </p:tgtEl>
                                        <p:attrNameLst>
                                          <p:attrName>style.visibility</p:attrName>
                                        </p:attrNameLst>
                                      </p:cBhvr>
                                      <p:to>
                                        <p:strVal val="visible"/>
                                      </p:to>
                                    </p:set>
                                    <p:animEffect transition="in" filter="wipe(left)">
                                      <p:cBhvr>
                                        <p:cTn id="80" dur="1000"/>
                                        <p:tgtEl>
                                          <p:spTgt spid="35"/>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wipe(left)">
                                      <p:cBhvr>
                                        <p:cTn id="85" dur="1000"/>
                                        <p:tgtEl>
                                          <p:spTgt spid="14"/>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wipe(left)">
                                      <p:cBhvr>
                                        <p:cTn id="90" dur="1000"/>
                                        <p:tgtEl>
                                          <p:spTgt spid="15"/>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8" fill="hold" grpId="0" nodeType="click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wipe(left)">
                                      <p:cBhvr>
                                        <p:cTn id="95" dur="1000"/>
                                        <p:tgtEl>
                                          <p:spTgt spid="36"/>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2" fill="hold" nodeType="clickEffect">
                                  <p:stCondLst>
                                    <p:cond delay="0"/>
                                  </p:stCondLst>
                                  <p:childTnLst>
                                    <p:set>
                                      <p:cBhvr>
                                        <p:cTn id="99" dur="1" fill="hold">
                                          <p:stCondLst>
                                            <p:cond delay="0"/>
                                          </p:stCondLst>
                                        </p:cTn>
                                        <p:tgtEl>
                                          <p:spTgt spid="16"/>
                                        </p:tgtEl>
                                        <p:attrNameLst>
                                          <p:attrName>style.visibility</p:attrName>
                                        </p:attrNameLst>
                                      </p:cBhvr>
                                      <p:to>
                                        <p:strVal val="visible"/>
                                      </p:to>
                                    </p:set>
                                    <p:animEffect transition="in" filter="wipe(right)">
                                      <p:cBhvr>
                                        <p:cTn id="100" dur="1000"/>
                                        <p:tgtEl>
                                          <p:spTgt spid="16"/>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2" fill="hold" grpId="0" nodeType="clickEffect">
                                  <p:stCondLst>
                                    <p:cond delay="0"/>
                                  </p:stCondLst>
                                  <p:childTnLst>
                                    <p:set>
                                      <p:cBhvr>
                                        <p:cTn id="104" dur="1" fill="hold">
                                          <p:stCondLst>
                                            <p:cond delay="0"/>
                                          </p:stCondLst>
                                        </p:cTn>
                                        <p:tgtEl>
                                          <p:spTgt spid="43"/>
                                        </p:tgtEl>
                                        <p:attrNameLst>
                                          <p:attrName>style.visibility</p:attrName>
                                        </p:attrNameLst>
                                      </p:cBhvr>
                                      <p:to>
                                        <p:strVal val="visible"/>
                                      </p:to>
                                    </p:set>
                                    <p:animEffect transition="in" filter="wipe(right)">
                                      <p:cBhvr>
                                        <p:cTn id="105" dur="1000"/>
                                        <p:tgtEl>
                                          <p:spTgt spid="43"/>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wipe(left)">
                                      <p:cBhvr>
                                        <p:cTn id="110" dur="1000"/>
                                        <p:tgtEl>
                                          <p:spTgt spid="39"/>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1" fill="hold" nodeType="click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wipe(up)">
                                      <p:cBhvr>
                                        <p:cTn id="115" dur="1000"/>
                                        <p:tgtEl>
                                          <p:spTgt spid="32"/>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44"/>
                                        </p:tgtEl>
                                        <p:attrNameLst>
                                          <p:attrName>style.visibility</p:attrName>
                                        </p:attrNameLst>
                                      </p:cBhvr>
                                      <p:to>
                                        <p:strVal val="visible"/>
                                      </p:to>
                                    </p:set>
                                    <p:animEffect transition="in" filter="wipe(up)">
                                      <p:cBhvr>
                                        <p:cTn id="120" dur="1000"/>
                                        <p:tgtEl>
                                          <p:spTgt spid="44"/>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1" fill="hold" nodeType="clickEffect">
                                  <p:stCondLst>
                                    <p:cond delay="0"/>
                                  </p:stCondLst>
                                  <p:childTnLst>
                                    <p:set>
                                      <p:cBhvr>
                                        <p:cTn id="124" dur="1" fill="hold">
                                          <p:stCondLst>
                                            <p:cond delay="0"/>
                                          </p:stCondLst>
                                        </p:cTn>
                                        <p:tgtEl>
                                          <p:spTgt spid="17"/>
                                        </p:tgtEl>
                                        <p:attrNameLst>
                                          <p:attrName>style.visibility</p:attrName>
                                        </p:attrNameLst>
                                      </p:cBhvr>
                                      <p:to>
                                        <p:strVal val="visible"/>
                                      </p:to>
                                    </p:set>
                                    <p:animEffect transition="in" filter="wipe(up)">
                                      <p:cBhvr>
                                        <p:cTn id="125" dur="250"/>
                                        <p:tgtEl>
                                          <p:spTgt spid="17"/>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18"/>
                                        </p:tgtEl>
                                        <p:attrNameLst>
                                          <p:attrName>style.visibility</p:attrName>
                                        </p:attrNameLst>
                                      </p:cBhvr>
                                      <p:to>
                                        <p:strVal val="visible"/>
                                      </p:to>
                                    </p:set>
                                    <p:animEffect transition="in" filter="wipe(left)">
                                      <p:cBhvr>
                                        <p:cTn id="130" dur="1000"/>
                                        <p:tgtEl>
                                          <p:spTgt spid="18"/>
                                        </p:tgtEl>
                                      </p:cBhvr>
                                    </p:animEffect>
                                  </p:childTnLst>
                                </p:cTn>
                              </p:par>
                            </p:childTnLst>
                          </p:cTn>
                        </p:par>
                      </p:childTnLst>
                    </p:cTn>
                  </p:par>
                  <p:par>
                    <p:cTn id="131" fill="hold">
                      <p:stCondLst>
                        <p:cond delay="indefinite"/>
                      </p:stCondLst>
                      <p:childTnLst>
                        <p:par>
                          <p:cTn id="132" fill="hold">
                            <p:stCondLst>
                              <p:cond delay="0"/>
                            </p:stCondLst>
                            <p:childTnLst>
                              <p:par>
                                <p:cTn id="133" presetID="22" presetClass="entr" presetSubtype="8" fill="hold" grpId="0" nodeType="clickEffect">
                                  <p:stCondLst>
                                    <p:cond delay="0"/>
                                  </p:stCondLst>
                                  <p:childTnLst>
                                    <p:set>
                                      <p:cBhvr>
                                        <p:cTn id="134" dur="1" fill="hold">
                                          <p:stCondLst>
                                            <p:cond delay="0"/>
                                          </p:stCondLst>
                                        </p:cTn>
                                        <p:tgtEl>
                                          <p:spTgt spid="38"/>
                                        </p:tgtEl>
                                        <p:attrNameLst>
                                          <p:attrName>style.visibility</p:attrName>
                                        </p:attrNameLst>
                                      </p:cBhvr>
                                      <p:to>
                                        <p:strVal val="visible"/>
                                      </p:to>
                                    </p:set>
                                    <p:animEffect transition="in" filter="wipe(left)">
                                      <p:cBhvr>
                                        <p:cTn id="135" dur="1000"/>
                                        <p:tgtEl>
                                          <p:spTgt spid="38"/>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nodeType="clickEffect">
                                  <p:stCondLst>
                                    <p:cond delay="0"/>
                                  </p:stCondLst>
                                  <p:childTnLst>
                                    <p:set>
                                      <p:cBhvr>
                                        <p:cTn id="139" dur="1" fill="hold">
                                          <p:stCondLst>
                                            <p:cond delay="0"/>
                                          </p:stCondLst>
                                        </p:cTn>
                                        <p:tgtEl>
                                          <p:spTgt spid="19"/>
                                        </p:tgtEl>
                                        <p:attrNameLst>
                                          <p:attrName>style.visibility</p:attrName>
                                        </p:attrNameLst>
                                      </p:cBhvr>
                                      <p:to>
                                        <p:strVal val="visible"/>
                                      </p:to>
                                    </p:set>
                                    <p:animEffect transition="in" filter="wipe(left)">
                                      <p:cBhvr>
                                        <p:cTn id="140" dur="1000"/>
                                        <p:tgtEl>
                                          <p:spTgt spid="19"/>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grpId="0" nodeType="clickEffect">
                                  <p:stCondLst>
                                    <p:cond delay="0"/>
                                  </p:stCondLst>
                                  <p:childTnLst>
                                    <p:set>
                                      <p:cBhvr>
                                        <p:cTn id="144" dur="1" fill="hold">
                                          <p:stCondLst>
                                            <p:cond delay="0"/>
                                          </p:stCondLst>
                                        </p:cTn>
                                        <p:tgtEl>
                                          <p:spTgt spid="20"/>
                                        </p:tgtEl>
                                        <p:attrNameLst>
                                          <p:attrName>style.visibility</p:attrName>
                                        </p:attrNameLst>
                                      </p:cBhvr>
                                      <p:to>
                                        <p:strVal val="visible"/>
                                      </p:to>
                                    </p:set>
                                    <p:animEffect transition="in" filter="wipe(left)">
                                      <p:cBhvr>
                                        <p:cTn id="145" dur="1000"/>
                                        <p:tgtEl>
                                          <p:spTgt spid="20"/>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1" fill="hold" nodeType="clickEffect">
                                  <p:stCondLst>
                                    <p:cond delay="0"/>
                                  </p:stCondLst>
                                  <p:childTnLst>
                                    <p:set>
                                      <p:cBhvr>
                                        <p:cTn id="149" dur="1" fill="hold">
                                          <p:stCondLst>
                                            <p:cond delay="0"/>
                                          </p:stCondLst>
                                        </p:cTn>
                                        <p:tgtEl>
                                          <p:spTgt spid="21"/>
                                        </p:tgtEl>
                                        <p:attrNameLst>
                                          <p:attrName>style.visibility</p:attrName>
                                        </p:attrNameLst>
                                      </p:cBhvr>
                                      <p:to>
                                        <p:strVal val="visible"/>
                                      </p:to>
                                    </p:set>
                                    <p:animEffect transition="in" filter="wipe(up)">
                                      <p:cBhvr>
                                        <p:cTn id="150" dur="250"/>
                                        <p:tgtEl>
                                          <p:spTgt spid="21"/>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grpId="0" nodeType="clickEffect">
                                  <p:stCondLst>
                                    <p:cond delay="0"/>
                                  </p:stCondLst>
                                  <p:childTnLst>
                                    <p:set>
                                      <p:cBhvr>
                                        <p:cTn id="154" dur="1" fill="hold">
                                          <p:stCondLst>
                                            <p:cond delay="0"/>
                                          </p:stCondLst>
                                        </p:cTn>
                                        <p:tgtEl>
                                          <p:spTgt spid="22"/>
                                        </p:tgtEl>
                                        <p:attrNameLst>
                                          <p:attrName>style.visibility</p:attrName>
                                        </p:attrNameLst>
                                      </p:cBhvr>
                                      <p:to>
                                        <p:strVal val="visible"/>
                                      </p:to>
                                    </p:set>
                                    <p:animEffect transition="in" filter="wipe(left)">
                                      <p:cBhvr>
                                        <p:cTn id="155" dur="250"/>
                                        <p:tgtEl>
                                          <p:spTgt spid="22"/>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37"/>
                                        </p:tgtEl>
                                        <p:attrNameLst>
                                          <p:attrName>style.visibility</p:attrName>
                                        </p:attrNameLst>
                                      </p:cBhvr>
                                      <p:to>
                                        <p:strVal val="visible"/>
                                      </p:to>
                                    </p:set>
                                    <p:animEffect transition="in" filter="wipe(left)">
                                      <p:cBhvr>
                                        <p:cTn id="160" dur="500"/>
                                        <p:tgtEl>
                                          <p:spTgt spid="37"/>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2" fill="hold" nodeType="clickEffect">
                                  <p:stCondLst>
                                    <p:cond delay="0"/>
                                  </p:stCondLst>
                                  <p:childTnLst>
                                    <p:set>
                                      <p:cBhvr>
                                        <p:cTn id="164" dur="1" fill="hold">
                                          <p:stCondLst>
                                            <p:cond delay="0"/>
                                          </p:stCondLst>
                                        </p:cTn>
                                        <p:tgtEl>
                                          <p:spTgt spid="23"/>
                                        </p:tgtEl>
                                        <p:attrNameLst>
                                          <p:attrName>style.visibility</p:attrName>
                                        </p:attrNameLst>
                                      </p:cBhvr>
                                      <p:to>
                                        <p:strVal val="visible"/>
                                      </p:to>
                                    </p:set>
                                    <p:animEffect transition="in" filter="wipe(right)">
                                      <p:cBhvr>
                                        <p:cTn id="165" dur="500"/>
                                        <p:tgtEl>
                                          <p:spTgt spid="23"/>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grpId="0" nodeType="click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wipe(left)">
                                      <p:cBhvr>
                                        <p:cTn id="170" dur="1000"/>
                                        <p:tgtEl>
                                          <p:spTgt spid="41"/>
                                        </p:tgtEl>
                                      </p:cBhvr>
                                    </p:animEffect>
                                  </p:childTnLst>
                                </p:cTn>
                              </p:par>
                            </p:childTnLst>
                          </p:cTn>
                        </p:par>
                      </p:childTnLst>
                    </p:cTn>
                  </p:par>
                  <p:par>
                    <p:cTn id="171" fill="hold">
                      <p:stCondLst>
                        <p:cond delay="indefinite"/>
                      </p:stCondLst>
                      <p:childTnLst>
                        <p:par>
                          <p:cTn id="172" fill="hold">
                            <p:stCondLst>
                              <p:cond delay="0"/>
                            </p:stCondLst>
                            <p:childTnLst>
                              <p:par>
                                <p:cTn id="173" presetID="22" presetClass="entr" presetSubtype="8" fill="hold" nodeType="clickEffect">
                                  <p:stCondLst>
                                    <p:cond delay="0"/>
                                  </p:stCondLst>
                                  <p:childTnLst>
                                    <p:set>
                                      <p:cBhvr>
                                        <p:cTn id="174" dur="1" fill="hold">
                                          <p:stCondLst>
                                            <p:cond delay="0"/>
                                          </p:stCondLst>
                                        </p:cTn>
                                        <p:tgtEl>
                                          <p:spTgt spid="24"/>
                                        </p:tgtEl>
                                        <p:attrNameLst>
                                          <p:attrName>style.visibility</p:attrName>
                                        </p:attrNameLst>
                                      </p:cBhvr>
                                      <p:to>
                                        <p:strVal val="visible"/>
                                      </p:to>
                                    </p:set>
                                    <p:animEffect transition="in" filter="wipe(left)">
                                      <p:cBhvr>
                                        <p:cTn id="175" dur="1000"/>
                                        <p:tgtEl>
                                          <p:spTgt spid="24"/>
                                        </p:tgtEl>
                                      </p:cBhvr>
                                    </p:animEffect>
                                  </p:childTnLst>
                                </p:cTn>
                              </p:par>
                            </p:childTnLst>
                          </p:cTn>
                        </p:par>
                      </p:childTnLst>
                    </p:cTn>
                  </p:par>
                  <p:par>
                    <p:cTn id="176" fill="hold">
                      <p:stCondLst>
                        <p:cond delay="indefinite"/>
                      </p:stCondLst>
                      <p:childTnLst>
                        <p:par>
                          <p:cTn id="177" fill="hold">
                            <p:stCondLst>
                              <p:cond delay="0"/>
                            </p:stCondLst>
                            <p:childTnLst>
                              <p:par>
                                <p:cTn id="178" presetID="22" presetClass="entr" presetSubtype="8" fill="hold" grpId="0" nodeType="clickEffect">
                                  <p:stCondLst>
                                    <p:cond delay="0"/>
                                  </p:stCondLst>
                                  <p:childTnLst>
                                    <p:set>
                                      <p:cBhvr>
                                        <p:cTn id="179" dur="1" fill="hold">
                                          <p:stCondLst>
                                            <p:cond delay="0"/>
                                          </p:stCondLst>
                                        </p:cTn>
                                        <p:tgtEl>
                                          <p:spTgt spid="25"/>
                                        </p:tgtEl>
                                        <p:attrNameLst>
                                          <p:attrName>style.visibility</p:attrName>
                                        </p:attrNameLst>
                                      </p:cBhvr>
                                      <p:to>
                                        <p:strVal val="visible"/>
                                      </p:to>
                                    </p:set>
                                    <p:animEffect transition="in" filter="wipe(left)">
                                      <p:cBhvr>
                                        <p:cTn id="180" dur="1000"/>
                                        <p:tgtEl>
                                          <p:spTgt spid="25"/>
                                        </p:tgtEl>
                                      </p:cBhvr>
                                    </p:animEffect>
                                  </p:childTnLst>
                                </p:cTn>
                              </p:par>
                            </p:childTnLst>
                          </p:cTn>
                        </p:par>
                      </p:childTnLst>
                    </p:cTn>
                  </p:par>
                  <p:par>
                    <p:cTn id="181" fill="hold">
                      <p:stCondLst>
                        <p:cond delay="indefinite"/>
                      </p:stCondLst>
                      <p:childTnLst>
                        <p:par>
                          <p:cTn id="182" fill="hold">
                            <p:stCondLst>
                              <p:cond delay="0"/>
                            </p:stCondLst>
                            <p:childTnLst>
                              <p:par>
                                <p:cTn id="183" presetID="22" presetClass="entr" presetSubtype="8" fill="hold" nodeType="clickEffect">
                                  <p:stCondLst>
                                    <p:cond delay="0"/>
                                  </p:stCondLst>
                                  <p:childTnLst>
                                    <p:set>
                                      <p:cBhvr>
                                        <p:cTn id="184" dur="1" fill="hold">
                                          <p:stCondLst>
                                            <p:cond delay="0"/>
                                          </p:stCondLst>
                                        </p:cTn>
                                        <p:tgtEl>
                                          <p:spTgt spid="26"/>
                                        </p:tgtEl>
                                        <p:attrNameLst>
                                          <p:attrName>style.visibility</p:attrName>
                                        </p:attrNameLst>
                                      </p:cBhvr>
                                      <p:to>
                                        <p:strVal val="visible"/>
                                      </p:to>
                                    </p:set>
                                    <p:animEffect transition="in" filter="wipe(left)">
                                      <p:cBhvr>
                                        <p:cTn id="185" dur="500"/>
                                        <p:tgtEl>
                                          <p:spTgt spid="26"/>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8" fill="hold" grpId="0" nodeType="clickEffect">
                                  <p:stCondLst>
                                    <p:cond delay="0"/>
                                  </p:stCondLst>
                                  <p:childTnLst>
                                    <p:set>
                                      <p:cBhvr>
                                        <p:cTn id="189" dur="1" fill="hold">
                                          <p:stCondLst>
                                            <p:cond delay="0"/>
                                          </p:stCondLst>
                                        </p:cTn>
                                        <p:tgtEl>
                                          <p:spTgt spid="27"/>
                                        </p:tgtEl>
                                        <p:attrNameLst>
                                          <p:attrName>style.visibility</p:attrName>
                                        </p:attrNameLst>
                                      </p:cBhvr>
                                      <p:to>
                                        <p:strVal val="visible"/>
                                      </p:to>
                                    </p:set>
                                    <p:animEffect transition="in" filter="wipe(left)">
                                      <p:cBhvr>
                                        <p:cTn id="190" dur="1000"/>
                                        <p:tgtEl>
                                          <p:spTgt spid="27"/>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8" fill="hold" nodeType="clickEffect">
                                  <p:stCondLst>
                                    <p:cond delay="0"/>
                                  </p:stCondLst>
                                  <p:childTnLst>
                                    <p:set>
                                      <p:cBhvr>
                                        <p:cTn id="194" dur="1" fill="hold">
                                          <p:stCondLst>
                                            <p:cond delay="0"/>
                                          </p:stCondLst>
                                        </p:cTn>
                                        <p:tgtEl>
                                          <p:spTgt spid="28"/>
                                        </p:tgtEl>
                                        <p:attrNameLst>
                                          <p:attrName>style.visibility</p:attrName>
                                        </p:attrNameLst>
                                      </p:cBhvr>
                                      <p:to>
                                        <p:strVal val="visible"/>
                                      </p:to>
                                    </p:set>
                                    <p:animEffect transition="in" filter="wipe(left)">
                                      <p:cBhvr>
                                        <p:cTn id="195" dur="500"/>
                                        <p:tgtEl>
                                          <p:spTgt spid="28"/>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8" fill="hold" grpId="0" nodeType="clickEffect">
                                  <p:stCondLst>
                                    <p:cond delay="0"/>
                                  </p:stCondLst>
                                  <p:childTnLst>
                                    <p:set>
                                      <p:cBhvr>
                                        <p:cTn id="199" dur="1" fill="hold">
                                          <p:stCondLst>
                                            <p:cond delay="0"/>
                                          </p:stCondLst>
                                        </p:cTn>
                                        <p:tgtEl>
                                          <p:spTgt spid="29"/>
                                        </p:tgtEl>
                                        <p:attrNameLst>
                                          <p:attrName>style.visibility</p:attrName>
                                        </p:attrNameLst>
                                      </p:cBhvr>
                                      <p:to>
                                        <p:strVal val="visible"/>
                                      </p:to>
                                    </p:set>
                                    <p:animEffect transition="in" filter="wipe(left)">
                                      <p:cBhvr>
                                        <p:cTn id="200" dur="1000"/>
                                        <p:tgtEl>
                                          <p:spTgt spid="29"/>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1" fill="hold" nodeType="clickEffect">
                                  <p:stCondLst>
                                    <p:cond delay="0"/>
                                  </p:stCondLst>
                                  <p:childTnLst>
                                    <p:set>
                                      <p:cBhvr>
                                        <p:cTn id="204" dur="1" fill="hold">
                                          <p:stCondLst>
                                            <p:cond delay="0"/>
                                          </p:stCondLst>
                                        </p:cTn>
                                        <p:tgtEl>
                                          <p:spTgt spid="30"/>
                                        </p:tgtEl>
                                        <p:attrNameLst>
                                          <p:attrName>style.visibility</p:attrName>
                                        </p:attrNameLst>
                                      </p:cBhvr>
                                      <p:to>
                                        <p:strVal val="visible"/>
                                      </p:to>
                                    </p:set>
                                    <p:animEffect transition="in" filter="wipe(up)">
                                      <p:cBhvr>
                                        <p:cTn id="205" dur="500"/>
                                        <p:tgtEl>
                                          <p:spTgt spid="30"/>
                                        </p:tgtEl>
                                      </p:cBhvr>
                                    </p:animEffect>
                                  </p:childTnLst>
                                </p:cTn>
                              </p:par>
                            </p:childTnLst>
                          </p:cTn>
                        </p:par>
                      </p:childTnLst>
                    </p:cTn>
                  </p:par>
                  <p:par>
                    <p:cTn id="206" fill="hold">
                      <p:stCondLst>
                        <p:cond delay="indefinite"/>
                      </p:stCondLst>
                      <p:childTnLst>
                        <p:par>
                          <p:cTn id="207" fill="hold">
                            <p:stCondLst>
                              <p:cond delay="0"/>
                            </p:stCondLst>
                            <p:childTnLst>
                              <p:par>
                                <p:cTn id="208" presetID="22" presetClass="entr" presetSubtype="8" fill="hold" grpId="0" nodeType="clickEffect">
                                  <p:stCondLst>
                                    <p:cond delay="0"/>
                                  </p:stCondLst>
                                  <p:childTnLst>
                                    <p:set>
                                      <p:cBhvr>
                                        <p:cTn id="209" dur="1" fill="hold">
                                          <p:stCondLst>
                                            <p:cond delay="0"/>
                                          </p:stCondLst>
                                        </p:cTn>
                                        <p:tgtEl>
                                          <p:spTgt spid="31"/>
                                        </p:tgtEl>
                                        <p:attrNameLst>
                                          <p:attrName>style.visibility</p:attrName>
                                        </p:attrNameLst>
                                      </p:cBhvr>
                                      <p:to>
                                        <p:strVal val="visible"/>
                                      </p:to>
                                    </p:set>
                                    <p:animEffect transition="in" filter="wipe(left)">
                                      <p:cBhvr>
                                        <p:cTn id="210"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0" animBg="1"/>
      <p:bldP spid="11" grpId="0" animBg="1"/>
      <p:bldP spid="13" grpId="0" animBg="1"/>
      <p:bldP spid="15" grpId="0" animBg="1"/>
      <p:bldP spid="18" grpId="0" animBg="1"/>
      <p:bldP spid="20" grpId="0" animBg="1"/>
      <p:bldP spid="22" grpId="0" animBg="1"/>
      <p:bldP spid="25" grpId="0" animBg="1"/>
      <p:bldP spid="27" grpId="0" animBg="1"/>
      <p:bldP spid="29" grpId="0" animBg="1"/>
      <p:bldP spid="31" grpId="0" animBg="1"/>
      <p:bldP spid="33" grpId="0"/>
      <p:bldP spid="34" grpId="0"/>
      <p:bldP spid="35" grpId="0"/>
      <p:bldP spid="36" grpId="0"/>
      <p:bldP spid="37" grpId="0"/>
      <p:bldP spid="38" grpId="0"/>
      <p:bldP spid="39" grpId="0"/>
      <p:bldP spid="40" grpId="0"/>
      <p:bldP spid="41" grpId="0"/>
      <p:bldP spid="42" grpId="0" animBg="1"/>
      <p:bldP spid="43" grpId="0"/>
      <p:bldP spid="4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20572" y="329955"/>
            <a:ext cx="6233227" cy="602029"/>
          </a:xfrm>
        </p:spPr>
        <p:txBody>
          <a:bodyPr>
            <a:normAutofit fontScale="90000"/>
          </a:bodyPr>
          <a:lstStyle/>
          <a:p>
            <a:pPr algn="ctr"/>
            <a:r>
              <a:rPr lang="ja-JP" altLang="en-US" b="1" dirty="0"/>
              <a:t>民法の</a:t>
            </a:r>
            <a:r>
              <a:rPr lang="en-US" altLang="ja-JP" b="1" dirty="0"/>
              <a:t>Google</a:t>
            </a:r>
            <a:r>
              <a:rPr lang="ja-JP" altLang="en-US" b="1" dirty="0"/>
              <a:t>マップ（</a:t>
            </a:r>
            <a:r>
              <a:rPr lang="ja-JP" altLang="en-US" b="1" dirty="0" smtClean="0"/>
              <a:t>その</a:t>
            </a:r>
            <a:r>
              <a:rPr lang="en-US" altLang="ja-JP" b="1" dirty="0" smtClean="0"/>
              <a:t>2</a:t>
            </a:r>
            <a:r>
              <a:rPr lang="ja-JP" altLang="en-US" b="1" dirty="0" smtClean="0"/>
              <a:t>）</a:t>
            </a:r>
            <a:endParaRPr kumimoji="1" lang="ja-JP" altLang="en-US" b="1" dirty="0"/>
          </a:p>
        </p:txBody>
      </p:sp>
      <p:sp>
        <p:nvSpPr>
          <p:cNvPr id="3" name="フローチャート : 判断 7"/>
          <p:cNvSpPr/>
          <p:nvPr/>
        </p:nvSpPr>
        <p:spPr>
          <a:xfrm>
            <a:off x="2168244" y="1052990"/>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能力</a:t>
            </a:r>
            <a:endParaRPr kumimoji="1" lang="en-US" altLang="ja-JP" sz="1200" b="1" dirty="0" smtClean="0"/>
          </a:p>
          <a:p>
            <a:pPr algn="ctr"/>
            <a:r>
              <a:rPr kumimoji="1" lang="ja-JP" altLang="en-US" sz="1200" b="1" dirty="0" smtClean="0"/>
              <a:t>不喪失</a:t>
            </a:r>
            <a:endParaRPr kumimoji="1" lang="ja-JP" altLang="en-US" sz="1200" b="1" dirty="0"/>
          </a:p>
        </p:txBody>
      </p:sp>
      <p:sp>
        <p:nvSpPr>
          <p:cNvPr id="4" name="フローチャート : 端子 8"/>
          <p:cNvSpPr/>
          <p:nvPr/>
        </p:nvSpPr>
        <p:spPr>
          <a:xfrm>
            <a:off x="2168244" y="81462"/>
            <a:ext cx="1800200" cy="301752"/>
          </a:xfrm>
          <a:prstGeom prst="flowChartTerminator">
            <a:avLst/>
          </a:prstGeo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b="1" dirty="0" smtClean="0"/>
              <a:t>START</a:t>
            </a:r>
            <a:endParaRPr kumimoji="1" lang="ja-JP" altLang="en-US" b="1" dirty="0"/>
          </a:p>
        </p:txBody>
      </p:sp>
      <p:sp>
        <p:nvSpPr>
          <p:cNvPr id="5" name="フローチャート : 判断 9"/>
          <p:cNvSpPr/>
          <p:nvPr/>
        </p:nvSpPr>
        <p:spPr>
          <a:xfrm>
            <a:off x="2168244" y="2421142"/>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1400" b="1" dirty="0" smtClean="0"/>
              <a:t>申込到達</a:t>
            </a:r>
            <a:endParaRPr kumimoji="1" lang="ja-JP" altLang="en-US" sz="1400" b="1" dirty="0"/>
          </a:p>
        </p:txBody>
      </p:sp>
      <p:sp>
        <p:nvSpPr>
          <p:cNvPr id="6" name="フローチャート : 判断 10"/>
          <p:cNvSpPr/>
          <p:nvPr/>
        </p:nvSpPr>
        <p:spPr>
          <a:xfrm>
            <a:off x="2168244" y="2997206"/>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承諾期間</a:t>
            </a:r>
            <a:r>
              <a:rPr kumimoji="1" lang="en-US" altLang="ja-JP" sz="1200" b="1" dirty="0" smtClean="0"/>
              <a:t/>
            </a:r>
            <a:br>
              <a:rPr kumimoji="1" lang="en-US" altLang="ja-JP" sz="1200" b="1" dirty="0" smtClean="0"/>
            </a:br>
            <a:r>
              <a:rPr kumimoji="1" lang="ja-JP" altLang="en-US" sz="1200" b="1" dirty="0" smtClean="0"/>
              <a:t>定めあり</a:t>
            </a:r>
            <a:endParaRPr kumimoji="1" lang="ja-JP" altLang="en-US" sz="1200" b="1" dirty="0"/>
          </a:p>
        </p:txBody>
      </p:sp>
      <p:sp>
        <p:nvSpPr>
          <p:cNvPr id="7" name="フローチャート : 判断 11"/>
          <p:cNvSpPr/>
          <p:nvPr/>
        </p:nvSpPr>
        <p:spPr>
          <a:xfrm>
            <a:off x="2168244" y="3609854"/>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承諾発信</a:t>
            </a:r>
            <a:endParaRPr kumimoji="1" lang="ja-JP" altLang="en-US" sz="1400" b="1" dirty="0"/>
          </a:p>
        </p:txBody>
      </p:sp>
      <p:sp>
        <p:nvSpPr>
          <p:cNvPr id="8" name="フローチャート : 判断 12"/>
          <p:cNvSpPr/>
          <p:nvPr/>
        </p:nvSpPr>
        <p:spPr>
          <a:xfrm>
            <a:off x="2168244" y="4369118"/>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期間</a:t>
            </a:r>
            <a:endParaRPr kumimoji="1" lang="en-US" altLang="ja-JP" sz="1200" b="1" dirty="0" smtClean="0"/>
          </a:p>
          <a:p>
            <a:pPr algn="ctr"/>
            <a:r>
              <a:rPr kumimoji="1" lang="ja-JP" altLang="en-US" sz="1200" b="1" dirty="0" smtClean="0"/>
              <a:t>内到達</a:t>
            </a:r>
            <a:endParaRPr kumimoji="1" lang="ja-JP" altLang="en-US" sz="1200" b="1" dirty="0"/>
          </a:p>
        </p:txBody>
      </p:sp>
      <p:sp>
        <p:nvSpPr>
          <p:cNvPr id="9" name="フローチャート : 書類 13"/>
          <p:cNvSpPr/>
          <p:nvPr/>
        </p:nvSpPr>
        <p:spPr>
          <a:xfrm>
            <a:off x="2165423" y="5770094"/>
            <a:ext cx="1800201" cy="504056"/>
          </a:xfrm>
          <a:prstGeom prst="flowChartDocument">
            <a:avLst/>
          </a:prstGeom>
          <a:solidFill>
            <a:schemeClr val="accent2">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契約成立</a:t>
            </a:r>
            <a:endParaRPr kumimoji="1" lang="ja-JP" altLang="en-US" b="1" dirty="0"/>
          </a:p>
        </p:txBody>
      </p:sp>
      <p:sp>
        <p:nvSpPr>
          <p:cNvPr id="10" name="フローチャート : 結合子 14"/>
          <p:cNvSpPr/>
          <p:nvPr/>
        </p:nvSpPr>
        <p:spPr>
          <a:xfrm>
            <a:off x="2993676" y="5506451"/>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sp>
        <p:nvSpPr>
          <p:cNvPr id="11" name="フローチャート : 結合子 15"/>
          <p:cNvSpPr/>
          <p:nvPr/>
        </p:nvSpPr>
        <p:spPr>
          <a:xfrm>
            <a:off x="2996496" y="2128439"/>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sp>
        <p:nvSpPr>
          <p:cNvPr id="12" name="フローチャート : 判断 16"/>
          <p:cNvSpPr/>
          <p:nvPr/>
        </p:nvSpPr>
        <p:spPr>
          <a:xfrm>
            <a:off x="4112460" y="1052990"/>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反対の</a:t>
            </a:r>
            <a:r>
              <a:rPr kumimoji="1" lang="en-US" altLang="ja-JP" sz="1200" b="1" dirty="0" smtClean="0"/>
              <a:t/>
            </a:r>
            <a:br>
              <a:rPr kumimoji="1" lang="en-US" altLang="ja-JP" sz="1200" b="1" dirty="0" smtClean="0"/>
            </a:br>
            <a:r>
              <a:rPr kumimoji="1" lang="ja-JP" altLang="en-US" sz="1200" b="1" dirty="0" smtClean="0"/>
              <a:t>意思なし</a:t>
            </a:r>
            <a:endParaRPr kumimoji="1" lang="ja-JP" altLang="en-US" sz="1200" b="1" dirty="0"/>
          </a:p>
        </p:txBody>
      </p:sp>
      <p:sp>
        <p:nvSpPr>
          <p:cNvPr id="13" name="フローチャート : 判断 17"/>
          <p:cNvSpPr/>
          <p:nvPr/>
        </p:nvSpPr>
        <p:spPr>
          <a:xfrm>
            <a:off x="4112460" y="1629054"/>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能力喪失不知</a:t>
            </a:r>
            <a:endParaRPr kumimoji="1" lang="ja-JP" altLang="en-US" sz="1200" b="1" dirty="0"/>
          </a:p>
        </p:txBody>
      </p:sp>
      <p:sp>
        <p:nvSpPr>
          <p:cNvPr id="14" name="フローチャート : 判断 18"/>
          <p:cNvSpPr/>
          <p:nvPr/>
        </p:nvSpPr>
        <p:spPr>
          <a:xfrm>
            <a:off x="4139419" y="4369118"/>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承諾延着</a:t>
            </a:r>
            <a:endParaRPr kumimoji="1" lang="ja-JP" altLang="en-US" sz="1400" b="1" dirty="0"/>
          </a:p>
        </p:txBody>
      </p:sp>
      <p:sp>
        <p:nvSpPr>
          <p:cNvPr id="15" name="フローチャート : 判断 19"/>
          <p:cNvSpPr/>
          <p:nvPr/>
        </p:nvSpPr>
        <p:spPr>
          <a:xfrm>
            <a:off x="4139419" y="497800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延着</a:t>
            </a:r>
            <a:r>
              <a:rPr kumimoji="1" lang="en-US" altLang="ja-JP" sz="1200" b="1" dirty="0" smtClean="0"/>
              <a:t/>
            </a:r>
            <a:br>
              <a:rPr kumimoji="1" lang="en-US" altLang="ja-JP" sz="1200" b="1" dirty="0" smtClean="0"/>
            </a:br>
            <a:r>
              <a:rPr kumimoji="1" lang="ja-JP" altLang="en-US" sz="1200" b="1" dirty="0" smtClean="0"/>
              <a:t>通知なし</a:t>
            </a:r>
            <a:endParaRPr kumimoji="1" lang="ja-JP" altLang="en-US" sz="1200" b="1" dirty="0"/>
          </a:p>
        </p:txBody>
      </p:sp>
      <p:sp>
        <p:nvSpPr>
          <p:cNvPr id="16" name="フローチャート : 判断 20"/>
          <p:cNvSpPr/>
          <p:nvPr/>
        </p:nvSpPr>
        <p:spPr>
          <a:xfrm>
            <a:off x="5120572" y="299720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申込</a:t>
            </a:r>
            <a:r>
              <a:rPr kumimoji="1" lang="en-US" altLang="ja-JP" sz="1200" b="1" dirty="0" smtClean="0"/>
              <a:t/>
            </a:r>
            <a:br>
              <a:rPr kumimoji="1" lang="en-US" altLang="ja-JP" sz="1200" b="1" dirty="0" smtClean="0"/>
            </a:br>
            <a:r>
              <a:rPr kumimoji="1" lang="ja-JP" altLang="en-US" sz="1200" b="1" dirty="0" smtClean="0"/>
              <a:t>撤回なし</a:t>
            </a:r>
            <a:endParaRPr kumimoji="1" lang="ja-JP" altLang="en-US" sz="1200" b="1" dirty="0"/>
          </a:p>
        </p:txBody>
      </p:sp>
      <p:sp>
        <p:nvSpPr>
          <p:cNvPr id="17" name="フローチャート : 判断 21"/>
          <p:cNvSpPr/>
          <p:nvPr/>
        </p:nvSpPr>
        <p:spPr>
          <a:xfrm>
            <a:off x="5120572" y="360985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承諾発信</a:t>
            </a:r>
            <a:endParaRPr kumimoji="1" lang="ja-JP" altLang="en-US" sz="1400" b="1" dirty="0"/>
          </a:p>
        </p:txBody>
      </p:sp>
      <p:sp>
        <p:nvSpPr>
          <p:cNvPr id="18" name="フローチャート : 判断 22"/>
          <p:cNvSpPr/>
          <p:nvPr/>
        </p:nvSpPr>
        <p:spPr>
          <a:xfrm>
            <a:off x="6128684" y="4369118"/>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承諾到達</a:t>
            </a:r>
            <a:endParaRPr kumimoji="1" lang="ja-JP" altLang="en-US" sz="1400" b="1" dirty="0"/>
          </a:p>
        </p:txBody>
      </p:sp>
      <p:sp>
        <p:nvSpPr>
          <p:cNvPr id="19" name="フローチャート : 判断 23"/>
          <p:cNvSpPr/>
          <p:nvPr/>
        </p:nvSpPr>
        <p:spPr>
          <a:xfrm>
            <a:off x="7064788" y="2997206"/>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100" b="1" dirty="0" smtClean="0"/>
              <a:t>撤回到達前</a:t>
            </a:r>
            <a:r>
              <a:rPr kumimoji="1" lang="en-US" altLang="ja-JP" sz="1100" b="1" dirty="0" smtClean="0"/>
              <a:t/>
            </a:r>
            <a:br>
              <a:rPr kumimoji="1" lang="en-US" altLang="ja-JP" sz="1100" b="1" dirty="0" smtClean="0"/>
            </a:br>
            <a:r>
              <a:rPr kumimoji="1" lang="ja-JP" altLang="en-US" sz="1100" b="1" dirty="0" smtClean="0"/>
              <a:t>承諾発信</a:t>
            </a:r>
            <a:endParaRPr kumimoji="1" lang="ja-JP" altLang="en-US" sz="1100" b="1" dirty="0"/>
          </a:p>
        </p:txBody>
      </p:sp>
      <p:sp>
        <p:nvSpPr>
          <p:cNvPr id="20" name="フローチャート : 判断 24"/>
          <p:cNvSpPr/>
          <p:nvPr/>
        </p:nvSpPr>
        <p:spPr>
          <a:xfrm>
            <a:off x="7064788" y="360985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撤回</a:t>
            </a:r>
            <a:r>
              <a:rPr kumimoji="1" lang="en-US" altLang="ja-JP" sz="1200" b="1" dirty="0" smtClean="0"/>
              <a:t/>
            </a:r>
            <a:br>
              <a:rPr kumimoji="1" lang="en-US" altLang="ja-JP" sz="1200" b="1" dirty="0" smtClean="0"/>
            </a:br>
            <a:r>
              <a:rPr kumimoji="1" lang="ja-JP" altLang="en-US" sz="1200" b="1" dirty="0" smtClean="0"/>
              <a:t>延着なし</a:t>
            </a:r>
            <a:endParaRPr kumimoji="1" lang="ja-JP" altLang="en-US" sz="1200" b="1" dirty="0"/>
          </a:p>
        </p:txBody>
      </p:sp>
      <p:sp>
        <p:nvSpPr>
          <p:cNvPr id="21" name="フローチャート : 判断 25"/>
          <p:cNvSpPr/>
          <p:nvPr/>
        </p:nvSpPr>
        <p:spPr>
          <a:xfrm>
            <a:off x="2165423" y="476926"/>
            <a:ext cx="1800200" cy="468632"/>
          </a:xfrm>
          <a:prstGeom prst="flowChartDecision">
            <a:avLst/>
          </a:prstGeom>
          <a:solidFill>
            <a:schemeClr val="accent6">
              <a:lumMod val="40000"/>
              <a:lumOff val="6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b="1" dirty="0" smtClean="0"/>
              <a:t>申込発信</a:t>
            </a:r>
            <a:endParaRPr kumimoji="1" lang="ja-JP" altLang="en-US" sz="1400" b="1" dirty="0"/>
          </a:p>
        </p:txBody>
      </p:sp>
      <p:sp>
        <p:nvSpPr>
          <p:cNvPr id="22" name="フローチャート : 判断 26"/>
          <p:cNvSpPr/>
          <p:nvPr/>
        </p:nvSpPr>
        <p:spPr>
          <a:xfrm>
            <a:off x="9009004" y="3609855"/>
            <a:ext cx="1800200" cy="468632"/>
          </a:xfrm>
          <a:prstGeom prst="flowChartDecision">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200" b="1" dirty="0" smtClean="0"/>
              <a:t>撤回延着通知あり</a:t>
            </a:r>
            <a:endParaRPr kumimoji="1" lang="ja-JP" altLang="en-US" sz="1200" b="1" dirty="0"/>
          </a:p>
        </p:txBody>
      </p:sp>
      <p:sp>
        <p:nvSpPr>
          <p:cNvPr id="23" name="フローチャート : 結合子 27"/>
          <p:cNvSpPr/>
          <p:nvPr/>
        </p:nvSpPr>
        <p:spPr>
          <a:xfrm>
            <a:off x="6956936" y="4105477"/>
            <a:ext cx="143695" cy="141942"/>
          </a:xfrm>
          <a:prstGeom prst="flowChartConnector">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b="1"/>
          </a:p>
        </p:txBody>
      </p:sp>
      <p:cxnSp>
        <p:nvCxnSpPr>
          <p:cNvPr id="24" name="カギ線コネクタ 23"/>
          <p:cNvCxnSpPr>
            <a:stCxn id="17" idx="2"/>
            <a:endCxn id="23" idx="2"/>
          </p:cNvCxnSpPr>
          <p:nvPr/>
        </p:nvCxnSpPr>
        <p:spPr>
          <a:xfrm rot="16200000" flipH="1">
            <a:off x="6439824" y="3659335"/>
            <a:ext cx="97961" cy="936264"/>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5" name="カギ線コネクタ 24"/>
          <p:cNvCxnSpPr>
            <a:stCxn id="20" idx="2"/>
            <a:endCxn id="23" idx="6"/>
          </p:cNvCxnSpPr>
          <p:nvPr/>
        </p:nvCxnSpPr>
        <p:spPr>
          <a:xfrm rot="5400000">
            <a:off x="7483780" y="3695339"/>
            <a:ext cx="97961" cy="864257"/>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6" name="カギ線コネクタ 25"/>
          <p:cNvCxnSpPr>
            <a:stCxn id="22" idx="2"/>
            <a:endCxn id="23" idx="6"/>
          </p:cNvCxnSpPr>
          <p:nvPr/>
        </p:nvCxnSpPr>
        <p:spPr>
          <a:xfrm rot="5400000">
            <a:off x="8455888" y="2723231"/>
            <a:ext cx="97961" cy="2808473"/>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7" name="直線矢印コネクタ 26"/>
          <p:cNvCxnSpPr>
            <a:stCxn id="16" idx="2"/>
            <a:endCxn id="17" idx="0"/>
          </p:cNvCxnSpPr>
          <p:nvPr/>
        </p:nvCxnSpPr>
        <p:spPr>
          <a:xfrm>
            <a:off x="6020672" y="3465838"/>
            <a:ext cx="0" cy="1440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8" name="直線矢印コネクタ 27"/>
          <p:cNvCxnSpPr>
            <a:stCxn id="19" idx="2"/>
            <a:endCxn id="20" idx="0"/>
          </p:cNvCxnSpPr>
          <p:nvPr/>
        </p:nvCxnSpPr>
        <p:spPr>
          <a:xfrm>
            <a:off x="7964888" y="3465838"/>
            <a:ext cx="0" cy="1440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29" name="直線矢印コネクタ 28"/>
          <p:cNvCxnSpPr>
            <a:stCxn id="20" idx="3"/>
            <a:endCxn id="22" idx="1"/>
          </p:cNvCxnSpPr>
          <p:nvPr/>
        </p:nvCxnSpPr>
        <p:spPr>
          <a:xfrm>
            <a:off x="8864988" y="3844171"/>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0" name="直線矢印コネクタ 29"/>
          <p:cNvCxnSpPr>
            <a:stCxn id="16" idx="3"/>
            <a:endCxn id="19" idx="1"/>
          </p:cNvCxnSpPr>
          <p:nvPr/>
        </p:nvCxnSpPr>
        <p:spPr>
          <a:xfrm>
            <a:off x="6920772" y="3231522"/>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1" name="直線矢印コネクタ 30"/>
          <p:cNvCxnSpPr>
            <a:stCxn id="4" idx="2"/>
            <a:endCxn id="21" idx="0"/>
          </p:cNvCxnSpPr>
          <p:nvPr/>
        </p:nvCxnSpPr>
        <p:spPr>
          <a:xfrm flipH="1">
            <a:off x="3065523" y="383214"/>
            <a:ext cx="2821" cy="9371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2" name="直線矢印コネクタ 31"/>
          <p:cNvCxnSpPr>
            <a:stCxn id="21" idx="2"/>
            <a:endCxn id="3" idx="0"/>
          </p:cNvCxnSpPr>
          <p:nvPr/>
        </p:nvCxnSpPr>
        <p:spPr>
          <a:xfrm>
            <a:off x="3065523" y="945558"/>
            <a:ext cx="2821"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3" name="直線矢印コネクタ 32"/>
          <p:cNvCxnSpPr>
            <a:stCxn id="3" idx="3"/>
            <a:endCxn id="12" idx="1"/>
          </p:cNvCxnSpPr>
          <p:nvPr/>
        </p:nvCxnSpPr>
        <p:spPr>
          <a:xfrm>
            <a:off x="3968444" y="1287306"/>
            <a:ext cx="144016"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4" name="直線矢印コネクタ 33"/>
          <p:cNvCxnSpPr>
            <a:stCxn id="12" idx="2"/>
            <a:endCxn id="13" idx="0"/>
          </p:cNvCxnSpPr>
          <p:nvPr/>
        </p:nvCxnSpPr>
        <p:spPr>
          <a:xfrm>
            <a:off x="5012560" y="1521622"/>
            <a:ext cx="0"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5" name="カギ線コネクタ 34"/>
          <p:cNvCxnSpPr>
            <a:stCxn id="13" idx="2"/>
            <a:endCxn id="11" idx="6"/>
          </p:cNvCxnSpPr>
          <p:nvPr/>
        </p:nvCxnSpPr>
        <p:spPr>
          <a:xfrm rot="5400000">
            <a:off x="4025514" y="1212364"/>
            <a:ext cx="101724" cy="1872369"/>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6" name="直線矢印コネクタ 35"/>
          <p:cNvCxnSpPr>
            <a:stCxn id="3" idx="2"/>
            <a:endCxn id="11" idx="0"/>
          </p:cNvCxnSpPr>
          <p:nvPr/>
        </p:nvCxnSpPr>
        <p:spPr>
          <a:xfrm>
            <a:off x="3068344" y="1521622"/>
            <a:ext cx="0" cy="606817"/>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7" name="直線矢印コネクタ 36"/>
          <p:cNvCxnSpPr>
            <a:stCxn id="11" idx="4"/>
            <a:endCxn id="5" idx="0"/>
          </p:cNvCxnSpPr>
          <p:nvPr/>
        </p:nvCxnSpPr>
        <p:spPr>
          <a:xfrm>
            <a:off x="3068344" y="2270381"/>
            <a:ext cx="0" cy="15076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8" name="直線矢印コネクタ 37"/>
          <p:cNvCxnSpPr>
            <a:stCxn id="5" idx="2"/>
            <a:endCxn id="6" idx="0"/>
          </p:cNvCxnSpPr>
          <p:nvPr/>
        </p:nvCxnSpPr>
        <p:spPr>
          <a:xfrm>
            <a:off x="3068344" y="2889774"/>
            <a:ext cx="0" cy="1074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39" name="直線矢印コネクタ 38"/>
          <p:cNvCxnSpPr>
            <a:stCxn id="6" idx="3"/>
            <a:endCxn id="16" idx="1"/>
          </p:cNvCxnSpPr>
          <p:nvPr/>
        </p:nvCxnSpPr>
        <p:spPr>
          <a:xfrm>
            <a:off x="3968444" y="3231522"/>
            <a:ext cx="1152128"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0" name="直線矢印コネクタ 39"/>
          <p:cNvCxnSpPr>
            <a:stCxn id="6" idx="2"/>
            <a:endCxn id="7" idx="0"/>
          </p:cNvCxnSpPr>
          <p:nvPr/>
        </p:nvCxnSpPr>
        <p:spPr>
          <a:xfrm>
            <a:off x="3068344" y="3465838"/>
            <a:ext cx="0" cy="144016"/>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1" name="直線矢印コネクタ 40"/>
          <p:cNvCxnSpPr>
            <a:stCxn id="7" idx="2"/>
            <a:endCxn id="8" idx="0"/>
          </p:cNvCxnSpPr>
          <p:nvPr/>
        </p:nvCxnSpPr>
        <p:spPr>
          <a:xfrm>
            <a:off x="3068344" y="4078486"/>
            <a:ext cx="0" cy="290632"/>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2" name="直線矢印コネクタ 41"/>
          <p:cNvCxnSpPr>
            <a:stCxn id="8" idx="2"/>
            <a:endCxn id="10" idx="0"/>
          </p:cNvCxnSpPr>
          <p:nvPr/>
        </p:nvCxnSpPr>
        <p:spPr>
          <a:xfrm flipH="1">
            <a:off x="3065524" y="4837750"/>
            <a:ext cx="2820" cy="66870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3" name="直線矢印コネクタ 42"/>
          <p:cNvCxnSpPr>
            <a:stCxn id="10" idx="4"/>
            <a:endCxn id="9" idx="0"/>
          </p:cNvCxnSpPr>
          <p:nvPr/>
        </p:nvCxnSpPr>
        <p:spPr>
          <a:xfrm>
            <a:off x="3065524" y="5648393"/>
            <a:ext cx="0" cy="121701"/>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4" name="直線矢印コネクタ 43"/>
          <p:cNvCxnSpPr>
            <a:stCxn id="8" idx="3"/>
            <a:endCxn id="14" idx="1"/>
          </p:cNvCxnSpPr>
          <p:nvPr/>
        </p:nvCxnSpPr>
        <p:spPr>
          <a:xfrm>
            <a:off x="3968444" y="4603434"/>
            <a:ext cx="170975" cy="0"/>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5" name="直線矢印コネクタ 44"/>
          <p:cNvCxnSpPr>
            <a:stCxn id="14" idx="2"/>
            <a:endCxn id="15" idx="0"/>
          </p:cNvCxnSpPr>
          <p:nvPr/>
        </p:nvCxnSpPr>
        <p:spPr>
          <a:xfrm>
            <a:off x="5039519" y="4837750"/>
            <a:ext cx="0" cy="140256"/>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6" name="カギ線コネクタ 45"/>
          <p:cNvCxnSpPr>
            <a:stCxn id="15" idx="2"/>
            <a:endCxn id="10" idx="6"/>
          </p:cNvCxnSpPr>
          <p:nvPr/>
        </p:nvCxnSpPr>
        <p:spPr>
          <a:xfrm rot="5400000">
            <a:off x="4023053" y="4560956"/>
            <a:ext cx="130784" cy="1902148"/>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7" name="直線矢印コネクタ 46"/>
          <p:cNvCxnSpPr>
            <a:stCxn id="23" idx="4"/>
            <a:endCxn id="18" idx="0"/>
          </p:cNvCxnSpPr>
          <p:nvPr/>
        </p:nvCxnSpPr>
        <p:spPr>
          <a:xfrm>
            <a:off x="7028784" y="4247419"/>
            <a:ext cx="0" cy="121699"/>
          </a:xfrm>
          <a:prstGeom prst="straightConnector1">
            <a:avLst/>
          </a:prstGeom>
          <a:ln>
            <a:tailEnd type="arrow"/>
          </a:ln>
        </p:spPr>
        <p:style>
          <a:lnRef idx="1">
            <a:schemeClr val="accent1"/>
          </a:lnRef>
          <a:fillRef idx="2">
            <a:schemeClr val="accent1"/>
          </a:fillRef>
          <a:effectRef idx="1">
            <a:schemeClr val="accent1"/>
          </a:effectRef>
          <a:fontRef idx="minor">
            <a:schemeClr val="dk1"/>
          </a:fontRef>
        </p:style>
      </p:cxnSp>
      <p:cxnSp>
        <p:nvCxnSpPr>
          <p:cNvPr id="48" name="カギ線コネクタ 47"/>
          <p:cNvCxnSpPr>
            <a:stCxn id="18" idx="2"/>
            <a:endCxn id="10" idx="6"/>
          </p:cNvCxnSpPr>
          <p:nvPr/>
        </p:nvCxnSpPr>
        <p:spPr>
          <a:xfrm rot="5400000">
            <a:off x="4713242" y="3261880"/>
            <a:ext cx="739672" cy="3891413"/>
          </a:xfrm>
          <a:prstGeom prst="bentConnector2">
            <a:avLst/>
          </a:prstGeom>
          <a:ln>
            <a:tailEnd type="arrow"/>
          </a:ln>
        </p:spPr>
        <p:style>
          <a:lnRef idx="1">
            <a:schemeClr val="accent1"/>
          </a:lnRef>
          <a:fillRef idx="2">
            <a:schemeClr val="accent1"/>
          </a:fillRef>
          <a:effectRef idx="1">
            <a:schemeClr val="accent1"/>
          </a:effectRef>
          <a:fontRef idx="minor">
            <a:schemeClr val="dk1"/>
          </a:fontRef>
        </p:style>
      </p:cxnSp>
      <p:sp>
        <p:nvSpPr>
          <p:cNvPr id="49" name="テキスト ボックス 48"/>
          <p:cNvSpPr txBox="1"/>
          <p:nvPr/>
        </p:nvSpPr>
        <p:spPr>
          <a:xfrm>
            <a:off x="3752420" y="2876720"/>
            <a:ext cx="1728192" cy="3077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b="1" dirty="0" smtClean="0"/>
              <a:t>承諾期間の定めなし</a:t>
            </a:r>
            <a:endParaRPr kumimoji="1" lang="ja-JP" altLang="en-US" sz="1400" b="1" dirty="0"/>
          </a:p>
        </p:txBody>
      </p:sp>
      <p:sp>
        <p:nvSpPr>
          <p:cNvPr id="50" name="テキスト ボックス 49"/>
          <p:cNvSpPr txBox="1"/>
          <p:nvPr/>
        </p:nvSpPr>
        <p:spPr>
          <a:xfrm>
            <a:off x="6513472" y="2876721"/>
            <a:ext cx="975519" cy="307777"/>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400" b="1" dirty="0" smtClean="0"/>
              <a:t>申込撤回</a:t>
            </a:r>
            <a:endParaRPr kumimoji="1" lang="ja-JP" altLang="en-US" sz="1400" b="1" dirty="0"/>
          </a:p>
        </p:txBody>
      </p:sp>
      <p:sp>
        <p:nvSpPr>
          <p:cNvPr id="51" name="テキスト ボックス 50"/>
          <p:cNvSpPr txBox="1"/>
          <p:nvPr/>
        </p:nvSpPr>
        <p:spPr>
          <a:xfrm>
            <a:off x="3680412" y="945558"/>
            <a:ext cx="864096" cy="276999"/>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square" rtlCol="0">
            <a:spAutoFit/>
          </a:bodyPr>
          <a:lstStyle/>
          <a:p>
            <a:r>
              <a:rPr kumimoji="1" lang="ja-JP" altLang="en-US" sz="1200" b="1" dirty="0" smtClean="0"/>
              <a:t>能力喪失</a:t>
            </a:r>
            <a:endParaRPr kumimoji="1" lang="ja-JP" altLang="en-US" sz="1200" b="1" dirty="0"/>
          </a:p>
        </p:txBody>
      </p:sp>
      <p:sp>
        <p:nvSpPr>
          <p:cNvPr id="52" name="日付プレースホルダー 51"/>
          <p:cNvSpPr>
            <a:spLocks noGrp="1"/>
          </p:cNvSpPr>
          <p:nvPr>
            <p:ph type="dt" sz="half" idx="10"/>
          </p:nvPr>
        </p:nvSpPr>
        <p:spPr/>
        <p:txBody>
          <a:bodyPr/>
          <a:lstStyle/>
          <a:p>
            <a:r>
              <a:rPr kumimoji="1" lang="en-US" altLang="ja-JP" smtClean="0"/>
              <a:t>2016/6/18</a:t>
            </a:r>
            <a:endParaRPr kumimoji="1" lang="ja-JP" altLang="en-US"/>
          </a:p>
        </p:txBody>
      </p:sp>
      <p:sp>
        <p:nvSpPr>
          <p:cNvPr id="53" name="フッター プレースホルダー 52"/>
          <p:cNvSpPr>
            <a:spLocks noGrp="1"/>
          </p:cNvSpPr>
          <p:nvPr>
            <p:ph type="ftr" sz="quarter" idx="11"/>
          </p:nvPr>
        </p:nvSpPr>
        <p:spPr/>
        <p:txBody>
          <a:bodyPr/>
          <a:lstStyle/>
          <a:p>
            <a:r>
              <a:rPr kumimoji="1" lang="en-US" altLang="ja-JP" smtClean="0"/>
              <a:t>KAGAYAMA Shigeru, 2016</a:t>
            </a:r>
            <a:endParaRPr kumimoji="1" lang="ja-JP" altLang="en-US"/>
          </a:p>
        </p:txBody>
      </p:sp>
      <p:sp>
        <p:nvSpPr>
          <p:cNvPr id="54" name="スライド番号プレースホルダー 53"/>
          <p:cNvSpPr>
            <a:spLocks noGrp="1"/>
          </p:cNvSpPr>
          <p:nvPr>
            <p:ph type="sldNum" sz="quarter" idx="12"/>
          </p:nvPr>
        </p:nvSpPr>
        <p:spPr/>
        <p:txBody>
          <a:bodyPr/>
          <a:lstStyle/>
          <a:p>
            <a:fld id="{EB9B1C35-F1D9-4471-B90F-D73F12948AA0}" type="slidenum">
              <a:rPr kumimoji="1" lang="ja-JP" altLang="en-US" smtClean="0"/>
              <a:t>38</a:t>
            </a:fld>
            <a:endParaRPr kumimoji="1" lang="ja-JP" altLang="en-US"/>
          </a:p>
        </p:txBody>
      </p:sp>
    </p:spTree>
    <p:extLst>
      <p:ext uri="{BB962C8B-B14F-4D97-AF65-F5344CB8AC3E}">
        <p14:creationId xmlns:p14="http://schemas.microsoft.com/office/powerpoint/2010/main" val="91867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Effect transition="in" filter="wipe(left)">
                                      <p:cBhvr>
                                        <p:cTn id="11" dur="500"/>
                                        <p:tgtEl>
                                          <p:spTgt spid="3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wipe(left)">
                                      <p:cBhvr>
                                        <p:cTn id="15" dur="500"/>
                                        <p:tgtEl>
                                          <p:spTgt spid="2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ipe(left)">
                                      <p:cBhvr>
                                        <p:cTn id="27" dur="500"/>
                                        <p:tgtEl>
                                          <p:spTgt spid="36"/>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wipe(left)">
                                      <p:cBhvr>
                                        <p:cTn id="31" dur="500"/>
                                        <p:tgtEl>
                                          <p:spTgt spid="11"/>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wipe(left)">
                                      <p:cBhvr>
                                        <p:cTn id="35" dur="500"/>
                                        <p:tgtEl>
                                          <p:spTgt spid="51"/>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33"/>
                                        </p:tgtEl>
                                        <p:attrNameLst>
                                          <p:attrName>style.visibility</p:attrName>
                                        </p:attrNameLst>
                                      </p:cBhvr>
                                      <p:to>
                                        <p:strVal val="visible"/>
                                      </p:to>
                                    </p:set>
                                    <p:animEffect transition="in" filter="wipe(left)">
                                      <p:cBhvr>
                                        <p:cTn id="39" dur="500"/>
                                        <p:tgtEl>
                                          <p:spTgt spid="33"/>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left)">
                                      <p:cBhvr>
                                        <p:cTn id="44" dur="500"/>
                                        <p:tgtEl>
                                          <p:spTgt spid="12"/>
                                        </p:tgtEl>
                                      </p:cBhvr>
                                    </p:animEffect>
                                  </p:childTnLst>
                                </p:cTn>
                              </p:par>
                            </p:childTnLst>
                          </p:cTn>
                        </p:par>
                        <p:par>
                          <p:cTn id="45" fill="hold">
                            <p:stCondLst>
                              <p:cond delay="500"/>
                            </p:stCondLst>
                            <p:childTnLst>
                              <p:par>
                                <p:cTn id="46" presetID="22" presetClass="entr" presetSubtype="8" fill="hold" nodeType="after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wipe(left)">
                                      <p:cBhvr>
                                        <p:cTn id="48" dur="500"/>
                                        <p:tgtEl>
                                          <p:spTgt spid="34"/>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wipe(left)">
                                      <p:cBhvr>
                                        <p:cTn id="53" dur="500"/>
                                        <p:tgtEl>
                                          <p:spTgt spid="13"/>
                                        </p:tgtEl>
                                      </p:cBhvr>
                                    </p:animEffect>
                                  </p:childTnLst>
                                </p:cTn>
                              </p:par>
                            </p:childTnLst>
                          </p:cTn>
                        </p:par>
                        <p:par>
                          <p:cTn id="54" fill="hold">
                            <p:stCondLst>
                              <p:cond delay="500"/>
                            </p:stCondLst>
                            <p:childTnLst>
                              <p:par>
                                <p:cTn id="55" presetID="22" presetClass="entr" presetSubtype="2" fill="hold"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right)">
                                      <p:cBhvr>
                                        <p:cTn id="57" dur="500"/>
                                        <p:tgtEl>
                                          <p:spTgt spid="35"/>
                                        </p:tgtEl>
                                      </p:cBhvr>
                                    </p:animEffect>
                                  </p:childTnLst>
                                </p:cTn>
                              </p:par>
                            </p:childTnLst>
                          </p:cTn>
                        </p:par>
                        <p:par>
                          <p:cTn id="58" fill="hold">
                            <p:stCondLst>
                              <p:cond delay="1000"/>
                            </p:stCondLst>
                            <p:childTnLst>
                              <p:par>
                                <p:cTn id="59" presetID="22" presetClass="entr" presetSubtype="8" fill="hold" nodeType="afterEffect">
                                  <p:stCondLst>
                                    <p:cond delay="0"/>
                                  </p:stCondLst>
                                  <p:childTnLst>
                                    <p:set>
                                      <p:cBhvr>
                                        <p:cTn id="60" dur="1" fill="hold">
                                          <p:stCondLst>
                                            <p:cond delay="0"/>
                                          </p:stCondLst>
                                        </p:cTn>
                                        <p:tgtEl>
                                          <p:spTgt spid="37"/>
                                        </p:tgtEl>
                                        <p:attrNameLst>
                                          <p:attrName>style.visibility</p:attrName>
                                        </p:attrNameLst>
                                      </p:cBhvr>
                                      <p:to>
                                        <p:strVal val="visible"/>
                                      </p:to>
                                    </p:set>
                                    <p:animEffect transition="in" filter="wipe(left)">
                                      <p:cBhvr>
                                        <p:cTn id="61" dur="500"/>
                                        <p:tgtEl>
                                          <p:spTgt spid="37"/>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500"/>
                                        <p:tgtEl>
                                          <p:spTgt spid="5"/>
                                        </p:tgtEl>
                                      </p:cBhvr>
                                    </p:animEffect>
                                  </p:childTnLst>
                                </p:cTn>
                              </p:par>
                            </p:childTnLst>
                          </p:cTn>
                        </p:par>
                        <p:par>
                          <p:cTn id="67" fill="hold">
                            <p:stCondLst>
                              <p:cond delay="500"/>
                            </p:stCondLst>
                            <p:childTnLst>
                              <p:par>
                                <p:cTn id="68" presetID="22" presetClass="entr" presetSubtype="8" fill="hold" nodeType="afterEffect">
                                  <p:stCondLst>
                                    <p:cond delay="0"/>
                                  </p:stCondLst>
                                  <p:childTnLst>
                                    <p:set>
                                      <p:cBhvr>
                                        <p:cTn id="69" dur="1" fill="hold">
                                          <p:stCondLst>
                                            <p:cond delay="0"/>
                                          </p:stCondLst>
                                        </p:cTn>
                                        <p:tgtEl>
                                          <p:spTgt spid="38"/>
                                        </p:tgtEl>
                                        <p:attrNameLst>
                                          <p:attrName>style.visibility</p:attrName>
                                        </p:attrNameLst>
                                      </p:cBhvr>
                                      <p:to>
                                        <p:strVal val="visible"/>
                                      </p:to>
                                    </p:set>
                                    <p:animEffect transition="in" filter="wipe(left)">
                                      <p:cBhvr>
                                        <p:cTn id="70" dur="500"/>
                                        <p:tgtEl>
                                          <p:spTgt spid="38"/>
                                        </p:tgtEl>
                                      </p:cBhvr>
                                    </p:animEffect>
                                  </p:childTnLst>
                                </p:cTn>
                              </p:par>
                            </p:childTnLst>
                          </p:cTn>
                        </p:par>
                        <p:par>
                          <p:cTn id="71" fill="hold">
                            <p:stCondLst>
                              <p:cond delay="1000"/>
                            </p:stCondLst>
                            <p:childTnLst>
                              <p:par>
                                <p:cTn id="72" presetID="22" presetClass="entr" presetSubtype="8" fill="hold" grpId="0" nodeType="after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wipe(left)">
                                      <p:cBhvr>
                                        <p:cTn id="74" dur="500"/>
                                        <p:tgtEl>
                                          <p:spTgt spid="6"/>
                                        </p:tgtEl>
                                      </p:cBhvr>
                                    </p:animEffect>
                                  </p:childTnLst>
                                </p:cTn>
                              </p:par>
                            </p:childTnLst>
                          </p:cTn>
                        </p:par>
                        <p:par>
                          <p:cTn id="75" fill="hold">
                            <p:stCondLst>
                              <p:cond delay="1500"/>
                            </p:stCondLst>
                            <p:childTnLst>
                              <p:par>
                                <p:cTn id="76" presetID="22" presetClass="entr" presetSubtype="8" fill="hold" nodeType="after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wipe(left)">
                                      <p:cBhvr>
                                        <p:cTn id="78" dur="500"/>
                                        <p:tgtEl>
                                          <p:spTgt spid="40"/>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7"/>
                                        </p:tgtEl>
                                        <p:attrNameLst>
                                          <p:attrName>style.visibility</p:attrName>
                                        </p:attrNameLst>
                                      </p:cBhvr>
                                      <p:to>
                                        <p:strVal val="visible"/>
                                      </p:to>
                                    </p:set>
                                    <p:animEffect transition="in" filter="wipe(left)">
                                      <p:cBhvr>
                                        <p:cTn id="83" dur="500"/>
                                        <p:tgtEl>
                                          <p:spTgt spid="7"/>
                                        </p:tgtEl>
                                      </p:cBhvr>
                                    </p:animEffect>
                                  </p:childTnLst>
                                </p:cTn>
                              </p:par>
                            </p:childTnLst>
                          </p:cTn>
                        </p:par>
                        <p:par>
                          <p:cTn id="84" fill="hold">
                            <p:stCondLst>
                              <p:cond delay="500"/>
                            </p:stCondLst>
                            <p:childTnLst>
                              <p:par>
                                <p:cTn id="85" presetID="22" presetClass="entr" presetSubtype="8" fill="hold" nodeType="afterEffect">
                                  <p:stCondLst>
                                    <p:cond delay="0"/>
                                  </p:stCondLst>
                                  <p:childTnLst>
                                    <p:set>
                                      <p:cBhvr>
                                        <p:cTn id="86" dur="1" fill="hold">
                                          <p:stCondLst>
                                            <p:cond delay="0"/>
                                          </p:stCondLst>
                                        </p:cTn>
                                        <p:tgtEl>
                                          <p:spTgt spid="41"/>
                                        </p:tgtEl>
                                        <p:attrNameLst>
                                          <p:attrName>style.visibility</p:attrName>
                                        </p:attrNameLst>
                                      </p:cBhvr>
                                      <p:to>
                                        <p:strVal val="visible"/>
                                      </p:to>
                                    </p:set>
                                    <p:animEffect transition="in" filter="wipe(left)">
                                      <p:cBhvr>
                                        <p:cTn id="87" dur="500"/>
                                        <p:tgtEl>
                                          <p:spTgt spid="41"/>
                                        </p:tgtEl>
                                      </p:cBhvr>
                                    </p:animEffect>
                                  </p:childTnLst>
                                </p:cTn>
                              </p:par>
                            </p:childTnLst>
                          </p:cTn>
                        </p:par>
                        <p:par>
                          <p:cTn id="88" fill="hold">
                            <p:stCondLst>
                              <p:cond delay="1000"/>
                            </p:stCondLst>
                            <p:childTnLst>
                              <p:par>
                                <p:cTn id="89" presetID="22" presetClass="entr" presetSubtype="8" fill="hold" grpId="0" nodeType="afterEffect">
                                  <p:stCondLst>
                                    <p:cond delay="0"/>
                                  </p:stCondLst>
                                  <p:childTnLst>
                                    <p:set>
                                      <p:cBhvr>
                                        <p:cTn id="90" dur="1" fill="hold">
                                          <p:stCondLst>
                                            <p:cond delay="0"/>
                                          </p:stCondLst>
                                        </p:cTn>
                                        <p:tgtEl>
                                          <p:spTgt spid="8"/>
                                        </p:tgtEl>
                                        <p:attrNameLst>
                                          <p:attrName>style.visibility</p:attrName>
                                        </p:attrNameLst>
                                      </p:cBhvr>
                                      <p:to>
                                        <p:strVal val="visible"/>
                                      </p:to>
                                    </p:set>
                                    <p:animEffect transition="in" filter="wipe(left)">
                                      <p:cBhvr>
                                        <p:cTn id="91" dur="500"/>
                                        <p:tgtEl>
                                          <p:spTgt spid="8"/>
                                        </p:tgtEl>
                                      </p:cBhvr>
                                    </p:animEffect>
                                  </p:childTnLst>
                                </p:cTn>
                              </p:par>
                            </p:childTnLst>
                          </p:cTn>
                        </p:par>
                        <p:par>
                          <p:cTn id="92" fill="hold">
                            <p:stCondLst>
                              <p:cond delay="1500"/>
                            </p:stCondLst>
                            <p:childTnLst>
                              <p:par>
                                <p:cTn id="93" presetID="22" presetClass="entr" presetSubtype="8" fill="hold" nodeType="afterEffect">
                                  <p:stCondLst>
                                    <p:cond delay="0"/>
                                  </p:stCondLst>
                                  <p:childTnLst>
                                    <p:set>
                                      <p:cBhvr>
                                        <p:cTn id="94" dur="1" fill="hold">
                                          <p:stCondLst>
                                            <p:cond delay="0"/>
                                          </p:stCondLst>
                                        </p:cTn>
                                        <p:tgtEl>
                                          <p:spTgt spid="42"/>
                                        </p:tgtEl>
                                        <p:attrNameLst>
                                          <p:attrName>style.visibility</p:attrName>
                                        </p:attrNameLst>
                                      </p:cBhvr>
                                      <p:to>
                                        <p:strVal val="visible"/>
                                      </p:to>
                                    </p:set>
                                    <p:animEffect transition="in" filter="wipe(left)">
                                      <p:cBhvr>
                                        <p:cTn id="95" dur="500"/>
                                        <p:tgtEl>
                                          <p:spTgt spid="42"/>
                                        </p:tgtEl>
                                      </p:cBhvr>
                                    </p:animEffect>
                                  </p:childTnLst>
                                </p:cTn>
                              </p:par>
                            </p:childTnLst>
                          </p:cTn>
                        </p:par>
                        <p:par>
                          <p:cTn id="96" fill="hold">
                            <p:stCondLst>
                              <p:cond delay="2000"/>
                            </p:stCondLst>
                            <p:childTnLst>
                              <p:par>
                                <p:cTn id="97" presetID="22" presetClass="entr" presetSubtype="8" fill="hold" grpId="0" nodeType="afterEffect">
                                  <p:stCondLst>
                                    <p:cond delay="0"/>
                                  </p:stCondLst>
                                  <p:childTnLst>
                                    <p:set>
                                      <p:cBhvr>
                                        <p:cTn id="98" dur="1" fill="hold">
                                          <p:stCondLst>
                                            <p:cond delay="0"/>
                                          </p:stCondLst>
                                        </p:cTn>
                                        <p:tgtEl>
                                          <p:spTgt spid="10"/>
                                        </p:tgtEl>
                                        <p:attrNameLst>
                                          <p:attrName>style.visibility</p:attrName>
                                        </p:attrNameLst>
                                      </p:cBhvr>
                                      <p:to>
                                        <p:strVal val="visible"/>
                                      </p:to>
                                    </p:set>
                                    <p:animEffect transition="in" filter="wipe(left)">
                                      <p:cBhvr>
                                        <p:cTn id="99" dur="500"/>
                                        <p:tgtEl>
                                          <p:spTgt spid="10"/>
                                        </p:tgtEl>
                                      </p:cBhvr>
                                    </p:animEffect>
                                  </p:childTnLst>
                                </p:cTn>
                              </p:par>
                            </p:childTnLst>
                          </p:cTn>
                        </p:par>
                        <p:par>
                          <p:cTn id="100" fill="hold">
                            <p:stCondLst>
                              <p:cond delay="2500"/>
                            </p:stCondLst>
                            <p:childTnLst>
                              <p:par>
                                <p:cTn id="101" presetID="22" presetClass="entr" presetSubtype="8" fill="hold" grpId="0" nodeType="afterEffect">
                                  <p:stCondLst>
                                    <p:cond delay="0"/>
                                  </p:stCondLst>
                                  <p:childTnLst>
                                    <p:set>
                                      <p:cBhvr>
                                        <p:cTn id="102" dur="1" fill="hold">
                                          <p:stCondLst>
                                            <p:cond delay="0"/>
                                          </p:stCondLst>
                                        </p:cTn>
                                        <p:tgtEl>
                                          <p:spTgt spid="49"/>
                                        </p:tgtEl>
                                        <p:attrNameLst>
                                          <p:attrName>style.visibility</p:attrName>
                                        </p:attrNameLst>
                                      </p:cBhvr>
                                      <p:to>
                                        <p:strVal val="visible"/>
                                      </p:to>
                                    </p:set>
                                    <p:animEffect transition="in" filter="wipe(left)">
                                      <p:cBhvr>
                                        <p:cTn id="103" dur="500"/>
                                        <p:tgtEl>
                                          <p:spTgt spid="49"/>
                                        </p:tgtEl>
                                      </p:cBhvr>
                                    </p:animEffect>
                                  </p:childTnLst>
                                </p:cTn>
                              </p:par>
                            </p:childTnLst>
                          </p:cTn>
                        </p:par>
                        <p:par>
                          <p:cTn id="104" fill="hold">
                            <p:stCondLst>
                              <p:cond delay="3000"/>
                            </p:stCondLst>
                            <p:childTnLst>
                              <p:par>
                                <p:cTn id="105" presetID="22" presetClass="entr" presetSubtype="8" fill="hold" nodeType="afterEffect">
                                  <p:stCondLst>
                                    <p:cond delay="0"/>
                                  </p:stCondLst>
                                  <p:childTnLst>
                                    <p:set>
                                      <p:cBhvr>
                                        <p:cTn id="106" dur="1" fill="hold">
                                          <p:stCondLst>
                                            <p:cond delay="0"/>
                                          </p:stCondLst>
                                        </p:cTn>
                                        <p:tgtEl>
                                          <p:spTgt spid="39"/>
                                        </p:tgtEl>
                                        <p:attrNameLst>
                                          <p:attrName>style.visibility</p:attrName>
                                        </p:attrNameLst>
                                      </p:cBhvr>
                                      <p:to>
                                        <p:strVal val="visible"/>
                                      </p:to>
                                    </p:set>
                                    <p:animEffect transition="in" filter="wipe(left)">
                                      <p:cBhvr>
                                        <p:cTn id="107" dur="500"/>
                                        <p:tgtEl>
                                          <p:spTgt spid="39"/>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8" fill="hold" grpId="0" nodeType="clickEffect">
                                  <p:stCondLst>
                                    <p:cond delay="0"/>
                                  </p:stCondLst>
                                  <p:childTnLst>
                                    <p:set>
                                      <p:cBhvr>
                                        <p:cTn id="111" dur="1" fill="hold">
                                          <p:stCondLst>
                                            <p:cond delay="0"/>
                                          </p:stCondLst>
                                        </p:cTn>
                                        <p:tgtEl>
                                          <p:spTgt spid="16"/>
                                        </p:tgtEl>
                                        <p:attrNameLst>
                                          <p:attrName>style.visibility</p:attrName>
                                        </p:attrNameLst>
                                      </p:cBhvr>
                                      <p:to>
                                        <p:strVal val="visible"/>
                                      </p:to>
                                    </p:set>
                                    <p:animEffect transition="in" filter="wipe(left)">
                                      <p:cBhvr>
                                        <p:cTn id="112" dur="500"/>
                                        <p:tgtEl>
                                          <p:spTgt spid="16"/>
                                        </p:tgtEl>
                                      </p:cBhvr>
                                    </p:animEffect>
                                  </p:childTnLst>
                                </p:cTn>
                              </p:par>
                            </p:childTnLst>
                          </p:cTn>
                        </p:par>
                        <p:par>
                          <p:cTn id="113" fill="hold">
                            <p:stCondLst>
                              <p:cond delay="500"/>
                            </p:stCondLst>
                            <p:childTnLst>
                              <p:par>
                                <p:cTn id="114" presetID="22" presetClass="entr" presetSubtype="8" fill="hold" nodeType="afterEffect">
                                  <p:stCondLst>
                                    <p:cond delay="0"/>
                                  </p:stCondLst>
                                  <p:childTnLst>
                                    <p:set>
                                      <p:cBhvr>
                                        <p:cTn id="115" dur="1" fill="hold">
                                          <p:stCondLst>
                                            <p:cond delay="0"/>
                                          </p:stCondLst>
                                        </p:cTn>
                                        <p:tgtEl>
                                          <p:spTgt spid="27"/>
                                        </p:tgtEl>
                                        <p:attrNameLst>
                                          <p:attrName>style.visibility</p:attrName>
                                        </p:attrNameLst>
                                      </p:cBhvr>
                                      <p:to>
                                        <p:strVal val="visible"/>
                                      </p:to>
                                    </p:set>
                                    <p:animEffect transition="in" filter="wipe(left)">
                                      <p:cBhvr>
                                        <p:cTn id="116" dur="500"/>
                                        <p:tgtEl>
                                          <p:spTgt spid="27"/>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17"/>
                                        </p:tgtEl>
                                        <p:attrNameLst>
                                          <p:attrName>style.visibility</p:attrName>
                                        </p:attrNameLst>
                                      </p:cBhvr>
                                      <p:to>
                                        <p:strVal val="visible"/>
                                      </p:to>
                                    </p:set>
                                    <p:animEffect transition="in" filter="wipe(left)">
                                      <p:cBhvr>
                                        <p:cTn id="121" dur="500"/>
                                        <p:tgtEl>
                                          <p:spTgt spid="17"/>
                                        </p:tgtEl>
                                      </p:cBhvr>
                                    </p:animEffect>
                                  </p:childTnLst>
                                </p:cTn>
                              </p:par>
                            </p:childTnLst>
                          </p:cTn>
                        </p:par>
                        <p:par>
                          <p:cTn id="122" fill="hold">
                            <p:stCondLst>
                              <p:cond delay="500"/>
                            </p:stCondLst>
                            <p:childTnLst>
                              <p:par>
                                <p:cTn id="123" presetID="22" presetClass="entr" presetSubtype="8" fill="hold" nodeType="afterEffect">
                                  <p:stCondLst>
                                    <p:cond delay="0"/>
                                  </p:stCondLst>
                                  <p:childTnLst>
                                    <p:set>
                                      <p:cBhvr>
                                        <p:cTn id="124" dur="1" fill="hold">
                                          <p:stCondLst>
                                            <p:cond delay="0"/>
                                          </p:stCondLst>
                                        </p:cTn>
                                        <p:tgtEl>
                                          <p:spTgt spid="24"/>
                                        </p:tgtEl>
                                        <p:attrNameLst>
                                          <p:attrName>style.visibility</p:attrName>
                                        </p:attrNameLst>
                                      </p:cBhvr>
                                      <p:to>
                                        <p:strVal val="visible"/>
                                      </p:to>
                                    </p:set>
                                    <p:animEffect transition="in" filter="wipe(left)">
                                      <p:cBhvr>
                                        <p:cTn id="125" dur="500"/>
                                        <p:tgtEl>
                                          <p:spTgt spid="24"/>
                                        </p:tgtEl>
                                      </p:cBhvr>
                                    </p:animEffect>
                                  </p:childTnLst>
                                </p:cTn>
                              </p:par>
                            </p:childTnLst>
                          </p:cTn>
                        </p:par>
                        <p:par>
                          <p:cTn id="126" fill="hold">
                            <p:stCondLst>
                              <p:cond delay="1000"/>
                            </p:stCondLst>
                            <p:childTnLst>
                              <p:par>
                                <p:cTn id="127" presetID="22" presetClass="entr" presetSubtype="8" fill="hold" grpId="0" nodeType="afterEffect">
                                  <p:stCondLst>
                                    <p:cond delay="0"/>
                                  </p:stCondLst>
                                  <p:childTnLst>
                                    <p:set>
                                      <p:cBhvr>
                                        <p:cTn id="128" dur="1" fill="hold">
                                          <p:stCondLst>
                                            <p:cond delay="0"/>
                                          </p:stCondLst>
                                        </p:cTn>
                                        <p:tgtEl>
                                          <p:spTgt spid="23"/>
                                        </p:tgtEl>
                                        <p:attrNameLst>
                                          <p:attrName>style.visibility</p:attrName>
                                        </p:attrNameLst>
                                      </p:cBhvr>
                                      <p:to>
                                        <p:strVal val="visible"/>
                                      </p:to>
                                    </p:set>
                                    <p:animEffect transition="in" filter="wipe(left)">
                                      <p:cBhvr>
                                        <p:cTn id="129" dur="500"/>
                                        <p:tgtEl>
                                          <p:spTgt spid="23"/>
                                        </p:tgtEl>
                                      </p:cBhvr>
                                    </p:animEffect>
                                  </p:childTnLst>
                                </p:cTn>
                              </p:par>
                            </p:childTnLst>
                          </p:cTn>
                        </p:par>
                        <p:par>
                          <p:cTn id="130" fill="hold">
                            <p:stCondLst>
                              <p:cond delay="1500"/>
                            </p:stCondLst>
                            <p:childTnLst>
                              <p:par>
                                <p:cTn id="131" presetID="22" presetClass="entr" presetSubtype="8" fill="hold" grpId="0" nodeType="afterEffect">
                                  <p:stCondLst>
                                    <p:cond delay="0"/>
                                  </p:stCondLst>
                                  <p:childTnLst>
                                    <p:set>
                                      <p:cBhvr>
                                        <p:cTn id="132" dur="1" fill="hold">
                                          <p:stCondLst>
                                            <p:cond delay="0"/>
                                          </p:stCondLst>
                                        </p:cTn>
                                        <p:tgtEl>
                                          <p:spTgt spid="50"/>
                                        </p:tgtEl>
                                        <p:attrNameLst>
                                          <p:attrName>style.visibility</p:attrName>
                                        </p:attrNameLst>
                                      </p:cBhvr>
                                      <p:to>
                                        <p:strVal val="visible"/>
                                      </p:to>
                                    </p:set>
                                    <p:animEffect transition="in" filter="wipe(left)">
                                      <p:cBhvr>
                                        <p:cTn id="133" dur="500"/>
                                        <p:tgtEl>
                                          <p:spTgt spid="50"/>
                                        </p:tgtEl>
                                      </p:cBhvr>
                                    </p:animEffect>
                                  </p:childTnLst>
                                </p:cTn>
                              </p:par>
                            </p:childTnLst>
                          </p:cTn>
                        </p:par>
                        <p:par>
                          <p:cTn id="134" fill="hold">
                            <p:stCondLst>
                              <p:cond delay="2000"/>
                            </p:stCondLst>
                            <p:childTnLst>
                              <p:par>
                                <p:cTn id="135" presetID="22" presetClass="entr" presetSubtype="8" fill="hold" nodeType="afterEffect">
                                  <p:stCondLst>
                                    <p:cond delay="0"/>
                                  </p:stCondLst>
                                  <p:childTnLst>
                                    <p:set>
                                      <p:cBhvr>
                                        <p:cTn id="136" dur="1" fill="hold">
                                          <p:stCondLst>
                                            <p:cond delay="0"/>
                                          </p:stCondLst>
                                        </p:cTn>
                                        <p:tgtEl>
                                          <p:spTgt spid="30"/>
                                        </p:tgtEl>
                                        <p:attrNameLst>
                                          <p:attrName>style.visibility</p:attrName>
                                        </p:attrNameLst>
                                      </p:cBhvr>
                                      <p:to>
                                        <p:strVal val="visible"/>
                                      </p:to>
                                    </p:set>
                                    <p:animEffect transition="in" filter="wipe(left)">
                                      <p:cBhvr>
                                        <p:cTn id="137" dur="500"/>
                                        <p:tgtEl>
                                          <p:spTgt spid="30"/>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19"/>
                                        </p:tgtEl>
                                        <p:attrNameLst>
                                          <p:attrName>style.visibility</p:attrName>
                                        </p:attrNameLst>
                                      </p:cBhvr>
                                      <p:to>
                                        <p:strVal val="visible"/>
                                      </p:to>
                                    </p:set>
                                    <p:animEffect transition="in" filter="wipe(left)">
                                      <p:cBhvr>
                                        <p:cTn id="142" dur="500"/>
                                        <p:tgtEl>
                                          <p:spTgt spid="19"/>
                                        </p:tgtEl>
                                      </p:cBhvr>
                                    </p:animEffect>
                                  </p:childTnLst>
                                </p:cTn>
                              </p:par>
                            </p:childTnLst>
                          </p:cTn>
                        </p:par>
                        <p:par>
                          <p:cTn id="143" fill="hold">
                            <p:stCondLst>
                              <p:cond delay="500"/>
                            </p:stCondLst>
                            <p:childTnLst>
                              <p:par>
                                <p:cTn id="144" presetID="22" presetClass="entr" presetSubtype="8" fill="hold" nodeType="after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wipe(left)">
                                      <p:cBhvr>
                                        <p:cTn id="146" dur="500"/>
                                        <p:tgtEl>
                                          <p:spTgt spid="28"/>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20"/>
                                        </p:tgtEl>
                                        <p:attrNameLst>
                                          <p:attrName>style.visibility</p:attrName>
                                        </p:attrNameLst>
                                      </p:cBhvr>
                                      <p:to>
                                        <p:strVal val="visible"/>
                                      </p:to>
                                    </p:set>
                                    <p:animEffect transition="in" filter="wipe(left)">
                                      <p:cBhvr>
                                        <p:cTn id="151" dur="500"/>
                                        <p:tgtEl>
                                          <p:spTgt spid="20"/>
                                        </p:tgtEl>
                                      </p:cBhvr>
                                    </p:animEffect>
                                  </p:childTnLst>
                                </p:cTn>
                              </p:par>
                            </p:childTnLst>
                          </p:cTn>
                        </p:par>
                        <p:par>
                          <p:cTn id="152" fill="hold">
                            <p:stCondLst>
                              <p:cond delay="500"/>
                            </p:stCondLst>
                            <p:childTnLst>
                              <p:par>
                                <p:cTn id="153" presetID="22" presetClass="entr" presetSubtype="2" fill="hold" nodeType="afterEffect">
                                  <p:stCondLst>
                                    <p:cond delay="0"/>
                                  </p:stCondLst>
                                  <p:childTnLst>
                                    <p:set>
                                      <p:cBhvr>
                                        <p:cTn id="154" dur="1" fill="hold">
                                          <p:stCondLst>
                                            <p:cond delay="0"/>
                                          </p:stCondLst>
                                        </p:cTn>
                                        <p:tgtEl>
                                          <p:spTgt spid="25"/>
                                        </p:tgtEl>
                                        <p:attrNameLst>
                                          <p:attrName>style.visibility</p:attrName>
                                        </p:attrNameLst>
                                      </p:cBhvr>
                                      <p:to>
                                        <p:strVal val="visible"/>
                                      </p:to>
                                    </p:set>
                                    <p:animEffect transition="in" filter="wipe(right)">
                                      <p:cBhvr>
                                        <p:cTn id="155" dur="500"/>
                                        <p:tgtEl>
                                          <p:spTgt spid="25"/>
                                        </p:tgtEl>
                                      </p:cBhvr>
                                    </p:animEffect>
                                  </p:childTnLst>
                                </p:cTn>
                              </p:par>
                            </p:childTnLst>
                          </p:cTn>
                        </p:par>
                        <p:par>
                          <p:cTn id="156" fill="hold">
                            <p:stCondLst>
                              <p:cond delay="1000"/>
                            </p:stCondLst>
                            <p:childTnLst>
                              <p:par>
                                <p:cTn id="157" presetID="22" presetClass="entr" presetSubtype="8" fill="hold" nodeType="afterEffect">
                                  <p:stCondLst>
                                    <p:cond delay="0"/>
                                  </p:stCondLst>
                                  <p:childTnLst>
                                    <p:set>
                                      <p:cBhvr>
                                        <p:cTn id="158" dur="1" fill="hold">
                                          <p:stCondLst>
                                            <p:cond delay="0"/>
                                          </p:stCondLst>
                                        </p:cTn>
                                        <p:tgtEl>
                                          <p:spTgt spid="29"/>
                                        </p:tgtEl>
                                        <p:attrNameLst>
                                          <p:attrName>style.visibility</p:attrName>
                                        </p:attrNameLst>
                                      </p:cBhvr>
                                      <p:to>
                                        <p:strVal val="visible"/>
                                      </p:to>
                                    </p:set>
                                    <p:animEffect transition="in" filter="wipe(left)">
                                      <p:cBhvr>
                                        <p:cTn id="159" dur="500"/>
                                        <p:tgtEl>
                                          <p:spTgt spid="29"/>
                                        </p:tgtEl>
                                      </p:cBhvr>
                                    </p:animEffect>
                                  </p:childTnLst>
                                </p:cTn>
                              </p:par>
                            </p:childTnLst>
                          </p:cTn>
                        </p:par>
                      </p:childTnLst>
                    </p:cTn>
                  </p:par>
                  <p:par>
                    <p:cTn id="160" fill="hold">
                      <p:stCondLst>
                        <p:cond delay="indefinite"/>
                      </p:stCondLst>
                      <p:childTnLst>
                        <p:par>
                          <p:cTn id="161" fill="hold">
                            <p:stCondLst>
                              <p:cond delay="0"/>
                            </p:stCondLst>
                            <p:childTnLst>
                              <p:par>
                                <p:cTn id="162" presetID="22" presetClass="entr" presetSubtype="8" fill="hold" grpId="0" nodeType="clickEffect">
                                  <p:stCondLst>
                                    <p:cond delay="0"/>
                                  </p:stCondLst>
                                  <p:childTnLst>
                                    <p:set>
                                      <p:cBhvr>
                                        <p:cTn id="163" dur="1" fill="hold">
                                          <p:stCondLst>
                                            <p:cond delay="0"/>
                                          </p:stCondLst>
                                        </p:cTn>
                                        <p:tgtEl>
                                          <p:spTgt spid="22"/>
                                        </p:tgtEl>
                                        <p:attrNameLst>
                                          <p:attrName>style.visibility</p:attrName>
                                        </p:attrNameLst>
                                      </p:cBhvr>
                                      <p:to>
                                        <p:strVal val="visible"/>
                                      </p:to>
                                    </p:set>
                                    <p:animEffect transition="in" filter="wipe(left)">
                                      <p:cBhvr>
                                        <p:cTn id="164" dur="500"/>
                                        <p:tgtEl>
                                          <p:spTgt spid="22"/>
                                        </p:tgtEl>
                                      </p:cBhvr>
                                    </p:animEffect>
                                  </p:childTnLst>
                                </p:cTn>
                              </p:par>
                            </p:childTnLst>
                          </p:cTn>
                        </p:par>
                        <p:par>
                          <p:cTn id="165" fill="hold">
                            <p:stCondLst>
                              <p:cond delay="500"/>
                            </p:stCondLst>
                            <p:childTnLst>
                              <p:par>
                                <p:cTn id="166" presetID="22" presetClass="entr" presetSubtype="2" fill="hold" nodeType="afterEffect">
                                  <p:stCondLst>
                                    <p:cond delay="0"/>
                                  </p:stCondLst>
                                  <p:childTnLst>
                                    <p:set>
                                      <p:cBhvr>
                                        <p:cTn id="167" dur="1" fill="hold">
                                          <p:stCondLst>
                                            <p:cond delay="0"/>
                                          </p:stCondLst>
                                        </p:cTn>
                                        <p:tgtEl>
                                          <p:spTgt spid="26"/>
                                        </p:tgtEl>
                                        <p:attrNameLst>
                                          <p:attrName>style.visibility</p:attrName>
                                        </p:attrNameLst>
                                      </p:cBhvr>
                                      <p:to>
                                        <p:strVal val="visible"/>
                                      </p:to>
                                    </p:set>
                                    <p:animEffect transition="in" filter="wipe(right)">
                                      <p:cBhvr>
                                        <p:cTn id="168" dur="500"/>
                                        <p:tgtEl>
                                          <p:spTgt spid="26"/>
                                        </p:tgtEl>
                                      </p:cBhvr>
                                    </p:animEffect>
                                  </p:childTnLst>
                                </p:cTn>
                              </p:par>
                            </p:childTnLst>
                          </p:cTn>
                        </p:par>
                        <p:par>
                          <p:cTn id="169" fill="hold">
                            <p:stCondLst>
                              <p:cond delay="1000"/>
                            </p:stCondLst>
                            <p:childTnLst>
                              <p:par>
                                <p:cTn id="170" presetID="22" presetClass="entr" presetSubtype="1" fill="hold" nodeType="afterEffect">
                                  <p:stCondLst>
                                    <p:cond delay="0"/>
                                  </p:stCondLst>
                                  <p:childTnLst>
                                    <p:set>
                                      <p:cBhvr>
                                        <p:cTn id="171" dur="1" fill="hold">
                                          <p:stCondLst>
                                            <p:cond delay="0"/>
                                          </p:stCondLst>
                                        </p:cTn>
                                        <p:tgtEl>
                                          <p:spTgt spid="47"/>
                                        </p:tgtEl>
                                        <p:attrNameLst>
                                          <p:attrName>style.visibility</p:attrName>
                                        </p:attrNameLst>
                                      </p:cBhvr>
                                      <p:to>
                                        <p:strVal val="visible"/>
                                      </p:to>
                                    </p:set>
                                    <p:animEffect transition="in" filter="wipe(up)">
                                      <p:cBhvr>
                                        <p:cTn id="172" dur="500"/>
                                        <p:tgtEl>
                                          <p:spTgt spid="47"/>
                                        </p:tgtEl>
                                      </p:cBhvr>
                                    </p:animEffect>
                                  </p:childTnLst>
                                </p:cTn>
                              </p:par>
                            </p:childTnLst>
                          </p:cTn>
                        </p:par>
                        <p:par>
                          <p:cTn id="173" fill="hold">
                            <p:stCondLst>
                              <p:cond delay="1500"/>
                            </p:stCondLst>
                            <p:childTnLst>
                              <p:par>
                                <p:cTn id="174" presetID="22" presetClass="entr" presetSubtype="8" fill="hold" nodeType="afterEffect">
                                  <p:stCondLst>
                                    <p:cond delay="0"/>
                                  </p:stCondLst>
                                  <p:childTnLst>
                                    <p:set>
                                      <p:cBhvr>
                                        <p:cTn id="175" dur="1" fill="hold">
                                          <p:stCondLst>
                                            <p:cond delay="0"/>
                                          </p:stCondLst>
                                        </p:cTn>
                                        <p:tgtEl>
                                          <p:spTgt spid="44"/>
                                        </p:tgtEl>
                                        <p:attrNameLst>
                                          <p:attrName>style.visibility</p:attrName>
                                        </p:attrNameLst>
                                      </p:cBhvr>
                                      <p:to>
                                        <p:strVal val="visible"/>
                                      </p:to>
                                    </p:set>
                                    <p:animEffect transition="in" filter="wipe(left)">
                                      <p:cBhvr>
                                        <p:cTn id="176" dur="500"/>
                                        <p:tgtEl>
                                          <p:spTgt spid="44"/>
                                        </p:tgtEl>
                                      </p:cBhvr>
                                    </p:animEffect>
                                  </p:childTnLst>
                                </p:cTn>
                              </p:par>
                            </p:childTnLst>
                          </p:cTn>
                        </p:par>
                      </p:childTnLst>
                    </p:cTn>
                  </p:par>
                  <p:par>
                    <p:cTn id="177" fill="hold">
                      <p:stCondLst>
                        <p:cond delay="indefinite"/>
                      </p:stCondLst>
                      <p:childTnLst>
                        <p:par>
                          <p:cTn id="178" fill="hold">
                            <p:stCondLst>
                              <p:cond delay="0"/>
                            </p:stCondLst>
                            <p:childTnLst>
                              <p:par>
                                <p:cTn id="179" presetID="22" presetClass="entr" presetSubtype="8" fill="hold" grpId="0" nodeType="clickEffect">
                                  <p:stCondLst>
                                    <p:cond delay="0"/>
                                  </p:stCondLst>
                                  <p:childTnLst>
                                    <p:set>
                                      <p:cBhvr>
                                        <p:cTn id="180" dur="1" fill="hold">
                                          <p:stCondLst>
                                            <p:cond delay="0"/>
                                          </p:stCondLst>
                                        </p:cTn>
                                        <p:tgtEl>
                                          <p:spTgt spid="14"/>
                                        </p:tgtEl>
                                        <p:attrNameLst>
                                          <p:attrName>style.visibility</p:attrName>
                                        </p:attrNameLst>
                                      </p:cBhvr>
                                      <p:to>
                                        <p:strVal val="visible"/>
                                      </p:to>
                                    </p:set>
                                    <p:animEffect transition="in" filter="wipe(left)">
                                      <p:cBhvr>
                                        <p:cTn id="181" dur="500"/>
                                        <p:tgtEl>
                                          <p:spTgt spid="14"/>
                                        </p:tgtEl>
                                      </p:cBhvr>
                                    </p:animEffect>
                                  </p:childTnLst>
                                </p:cTn>
                              </p:par>
                            </p:childTnLst>
                          </p:cTn>
                        </p:par>
                        <p:par>
                          <p:cTn id="182" fill="hold">
                            <p:stCondLst>
                              <p:cond delay="500"/>
                            </p:stCondLst>
                            <p:childTnLst>
                              <p:par>
                                <p:cTn id="183" presetID="22" presetClass="entr" presetSubtype="8" fill="hold" nodeType="afterEffect">
                                  <p:stCondLst>
                                    <p:cond delay="0"/>
                                  </p:stCondLst>
                                  <p:childTnLst>
                                    <p:set>
                                      <p:cBhvr>
                                        <p:cTn id="184" dur="1" fill="hold">
                                          <p:stCondLst>
                                            <p:cond delay="0"/>
                                          </p:stCondLst>
                                        </p:cTn>
                                        <p:tgtEl>
                                          <p:spTgt spid="45"/>
                                        </p:tgtEl>
                                        <p:attrNameLst>
                                          <p:attrName>style.visibility</p:attrName>
                                        </p:attrNameLst>
                                      </p:cBhvr>
                                      <p:to>
                                        <p:strVal val="visible"/>
                                      </p:to>
                                    </p:set>
                                    <p:animEffect transition="in" filter="wipe(left)">
                                      <p:cBhvr>
                                        <p:cTn id="185" dur="500"/>
                                        <p:tgtEl>
                                          <p:spTgt spid="45"/>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8" fill="hold" grpId="0" nodeType="clickEffect">
                                  <p:stCondLst>
                                    <p:cond delay="0"/>
                                  </p:stCondLst>
                                  <p:childTnLst>
                                    <p:set>
                                      <p:cBhvr>
                                        <p:cTn id="189" dur="1" fill="hold">
                                          <p:stCondLst>
                                            <p:cond delay="0"/>
                                          </p:stCondLst>
                                        </p:cTn>
                                        <p:tgtEl>
                                          <p:spTgt spid="15"/>
                                        </p:tgtEl>
                                        <p:attrNameLst>
                                          <p:attrName>style.visibility</p:attrName>
                                        </p:attrNameLst>
                                      </p:cBhvr>
                                      <p:to>
                                        <p:strVal val="visible"/>
                                      </p:to>
                                    </p:set>
                                    <p:animEffect transition="in" filter="wipe(left)">
                                      <p:cBhvr>
                                        <p:cTn id="190" dur="500"/>
                                        <p:tgtEl>
                                          <p:spTgt spid="15"/>
                                        </p:tgtEl>
                                      </p:cBhvr>
                                    </p:animEffect>
                                  </p:childTnLst>
                                </p:cTn>
                              </p:par>
                            </p:childTnLst>
                          </p:cTn>
                        </p:par>
                        <p:par>
                          <p:cTn id="191" fill="hold">
                            <p:stCondLst>
                              <p:cond delay="500"/>
                            </p:stCondLst>
                            <p:childTnLst>
                              <p:par>
                                <p:cTn id="192" presetID="22" presetClass="entr" presetSubtype="2" fill="hold" nodeType="afterEffect">
                                  <p:stCondLst>
                                    <p:cond delay="0"/>
                                  </p:stCondLst>
                                  <p:childTnLst>
                                    <p:set>
                                      <p:cBhvr>
                                        <p:cTn id="193" dur="1" fill="hold">
                                          <p:stCondLst>
                                            <p:cond delay="0"/>
                                          </p:stCondLst>
                                        </p:cTn>
                                        <p:tgtEl>
                                          <p:spTgt spid="46"/>
                                        </p:tgtEl>
                                        <p:attrNameLst>
                                          <p:attrName>style.visibility</p:attrName>
                                        </p:attrNameLst>
                                      </p:cBhvr>
                                      <p:to>
                                        <p:strVal val="visible"/>
                                      </p:to>
                                    </p:set>
                                    <p:animEffect transition="in" filter="wipe(right)">
                                      <p:cBhvr>
                                        <p:cTn id="194" dur="500"/>
                                        <p:tgtEl>
                                          <p:spTgt spid="46"/>
                                        </p:tgtEl>
                                      </p:cBhvr>
                                    </p:animEffect>
                                  </p:childTnLst>
                                </p:cTn>
                              </p:par>
                            </p:childTnLst>
                          </p:cTn>
                        </p:par>
                      </p:childTnLst>
                    </p:cTn>
                  </p:par>
                  <p:par>
                    <p:cTn id="195" fill="hold">
                      <p:stCondLst>
                        <p:cond delay="indefinite"/>
                      </p:stCondLst>
                      <p:childTnLst>
                        <p:par>
                          <p:cTn id="196" fill="hold">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18"/>
                                        </p:tgtEl>
                                        <p:attrNameLst>
                                          <p:attrName>style.visibility</p:attrName>
                                        </p:attrNameLst>
                                      </p:cBhvr>
                                      <p:to>
                                        <p:strVal val="visible"/>
                                      </p:to>
                                    </p:set>
                                    <p:animEffect transition="in" filter="wipe(left)">
                                      <p:cBhvr>
                                        <p:cTn id="199" dur="500"/>
                                        <p:tgtEl>
                                          <p:spTgt spid="18"/>
                                        </p:tgtEl>
                                      </p:cBhvr>
                                    </p:animEffect>
                                  </p:childTnLst>
                                </p:cTn>
                              </p:par>
                            </p:childTnLst>
                          </p:cTn>
                        </p:par>
                        <p:par>
                          <p:cTn id="200" fill="hold">
                            <p:stCondLst>
                              <p:cond delay="500"/>
                            </p:stCondLst>
                            <p:childTnLst>
                              <p:par>
                                <p:cTn id="201" presetID="22" presetClass="entr" presetSubtype="2" fill="hold" nodeType="afterEffect">
                                  <p:stCondLst>
                                    <p:cond delay="0"/>
                                  </p:stCondLst>
                                  <p:childTnLst>
                                    <p:set>
                                      <p:cBhvr>
                                        <p:cTn id="202" dur="1" fill="hold">
                                          <p:stCondLst>
                                            <p:cond delay="0"/>
                                          </p:stCondLst>
                                        </p:cTn>
                                        <p:tgtEl>
                                          <p:spTgt spid="48"/>
                                        </p:tgtEl>
                                        <p:attrNameLst>
                                          <p:attrName>style.visibility</p:attrName>
                                        </p:attrNameLst>
                                      </p:cBhvr>
                                      <p:to>
                                        <p:strVal val="visible"/>
                                      </p:to>
                                    </p:set>
                                    <p:animEffect transition="in" filter="wipe(right)">
                                      <p:cBhvr>
                                        <p:cTn id="203" dur="500"/>
                                        <p:tgtEl>
                                          <p:spTgt spid="48"/>
                                        </p:tgtEl>
                                      </p:cBhvr>
                                    </p:animEffect>
                                  </p:childTnLst>
                                </p:cTn>
                              </p:par>
                            </p:childTnLst>
                          </p:cTn>
                        </p:par>
                        <p:par>
                          <p:cTn id="204" fill="hold">
                            <p:stCondLst>
                              <p:cond delay="1000"/>
                            </p:stCondLst>
                            <p:childTnLst>
                              <p:par>
                                <p:cTn id="205" presetID="22" presetClass="entr" presetSubtype="8" fill="hold" nodeType="afterEffect">
                                  <p:stCondLst>
                                    <p:cond delay="0"/>
                                  </p:stCondLst>
                                  <p:childTnLst>
                                    <p:set>
                                      <p:cBhvr>
                                        <p:cTn id="206" dur="1" fill="hold">
                                          <p:stCondLst>
                                            <p:cond delay="0"/>
                                          </p:stCondLst>
                                        </p:cTn>
                                        <p:tgtEl>
                                          <p:spTgt spid="43"/>
                                        </p:tgtEl>
                                        <p:attrNameLst>
                                          <p:attrName>style.visibility</p:attrName>
                                        </p:attrNameLst>
                                      </p:cBhvr>
                                      <p:to>
                                        <p:strVal val="visible"/>
                                      </p:to>
                                    </p:set>
                                    <p:animEffect transition="in" filter="wipe(left)">
                                      <p:cBhvr>
                                        <p:cTn id="207" dur="500"/>
                                        <p:tgtEl>
                                          <p:spTgt spid="43"/>
                                        </p:tgtEl>
                                      </p:cBhvr>
                                    </p:animEffect>
                                  </p:childTnLst>
                                </p:cTn>
                              </p:par>
                            </p:childTnLst>
                          </p:cTn>
                        </p:par>
                        <p:par>
                          <p:cTn id="208" fill="hold">
                            <p:stCondLst>
                              <p:cond delay="1500"/>
                            </p:stCondLst>
                            <p:childTnLst>
                              <p:par>
                                <p:cTn id="209" presetID="22" presetClass="entr" presetSubtype="8" fill="hold" grpId="0" nodeType="afterEffect">
                                  <p:stCondLst>
                                    <p:cond delay="0"/>
                                  </p:stCondLst>
                                  <p:childTnLst>
                                    <p:set>
                                      <p:cBhvr>
                                        <p:cTn id="210" dur="1" fill="hold">
                                          <p:stCondLst>
                                            <p:cond delay="0"/>
                                          </p:stCondLst>
                                        </p:cTn>
                                        <p:tgtEl>
                                          <p:spTgt spid="9"/>
                                        </p:tgtEl>
                                        <p:attrNameLst>
                                          <p:attrName>style.visibility</p:attrName>
                                        </p:attrNameLst>
                                      </p:cBhvr>
                                      <p:to>
                                        <p:strVal val="visible"/>
                                      </p:to>
                                    </p:set>
                                    <p:animEffect transition="in" filter="wipe(left)">
                                      <p:cBhvr>
                                        <p:cTn id="2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49" grpId="0"/>
      <p:bldP spid="50" grpId="0"/>
      <p:bldP spid="5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760290"/>
          </a:xfrm>
        </p:spPr>
        <p:txBody>
          <a:bodyPr/>
          <a:lstStyle/>
          <a:p>
            <a:r>
              <a:rPr lang="ja-JP" altLang="en-US" b="1" dirty="0"/>
              <a:t>民法の</a:t>
            </a:r>
            <a:r>
              <a:rPr lang="en-US" altLang="ja-JP" b="1" dirty="0"/>
              <a:t>Google</a:t>
            </a:r>
            <a:r>
              <a:rPr lang="ja-JP" altLang="en-US" b="1" dirty="0"/>
              <a:t>マップ（</a:t>
            </a:r>
            <a:r>
              <a:rPr lang="ja-JP" altLang="en-US" b="1" dirty="0" smtClean="0"/>
              <a:t>その</a:t>
            </a:r>
            <a:r>
              <a:rPr lang="en-US" altLang="ja-JP" b="1" dirty="0" smtClean="0"/>
              <a:t>3</a:t>
            </a:r>
            <a:r>
              <a:rPr lang="ja-JP" altLang="en-US" b="1" dirty="0" smtClean="0"/>
              <a:t>）</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2016/6/18</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2016</a:t>
            </a:r>
            <a:endParaRPr kumimoji="1" lang="ja-JP" altLang="en-US"/>
          </a:p>
        </p:txBody>
      </p:sp>
      <p:sp>
        <p:nvSpPr>
          <p:cNvPr id="5" name="スライド番号プレースホルダー 4"/>
          <p:cNvSpPr>
            <a:spLocks noGrp="1"/>
          </p:cNvSpPr>
          <p:nvPr>
            <p:ph type="sldNum" sz="quarter" idx="12"/>
          </p:nvPr>
        </p:nvSpPr>
        <p:spPr/>
        <p:txBody>
          <a:bodyPr/>
          <a:lstStyle/>
          <a:p>
            <a:fld id="{EB9B1C35-F1D9-4471-B90F-D73F12948AA0}" type="slidenum">
              <a:rPr kumimoji="1" lang="ja-JP" altLang="en-US" smtClean="0"/>
              <a:t>39</a:t>
            </a:fld>
            <a:endParaRPr kumimoji="1" lang="ja-JP" altLang="en-US"/>
          </a:p>
        </p:txBody>
      </p:sp>
      <p:graphicFrame>
        <p:nvGraphicFramePr>
          <p:cNvPr id="6" name="図表 5"/>
          <p:cNvGraphicFramePr/>
          <p:nvPr>
            <p:extLst>
              <p:ext uri="{D42A27DB-BD31-4B8C-83A1-F6EECF244321}">
                <p14:modId xmlns:p14="http://schemas.microsoft.com/office/powerpoint/2010/main" val="3874488469"/>
              </p:ext>
            </p:extLst>
          </p:nvPr>
        </p:nvGraphicFramePr>
        <p:xfrm>
          <a:off x="428027" y="1422400"/>
          <a:ext cx="11401116" cy="47316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209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graphicEl>
                                              <a:dgm id="{321FA778-8412-490A-9231-3C6FEB17C497}"/>
                                            </p:graphicEl>
                                          </p:spTgt>
                                        </p:tgtEl>
                                        <p:attrNameLst>
                                          <p:attrName>style.visibility</p:attrName>
                                        </p:attrNameLst>
                                      </p:cBhvr>
                                      <p:to>
                                        <p:strVal val="visible"/>
                                      </p:to>
                                    </p:set>
                                    <p:animEffect transition="in" filter="wipe(left)">
                                      <p:cBhvr>
                                        <p:cTn id="7" dur="500"/>
                                        <p:tgtEl>
                                          <p:spTgt spid="6">
                                            <p:graphicEl>
                                              <a:dgm id="{321FA778-8412-490A-9231-3C6FEB17C497}"/>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graphicEl>
                                              <a:dgm id="{65BC3B18-6503-40C8-9482-C66E4CAB8B85}"/>
                                            </p:graphicEl>
                                          </p:spTgt>
                                        </p:tgtEl>
                                        <p:attrNameLst>
                                          <p:attrName>style.visibility</p:attrName>
                                        </p:attrNameLst>
                                      </p:cBhvr>
                                      <p:to>
                                        <p:strVal val="visible"/>
                                      </p:to>
                                    </p:set>
                                    <p:animEffect transition="in" filter="wipe(left)">
                                      <p:cBhvr>
                                        <p:cTn id="11" dur="500"/>
                                        <p:tgtEl>
                                          <p:spTgt spid="6">
                                            <p:graphicEl>
                                              <a:dgm id="{65BC3B18-6503-40C8-9482-C66E4CAB8B85}"/>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
                                            <p:graphicEl>
                                              <a:dgm id="{9F8CDE50-C07C-43AD-968D-0076EF6E4928}"/>
                                            </p:graphicEl>
                                          </p:spTgt>
                                        </p:tgtEl>
                                        <p:attrNameLst>
                                          <p:attrName>style.visibility</p:attrName>
                                        </p:attrNameLst>
                                      </p:cBhvr>
                                      <p:to>
                                        <p:strVal val="visible"/>
                                      </p:to>
                                    </p:set>
                                    <p:animEffect transition="in" filter="wipe(left)">
                                      <p:cBhvr>
                                        <p:cTn id="16" dur="500"/>
                                        <p:tgtEl>
                                          <p:spTgt spid="6">
                                            <p:graphicEl>
                                              <a:dgm id="{9F8CDE50-C07C-43AD-968D-0076EF6E4928}"/>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6">
                                            <p:graphicEl>
                                              <a:dgm id="{B40E9C97-B5F8-4D2A-B711-EBDD54D97A53}"/>
                                            </p:graphicEl>
                                          </p:spTgt>
                                        </p:tgtEl>
                                        <p:attrNameLst>
                                          <p:attrName>style.visibility</p:attrName>
                                        </p:attrNameLst>
                                      </p:cBhvr>
                                      <p:to>
                                        <p:strVal val="visible"/>
                                      </p:to>
                                    </p:set>
                                    <p:animEffect transition="in" filter="wipe(left)">
                                      <p:cBhvr>
                                        <p:cTn id="20" dur="500"/>
                                        <p:tgtEl>
                                          <p:spTgt spid="6">
                                            <p:graphicEl>
                                              <a:dgm id="{B40E9C97-B5F8-4D2A-B711-EBDD54D97A53}"/>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6">
                                            <p:graphicEl>
                                              <a:dgm id="{AEF14EB1-D2A5-44BA-95B6-408A370CB8FC}"/>
                                            </p:graphicEl>
                                          </p:spTgt>
                                        </p:tgtEl>
                                        <p:attrNameLst>
                                          <p:attrName>style.visibility</p:attrName>
                                        </p:attrNameLst>
                                      </p:cBhvr>
                                      <p:to>
                                        <p:strVal val="visible"/>
                                      </p:to>
                                    </p:set>
                                    <p:animEffect transition="in" filter="wipe(left)">
                                      <p:cBhvr>
                                        <p:cTn id="25" dur="500"/>
                                        <p:tgtEl>
                                          <p:spTgt spid="6">
                                            <p:graphicEl>
                                              <a:dgm id="{AEF14EB1-D2A5-44BA-95B6-408A370CB8FC}"/>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6">
                                            <p:graphicEl>
                                              <a:dgm id="{3C9BB0F1-3FDF-40BC-B171-014677BA4E9D}"/>
                                            </p:graphicEl>
                                          </p:spTgt>
                                        </p:tgtEl>
                                        <p:attrNameLst>
                                          <p:attrName>style.visibility</p:attrName>
                                        </p:attrNameLst>
                                      </p:cBhvr>
                                      <p:to>
                                        <p:strVal val="visible"/>
                                      </p:to>
                                    </p:set>
                                    <p:animEffect transition="in" filter="wipe(left)">
                                      <p:cBhvr>
                                        <p:cTn id="29" dur="500"/>
                                        <p:tgtEl>
                                          <p:spTgt spid="6">
                                            <p:graphicEl>
                                              <a:dgm id="{3C9BB0F1-3FDF-40BC-B171-014677BA4E9D}"/>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6">
                                            <p:graphicEl>
                                              <a:dgm id="{77ABCC20-059A-49E2-ABB3-27C32A492628}"/>
                                            </p:graphicEl>
                                          </p:spTgt>
                                        </p:tgtEl>
                                        <p:attrNameLst>
                                          <p:attrName>style.visibility</p:attrName>
                                        </p:attrNameLst>
                                      </p:cBhvr>
                                      <p:to>
                                        <p:strVal val="visible"/>
                                      </p:to>
                                    </p:set>
                                    <p:animEffect transition="in" filter="wipe(left)">
                                      <p:cBhvr>
                                        <p:cTn id="34" dur="500"/>
                                        <p:tgtEl>
                                          <p:spTgt spid="6">
                                            <p:graphicEl>
                                              <a:dgm id="{77ABCC20-059A-49E2-ABB3-27C32A492628}"/>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6">
                                            <p:graphicEl>
                                              <a:dgm id="{51B560E3-6B58-44BF-8D0E-AF6C192996A5}"/>
                                            </p:graphicEl>
                                          </p:spTgt>
                                        </p:tgtEl>
                                        <p:attrNameLst>
                                          <p:attrName>style.visibility</p:attrName>
                                        </p:attrNameLst>
                                      </p:cBhvr>
                                      <p:to>
                                        <p:strVal val="visible"/>
                                      </p:to>
                                    </p:set>
                                    <p:animEffect transition="in" filter="wipe(left)">
                                      <p:cBhvr>
                                        <p:cTn id="38" dur="500"/>
                                        <p:tgtEl>
                                          <p:spTgt spid="6">
                                            <p:graphicEl>
                                              <a:dgm id="{51B560E3-6B58-44BF-8D0E-AF6C192996A5}"/>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6">
                                            <p:graphicEl>
                                              <a:dgm id="{4CE073EA-D717-47F5-BD05-FD7246AD8727}"/>
                                            </p:graphicEl>
                                          </p:spTgt>
                                        </p:tgtEl>
                                        <p:attrNameLst>
                                          <p:attrName>style.visibility</p:attrName>
                                        </p:attrNameLst>
                                      </p:cBhvr>
                                      <p:to>
                                        <p:strVal val="visible"/>
                                      </p:to>
                                    </p:set>
                                    <p:animEffect transition="in" filter="wipe(left)">
                                      <p:cBhvr>
                                        <p:cTn id="43" dur="500"/>
                                        <p:tgtEl>
                                          <p:spTgt spid="6">
                                            <p:graphicEl>
                                              <a:dgm id="{4CE073EA-D717-47F5-BD05-FD7246AD8727}"/>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6">
                                            <p:graphicEl>
                                              <a:dgm id="{14FE4E96-B020-413D-8204-553FD883ECB7}"/>
                                            </p:graphicEl>
                                          </p:spTgt>
                                        </p:tgtEl>
                                        <p:attrNameLst>
                                          <p:attrName>style.visibility</p:attrName>
                                        </p:attrNameLst>
                                      </p:cBhvr>
                                      <p:to>
                                        <p:strVal val="visible"/>
                                      </p:to>
                                    </p:set>
                                    <p:animEffect transition="in" filter="wipe(left)">
                                      <p:cBhvr>
                                        <p:cTn id="47" dur="500"/>
                                        <p:tgtEl>
                                          <p:spTgt spid="6">
                                            <p:graphicEl>
                                              <a:dgm id="{14FE4E96-B020-413D-8204-553FD883ECB7}"/>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graphicEl>
                                              <a:dgm id="{AA38E0AA-FF21-463C-9DBC-F0A3F6717121}"/>
                                            </p:graphicEl>
                                          </p:spTgt>
                                        </p:tgtEl>
                                        <p:attrNameLst>
                                          <p:attrName>style.visibility</p:attrName>
                                        </p:attrNameLst>
                                      </p:cBhvr>
                                      <p:to>
                                        <p:strVal val="visible"/>
                                      </p:to>
                                    </p:set>
                                    <p:animEffect transition="in" filter="wipe(left)">
                                      <p:cBhvr>
                                        <p:cTn id="52" dur="500"/>
                                        <p:tgtEl>
                                          <p:spTgt spid="6">
                                            <p:graphicEl>
                                              <a:dgm id="{AA38E0AA-FF21-463C-9DBC-F0A3F6717121}"/>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6">
                                            <p:graphicEl>
                                              <a:dgm id="{DA0FAA9A-CC47-41E2-B734-CF515EEC1390}"/>
                                            </p:graphicEl>
                                          </p:spTgt>
                                        </p:tgtEl>
                                        <p:attrNameLst>
                                          <p:attrName>style.visibility</p:attrName>
                                        </p:attrNameLst>
                                      </p:cBhvr>
                                      <p:to>
                                        <p:strVal val="visible"/>
                                      </p:to>
                                    </p:set>
                                    <p:animEffect transition="in" filter="wipe(left)">
                                      <p:cBhvr>
                                        <p:cTn id="56" dur="500"/>
                                        <p:tgtEl>
                                          <p:spTgt spid="6">
                                            <p:graphicEl>
                                              <a:dgm id="{DA0FAA9A-CC47-41E2-B734-CF515EEC1390}"/>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6">
                                            <p:graphicEl>
                                              <a:dgm id="{82658F2B-E224-45D1-A850-5C24AEA0FF7E}"/>
                                            </p:graphicEl>
                                          </p:spTgt>
                                        </p:tgtEl>
                                        <p:attrNameLst>
                                          <p:attrName>style.visibility</p:attrName>
                                        </p:attrNameLst>
                                      </p:cBhvr>
                                      <p:to>
                                        <p:strVal val="visible"/>
                                      </p:to>
                                    </p:set>
                                    <p:animEffect transition="in" filter="wipe(left)">
                                      <p:cBhvr>
                                        <p:cTn id="61" dur="500"/>
                                        <p:tgtEl>
                                          <p:spTgt spid="6">
                                            <p:graphicEl>
                                              <a:dgm id="{82658F2B-E224-45D1-A850-5C24AEA0FF7E}"/>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6">
                                            <p:graphicEl>
                                              <a:dgm id="{5C8EA0FD-0C13-4E44-BA48-4A0DAF8CFBAC}"/>
                                            </p:graphicEl>
                                          </p:spTgt>
                                        </p:tgtEl>
                                        <p:attrNameLst>
                                          <p:attrName>style.visibility</p:attrName>
                                        </p:attrNameLst>
                                      </p:cBhvr>
                                      <p:to>
                                        <p:strVal val="visible"/>
                                      </p:to>
                                    </p:set>
                                    <p:animEffect transition="in" filter="wipe(left)">
                                      <p:cBhvr>
                                        <p:cTn id="65" dur="500"/>
                                        <p:tgtEl>
                                          <p:spTgt spid="6">
                                            <p:graphicEl>
                                              <a:dgm id="{5C8EA0FD-0C13-4E44-BA48-4A0DAF8CFBAC}"/>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6">
                                            <p:graphicEl>
                                              <a:dgm id="{D88C99AA-D3E9-49E9-A1E7-1401E9C38C34}"/>
                                            </p:graphicEl>
                                          </p:spTgt>
                                        </p:tgtEl>
                                        <p:attrNameLst>
                                          <p:attrName>style.visibility</p:attrName>
                                        </p:attrNameLst>
                                      </p:cBhvr>
                                      <p:to>
                                        <p:strVal val="visible"/>
                                      </p:to>
                                    </p:set>
                                    <p:animEffect transition="in" filter="wipe(left)">
                                      <p:cBhvr>
                                        <p:cTn id="70" dur="500"/>
                                        <p:tgtEl>
                                          <p:spTgt spid="6">
                                            <p:graphicEl>
                                              <a:dgm id="{D88C99AA-D3E9-49E9-A1E7-1401E9C38C34}"/>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6">
                                            <p:graphicEl>
                                              <a:dgm id="{AC70D3D8-B7DA-4D60-929A-F221AA94A531}"/>
                                            </p:graphicEl>
                                          </p:spTgt>
                                        </p:tgtEl>
                                        <p:attrNameLst>
                                          <p:attrName>style.visibility</p:attrName>
                                        </p:attrNameLst>
                                      </p:cBhvr>
                                      <p:to>
                                        <p:strVal val="visible"/>
                                      </p:to>
                                    </p:set>
                                    <p:animEffect transition="in" filter="wipe(left)">
                                      <p:cBhvr>
                                        <p:cTn id="74" dur="500"/>
                                        <p:tgtEl>
                                          <p:spTgt spid="6">
                                            <p:graphicEl>
                                              <a:dgm id="{AC70D3D8-B7DA-4D60-929A-F221AA94A531}"/>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6">
                                            <p:graphicEl>
                                              <a:dgm id="{CB8313D5-5224-4E7C-AE9B-62DB8A1C8047}"/>
                                            </p:graphicEl>
                                          </p:spTgt>
                                        </p:tgtEl>
                                        <p:attrNameLst>
                                          <p:attrName>style.visibility</p:attrName>
                                        </p:attrNameLst>
                                      </p:cBhvr>
                                      <p:to>
                                        <p:strVal val="visible"/>
                                      </p:to>
                                    </p:set>
                                    <p:animEffect transition="in" filter="wipe(left)">
                                      <p:cBhvr>
                                        <p:cTn id="79" dur="500"/>
                                        <p:tgtEl>
                                          <p:spTgt spid="6">
                                            <p:graphicEl>
                                              <a:dgm id="{CB8313D5-5224-4E7C-AE9B-62DB8A1C8047}"/>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6">
                                            <p:graphicEl>
                                              <a:dgm id="{86E1E2A6-A7E6-4AFF-B6FC-7BC6DB10E7EB}"/>
                                            </p:graphicEl>
                                          </p:spTgt>
                                        </p:tgtEl>
                                        <p:attrNameLst>
                                          <p:attrName>style.visibility</p:attrName>
                                        </p:attrNameLst>
                                      </p:cBhvr>
                                      <p:to>
                                        <p:strVal val="visible"/>
                                      </p:to>
                                    </p:set>
                                    <p:animEffect transition="in" filter="wipe(left)">
                                      <p:cBhvr>
                                        <p:cTn id="83" dur="500"/>
                                        <p:tgtEl>
                                          <p:spTgt spid="6">
                                            <p:graphicEl>
                                              <a:dgm id="{86E1E2A6-A7E6-4AFF-B6FC-7BC6DB10E7EB}"/>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6">
                                            <p:graphicEl>
                                              <a:dgm id="{4D2786DC-E419-484C-91B4-4C8A5FEA5DE9}"/>
                                            </p:graphicEl>
                                          </p:spTgt>
                                        </p:tgtEl>
                                        <p:attrNameLst>
                                          <p:attrName>style.visibility</p:attrName>
                                        </p:attrNameLst>
                                      </p:cBhvr>
                                      <p:to>
                                        <p:strVal val="visible"/>
                                      </p:to>
                                    </p:set>
                                    <p:animEffect transition="in" filter="wipe(left)">
                                      <p:cBhvr>
                                        <p:cTn id="88" dur="500"/>
                                        <p:tgtEl>
                                          <p:spTgt spid="6">
                                            <p:graphicEl>
                                              <a:dgm id="{4D2786DC-E419-484C-91B4-4C8A5FEA5DE9}"/>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6">
                                            <p:graphicEl>
                                              <a:dgm id="{2467300B-B4C9-43A7-8CF7-F4FCF200D7EA}"/>
                                            </p:graphicEl>
                                          </p:spTgt>
                                        </p:tgtEl>
                                        <p:attrNameLst>
                                          <p:attrName>style.visibility</p:attrName>
                                        </p:attrNameLst>
                                      </p:cBhvr>
                                      <p:to>
                                        <p:strVal val="visible"/>
                                      </p:to>
                                    </p:set>
                                    <p:animEffect transition="in" filter="wipe(left)">
                                      <p:cBhvr>
                                        <p:cTn id="92" dur="500"/>
                                        <p:tgtEl>
                                          <p:spTgt spid="6">
                                            <p:graphicEl>
                                              <a:dgm id="{2467300B-B4C9-43A7-8CF7-F4FCF200D7EA}"/>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6">
                                            <p:graphicEl>
                                              <a:dgm id="{1755787F-307B-49AE-905B-CA26FFEFB7EC}"/>
                                            </p:graphicEl>
                                          </p:spTgt>
                                        </p:tgtEl>
                                        <p:attrNameLst>
                                          <p:attrName>style.visibility</p:attrName>
                                        </p:attrNameLst>
                                      </p:cBhvr>
                                      <p:to>
                                        <p:strVal val="visible"/>
                                      </p:to>
                                    </p:set>
                                    <p:animEffect transition="in" filter="wipe(left)">
                                      <p:cBhvr>
                                        <p:cTn id="97" dur="500"/>
                                        <p:tgtEl>
                                          <p:spTgt spid="6">
                                            <p:graphicEl>
                                              <a:dgm id="{1755787F-307B-49AE-905B-CA26FFEFB7EC}"/>
                                            </p:graphicEl>
                                          </p:spTgt>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6">
                                            <p:graphicEl>
                                              <a:dgm id="{4384DEDE-75C7-411A-B421-D3F6C64FE228}"/>
                                            </p:graphicEl>
                                          </p:spTgt>
                                        </p:tgtEl>
                                        <p:attrNameLst>
                                          <p:attrName>style.visibility</p:attrName>
                                        </p:attrNameLst>
                                      </p:cBhvr>
                                      <p:to>
                                        <p:strVal val="visible"/>
                                      </p:to>
                                    </p:set>
                                    <p:animEffect transition="in" filter="wipe(left)">
                                      <p:cBhvr>
                                        <p:cTn id="101" dur="500"/>
                                        <p:tgtEl>
                                          <p:spTgt spid="6">
                                            <p:graphicEl>
                                              <a:dgm id="{4384DEDE-75C7-411A-B421-D3F6C64FE228}"/>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6">
                                            <p:graphicEl>
                                              <a:dgm id="{742F1E01-E9CE-47DC-96FC-6AE02B87EFFF}"/>
                                            </p:graphicEl>
                                          </p:spTgt>
                                        </p:tgtEl>
                                        <p:attrNameLst>
                                          <p:attrName>style.visibility</p:attrName>
                                        </p:attrNameLst>
                                      </p:cBhvr>
                                      <p:to>
                                        <p:strVal val="visible"/>
                                      </p:to>
                                    </p:set>
                                    <p:animEffect transition="in" filter="wipe(left)">
                                      <p:cBhvr>
                                        <p:cTn id="106" dur="500"/>
                                        <p:tgtEl>
                                          <p:spTgt spid="6">
                                            <p:graphicEl>
                                              <a:dgm id="{742F1E01-E9CE-47DC-96FC-6AE02B87EFFF}"/>
                                            </p:graphicEl>
                                          </p:spTgt>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6">
                                            <p:graphicEl>
                                              <a:dgm id="{EFA3E0DE-1611-4A43-90DD-F01561CCD5BE}"/>
                                            </p:graphicEl>
                                          </p:spTgt>
                                        </p:tgtEl>
                                        <p:attrNameLst>
                                          <p:attrName>style.visibility</p:attrName>
                                        </p:attrNameLst>
                                      </p:cBhvr>
                                      <p:to>
                                        <p:strVal val="visible"/>
                                      </p:to>
                                    </p:set>
                                    <p:animEffect transition="in" filter="wipe(left)">
                                      <p:cBhvr>
                                        <p:cTn id="110" dur="500"/>
                                        <p:tgtEl>
                                          <p:spTgt spid="6">
                                            <p:graphicEl>
                                              <a:dgm id="{EFA3E0DE-1611-4A43-90DD-F01561CCD5BE}"/>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6">
                                            <p:graphicEl>
                                              <a:dgm id="{4E51D91F-BEAE-40C1-B8E7-5879DFCCE604}"/>
                                            </p:graphicEl>
                                          </p:spTgt>
                                        </p:tgtEl>
                                        <p:attrNameLst>
                                          <p:attrName>style.visibility</p:attrName>
                                        </p:attrNameLst>
                                      </p:cBhvr>
                                      <p:to>
                                        <p:strVal val="visible"/>
                                      </p:to>
                                    </p:set>
                                    <p:animEffect transition="in" filter="wipe(left)">
                                      <p:cBhvr>
                                        <p:cTn id="115" dur="500"/>
                                        <p:tgtEl>
                                          <p:spTgt spid="6">
                                            <p:graphicEl>
                                              <a:dgm id="{4E51D91F-BEAE-40C1-B8E7-5879DFCCE604}"/>
                                            </p:graphicEl>
                                          </p:spTgt>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6">
                                            <p:graphicEl>
                                              <a:dgm id="{92F2E9A8-B9A0-468E-9970-437B30300180}"/>
                                            </p:graphicEl>
                                          </p:spTgt>
                                        </p:tgtEl>
                                        <p:attrNameLst>
                                          <p:attrName>style.visibility</p:attrName>
                                        </p:attrNameLst>
                                      </p:cBhvr>
                                      <p:to>
                                        <p:strVal val="visible"/>
                                      </p:to>
                                    </p:set>
                                    <p:animEffect transition="in" filter="wipe(left)">
                                      <p:cBhvr>
                                        <p:cTn id="119" dur="500"/>
                                        <p:tgtEl>
                                          <p:spTgt spid="6">
                                            <p:graphicEl>
                                              <a:dgm id="{92F2E9A8-B9A0-468E-9970-437B30300180}"/>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6">
                                            <p:graphicEl>
                                              <a:dgm id="{84034DE6-4AB2-404D-AD87-435C0BC79CC5}"/>
                                            </p:graphicEl>
                                          </p:spTgt>
                                        </p:tgtEl>
                                        <p:attrNameLst>
                                          <p:attrName>style.visibility</p:attrName>
                                        </p:attrNameLst>
                                      </p:cBhvr>
                                      <p:to>
                                        <p:strVal val="visible"/>
                                      </p:to>
                                    </p:set>
                                    <p:animEffect transition="in" filter="wipe(left)">
                                      <p:cBhvr>
                                        <p:cTn id="124" dur="500"/>
                                        <p:tgtEl>
                                          <p:spTgt spid="6">
                                            <p:graphicEl>
                                              <a:dgm id="{84034DE6-4AB2-404D-AD87-435C0BC79CC5}"/>
                                            </p:graphicEl>
                                          </p:spTgt>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6">
                                            <p:graphicEl>
                                              <a:dgm id="{64F1304C-BBF2-456E-93CE-36233CA42D1F}"/>
                                            </p:graphicEl>
                                          </p:spTgt>
                                        </p:tgtEl>
                                        <p:attrNameLst>
                                          <p:attrName>style.visibility</p:attrName>
                                        </p:attrNameLst>
                                      </p:cBhvr>
                                      <p:to>
                                        <p:strVal val="visible"/>
                                      </p:to>
                                    </p:set>
                                    <p:animEffect transition="in" filter="wipe(left)">
                                      <p:cBhvr>
                                        <p:cTn id="128" dur="500"/>
                                        <p:tgtEl>
                                          <p:spTgt spid="6">
                                            <p:graphicEl>
                                              <a:dgm id="{64F1304C-BBF2-456E-93CE-36233CA42D1F}"/>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6">
                                            <p:graphicEl>
                                              <a:dgm id="{629CC972-0806-4A33-9331-C7E991DEE793}"/>
                                            </p:graphicEl>
                                          </p:spTgt>
                                        </p:tgtEl>
                                        <p:attrNameLst>
                                          <p:attrName>style.visibility</p:attrName>
                                        </p:attrNameLst>
                                      </p:cBhvr>
                                      <p:to>
                                        <p:strVal val="visible"/>
                                      </p:to>
                                    </p:set>
                                    <p:animEffect transition="in" filter="wipe(left)">
                                      <p:cBhvr>
                                        <p:cTn id="133" dur="500"/>
                                        <p:tgtEl>
                                          <p:spTgt spid="6">
                                            <p:graphicEl>
                                              <a:dgm id="{629CC972-0806-4A33-9331-C7E991DEE793}"/>
                                            </p:graphicEl>
                                          </p:spTgt>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6">
                                            <p:graphicEl>
                                              <a:dgm id="{D767587F-EB15-4B76-ADA0-C10E55397A6F}"/>
                                            </p:graphicEl>
                                          </p:spTgt>
                                        </p:tgtEl>
                                        <p:attrNameLst>
                                          <p:attrName>style.visibility</p:attrName>
                                        </p:attrNameLst>
                                      </p:cBhvr>
                                      <p:to>
                                        <p:strVal val="visible"/>
                                      </p:to>
                                    </p:set>
                                    <p:animEffect transition="in" filter="wipe(left)">
                                      <p:cBhvr>
                                        <p:cTn id="137" dur="500"/>
                                        <p:tgtEl>
                                          <p:spTgt spid="6">
                                            <p:graphicEl>
                                              <a:dgm id="{D767587F-EB15-4B76-ADA0-C10E55397A6F}"/>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6">
                                            <p:graphicEl>
                                              <a:dgm id="{D2509E20-5659-4630-952C-31671D8AC1B5}"/>
                                            </p:graphicEl>
                                          </p:spTgt>
                                        </p:tgtEl>
                                        <p:attrNameLst>
                                          <p:attrName>style.visibility</p:attrName>
                                        </p:attrNameLst>
                                      </p:cBhvr>
                                      <p:to>
                                        <p:strVal val="visible"/>
                                      </p:to>
                                    </p:set>
                                    <p:animEffect transition="in" filter="wipe(left)">
                                      <p:cBhvr>
                                        <p:cTn id="142" dur="500"/>
                                        <p:tgtEl>
                                          <p:spTgt spid="6">
                                            <p:graphicEl>
                                              <a:dgm id="{D2509E20-5659-4630-952C-31671D8AC1B5}"/>
                                            </p:graphicEl>
                                          </p:spTgt>
                                        </p:tgtEl>
                                      </p:cBhvr>
                                    </p:animEffect>
                                  </p:childTnLst>
                                </p:cTn>
                              </p:par>
                            </p:childTnLst>
                          </p:cTn>
                        </p:par>
                        <p:par>
                          <p:cTn id="143" fill="hold">
                            <p:stCondLst>
                              <p:cond delay="500"/>
                            </p:stCondLst>
                            <p:childTnLst>
                              <p:par>
                                <p:cTn id="144" presetID="22" presetClass="entr" presetSubtype="8" fill="hold" grpId="0" nodeType="afterEffect">
                                  <p:stCondLst>
                                    <p:cond delay="0"/>
                                  </p:stCondLst>
                                  <p:childTnLst>
                                    <p:set>
                                      <p:cBhvr>
                                        <p:cTn id="145" dur="1" fill="hold">
                                          <p:stCondLst>
                                            <p:cond delay="0"/>
                                          </p:stCondLst>
                                        </p:cTn>
                                        <p:tgtEl>
                                          <p:spTgt spid="6">
                                            <p:graphicEl>
                                              <a:dgm id="{0C5F9556-4CD3-4927-A0B2-90CD10A145EA}"/>
                                            </p:graphicEl>
                                          </p:spTgt>
                                        </p:tgtEl>
                                        <p:attrNameLst>
                                          <p:attrName>style.visibility</p:attrName>
                                        </p:attrNameLst>
                                      </p:cBhvr>
                                      <p:to>
                                        <p:strVal val="visible"/>
                                      </p:to>
                                    </p:set>
                                    <p:animEffect transition="in" filter="wipe(left)">
                                      <p:cBhvr>
                                        <p:cTn id="146" dur="500"/>
                                        <p:tgtEl>
                                          <p:spTgt spid="6">
                                            <p:graphicEl>
                                              <a:dgm id="{0C5F9556-4CD3-4927-A0B2-90CD10A145EA}"/>
                                            </p:graphicEl>
                                          </p:spTgt>
                                        </p:tgtEl>
                                      </p:cBhvr>
                                    </p:animEffect>
                                  </p:childTnLst>
                                </p:cTn>
                              </p:par>
                            </p:childTnLst>
                          </p:cTn>
                        </p:par>
                        <p:par>
                          <p:cTn id="147" fill="hold">
                            <p:stCondLst>
                              <p:cond delay="1000"/>
                            </p:stCondLst>
                            <p:childTnLst>
                              <p:par>
                                <p:cTn id="148" presetID="22" presetClass="entr" presetSubtype="8" fill="hold" grpId="0" nodeType="afterEffect">
                                  <p:stCondLst>
                                    <p:cond delay="0"/>
                                  </p:stCondLst>
                                  <p:childTnLst>
                                    <p:set>
                                      <p:cBhvr>
                                        <p:cTn id="149" dur="1" fill="hold">
                                          <p:stCondLst>
                                            <p:cond delay="0"/>
                                          </p:stCondLst>
                                        </p:cTn>
                                        <p:tgtEl>
                                          <p:spTgt spid="6">
                                            <p:graphicEl>
                                              <a:dgm id="{C9EC68EC-8879-4CF3-84A4-09A93BED1ABE}"/>
                                            </p:graphicEl>
                                          </p:spTgt>
                                        </p:tgtEl>
                                        <p:attrNameLst>
                                          <p:attrName>style.visibility</p:attrName>
                                        </p:attrNameLst>
                                      </p:cBhvr>
                                      <p:to>
                                        <p:strVal val="visible"/>
                                      </p:to>
                                    </p:set>
                                    <p:animEffect transition="in" filter="wipe(left)">
                                      <p:cBhvr>
                                        <p:cTn id="150" dur="500"/>
                                        <p:tgtEl>
                                          <p:spTgt spid="6">
                                            <p:graphicEl>
                                              <a:dgm id="{C9EC68EC-8879-4CF3-84A4-09A93BED1ABE}"/>
                                            </p:graphicEl>
                                          </p:spTgt>
                                        </p:tgtEl>
                                      </p:cBhvr>
                                    </p:animEffect>
                                  </p:childTnLst>
                                </p:cTn>
                              </p:par>
                            </p:childTnLst>
                          </p:cTn>
                        </p:par>
                        <p:par>
                          <p:cTn id="151" fill="hold">
                            <p:stCondLst>
                              <p:cond delay="1500"/>
                            </p:stCondLst>
                            <p:childTnLst>
                              <p:par>
                                <p:cTn id="152" presetID="22" presetClass="entr" presetSubtype="8" fill="hold" grpId="0" nodeType="afterEffect">
                                  <p:stCondLst>
                                    <p:cond delay="0"/>
                                  </p:stCondLst>
                                  <p:childTnLst>
                                    <p:set>
                                      <p:cBhvr>
                                        <p:cTn id="153" dur="1" fill="hold">
                                          <p:stCondLst>
                                            <p:cond delay="0"/>
                                          </p:stCondLst>
                                        </p:cTn>
                                        <p:tgtEl>
                                          <p:spTgt spid="6">
                                            <p:graphicEl>
                                              <a:dgm id="{E18F5C63-0462-439C-90E4-349D605C7001}"/>
                                            </p:graphicEl>
                                          </p:spTgt>
                                        </p:tgtEl>
                                        <p:attrNameLst>
                                          <p:attrName>style.visibility</p:attrName>
                                        </p:attrNameLst>
                                      </p:cBhvr>
                                      <p:to>
                                        <p:strVal val="visible"/>
                                      </p:to>
                                    </p:set>
                                    <p:animEffect transition="in" filter="wipe(left)">
                                      <p:cBhvr>
                                        <p:cTn id="154" dur="500"/>
                                        <p:tgtEl>
                                          <p:spTgt spid="6">
                                            <p:graphicEl>
                                              <a:dgm id="{E18F5C63-0462-439C-90E4-349D605C7001}"/>
                                            </p:graphicEl>
                                          </p:spTgt>
                                        </p:tgtEl>
                                      </p:cBhvr>
                                    </p:animEffect>
                                  </p:childTnLst>
                                </p:cTn>
                              </p:par>
                            </p:childTnLst>
                          </p:cTn>
                        </p:par>
                      </p:childTnLst>
                    </p:cTn>
                  </p:par>
                  <p:par>
                    <p:cTn id="155" fill="hold">
                      <p:stCondLst>
                        <p:cond delay="indefinite"/>
                      </p:stCondLst>
                      <p:childTnLst>
                        <p:par>
                          <p:cTn id="156" fill="hold">
                            <p:stCondLst>
                              <p:cond delay="0"/>
                            </p:stCondLst>
                            <p:childTnLst>
                              <p:par>
                                <p:cTn id="157" presetID="22" presetClass="entr" presetSubtype="8" fill="hold" grpId="0" nodeType="clickEffect">
                                  <p:stCondLst>
                                    <p:cond delay="0"/>
                                  </p:stCondLst>
                                  <p:childTnLst>
                                    <p:set>
                                      <p:cBhvr>
                                        <p:cTn id="158" dur="1" fill="hold">
                                          <p:stCondLst>
                                            <p:cond delay="0"/>
                                          </p:stCondLst>
                                        </p:cTn>
                                        <p:tgtEl>
                                          <p:spTgt spid="6">
                                            <p:graphicEl>
                                              <a:dgm id="{5AE684F4-DA1A-49C5-B6C7-D6DE3CC2F9C2}"/>
                                            </p:graphicEl>
                                          </p:spTgt>
                                        </p:tgtEl>
                                        <p:attrNameLst>
                                          <p:attrName>style.visibility</p:attrName>
                                        </p:attrNameLst>
                                      </p:cBhvr>
                                      <p:to>
                                        <p:strVal val="visible"/>
                                      </p:to>
                                    </p:set>
                                    <p:animEffect transition="in" filter="wipe(left)">
                                      <p:cBhvr>
                                        <p:cTn id="159" dur="500"/>
                                        <p:tgtEl>
                                          <p:spTgt spid="6">
                                            <p:graphicEl>
                                              <a:dgm id="{5AE684F4-DA1A-49C5-B6C7-D6DE3CC2F9C2}"/>
                                            </p:graphicEl>
                                          </p:spTgt>
                                        </p:tgtEl>
                                      </p:cBhvr>
                                    </p:animEffect>
                                  </p:childTnLst>
                                </p:cTn>
                              </p:par>
                            </p:childTnLst>
                          </p:cTn>
                        </p:par>
                        <p:par>
                          <p:cTn id="160" fill="hold">
                            <p:stCondLst>
                              <p:cond delay="500"/>
                            </p:stCondLst>
                            <p:childTnLst>
                              <p:par>
                                <p:cTn id="161" presetID="22" presetClass="entr" presetSubtype="8" fill="hold" grpId="0" nodeType="afterEffect">
                                  <p:stCondLst>
                                    <p:cond delay="0"/>
                                  </p:stCondLst>
                                  <p:childTnLst>
                                    <p:set>
                                      <p:cBhvr>
                                        <p:cTn id="162" dur="1" fill="hold">
                                          <p:stCondLst>
                                            <p:cond delay="0"/>
                                          </p:stCondLst>
                                        </p:cTn>
                                        <p:tgtEl>
                                          <p:spTgt spid="6">
                                            <p:graphicEl>
                                              <a:dgm id="{EBD483BF-3F48-4DFD-9241-2A160A7CD0CF}"/>
                                            </p:graphicEl>
                                          </p:spTgt>
                                        </p:tgtEl>
                                        <p:attrNameLst>
                                          <p:attrName>style.visibility</p:attrName>
                                        </p:attrNameLst>
                                      </p:cBhvr>
                                      <p:to>
                                        <p:strVal val="visible"/>
                                      </p:to>
                                    </p:set>
                                    <p:animEffect transition="in" filter="wipe(left)">
                                      <p:cBhvr>
                                        <p:cTn id="163" dur="500"/>
                                        <p:tgtEl>
                                          <p:spTgt spid="6">
                                            <p:graphicEl>
                                              <a:dgm id="{EBD483BF-3F48-4DFD-9241-2A160A7CD0CF}"/>
                                            </p:graphicEl>
                                          </p:spTgt>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grpId="0" nodeType="clickEffect">
                                  <p:stCondLst>
                                    <p:cond delay="0"/>
                                  </p:stCondLst>
                                  <p:childTnLst>
                                    <p:set>
                                      <p:cBhvr>
                                        <p:cTn id="167" dur="1" fill="hold">
                                          <p:stCondLst>
                                            <p:cond delay="0"/>
                                          </p:stCondLst>
                                        </p:cTn>
                                        <p:tgtEl>
                                          <p:spTgt spid="6">
                                            <p:graphicEl>
                                              <a:dgm id="{04F3F48C-9F30-4772-BCF6-F5CB0D1B9A42}"/>
                                            </p:graphicEl>
                                          </p:spTgt>
                                        </p:tgtEl>
                                        <p:attrNameLst>
                                          <p:attrName>style.visibility</p:attrName>
                                        </p:attrNameLst>
                                      </p:cBhvr>
                                      <p:to>
                                        <p:strVal val="visible"/>
                                      </p:to>
                                    </p:set>
                                    <p:animEffect transition="in" filter="wipe(left)">
                                      <p:cBhvr>
                                        <p:cTn id="168" dur="500"/>
                                        <p:tgtEl>
                                          <p:spTgt spid="6">
                                            <p:graphicEl>
                                              <a:dgm id="{04F3F48C-9F30-4772-BCF6-F5CB0D1B9A42}"/>
                                            </p:graphicEl>
                                          </p:spTgt>
                                        </p:tgtEl>
                                      </p:cBhvr>
                                    </p:animEffect>
                                  </p:childTnLst>
                                </p:cTn>
                              </p:par>
                            </p:childTnLst>
                          </p:cTn>
                        </p:par>
                        <p:par>
                          <p:cTn id="169" fill="hold">
                            <p:stCondLst>
                              <p:cond delay="500"/>
                            </p:stCondLst>
                            <p:childTnLst>
                              <p:par>
                                <p:cTn id="170" presetID="22" presetClass="entr" presetSubtype="8" fill="hold" grpId="0" nodeType="afterEffect">
                                  <p:stCondLst>
                                    <p:cond delay="0"/>
                                  </p:stCondLst>
                                  <p:childTnLst>
                                    <p:set>
                                      <p:cBhvr>
                                        <p:cTn id="171" dur="1" fill="hold">
                                          <p:stCondLst>
                                            <p:cond delay="0"/>
                                          </p:stCondLst>
                                        </p:cTn>
                                        <p:tgtEl>
                                          <p:spTgt spid="6">
                                            <p:graphicEl>
                                              <a:dgm id="{7A96835C-3285-43F2-9D88-55111CBFBD09}"/>
                                            </p:graphicEl>
                                          </p:spTgt>
                                        </p:tgtEl>
                                        <p:attrNameLst>
                                          <p:attrName>style.visibility</p:attrName>
                                        </p:attrNameLst>
                                      </p:cBhvr>
                                      <p:to>
                                        <p:strVal val="visible"/>
                                      </p:to>
                                    </p:set>
                                    <p:animEffect transition="in" filter="wipe(left)">
                                      <p:cBhvr>
                                        <p:cTn id="172" dur="500"/>
                                        <p:tgtEl>
                                          <p:spTgt spid="6">
                                            <p:graphicEl>
                                              <a:dgm id="{7A96835C-3285-43F2-9D88-55111CBFBD09}"/>
                                            </p:graphic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grpId="0" nodeType="clickEffect">
                                  <p:stCondLst>
                                    <p:cond delay="0"/>
                                  </p:stCondLst>
                                  <p:childTnLst>
                                    <p:set>
                                      <p:cBhvr>
                                        <p:cTn id="176" dur="1" fill="hold">
                                          <p:stCondLst>
                                            <p:cond delay="0"/>
                                          </p:stCondLst>
                                        </p:cTn>
                                        <p:tgtEl>
                                          <p:spTgt spid="6">
                                            <p:graphicEl>
                                              <a:dgm id="{37A21AD7-6C48-484D-BF03-1725186331FD}"/>
                                            </p:graphicEl>
                                          </p:spTgt>
                                        </p:tgtEl>
                                        <p:attrNameLst>
                                          <p:attrName>style.visibility</p:attrName>
                                        </p:attrNameLst>
                                      </p:cBhvr>
                                      <p:to>
                                        <p:strVal val="visible"/>
                                      </p:to>
                                    </p:set>
                                    <p:animEffect transition="in" filter="wipe(left)">
                                      <p:cBhvr>
                                        <p:cTn id="177" dur="500"/>
                                        <p:tgtEl>
                                          <p:spTgt spid="6">
                                            <p:graphicEl>
                                              <a:dgm id="{37A21AD7-6C48-484D-BF03-1725186331FD}"/>
                                            </p:graphicEl>
                                          </p:spTgt>
                                        </p:tgtEl>
                                      </p:cBhvr>
                                    </p:animEffect>
                                  </p:childTnLst>
                                </p:cTn>
                              </p:par>
                            </p:childTnLst>
                          </p:cTn>
                        </p:par>
                        <p:par>
                          <p:cTn id="178" fill="hold">
                            <p:stCondLst>
                              <p:cond delay="500"/>
                            </p:stCondLst>
                            <p:childTnLst>
                              <p:par>
                                <p:cTn id="179" presetID="22" presetClass="entr" presetSubtype="8" fill="hold" grpId="0" nodeType="afterEffect">
                                  <p:stCondLst>
                                    <p:cond delay="0"/>
                                  </p:stCondLst>
                                  <p:childTnLst>
                                    <p:set>
                                      <p:cBhvr>
                                        <p:cTn id="180" dur="1" fill="hold">
                                          <p:stCondLst>
                                            <p:cond delay="0"/>
                                          </p:stCondLst>
                                        </p:cTn>
                                        <p:tgtEl>
                                          <p:spTgt spid="6">
                                            <p:graphicEl>
                                              <a:dgm id="{6F3BDA0F-9032-4EED-A5BE-22B2167161D1}"/>
                                            </p:graphicEl>
                                          </p:spTgt>
                                        </p:tgtEl>
                                        <p:attrNameLst>
                                          <p:attrName>style.visibility</p:attrName>
                                        </p:attrNameLst>
                                      </p:cBhvr>
                                      <p:to>
                                        <p:strVal val="visible"/>
                                      </p:to>
                                    </p:set>
                                    <p:animEffect transition="in" filter="wipe(left)">
                                      <p:cBhvr>
                                        <p:cTn id="181" dur="500"/>
                                        <p:tgtEl>
                                          <p:spTgt spid="6">
                                            <p:graphicEl>
                                              <a:dgm id="{6F3BDA0F-9032-4EED-A5BE-22B2167161D1}"/>
                                            </p:graphicEl>
                                          </p:spTgt>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8" fill="hold" grpId="0" nodeType="clickEffect">
                                  <p:stCondLst>
                                    <p:cond delay="0"/>
                                  </p:stCondLst>
                                  <p:childTnLst>
                                    <p:set>
                                      <p:cBhvr>
                                        <p:cTn id="185" dur="1" fill="hold">
                                          <p:stCondLst>
                                            <p:cond delay="0"/>
                                          </p:stCondLst>
                                        </p:cTn>
                                        <p:tgtEl>
                                          <p:spTgt spid="6">
                                            <p:graphicEl>
                                              <a:dgm id="{9EDA34D7-14CA-4D53-8BB1-7ED66BD5E169}"/>
                                            </p:graphicEl>
                                          </p:spTgt>
                                        </p:tgtEl>
                                        <p:attrNameLst>
                                          <p:attrName>style.visibility</p:attrName>
                                        </p:attrNameLst>
                                      </p:cBhvr>
                                      <p:to>
                                        <p:strVal val="visible"/>
                                      </p:to>
                                    </p:set>
                                    <p:animEffect transition="in" filter="wipe(left)">
                                      <p:cBhvr>
                                        <p:cTn id="186" dur="500"/>
                                        <p:tgtEl>
                                          <p:spTgt spid="6">
                                            <p:graphicEl>
                                              <a:dgm id="{9EDA34D7-14CA-4D53-8BB1-7ED66BD5E169}"/>
                                            </p:graphicEl>
                                          </p:spTgt>
                                        </p:tgtEl>
                                      </p:cBhvr>
                                    </p:animEffect>
                                  </p:childTnLst>
                                </p:cTn>
                              </p:par>
                            </p:childTnLst>
                          </p:cTn>
                        </p:par>
                        <p:par>
                          <p:cTn id="187" fill="hold">
                            <p:stCondLst>
                              <p:cond delay="500"/>
                            </p:stCondLst>
                            <p:childTnLst>
                              <p:par>
                                <p:cTn id="188" presetID="22" presetClass="entr" presetSubtype="8" fill="hold" grpId="0" nodeType="afterEffect">
                                  <p:stCondLst>
                                    <p:cond delay="0"/>
                                  </p:stCondLst>
                                  <p:childTnLst>
                                    <p:set>
                                      <p:cBhvr>
                                        <p:cTn id="189" dur="1" fill="hold">
                                          <p:stCondLst>
                                            <p:cond delay="0"/>
                                          </p:stCondLst>
                                        </p:cTn>
                                        <p:tgtEl>
                                          <p:spTgt spid="6">
                                            <p:graphicEl>
                                              <a:dgm id="{31017E0E-1E61-4D39-B4A9-125845531FAB}"/>
                                            </p:graphicEl>
                                          </p:spTgt>
                                        </p:tgtEl>
                                        <p:attrNameLst>
                                          <p:attrName>style.visibility</p:attrName>
                                        </p:attrNameLst>
                                      </p:cBhvr>
                                      <p:to>
                                        <p:strVal val="visible"/>
                                      </p:to>
                                    </p:set>
                                    <p:animEffect transition="in" filter="wipe(left)">
                                      <p:cBhvr>
                                        <p:cTn id="190" dur="500"/>
                                        <p:tgtEl>
                                          <p:spTgt spid="6">
                                            <p:graphicEl>
                                              <a:dgm id="{31017E0E-1E61-4D39-B4A9-125845531FAB}"/>
                                            </p:graphicEl>
                                          </p:spTgt>
                                        </p:tgtEl>
                                      </p:cBhvr>
                                    </p:animEffect>
                                  </p:childTnLst>
                                </p:cTn>
                              </p:par>
                            </p:childTnLst>
                          </p:cTn>
                        </p:par>
                      </p:childTnLst>
                    </p:cTn>
                  </p:par>
                  <p:par>
                    <p:cTn id="191" fill="hold">
                      <p:stCondLst>
                        <p:cond delay="indefinite"/>
                      </p:stCondLst>
                      <p:childTnLst>
                        <p:par>
                          <p:cTn id="192" fill="hold">
                            <p:stCondLst>
                              <p:cond delay="0"/>
                            </p:stCondLst>
                            <p:childTnLst>
                              <p:par>
                                <p:cTn id="193" presetID="22" presetClass="entr" presetSubtype="8" fill="hold" grpId="0" nodeType="clickEffect">
                                  <p:stCondLst>
                                    <p:cond delay="0"/>
                                  </p:stCondLst>
                                  <p:childTnLst>
                                    <p:set>
                                      <p:cBhvr>
                                        <p:cTn id="194" dur="1" fill="hold">
                                          <p:stCondLst>
                                            <p:cond delay="0"/>
                                          </p:stCondLst>
                                        </p:cTn>
                                        <p:tgtEl>
                                          <p:spTgt spid="6">
                                            <p:graphicEl>
                                              <a:dgm id="{99D33379-A07B-4874-B410-840425DA951F}"/>
                                            </p:graphicEl>
                                          </p:spTgt>
                                        </p:tgtEl>
                                        <p:attrNameLst>
                                          <p:attrName>style.visibility</p:attrName>
                                        </p:attrNameLst>
                                      </p:cBhvr>
                                      <p:to>
                                        <p:strVal val="visible"/>
                                      </p:to>
                                    </p:set>
                                    <p:animEffect transition="in" filter="wipe(left)">
                                      <p:cBhvr>
                                        <p:cTn id="195" dur="500"/>
                                        <p:tgtEl>
                                          <p:spTgt spid="6">
                                            <p:graphicEl>
                                              <a:dgm id="{99D33379-A07B-4874-B410-840425DA951F}"/>
                                            </p:graphicEl>
                                          </p:spTgt>
                                        </p:tgtEl>
                                      </p:cBhvr>
                                    </p:animEffect>
                                  </p:childTnLst>
                                </p:cTn>
                              </p:par>
                            </p:childTnLst>
                          </p:cTn>
                        </p:par>
                        <p:par>
                          <p:cTn id="196" fill="hold">
                            <p:stCondLst>
                              <p:cond delay="500"/>
                            </p:stCondLst>
                            <p:childTnLst>
                              <p:par>
                                <p:cTn id="197" presetID="22" presetClass="entr" presetSubtype="8" fill="hold" grpId="0" nodeType="afterEffect">
                                  <p:stCondLst>
                                    <p:cond delay="0"/>
                                  </p:stCondLst>
                                  <p:childTnLst>
                                    <p:set>
                                      <p:cBhvr>
                                        <p:cTn id="198" dur="1" fill="hold">
                                          <p:stCondLst>
                                            <p:cond delay="0"/>
                                          </p:stCondLst>
                                        </p:cTn>
                                        <p:tgtEl>
                                          <p:spTgt spid="6">
                                            <p:graphicEl>
                                              <a:dgm id="{8FBA883E-230A-463E-88A5-6E0093894B07}"/>
                                            </p:graphicEl>
                                          </p:spTgt>
                                        </p:tgtEl>
                                        <p:attrNameLst>
                                          <p:attrName>style.visibility</p:attrName>
                                        </p:attrNameLst>
                                      </p:cBhvr>
                                      <p:to>
                                        <p:strVal val="visible"/>
                                      </p:to>
                                    </p:set>
                                    <p:animEffect transition="in" filter="wipe(left)">
                                      <p:cBhvr>
                                        <p:cTn id="199" dur="500"/>
                                        <p:tgtEl>
                                          <p:spTgt spid="6">
                                            <p:graphicEl>
                                              <a:dgm id="{8FBA883E-230A-463E-88A5-6E0093894B07}"/>
                                            </p:graphicEl>
                                          </p:spTgt>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8" fill="hold" grpId="0" nodeType="clickEffect">
                                  <p:stCondLst>
                                    <p:cond delay="0"/>
                                  </p:stCondLst>
                                  <p:childTnLst>
                                    <p:set>
                                      <p:cBhvr>
                                        <p:cTn id="203" dur="1" fill="hold">
                                          <p:stCondLst>
                                            <p:cond delay="0"/>
                                          </p:stCondLst>
                                        </p:cTn>
                                        <p:tgtEl>
                                          <p:spTgt spid="6">
                                            <p:graphicEl>
                                              <a:dgm id="{6F0E5B7B-D838-4549-AC28-13365DDAB476}"/>
                                            </p:graphicEl>
                                          </p:spTgt>
                                        </p:tgtEl>
                                        <p:attrNameLst>
                                          <p:attrName>style.visibility</p:attrName>
                                        </p:attrNameLst>
                                      </p:cBhvr>
                                      <p:to>
                                        <p:strVal val="visible"/>
                                      </p:to>
                                    </p:set>
                                    <p:animEffect transition="in" filter="wipe(left)">
                                      <p:cBhvr>
                                        <p:cTn id="204" dur="500"/>
                                        <p:tgtEl>
                                          <p:spTgt spid="6">
                                            <p:graphicEl>
                                              <a:dgm id="{6F0E5B7B-D838-4549-AC28-13365DDAB476}"/>
                                            </p:graphicEl>
                                          </p:spTgt>
                                        </p:tgtEl>
                                      </p:cBhvr>
                                    </p:animEffect>
                                  </p:childTnLst>
                                </p:cTn>
                              </p:par>
                            </p:childTnLst>
                          </p:cTn>
                        </p:par>
                        <p:par>
                          <p:cTn id="205" fill="hold">
                            <p:stCondLst>
                              <p:cond delay="500"/>
                            </p:stCondLst>
                            <p:childTnLst>
                              <p:par>
                                <p:cTn id="206" presetID="22" presetClass="entr" presetSubtype="8" fill="hold" grpId="0" nodeType="afterEffect">
                                  <p:stCondLst>
                                    <p:cond delay="0"/>
                                  </p:stCondLst>
                                  <p:childTnLst>
                                    <p:set>
                                      <p:cBhvr>
                                        <p:cTn id="207" dur="1" fill="hold">
                                          <p:stCondLst>
                                            <p:cond delay="0"/>
                                          </p:stCondLst>
                                        </p:cTn>
                                        <p:tgtEl>
                                          <p:spTgt spid="6">
                                            <p:graphicEl>
                                              <a:dgm id="{2B17B287-1828-498B-AB3A-C46677DCFBF2}"/>
                                            </p:graphicEl>
                                          </p:spTgt>
                                        </p:tgtEl>
                                        <p:attrNameLst>
                                          <p:attrName>style.visibility</p:attrName>
                                        </p:attrNameLst>
                                      </p:cBhvr>
                                      <p:to>
                                        <p:strVal val="visible"/>
                                      </p:to>
                                    </p:set>
                                    <p:animEffect transition="in" filter="wipe(left)">
                                      <p:cBhvr>
                                        <p:cTn id="208" dur="500"/>
                                        <p:tgtEl>
                                          <p:spTgt spid="6">
                                            <p:graphicEl>
                                              <a:dgm id="{2B17B287-1828-498B-AB3A-C46677DCFBF2}"/>
                                            </p:graphicEl>
                                          </p:spTgt>
                                        </p:tgtEl>
                                      </p:cBhvr>
                                    </p:animEffect>
                                  </p:childTnLst>
                                </p:cTn>
                              </p:par>
                            </p:childTnLst>
                          </p:cTn>
                        </p:par>
                      </p:childTnLst>
                    </p:cTn>
                  </p:par>
                  <p:par>
                    <p:cTn id="209" fill="hold">
                      <p:stCondLst>
                        <p:cond delay="indefinite"/>
                      </p:stCondLst>
                      <p:childTnLst>
                        <p:par>
                          <p:cTn id="210" fill="hold">
                            <p:stCondLst>
                              <p:cond delay="0"/>
                            </p:stCondLst>
                            <p:childTnLst>
                              <p:par>
                                <p:cTn id="211" presetID="22" presetClass="entr" presetSubtype="8" fill="hold" grpId="0" nodeType="clickEffect">
                                  <p:stCondLst>
                                    <p:cond delay="0"/>
                                  </p:stCondLst>
                                  <p:childTnLst>
                                    <p:set>
                                      <p:cBhvr>
                                        <p:cTn id="212" dur="1" fill="hold">
                                          <p:stCondLst>
                                            <p:cond delay="0"/>
                                          </p:stCondLst>
                                        </p:cTn>
                                        <p:tgtEl>
                                          <p:spTgt spid="6">
                                            <p:graphicEl>
                                              <a:dgm id="{EF94BC38-B9F8-433F-B85B-2BA4EF120999}"/>
                                            </p:graphicEl>
                                          </p:spTgt>
                                        </p:tgtEl>
                                        <p:attrNameLst>
                                          <p:attrName>style.visibility</p:attrName>
                                        </p:attrNameLst>
                                      </p:cBhvr>
                                      <p:to>
                                        <p:strVal val="visible"/>
                                      </p:to>
                                    </p:set>
                                    <p:animEffect transition="in" filter="wipe(left)">
                                      <p:cBhvr>
                                        <p:cTn id="213" dur="500"/>
                                        <p:tgtEl>
                                          <p:spTgt spid="6">
                                            <p:graphicEl>
                                              <a:dgm id="{EF94BC38-B9F8-433F-B85B-2BA4EF12099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1850" y="865678"/>
            <a:ext cx="10515600" cy="1174137"/>
          </a:xfrm>
        </p:spPr>
        <p:txBody>
          <a:bodyPr anchor="ctr"/>
          <a:lstStyle/>
          <a:p>
            <a:pPr algn="ctr"/>
            <a:r>
              <a:rPr kumimoji="1" lang="ja-JP" altLang="en-US" dirty="0" smtClean="0"/>
              <a:t>判決三段論法と法的思考</a:t>
            </a:r>
            <a:endParaRPr kumimoji="1" lang="ja-JP" altLang="en-US" dirty="0"/>
          </a:p>
        </p:txBody>
      </p:sp>
      <p:sp>
        <p:nvSpPr>
          <p:cNvPr id="5" name="テキスト プレースホルダー 4"/>
          <p:cNvSpPr>
            <a:spLocks noGrp="1"/>
          </p:cNvSpPr>
          <p:nvPr>
            <p:ph type="body" idx="1"/>
          </p:nvPr>
        </p:nvSpPr>
        <p:spPr>
          <a:xfrm>
            <a:off x="831850" y="2233248"/>
            <a:ext cx="10515600" cy="3856403"/>
          </a:xfrm>
        </p:spPr>
        <p:txBody>
          <a:bodyPr>
            <a:normAutofit/>
          </a:bodyPr>
          <a:lstStyle/>
          <a:p>
            <a:pPr marL="342900" indent="-342900">
              <a:buFont typeface="Arial" panose="020B0604020202020204" pitchFamily="34" charset="0"/>
              <a:buChar char="•"/>
            </a:pPr>
            <a:r>
              <a:rPr lang="ja-JP" altLang="en-US" sz="2800" dirty="0">
                <a:solidFill>
                  <a:schemeClr val="tx1"/>
                </a:solidFill>
              </a:rPr>
              <a:t>第</a:t>
            </a:r>
            <a:r>
              <a:rPr lang="en-US" altLang="ja-JP" sz="2800" dirty="0">
                <a:solidFill>
                  <a:schemeClr val="tx1"/>
                </a:solidFill>
              </a:rPr>
              <a:t>709</a:t>
            </a:r>
            <a:r>
              <a:rPr lang="ja-JP" altLang="en-US" sz="2800" dirty="0">
                <a:solidFill>
                  <a:schemeClr val="tx1"/>
                </a:solidFill>
              </a:rPr>
              <a:t>条（不法行為による損害賠償</a:t>
            </a:r>
            <a:r>
              <a:rPr lang="ja-JP" altLang="en-US" sz="2800" dirty="0" smtClean="0">
                <a:solidFill>
                  <a:schemeClr val="tx1"/>
                </a:solidFill>
              </a:rPr>
              <a:t>）</a:t>
            </a:r>
            <a:r>
              <a:rPr lang="en-US" altLang="ja-JP" sz="2800" dirty="0" smtClean="0">
                <a:solidFill>
                  <a:schemeClr val="tx1"/>
                </a:solidFill>
              </a:rPr>
              <a:t/>
            </a:r>
            <a:br>
              <a:rPr lang="en-US" altLang="ja-JP" sz="2800" dirty="0" smtClean="0">
                <a:solidFill>
                  <a:schemeClr val="tx1"/>
                </a:solidFill>
              </a:rPr>
            </a:br>
            <a:r>
              <a:rPr lang="ja-JP" altLang="en-US" sz="2800" dirty="0" smtClean="0">
                <a:solidFill>
                  <a:schemeClr val="tx1"/>
                </a:solidFill>
              </a:rPr>
              <a:t>故意</a:t>
            </a:r>
            <a:r>
              <a:rPr lang="ja-JP" altLang="en-US" sz="2800" dirty="0">
                <a:solidFill>
                  <a:schemeClr val="tx1"/>
                </a:solidFill>
              </a:rPr>
              <a:t>又は過失によって他人の権利又は法律上保護される利益を侵害した者は，これによって生じた損害を賠償する</a:t>
            </a:r>
            <a:r>
              <a:rPr lang="ja-JP" altLang="en-US" sz="2800" b="1" dirty="0">
                <a:solidFill>
                  <a:schemeClr val="tx1"/>
                </a:solidFill>
              </a:rPr>
              <a:t>責任を負う</a:t>
            </a:r>
            <a:r>
              <a:rPr lang="ja-JP" altLang="en-US" sz="2800" dirty="0" smtClean="0">
                <a:solidFill>
                  <a:schemeClr val="tx1"/>
                </a:solidFill>
              </a:rPr>
              <a:t>。</a:t>
            </a:r>
            <a:endParaRPr lang="en-US" altLang="ja-JP" sz="2800" dirty="0" smtClean="0">
              <a:solidFill>
                <a:schemeClr val="tx1"/>
              </a:solidFill>
            </a:endParaRPr>
          </a:p>
          <a:p>
            <a:pPr marL="457200" indent="-457200">
              <a:buFont typeface="Arial" panose="020B0604020202020204" pitchFamily="34" charset="0"/>
              <a:buChar char="•"/>
            </a:pPr>
            <a:r>
              <a:rPr lang="ja-JP" altLang="en-US" sz="2800" dirty="0" smtClean="0">
                <a:solidFill>
                  <a:schemeClr val="tx1"/>
                </a:solidFill>
              </a:rPr>
              <a:t>第</a:t>
            </a:r>
            <a:r>
              <a:rPr lang="en-US" altLang="ja-JP" sz="2800" dirty="0" smtClean="0">
                <a:solidFill>
                  <a:schemeClr val="tx1"/>
                </a:solidFill>
              </a:rPr>
              <a:t>712</a:t>
            </a:r>
            <a:r>
              <a:rPr lang="ja-JP" altLang="en-US" sz="2800" dirty="0" smtClean="0">
                <a:solidFill>
                  <a:schemeClr val="tx1"/>
                </a:solidFill>
              </a:rPr>
              <a:t>条（責任能力）</a:t>
            </a:r>
            <a:r>
              <a:rPr lang="en-US" altLang="ja-JP" sz="2800" dirty="0" smtClean="0">
                <a:solidFill>
                  <a:schemeClr val="tx1"/>
                </a:solidFill>
              </a:rPr>
              <a:t/>
            </a:r>
            <a:br>
              <a:rPr lang="en-US" altLang="ja-JP" sz="2800" dirty="0" smtClean="0">
                <a:solidFill>
                  <a:schemeClr val="tx1"/>
                </a:solidFill>
              </a:rPr>
            </a:br>
            <a:r>
              <a:rPr lang="ja-JP" altLang="en-US" sz="2800" dirty="0" smtClean="0">
                <a:solidFill>
                  <a:schemeClr val="tx1"/>
                </a:solidFill>
              </a:rPr>
              <a:t>未成年者は，他人に損害を加えた場合において，自己の行為の責任を弁識するに足りる知能を備えていなかったときは，その行為について賠償の</a:t>
            </a:r>
            <a:r>
              <a:rPr lang="ja-JP" altLang="en-US" sz="2800" b="1" dirty="0" smtClean="0">
                <a:solidFill>
                  <a:schemeClr val="tx1"/>
                </a:solidFill>
              </a:rPr>
              <a:t>責任を負わない</a:t>
            </a:r>
            <a:r>
              <a:rPr lang="ja-JP" altLang="en-US" sz="2800" dirty="0" smtClean="0">
                <a:solidFill>
                  <a:schemeClr val="tx1"/>
                </a:solidFill>
              </a:rPr>
              <a:t>。</a:t>
            </a:r>
            <a:endParaRPr lang="en-US" altLang="ja-JP" sz="2800" dirty="0" smtClean="0">
              <a:solidFill>
                <a:schemeClr val="tx1"/>
              </a:solidFill>
            </a:endParaRPr>
          </a:p>
          <a:p>
            <a:pPr marL="342900" indent="-342900">
              <a:buFont typeface="Arial" panose="020B0604020202020204" pitchFamily="34" charset="0"/>
              <a:buChar char="•"/>
            </a:pPr>
            <a:r>
              <a:rPr lang="ja-JP" altLang="en-US" sz="2800" dirty="0">
                <a:solidFill>
                  <a:schemeClr val="tx1"/>
                </a:solidFill>
              </a:rPr>
              <a:t>このような，</a:t>
            </a:r>
            <a:r>
              <a:rPr lang="ja-JP" altLang="en-US" sz="2800" b="1" dirty="0">
                <a:solidFill>
                  <a:schemeClr val="tx1"/>
                </a:solidFill>
              </a:rPr>
              <a:t>原則と例外の関係</a:t>
            </a:r>
            <a:r>
              <a:rPr lang="ja-JP" altLang="en-US" sz="2800" dirty="0">
                <a:solidFill>
                  <a:schemeClr val="tx1"/>
                </a:solidFill>
              </a:rPr>
              <a:t>を三段論法によって正当化することはできるであろうか。</a:t>
            </a:r>
            <a:endParaRPr kumimoji="1" lang="ja-JP" altLang="en-US" sz="2800" dirty="0">
              <a:solidFill>
                <a:schemeClr val="tx1"/>
              </a:solidFill>
            </a:endParaRPr>
          </a:p>
        </p:txBody>
      </p:sp>
      <p:sp>
        <p:nvSpPr>
          <p:cNvPr id="6" name="日付プレースホルダー 5"/>
          <p:cNvSpPr>
            <a:spLocks noGrp="1"/>
          </p:cNvSpPr>
          <p:nvPr>
            <p:ph type="dt" sz="half" idx="10"/>
          </p:nvPr>
        </p:nvSpPr>
        <p:spPr/>
        <p:txBody>
          <a:bodyPr/>
          <a:lstStyle/>
          <a:p>
            <a:r>
              <a:rPr kumimoji="1" lang="en-US" altLang="ja-JP" smtClean="0"/>
              <a:t>2016/6/18</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KAGAYAMA Shigeru, 2016</a:t>
            </a:r>
            <a:endParaRPr kumimoji="1" lang="ja-JP" altLang="en-US"/>
          </a:p>
        </p:txBody>
      </p:sp>
      <p:sp>
        <p:nvSpPr>
          <p:cNvPr id="8" name="スライド番号プレースホルダー 7"/>
          <p:cNvSpPr>
            <a:spLocks noGrp="1"/>
          </p:cNvSpPr>
          <p:nvPr>
            <p:ph type="sldNum" sz="quarter" idx="12"/>
          </p:nvPr>
        </p:nvSpPr>
        <p:spPr/>
        <p:txBody>
          <a:bodyPr/>
          <a:lstStyle/>
          <a:p>
            <a:fld id="{EB9B1C35-F1D9-4471-B90F-D73F12948AA0}" type="slidenum">
              <a:rPr kumimoji="1" lang="ja-JP" altLang="en-US" smtClean="0"/>
              <a:t>4</a:t>
            </a:fld>
            <a:endParaRPr kumimoji="1" lang="ja-JP" altLang="en-US"/>
          </a:p>
        </p:txBody>
      </p:sp>
    </p:spTree>
    <p:extLst>
      <p:ext uri="{BB962C8B-B14F-4D97-AF65-F5344CB8AC3E}">
        <p14:creationId xmlns:p14="http://schemas.microsoft.com/office/powerpoint/2010/main" val="4139865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2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2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1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619613"/>
          </a:xfrm>
        </p:spPr>
        <p:txBody>
          <a:bodyPr>
            <a:normAutofit fontScale="90000"/>
          </a:bodyPr>
          <a:lstStyle/>
          <a:p>
            <a:pPr algn="ctr"/>
            <a:r>
              <a:rPr lang="ja-JP" altLang="en-US" dirty="0"/>
              <a:t>民法の</a:t>
            </a:r>
            <a:r>
              <a:rPr lang="en-US" altLang="ja-JP" dirty="0"/>
              <a:t>Google</a:t>
            </a:r>
            <a:r>
              <a:rPr lang="ja-JP" altLang="en-US" dirty="0"/>
              <a:t>マップ（</a:t>
            </a:r>
            <a:r>
              <a:rPr lang="ja-JP" altLang="en-US" dirty="0" smtClean="0"/>
              <a:t>その</a:t>
            </a:r>
            <a:r>
              <a:rPr lang="en-US" altLang="ja-JP" dirty="0" smtClean="0"/>
              <a:t>4</a:t>
            </a:r>
            <a:r>
              <a:rPr lang="ja-JP" altLang="en-US" dirty="0" smtClean="0"/>
              <a:t>）</a:t>
            </a:r>
            <a:endParaRPr kumimoji="1" lang="ja-JP" altLang="en-US" dirty="0"/>
          </a:p>
        </p:txBody>
      </p:sp>
      <p:graphicFrame>
        <p:nvGraphicFramePr>
          <p:cNvPr id="3" name="図表 2"/>
          <p:cNvGraphicFramePr/>
          <p:nvPr>
            <p:extLst>
              <p:ext uri="{D42A27DB-BD31-4B8C-83A1-F6EECF244321}">
                <p14:modId xmlns:p14="http://schemas.microsoft.com/office/powerpoint/2010/main" val="3706678438"/>
              </p:ext>
            </p:extLst>
          </p:nvPr>
        </p:nvGraphicFramePr>
        <p:xfrm>
          <a:off x="580292" y="1055078"/>
          <a:ext cx="11166231" cy="5099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日付プレースホルダー 3"/>
          <p:cNvSpPr>
            <a:spLocks noGrp="1"/>
          </p:cNvSpPr>
          <p:nvPr>
            <p:ph type="dt" sz="half" idx="10"/>
          </p:nvPr>
        </p:nvSpPr>
        <p:spPr/>
        <p:txBody>
          <a:bodyPr/>
          <a:lstStyle/>
          <a:p>
            <a:r>
              <a:rPr kumimoji="1" lang="en-US" altLang="ja-JP" smtClean="0"/>
              <a:t>2016/6/18</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KAGAYAMA Shigeru, 2016</a:t>
            </a:r>
            <a:endParaRPr kumimoji="1" lang="ja-JP" altLang="en-US"/>
          </a:p>
        </p:txBody>
      </p:sp>
      <p:sp>
        <p:nvSpPr>
          <p:cNvPr id="6" name="スライド番号プレースホルダー 5"/>
          <p:cNvSpPr>
            <a:spLocks noGrp="1"/>
          </p:cNvSpPr>
          <p:nvPr>
            <p:ph type="sldNum" sz="quarter" idx="12"/>
          </p:nvPr>
        </p:nvSpPr>
        <p:spPr/>
        <p:txBody>
          <a:bodyPr/>
          <a:lstStyle/>
          <a:p>
            <a:fld id="{EB9B1C35-F1D9-4471-B90F-D73F12948AA0}" type="slidenum">
              <a:rPr kumimoji="1" lang="ja-JP" altLang="en-US" smtClean="0"/>
              <a:t>40</a:t>
            </a:fld>
            <a:endParaRPr kumimoji="1" lang="ja-JP" altLang="en-US"/>
          </a:p>
        </p:txBody>
      </p:sp>
    </p:spTree>
    <p:extLst>
      <p:ext uri="{BB962C8B-B14F-4D97-AF65-F5344CB8AC3E}">
        <p14:creationId xmlns:p14="http://schemas.microsoft.com/office/powerpoint/2010/main" val="37724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4F92712E-A92C-412C-885F-71A7BE701AB1}"/>
                                            </p:graphicEl>
                                          </p:spTgt>
                                        </p:tgtEl>
                                        <p:attrNameLst>
                                          <p:attrName>style.visibility</p:attrName>
                                        </p:attrNameLst>
                                      </p:cBhvr>
                                      <p:to>
                                        <p:strVal val="visible"/>
                                      </p:to>
                                    </p:set>
                                    <p:animEffect transition="in" filter="wipe(left)">
                                      <p:cBhvr>
                                        <p:cTn id="7" dur="500"/>
                                        <p:tgtEl>
                                          <p:spTgt spid="3">
                                            <p:graphicEl>
                                              <a:dgm id="{4F92712E-A92C-412C-885F-71A7BE701AB1}"/>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10BF4D2C-3EB3-4E9D-9FCF-9FCC5DDEB267}"/>
                                            </p:graphicEl>
                                          </p:spTgt>
                                        </p:tgtEl>
                                        <p:attrNameLst>
                                          <p:attrName>style.visibility</p:attrName>
                                        </p:attrNameLst>
                                      </p:cBhvr>
                                      <p:to>
                                        <p:strVal val="visible"/>
                                      </p:to>
                                    </p:set>
                                    <p:animEffect transition="in" filter="wipe(left)">
                                      <p:cBhvr>
                                        <p:cTn id="11" dur="500"/>
                                        <p:tgtEl>
                                          <p:spTgt spid="3">
                                            <p:graphicEl>
                                              <a:dgm id="{10BF4D2C-3EB3-4E9D-9FCF-9FCC5DDEB267}"/>
                                            </p:graphic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graphicEl>
                                              <a:dgm id="{1BE7F1BE-E0B0-4307-95FD-33A50470F825}"/>
                                            </p:graphicEl>
                                          </p:spTgt>
                                        </p:tgtEl>
                                        <p:attrNameLst>
                                          <p:attrName>style.visibility</p:attrName>
                                        </p:attrNameLst>
                                      </p:cBhvr>
                                      <p:to>
                                        <p:strVal val="visible"/>
                                      </p:to>
                                    </p:set>
                                    <p:animEffect transition="in" filter="wipe(left)">
                                      <p:cBhvr>
                                        <p:cTn id="15" dur="750"/>
                                        <p:tgtEl>
                                          <p:spTgt spid="3">
                                            <p:graphicEl>
                                              <a:dgm id="{1BE7F1BE-E0B0-4307-95FD-33A50470F825}"/>
                                            </p:graphicEl>
                                          </p:spTgt>
                                        </p:tgtEl>
                                      </p:cBhvr>
                                    </p:animEffect>
                                  </p:childTnLst>
                                </p:cTn>
                              </p:par>
                            </p:childTnLst>
                          </p:cTn>
                        </p:par>
                        <p:par>
                          <p:cTn id="16" fill="hold">
                            <p:stCondLst>
                              <p:cond delay="1750"/>
                            </p:stCondLst>
                            <p:childTnLst>
                              <p:par>
                                <p:cTn id="17" presetID="22" presetClass="entr" presetSubtype="8" fill="hold" grpId="0" nodeType="afterEffect">
                                  <p:stCondLst>
                                    <p:cond delay="0"/>
                                  </p:stCondLst>
                                  <p:childTnLst>
                                    <p:set>
                                      <p:cBhvr>
                                        <p:cTn id="18" dur="1" fill="hold">
                                          <p:stCondLst>
                                            <p:cond delay="0"/>
                                          </p:stCondLst>
                                        </p:cTn>
                                        <p:tgtEl>
                                          <p:spTgt spid="3">
                                            <p:graphicEl>
                                              <a:dgm id="{8CBF06B1-F3D6-4377-8664-72DB913C67DB}"/>
                                            </p:graphicEl>
                                          </p:spTgt>
                                        </p:tgtEl>
                                        <p:attrNameLst>
                                          <p:attrName>style.visibility</p:attrName>
                                        </p:attrNameLst>
                                      </p:cBhvr>
                                      <p:to>
                                        <p:strVal val="visible"/>
                                      </p:to>
                                    </p:set>
                                    <p:animEffect transition="in" filter="wipe(left)">
                                      <p:cBhvr>
                                        <p:cTn id="19" dur="500"/>
                                        <p:tgtEl>
                                          <p:spTgt spid="3">
                                            <p:graphicEl>
                                              <a:dgm id="{8CBF06B1-F3D6-4377-8664-72DB913C67DB}"/>
                                            </p:graphicEl>
                                          </p:spTgt>
                                        </p:tgtEl>
                                      </p:cBhvr>
                                    </p:animEffect>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3">
                                            <p:graphicEl>
                                              <a:dgm id="{5C41DEE1-D7B3-4CE4-95D2-D2C53F8A115B}"/>
                                            </p:graphicEl>
                                          </p:spTgt>
                                        </p:tgtEl>
                                        <p:attrNameLst>
                                          <p:attrName>style.visibility</p:attrName>
                                        </p:attrNameLst>
                                      </p:cBhvr>
                                      <p:to>
                                        <p:strVal val="visible"/>
                                      </p:to>
                                    </p:set>
                                    <p:animEffect transition="in" filter="wipe(left)">
                                      <p:cBhvr>
                                        <p:cTn id="23" dur="750"/>
                                        <p:tgtEl>
                                          <p:spTgt spid="3">
                                            <p:graphicEl>
                                              <a:dgm id="{5C41DEE1-D7B3-4CE4-95D2-D2C53F8A115B}"/>
                                            </p:graphicEl>
                                          </p:spTgt>
                                        </p:tgtEl>
                                      </p:cBhvr>
                                    </p:animEffect>
                                  </p:childTnLst>
                                </p:cTn>
                              </p:par>
                            </p:childTnLst>
                          </p:cTn>
                        </p:par>
                        <p:par>
                          <p:cTn id="24" fill="hold">
                            <p:stCondLst>
                              <p:cond delay="3000"/>
                            </p:stCondLst>
                            <p:childTnLst>
                              <p:par>
                                <p:cTn id="25" presetID="22" presetClass="entr" presetSubtype="8" fill="hold" grpId="0" nodeType="afterEffect">
                                  <p:stCondLst>
                                    <p:cond delay="0"/>
                                  </p:stCondLst>
                                  <p:childTnLst>
                                    <p:set>
                                      <p:cBhvr>
                                        <p:cTn id="26" dur="1" fill="hold">
                                          <p:stCondLst>
                                            <p:cond delay="0"/>
                                          </p:stCondLst>
                                        </p:cTn>
                                        <p:tgtEl>
                                          <p:spTgt spid="3">
                                            <p:graphicEl>
                                              <a:dgm id="{D951B785-58D5-48C0-AEF1-07EC90681D96}"/>
                                            </p:graphicEl>
                                          </p:spTgt>
                                        </p:tgtEl>
                                        <p:attrNameLst>
                                          <p:attrName>style.visibility</p:attrName>
                                        </p:attrNameLst>
                                      </p:cBhvr>
                                      <p:to>
                                        <p:strVal val="visible"/>
                                      </p:to>
                                    </p:set>
                                    <p:animEffect transition="in" filter="wipe(left)">
                                      <p:cBhvr>
                                        <p:cTn id="27" dur="500"/>
                                        <p:tgtEl>
                                          <p:spTgt spid="3">
                                            <p:graphicEl>
                                              <a:dgm id="{D951B785-58D5-48C0-AEF1-07EC90681D96}"/>
                                            </p:graphicEl>
                                          </p:spTgt>
                                        </p:tgtEl>
                                      </p:cBhvr>
                                    </p:animEffect>
                                  </p:childTnLst>
                                </p:cTn>
                              </p:par>
                            </p:childTnLst>
                          </p:cTn>
                        </p:par>
                        <p:par>
                          <p:cTn id="28" fill="hold">
                            <p:stCondLst>
                              <p:cond delay="3500"/>
                            </p:stCondLst>
                            <p:childTnLst>
                              <p:par>
                                <p:cTn id="29" presetID="22" presetClass="entr" presetSubtype="8" fill="hold" grpId="0" nodeType="afterEffect">
                                  <p:stCondLst>
                                    <p:cond delay="0"/>
                                  </p:stCondLst>
                                  <p:childTnLst>
                                    <p:set>
                                      <p:cBhvr>
                                        <p:cTn id="30" dur="1" fill="hold">
                                          <p:stCondLst>
                                            <p:cond delay="0"/>
                                          </p:stCondLst>
                                        </p:cTn>
                                        <p:tgtEl>
                                          <p:spTgt spid="3">
                                            <p:graphicEl>
                                              <a:dgm id="{0B71DEE4-A08C-4C02-9A65-A6321935F57F}"/>
                                            </p:graphicEl>
                                          </p:spTgt>
                                        </p:tgtEl>
                                        <p:attrNameLst>
                                          <p:attrName>style.visibility</p:attrName>
                                        </p:attrNameLst>
                                      </p:cBhvr>
                                      <p:to>
                                        <p:strVal val="visible"/>
                                      </p:to>
                                    </p:set>
                                    <p:animEffect transition="in" filter="wipe(left)">
                                      <p:cBhvr>
                                        <p:cTn id="31" dur="1000"/>
                                        <p:tgtEl>
                                          <p:spTgt spid="3">
                                            <p:graphicEl>
                                              <a:dgm id="{0B71DEE4-A08C-4C02-9A65-A6321935F57F}"/>
                                            </p:graphicEl>
                                          </p:spTgt>
                                        </p:tgtEl>
                                      </p:cBhvr>
                                    </p:animEffect>
                                  </p:childTnLst>
                                </p:cTn>
                              </p:par>
                            </p:childTnLst>
                          </p:cTn>
                        </p:par>
                        <p:par>
                          <p:cTn id="32" fill="hold">
                            <p:stCondLst>
                              <p:cond delay="4500"/>
                            </p:stCondLst>
                            <p:childTnLst>
                              <p:par>
                                <p:cTn id="33" presetID="22" presetClass="entr" presetSubtype="8" fill="hold" grpId="0" nodeType="afterEffect">
                                  <p:stCondLst>
                                    <p:cond delay="0"/>
                                  </p:stCondLst>
                                  <p:childTnLst>
                                    <p:set>
                                      <p:cBhvr>
                                        <p:cTn id="34" dur="1" fill="hold">
                                          <p:stCondLst>
                                            <p:cond delay="0"/>
                                          </p:stCondLst>
                                        </p:cTn>
                                        <p:tgtEl>
                                          <p:spTgt spid="3">
                                            <p:graphicEl>
                                              <a:dgm id="{1AD54A44-8BBE-4B7A-B876-11341A4B087D}"/>
                                            </p:graphicEl>
                                          </p:spTgt>
                                        </p:tgtEl>
                                        <p:attrNameLst>
                                          <p:attrName>style.visibility</p:attrName>
                                        </p:attrNameLst>
                                      </p:cBhvr>
                                      <p:to>
                                        <p:strVal val="visible"/>
                                      </p:to>
                                    </p:set>
                                    <p:animEffect transition="in" filter="wipe(left)">
                                      <p:cBhvr>
                                        <p:cTn id="35" dur="500"/>
                                        <p:tgtEl>
                                          <p:spTgt spid="3">
                                            <p:graphicEl>
                                              <a:dgm id="{1AD54A44-8BBE-4B7A-B876-11341A4B087D}"/>
                                            </p:graphicEl>
                                          </p:spTgt>
                                        </p:tgtEl>
                                      </p:cBhvr>
                                    </p:animEffect>
                                  </p:childTnLst>
                                </p:cTn>
                              </p:par>
                            </p:childTnLst>
                          </p:cTn>
                        </p:par>
                        <p:par>
                          <p:cTn id="36" fill="hold">
                            <p:stCondLst>
                              <p:cond delay="5000"/>
                            </p:stCondLst>
                            <p:childTnLst>
                              <p:par>
                                <p:cTn id="37" presetID="22" presetClass="entr" presetSubtype="8" fill="hold" grpId="0" nodeType="afterEffect">
                                  <p:stCondLst>
                                    <p:cond delay="0"/>
                                  </p:stCondLst>
                                  <p:childTnLst>
                                    <p:set>
                                      <p:cBhvr>
                                        <p:cTn id="38" dur="1" fill="hold">
                                          <p:stCondLst>
                                            <p:cond delay="0"/>
                                          </p:stCondLst>
                                        </p:cTn>
                                        <p:tgtEl>
                                          <p:spTgt spid="3">
                                            <p:graphicEl>
                                              <a:dgm id="{B3ACC788-F7A2-4FA0-9AB1-5B1811AAD53E}"/>
                                            </p:graphicEl>
                                          </p:spTgt>
                                        </p:tgtEl>
                                        <p:attrNameLst>
                                          <p:attrName>style.visibility</p:attrName>
                                        </p:attrNameLst>
                                      </p:cBhvr>
                                      <p:to>
                                        <p:strVal val="visible"/>
                                      </p:to>
                                    </p:set>
                                    <p:animEffect transition="in" filter="wipe(left)">
                                      <p:cBhvr>
                                        <p:cTn id="39" dur="750"/>
                                        <p:tgtEl>
                                          <p:spTgt spid="3">
                                            <p:graphicEl>
                                              <a:dgm id="{B3ACC788-F7A2-4FA0-9AB1-5B1811AAD53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
                                            <p:graphicEl>
                                              <a:dgm id="{84B98456-5C6E-405B-A317-419971E8A01C}"/>
                                            </p:graphicEl>
                                          </p:spTgt>
                                        </p:tgtEl>
                                        <p:attrNameLst>
                                          <p:attrName>style.visibility</p:attrName>
                                        </p:attrNameLst>
                                      </p:cBhvr>
                                      <p:to>
                                        <p:strVal val="visible"/>
                                      </p:to>
                                    </p:set>
                                    <p:animEffect transition="in" filter="wipe(left)">
                                      <p:cBhvr>
                                        <p:cTn id="44" dur="500"/>
                                        <p:tgtEl>
                                          <p:spTgt spid="3">
                                            <p:graphicEl>
                                              <a:dgm id="{84B98456-5C6E-405B-A317-419971E8A01C}"/>
                                            </p:graphicEl>
                                          </p:spTgt>
                                        </p:tgtEl>
                                      </p:cBhvr>
                                    </p:animEffect>
                                  </p:childTnLst>
                                </p:cTn>
                              </p:par>
                            </p:childTnLst>
                          </p:cTn>
                        </p:par>
                        <p:par>
                          <p:cTn id="45" fill="hold">
                            <p:stCondLst>
                              <p:cond delay="500"/>
                            </p:stCondLst>
                            <p:childTnLst>
                              <p:par>
                                <p:cTn id="46" presetID="22" presetClass="entr" presetSubtype="8" fill="hold" grpId="0" nodeType="afterEffect">
                                  <p:stCondLst>
                                    <p:cond delay="0"/>
                                  </p:stCondLst>
                                  <p:childTnLst>
                                    <p:set>
                                      <p:cBhvr>
                                        <p:cTn id="47" dur="1" fill="hold">
                                          <p:stCondLst>
                                            <p:cond delay="0"/>
                                          </p:stCondLst>
                                        </p:cTn>
                                        <p:tgtEl>
                                          <p:spTgt spid="3">
                                            <p:graphicEl>
                                              <a:dgm id="{1083128F-6249-4804-8B1F-5D028066BD40}"/>
                                            </p:graphicEl>
                                          </p:spTgt>
                                        </p:tgtEl>
                                        <p:attrNameLst>
                                          <p:attrName>style.visibility</p:attrName>
                                        </p:attrNameLst>
                                      </p:cBhvr>
                                      <p:to>
                                        <p:strVal val="visible"/>
                                      </p:to>
                                    </p:set>
                                    <p:animEffect transition="in" filter="wipe(left)">
                                      <p:cBhvr>
                                        <p:cTn id="48" dur="500"/>
                                        <p:tgtEl>
                                          <p:spTgt spid="3">
                                            <p:graphicEl>
                                              <a:dgm id="{1083128F-6249-4804-8B1F-5D028066BD40}"/>
                                            </p:graphicEl>
                                          </p:spTgt>
                                        </p:tgtEl>
                                      </p:cBhvr>
                                    </p:animEffect>
                                  </p:childTnLst>
                                </p:cTn>
                              </p:par>
                            </p:childTnLst>
                          </p:cTn>
                        </p:par>
                        <p:par>
                          <p:cTn id="49" fill="hold">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3">
                                            <p:graphicEl>
                                              <a:dgm id="{F77E80A4-189A-4970-A968-30590CAFB10E}"/>
                                            </p:graphicEl>
                                          </p:spTgt>
                                        </p:tgtEl>
                                        <p:attrNameLst>
                                          <p:attrName>style.visibility</p:attrName>
                                        </p:attrNameLst>
                                      </p:cBhvr>
                                      <p:to>
                                        <p:strVal val="visible"/>
                                      </p:to>
                                    </p:set>
                                    <p:animEffect transition="in" filter="wipe(left)">
                                      <p:cBhvr>
                                        <p:cTn id="52" dur="750"/>
                                        <p:tgtEl>
                                          <p:spTgt spid="3">
                                            <p:graphicEl>
                                              <a:dgm id="{F77E80A4-189A-4970-A968-30590CAFB10E}"/>
                                            </p:graphicEl>
                                          </p:spTgt>
                                        </p:tgtEl>
                                      </p:cBhvr>
                                    </p:animEffect>
                                  </p:childTnLst>
                                </p:cTn>
                              </p:par>
                            </p:childTnLst>
                          </p:cTn>
                        </p:par>
                        <p:par>
                          <p:cTn id="53" fill="hold">
                            <p:stCondLst>
                              <p:cond delay="1750"/>
                            </p:stCondLst>
                            <p:childTnLst>
                              <p:par>
                                <p:cTn id="54" presetID="22" presetClass="entr" presetSubtype="8" fill="hold" grpId="0" nodeType="afterEffect">
                                  <p:stCondLst>
                                    <p:cond delay="0"/>
                                  </p:stCondLst>
                                  <p:childTnLst>
                                    <p:set>
                                      <p:cBhvr>
                                        <p:cTn id="55" dur="1" fill="hold">
                                          <p:stCondLst>
                                            <p:cond delay="0"/>
                                          </p:stCondLst>
                                        </p:cTn>
                                        <p:tgtEl>
                                          <p:spTgt spid="3">
                                            <p:graphicEl>
                                              <a:dgm id="{D6231200-6B03-4134-A9E1-B266F784FBC8}"/>
                                            </p:graphicEl>
                                          </p:spTgt>
                                        </p:tgtEl>
                                        <p:attrNameLst>
                                          <p:attrName>style.visibility</p:attrName>
                                        </p:attrNameLst>
                                      </p:cBhvr>
                                      <p:to>
                                        <p:strVal val="visible"/>
                                      </p:to>
                                    </p:set>
                                    <p:animEffect transition="in" filter="wipe(left)">
                                      <p:cBhvr>
                                        <p:cTn id="56" dur="500"/>
                                        <p:tgtEl>
                                          <p:spTgt spid="3">
                                            <p:graphicEl>
                                              <a:dgm id="{D6231200-6B03-4134-A9E1-B266F784FBC8}"/>
                                            </p:graphicEl>
                                          </p:spTgt>
                                        </p:tgtEl>
                                      </p:cBhvr>
                                    </p:animEffect>
                                  </p:childTnLst>
                                </p:cTn>
                              </p:par>
                            </p:childTnLst>
                          </p:cTn>
                        </p:par>
                        <p:par>
                          <p:cTn id="57" fill="hold">
                            <p:stCondLst>
                              <p:cond delay="2250"/>
                            </p:stCondLst>
                            <p:childTnLst>
                              <p:par>
                                <p:cTn id="58" presetID="22" presetClass="entr" presetSubtype="8" fill="hold" grpId="0" nodeType="afterEffect">
                                  <p:stCondLst>
                                    <p:cond delay="0"/>
                                  </p:stCondLst>
                                  <p:childTnLst>
                                    <p:set>
                                      <p:cBhvr>
                                        <p:cTn id="59" dur="1" fill="hold">
                                          <p:stCondLst>
                                            <p:cond delay="0"/>
                                          </p:stCondLst>
                                        </p:cTn>
                                        <p:tgtEl>
                                          <p:spTgt spid="3">
                                            <p:graphicEl>
                                              <a:dgm id="{7C835632-3B9B-4F53-AC91-18225D877871}"/>
                                            </p:graphicEl>
                                          </p:spTgt>
                                        </p:tgtEl>
                                        <p:attrNameLst>
                                          <p:attrName>style.visibility</p:attrName>
                                        </p:attrNameLst>
                                      </p:cBhvr>
                                      <p:to>
                                        <p:strVal val="visible"/>
                                      </p:to>
                                    </p:set>
                                    <p:animEffect transition="in" filter="wipe(left)">
                                      <p:cBhvr>
                                        <p:cTn id="60" dur="500"/>
                                        <p:tgtEl>
                                          <p:spTgt spid="3">
                                            <p:graphicEl>
                                              <a:dgm id="{7C835632-3B9B-4F53-AC91-18225D877871}"/>
                                            </p:graphicEl>
                                          </p:spTgt>
                                        </p:tgtEl>
                                      </p:cBhvr>
                                    </p:animEffect>
                                  </p:childTnLst>
                                </p:cTn>
                              </p:par>
                            </p:childTnLst>
                          </p:cTn>
                        </p:par>
                        <p:par>
                          <p:cTn id="61" fill="hold">
                            <p:stCondLst>
                              <p:cond delay="2750"/>
                            </p:stCondLst>
                            <p:childTnLst>
                              <p:par>
                                <p:cTn id="62" presetID="22" presetClass="entr" presetSubtype="8" fill="hold" grpId="0" nodeType="afterEffect">
                                  <p:stCondLst>
                                    <p:cond delay="0"/>
                                  </p:stCondLst>
                                  <p:childTnLst>
                                    <p:set>
                                      <p:cBhvr>
                                        <p:cTn id="63" dur="1" fill="hold">
                                          <p:stCondLst>
                                            <p:cond delay="0"/>
                                          </p:stCondLst>
                                        </p:cTn>
                                        <p:tgtEl>
                                          <p:spTgt spid="3">
                                            <p:graphicEl>
                                              <a:dgm id="{B7092B5A-C405-435E-81BE-A02F29B672BE}"/>
                                            </p:graphicEl>
                                          </p:spTgt>
                                        </p:tgtEl>
                                        <p:attrNameLst>
                                          <p:attrName>style.visibility</p:attrName>
                                        </p:attrNameLst>
                                      </p:cBhvr>
                                      <p:to>
                                        <p:strVal val="visible"/>
                                      </p:to>
                                    </p:set>
                                    <p:animEffect transition="in" filter="wipe(left)">
                                      <p:cBhvr>
                                        <p:cTn id="64" dur="500"/>
                                        <p:tgtEl>
                                          <p:spTgt spid="3">
                                            <p:graphicEl>
                                              <a:dgm id="{B7092B5A-C405-435E-81BE-A02F29B672BE}"/>
                                            </p:graphicEl>
                                          </p:spTgt>
                                        </p:tgtEl>
                                      </p:cBhvr>
                                    </p:animEffect>
                                  </p:childTnLst>
                                </p:cTn>
                              </p:par>
                            </p:childTnLst>
                          </p:cTn>
                        </p:par>
                        <p:par>
                          <p:cTn id="65" fill="hold">
                            <p:stCondLst>
                              <p:cond delay="3250"/>
                            </p:stCondLst>
                            <p:childTnLst>
                              <p:par>
                                <p:cTn id="66" presetID="22" presetClass="entr" presetSubtype="8" fill="hold" grpId="0" nodeType="afterEffect">
                                  <p:stCondLst>
                                    <p:cond delay="0"/>
                                  </p:stCondLst>
                                  <p:childTnLst>
                                    <p:set>
                                      <p:cBhvr>
                                        <p:cTn id="67" dur="1" fill="hold">
                                          <p:stCondLst>
                                            <p:cond delay="0"/>
                                          </p:stCondLst>
                                        </p:cTn>
                                        <p:tgtEl>
                                          <p:spTgt spid="3">
                                            <p:graphicEl>
                                              <a:dgm id="{CD3DE5B3-399B-458B-B7A5-A3DF01B7F480}"/>
                                            </p:graphicEl>
                                          </p:spTgt>
                                        </p:tgtEl>
                                        <p:attrNameLst>
                                          <p:attrName>style.visibility</p:attrName>
                                        </p:attrNameLst>
                                      </p:cBhvr>
                                      <p:to>
                                        <p:strVal val="visible"/>
                                      </p:to>
                                    </p:set>
                                    <p:animEffect transition="in" filter="wipe(left)">
                                      <p:cBhvr>
                                        <p:cTn id="68" dur="500"/>
                                        <p:tgtEl>
                                          <p:spTgt spid="3">
                                            <p:graphicEl>
                                              <a:dgm id="{CD3DE5B3-399B-458B-B7A5-A3DF01B7F480}"/>
                                            </p:graphicEl>
                                          </p:spTgt>
                                        </p:tgtEl>
                                      </p:cBhvr>
                                    </p:animEffect>
                                  </p:childTnLst>
                                </p:cTn>
                              </p:par>
                            </p:childTnLst>
                          </p:cTn>
                        </p:par>
                        <p:par>
                          <p:cTn id="69" fill="hold">
                            <p:stCondLst>
                              <p:cond delay="3750"/>
                            </p:stCondLst>
                            <p:childTnLst>
                              <p:par>
                                <p:cTn id="70" presetID="22" presetClass="entr" presetSubtype="8" fill="hold" grpId="0" nodeType="afterEffect">
                                  <p:stCondLst>
                                    <p:cond delay="0"/>
                                  </p:stCondLst>
                                  <p:childTnLst>
                                    <p:set>
                                      <p:cBhvr>
                                        <p:cTn id="71" dur="1" fill="hold">
                                          <p:stCondLst>
                                            <p:cond delay="0"/>
                                          </p:stCondLst>
                                        </p:cTn>
                                        <p:tgtEl>
                                          <p:spTgt spid="3">
                                            <p:graphicEl>
                                              <a:dgm id="{CCD193A9-75E1-4D7B-96CF-40BF3DFCC027}"/>
                                            </p:graphicEl>
                                          </p:spTgt>
                                        </p:tgtEl>
                                        <p:attrNameLst>
                                          <p:attrName>style.visibility</p:attrName>
                                        </p:attrNameLst>
                                      </p:cBhvr>
                                      <p:to>
                                        <p:strVal val="visible"/>
                                      </p:to>
                                    </p:set>
                                    <p:animEffect transition="in" filter="wipe(left)">
                                      <p:cBhvr>
                                        <p:cTn id="72" dur="500"/>
                                        <p:tgtEl>
                                          <p:spTgt spid="3">
                                            <p:graphicEl>
                                              <a:dgm id="{CCD193A9-75E1-4D7B-96CF-40BF3DFCC027}"/>
                                            </p:graphicEl>
                                          </p:spTgt>
                                        </p:tgtEl>
                                      </p:cBhvr>
                                    </p:animEffect>
                                  </p:childTnLst>
                                </p:cTn>
                              </p:par>
                            </p:childTnLst>
                          </p:cTn>
                        </p:par>
                        <p:par>
                          <p:cTn id="73" fill="hold">
                            <p:stCondLst>
                              <p:cond delay="4250"/>
                            </p:stCondLst>
                            <p:childTnLst>
                              <p:par>
                                <p:cTn id="74" presetID="22" presetClass="entr" presetSubtype="8" fill="hold" grpId="0" nodeType="afterEffect">
                                  <p:stCondLst>
                                    <p:cond delay="0"/>
                                  </p:stCondLst>
                                  <p:childTnLst>
                                    <p:set>
                                      <p:cBhvr>
                                        <p:cTn id="75" dur="1" fill="hold">
                                          <p:stCondLst>
                                            <p:cond delay="0"/>
                                          </p:stCondLst>
                                        </p:cTn>
                                        <p:tgtEl>
                                          <p:spTgt spid="3">
                                            <p:graphicEl>
                                              <a:dgm id="{DC67F0DD-992C-4289-92FA-89C48B1A4794}"/>
                                            </p:graphicEl>
                                          </p:spTgt>
                                        </p:tgtEl>
                                        <p:attrNameLst>
                                          <p:attrName>style.visibility</p:attrName>
                                        </p:attrNameLst>
                                      </p:cBhvr>
                                      <p:to>
                                        <p:strVal val="visible"/>
                                      </p:to>
                                    </p:set>
                                    <p:animEffect transition="in" filter="wipe(left)">
                                      <p:cBhvr>
                                        <p:cTn id="76" dur="750"/>
                                        <p:tgtEl>
                                          <p:spTgt spid="3">
                                            <p:graphicEl>
                                              <a:dgm id="{DC67F0DD-992C-4289-92FA-89C48B1A4794}"/>
                                            </p:graphicEl>
                                          </p:spTgt>
                                        </p:tgtEl>
                                      </p:cBhvr>
                                    </p:animEffect>
                                  </p:childTnLst>
                                </p:cTn>
                              </p:par>
                            </p:childTnLst>
                          </p:cTn>
                        </p:par>
                        <p:par>
                          <p:cTn id="77" fill="hold">
                            <p:stCondLst>
                              <p:cond delay="5000"/>
                            </p:stCondLst>
                            <p:childTnLst>
                              <p:par>
                                <p:cTn id="78" presetID="22" presetClass="entr" presetSubtype="8" fill="hold" grpId="0" nodeType="afterEffect">
                                  <p:stCondLst>
                                    <p:cond delay="0"/>
                                  </p:stCondLst>
                                  <p:childTnLst>
                                    <p:set>
                                      <p:cBhvr>
                                        <p:cTn id="79" dur="1" fill="hold">
                                          <p:stCondLst>
                                            <p:cond delay="0"/>
                                          </p:stCondLst>
                                        </p:cTn>
                                        <p:tgtEl>
                                          <p:spTgt spid="3">
                                            <p:graphicEl>
                                              <a:dgm id="{63D49068-A9CD-4D7C-83CB-BF0AFCAB0BCB}"/>
                                            </p:graphicEl>
                                          </p:spTgt>
                                        </p:tgtEl>
                                        <p:attrNameLst>
                                          <p:attrName>style.visibility</p:attrName>
                                        </p:attrNameLst>
                                      </p:cBhvr>
                                      <p:to>
                                        <p:strVal val="visible"/>
                                      </p:to>
                                    </p:set>
                                    <p:animEffect transition="in" filter="wipe(left)">
                                      <p:cBhvr>
                                        <p:cTn id="80" dur="500"/>
                                        <p:tgtEl>
                                          <p:spTgt spid="3">
                                            <p:graphicEl>
                                              <a:dgm id="{63D49068-A9CD-4D7C-83CB-BF0AFCAB0BCB}"/>
                                            </p:graphicEl>
                                          </p:spTgt>
                                        </p:tgtEl>
                                      </p:cBhvr>
                                    </p:animEffect>
                                  </p:childTnLst>
                                </p:cTn>
                              </p:par>
                            </p:childTnLst>
                          </p:cTn>
                        </p:par>
                        <p:par>
                          <p:cTn id="81" fill="hold">
                            <p:stCondLst>
                              <p:cond delay="5500"/>
                            </p:stCondLst>
                            <p:childTnLst>
                              <p:par>
                                <p:cTn id="82" presetID="22" presetClass="entr" presetSubtype="8" fill="hold" grpId="0" nodeType="afterEffect">
                                  <p:stCondLst>
                                    <p:cond delay="0"/>
                                  </p:stCondLst>
                                  <p:childTnLst>
                                    <p:set>
                                      <p:cBhvr>
                                        <p:cTn id="83" dur="1" fill="hold">
                                          <p:stCondLst>
                                            <p:cond delay="0"/>
                                          </p:stCondLst>
                                        </p:cTn>
                                        <p:tgtEl>
                                          <p:spTgt spid="3">
                                            <p:graphicEl>
                                              <a:dgm id="{10A0AF3F-3082-4582-B2E9-35F202507921}"/>
                                            </p:graphicEl>
                                          </p:spTgt>
                                        </p:tgtEl>
                                        <p:attrNameLst>
                                          <p:attrName>style.visibility</p:attrName>
                                        </p:attrNameLst>
                                      </p:cBhvr>
                                      <p:to>
                                        <p:strVal val="visible"/>
                                      </p:to>
                                    </p:set>
                                    <p:animEffect transition="in" filter="wipe(left)">
                                      <p:cBhvr>
                                        <p:cTn id="84" dur="500"/>
                                        <p:tgtEl>
                                          <p:spTgt spid="3">
                                            <p:graphicEl>
                                              <a:dgm id="{10A0AF3F-3082-4582-B2E9-35F202507921}"/>
                                            </p:graphicEl>
                                          </p:spTgt>
                                        </p:tgtEl>
                                      </p:cBhvr>
                                    </p:animEffect>
                                  </p:childTnLst>
                                </p:cTn>
                              </p:par>
                            </p:childTnLst>
                          </p:cTn>
                        </p:par>
                        <p:par>
                          <p:cTn id="85" fill="hold">
                            <p:stCondLst>
                              <p:cond delay="6000"/>
                            </p:stCondLst>
                            <p:childTnLst>
                              <p:par>
                                <p:cTn id="86" presetID="22" presetClass="entr" presetSubtype="8" fill="hold" grpId="0" nodeType="afterEffect">
                                  <p:stCondLst>
                                    <p:cond delay="0"/>
                                  </p:stCondLst>
                                  <p:childTnLst>
                                    <p:set>
                                      <p:cBhvr>
                                        <p:cTn id="87" dur="1" fill="hold">
                                          <p:stCondLst>
                                            <p:cond delay="0"/>
                                          </p:stCondLst>
                                        </p:cTn>
                                        <p:tgtEl>
                                          <p:spTgt spid="3">
                                            <p:graphicEl>
                                              <a:dgm id="{7658E0CF-A0BE-4E4D-B371-5DE89ED59C02}"/>
                                            </p:graphicEl>
                                          </p:spTgt>
                                        </p:tgtEl>
                                        <p:attrNameLst>
                                          <p:attrName>style.visibility</p:attrName>
                                        </p:attrNameLst>
                                      </p:cBhvr>
                                      <p:to>
                                        <p:strVal val="visible"/>
                                      </p:to>
                                    </p:set>
                                    <p:animEffect transition="in" filter="wipe(left)">
                                      <p:cBhvr>
                                        <p:cTn id="88" dur="500"/>
                                        <p:tgtEl>
                                          <p:spTgt spid="3">
                                            <p:graphicEl>
                                              <a:dgm id="{7658E0CF-A0BE-4E4D-B371-5DE89ED59C02}"/>
                                            </p:graphicEl>
                                          </p:spTgt>
                                        </p:tgtEl>
                                      </p:cBhvr>
                                    </p:animEffect>
                                  </p:childTnLst>
                                </p:cTn>
                              </p:par>
                            </p:childTnLst>
                          </p:cTn>
                        </p:par>
                        <p:par>
                          <p:cTn id="89" fill="hold">
                            <p:stCondLst>
                              <p:cond delay="6500"/>
                            </p:stCondLst>
                            <p:childTnLst>
                              <p:par>
                                <p:cTn id="90" presetID="22" presetClass="entr" presetSubtype="8" fill="hold" grpId="0" nodeType="afterEffect">
                                  <p:stCondLst>
                                    <p:cond delay="0"/>
                                  </p:stCondLst>
                                  <p:childTnLst>
                                    <p:set>
                                      <p:cBhvr>
                                        <p:cTn id="91" dur="1" fill="hold">
                                          <p:stCondLst>
                                            <p:cond delay="0"/>
                                          </p:stCondLst>
                                        </p:cTn>
                                        <p:tgtEl>
                                          <p:spTgt spid="3">
                                            <p:graphicEl>
                                              <a:dgm id="{079E47C6-EC7E-4E22-A40D-912C352352D9}"/>
                                            </p:graphicEl>
                                          </p:spTgt>
                                        </p:tgtEl>
                                        <p:attrNameLst>
                                          <p:attrName>style.visibility</p:attrName>
                                        </p:attrNameLst>
                                      </p:cBhvr>
                                      <p:to>
                                        <p:strVal val="visible"/>
                                      </p:to>
                                    </p:set>
                                    <p:animEffect transition="in" filter="wipe(left)">
                                      <p:cBhvr>
                                        <p:cTn id="92" dur="500"/>
                                        <p:tgtEl>
                                          <p:spTgt spid="3">
                                            <p:graphicEl>
                                              <a:dgm id="{079E47C6-EC7E-4E22-A40D-912C352352D9}"/>
                                            </p:graphicEl>
                                          </p:spTgt>
                                        </p:tgtEl>
                                      </p:cBhvr>
                                    </p:animEffect>
                                  </p:childTnLst>
                                </p:cTn>
                              </p:par>
                            </p:childTnLst>
                          </p:cTn>
                        </p:par>
                        <p:par>
                          <p:cTn id="93" fill="hold">
                            <p:stCondLst>
                              <p:cond delay="7000"/>
                            </p:stCondLst>
                            <p:childTnLst>
                              <p:par>
                                <p:cTn id="94" presetID="22" presetClass="entr" presetSubtype="8" fill="hold" grpId="0" nodeType="afterEffect">
                                  <p:stCondLst>
                                    <p:cond delay="0"/>
                                  </p:stCondLst>
                                  <p:childTnLst>
                                    <p:set>
                                      <p:cBhvr>
                                        <p:cTn id="95" dur="1" fill="hold">
                                          <p:stCondLst>
                                            <p:cond delay="0"/>
                                          </p:stCondLst>
                                        </p:cTn>
                                        <p:tgtEl>
                                          <p:spTgt spid="3">
                                            <p:graphicEl>
                                              <a:dgm id="{38C4AEC4-0331-4468-A505-7068C61A71FE}"/>
                                            </p:graphicEl>
                                          </p:spTgt>
                                        </p:tgtEl>
                                        <p:attrNameLst>
                                          <p:attrName>style.visibility</p:attrName>
                                        </p:attrNameLst>
                                      </p:cBhvr>
                                      <p:to>
                                        <p:strVal val="visible"/>
                                      </p:to>
                                    </p:set>
                                    <p:animEffect transition="in" filter="wipe(left)">
                                      <p:cBhvr>
                                        <p:cTn id="96" dur="500"/>
                                        <p:tgtEl>
                                          <p:spTgt spid="3">
                                            <p:graphicEl>
                                              <a:dgm id="{38C4AEC4-0331-4468-A505-7068C61A71FE}"/>
                                            </p:graphicEl>
                                          </p:spTgt>
                                        </p:tgtEl>
                                      </p:cBhvr>
                                    </p:animEffect>
                                  </p:childTnLst>
                                </p:cTn>
                              </p:par>
                            </p:childTnLst>
                          </p:cTn>
                        </p:par>
                        <p:par>
                          <p:cTn id="97" fill="hold">
                            <p:stCondLst>
                              <p:cond delay="7500"/>
                            </p:stCondLst>
                            <p:childTnLst>
                              <p:par>
                                <p:cTn id="98" presetID="22" presetClass="entr" presetSubtype="8" fill="hold" grpId="0" nodeType="afterEffect">
                                  <p:stCondLst>
                                    <p:cond delay="0"/>
                                  </p:stCondLst>
                                  <p:childTnLst>
                                    <p:set>
                                      <p:cBhvr>
                                        <p:cTn id="99" dur="1" fill="hold">
                                          <p:stCondLst>
                                            <p:cond delay="0"/>
                                          </p:stCondLst>
                                        </p:cTn>
                                        <p:tgtEl>
                                          <p:spTgt spid="3">
                                            <p:graphicEl>
                                              <a:dgm id="{6C8FF86C-FAD7-421F-9FBF-B6AC4E2B1342}"/>
                                            </p:graphicEl>
                                          </p:spTgt>
                                        </p:tgtEl>
                                        <p:attrNameLst>
                                          <p:attrName>style.visibility</p:attrName>
                                        </p:attrNameLst>
                                      </p:cBhvr>
                                      <p:to>
                                        <p:strVal val="visible"/>
                                      </p:to>
                                    </p:set>
                                    <p:animEffect transition="in" filter="wipe(left)">
                                      <p:cBhvr>
                                        <p:cTn id="100" dur="500"/>
                                        <p:tgtEl>
                                          <p:spTgt spid="3">
                                            <p:graphicEl>
                                              <a:dgm id="{6C8FF86C-FAD7-421F-9FBF-B6AC4E2B1342}"/>
                                            </p:graphicEl>
                                          </p:spTgt>
                                        </p:tgtEl>
                                      </p:cBhvr>
                                    </p:animEffect>
                                  </p:childTnLst>
                                </p:cTn>
                              </p:par>
                            </p:childTnLst>
                          </p:cTn>
                        </p:par>
                        <p:par>
                          <p:cTn id="101" fill="hold">
                            <p:stCondLst>
                              <p:cond delay="8000"/>
                            </p:stCondLst>
                            <p:childTnLst>
                              <p:par>
                                <p:cTn id="102" presetID="22" presetClass="entr" presetSubtype="8" fill="hold" grpId="0" nodeType="afterEffect">
                                  <p:stCondLst>
                                    <p:cond delay="0"/>
                                  </p:stCondLst>
                                  <p:childTnLst>
                                    <p:set>
                                      <p:cBhvr>
                                        <p:cTn id="103" dur="1" fill="hold">
                                          <p:stCondLst>
                                            <p:cond delay="0"/>
                                          </p:stCondLst>
                                        </p:cTn>
                                        <p:tgtEl>
                                          <p:spTgt spid="3">
                                            <p:graphicEl>
                                              <a:dgm id="{FE0B6767-2E1D-4EE7-9796-431AE3768585}"/>
                                            </p:graphicEl>
                                          </p:spTgt>
                                        </p:tgtEl>
                                        <p:attrNameLst>
                                          <p:attrName>style.visibility</p:attrName>
                                        </p:attrNameLst>
                                      </p:cBhvr>
                                      <p:to>
                                        <p:strVal val="visible"/>
                                      </p:to>
                                    </p:set>
                                    <p:animEffect transition="in" filter="wipe(left)">
                                      <p:cBhvr>
                                        <p:cTn id="104" dur="500"/>
                                        <p:tgtEl>
                                          <p:spTgt spid="3">
                                            <p:graphicEl>
                                              <a:dgm id="{FE0B6767-2E1D-4EE7-9796-431AE3768585}"/>
                                            </p:graphicEl>
                                          </p:spTgt>
                                        </p:tgtEl>
                                      </p:cBhvr>
                                    </p:animEffect>
                                  </p:childTnLst>
                                </p:cTn>
                              </p:par>
                            </p:childTnLst>
                          </p:cTn>
                        </p:par>
                        <p:par>
                          <p:cTn id="105" fill="hold">
                            <p:stCondLst>
                              <p:cond delay="8500"/>
                            </p:stCondLst>
                            <p:childTnLst>
                              <p:par>
                                <p:cTn id="106" presetID="22" presetClass="entr" presetSubtype="8" fill="hold" grpId="0" nodeType="afterEffect">
                                  <p:stCondLst>
                                    <p:cond delay="0"/>
                                  </p:stCondLst>
                                  <p:childTnLst>
                                    <p:set>
                                      <p:cBhvr>
                                        <p:cTn id="107" dur="1" fill="hold">
                                          <p:stCondLst>
                                            <p:cond delay="0"/>
                                          </p:stCondLst>
                                        </p:cTn>
                                        <p:tgtEl>
                                          <p:spTgt spid="3">
                                            <p:graphicEl>
                                              <a:dgm id="{9045E3F6-41D9-484C-9B7C-40E34A7AE41F}"/>
                                            </p:graphicEl>
                                          </p:spTgt>
                                        </p:tgtEl>
                                        <p:attrNameLst>
                                          <p:attrName>style.visibility</p:attrName>
                                        </p:attrNameLst>
                                      </p:cBhvr>
                                      <p:to>
                                        <p:strVal val="visible"/>
                                      </p:to>
                                    </p:set>
                                    <p:animEffect transition="in" filter="wipe(left)">
                                      <p:cBhvr>
                                        <p:cTn id="108" dur="750"/>
                                        <p:tgtEl>
                                          <p:spTgt spid="3">
                                            <p:graphicEl>
                                              <a:dgm id="{9045E3F6-41D9-484C-9B7C-40E34A7AE41F}"/>
                                            </p:graphicEl>
                                          </p:spTgt>
                                        </p:tgtEl>
                                      </p:cBhvr>
                                    </p:animEffect>
                                  </p:childTnLst>
                                </p:cTn>
                              </p:par>
                            </p:childTnLst>
                          </p:cTn>
                        </p:par>
                        <p:par>
                          <p:cTn id="109" fill="hold">
                            <p:stCondLst>
                              <p:cond delay="9250"/>
                            </p:stCondLst>
                            <p:childTnLst>
                              <p:par>
                                <p:cTn id="110" presetID="22" presetClass="entr" presetSubtype="8" fill="hold" grpId="0" nodeType="afterEffect">
                                  <p:stCondLst>
                                    <p:cond delay="0"/>
                                  </p:stCondLst>
                                  <p:childTnLst>
                                    <p:set>
                                      <p:cBhvr>
                                        <p:cTn id="111" dur="1" fill="hold">
                                          <p:stCondLst>
                                            <p:cond delay="0"/>
                                          </p:stCondLst>
                                        </p:cTn>
                                        <p:tgtEl>
                                          <p:spTgt spid="3">
                                            <p:graphicEl>
                                              <a:dgm id="{D18559AD-FAA1-4FBB-AC7B-1CB84C9044AC}"/>
                                            </p:graphicEl>
                                          </p:spTgt>
                                        </p:tgtEl>
                                        <p:attrNameLst>
                                          <p:attrName>style.visibility</p:attrName>
                                        </p:attrNameLst>
                                      </p:cBhvr>
                                      <p:to>
                                        <p:strVal val="visible"/>
                                      </p:to>
                                    </p:set>
                                    <p:animEffect transition="in" filter="wipe(left)">
                                      <p:cBhvr>
                                        <p:cTn id="112" dur="500"/>
                                        <p:tgtEl>
                                          <p:spTgt spid="3">
                                            <p:graphicEl>
                                              <a:dgm id="{D18559AD-FAA1-4FBB-AC7B-1CB84C9044AC}"/>
                                            </p:graphicEl>
                                          </p:spTgt>
                                        </p:tgtEl>
                                      </p:cBhvr>
                                    </p:animEffect>
                                  </p:childTnLst>
                                </p:cTn>
                              </p:par>
                            </p:childTnLst>
                          </p:cTn>
                        </p:par>
                        <p:par>
                          <p:cTn id="113" fill="hold">
                            <p:stCondLst>
                              <p:cond delay="9750"/>
                            </p:stCondLst>
                            <p:childTnLst>
                              <p:par>
                                <p:cTn id="114" presetID="22" presetClass="entr" presetSubtype="8" fill="hold" grpId="0" nodeType="afterEffect">
                                  <p:stCondLst>
                                    <p:cond delay="0"/>
                                  </p:stCondLst>
                                  <p:childTnLst>
                                    <p:set>
                                      <p:cBhvr>
                                        <p:cTn id="115" dur="1" fill="hold">
                                          <p:stCondLst>
                                            <p:cond delay="0"/>
                                          </p:stCondLst>
                                        </p:cTn>
                                        <p:tgtEl>
                                          <p:spTgt spid="3">
                                            <p:graphicEl>
                                              <a:dgm id="{680A0164-C93D-4040-AA65-F68674807D78}"/>
                                            </p:graphicEl>
                                          </p:spTgt>
                                        </p:tgtEl>
                                        <p:attrNameLst>
                                          <p:attrName>style.visibility</p:attrName>
                                        </p:attrNameLst>
                                      </p:cBhvr>
                                      <p:to>
                                        <p:strVal val="visible"/>
                                      </p:to>
                                    </p:set>
                                    <p:animEffect transition="in" filter="wipe(left)">
                                      <p:cBhvr>
                                        <p:cTn id="116" dur="500"/>
                                        <p:tgtEl>
                                          <p:spTgt spid="3">
                                            <p:graphicEl>
                                              <a:dgm id="{680A0164-C93D-4040-AA65-F68674807D7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図表 2"/>
          <p:cNvGraphicFramePr/>
          <p:nvPr>
            <p:extLst/>
          </p:nvPr>
        </p:nvGraphicFramePr>
        <p:xfrm>
          <a:off x="348344" y="841830"/>
          <a:ext cx="11486090" cy="52977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タイトル 1"/>
          <p:cNvSpPr>
            <a:spLocks noGrp="1"/>
          </p:cNvSpPr>
          <p:nvPr>
            <p:ph type="title"/>
          </p:nvPr>
        </p:nvSpPr>
        <p:spPr>
          <a:xfrm>
            <a:off x="833589" y="263525"/>
            <a:ext cx="10515600" cy="462189"/>
          </a:xfrm>
        </p:spPr>
        <p:txBody>
          <a:bodyPr>
            <a:noAutofit/>
          </a:bodyPr>
          <a:lstStyle/>
          <a:p>
            <a:r>
              <a:rPr kumimoji="1" lang="ja-JP" altLang="en-US" sz="3600" dirty="0" smtClean="0"/>
              <a:t>民法の</a:t>
            </a:r>
            <a:r>
              <a:rPr kumimoji="1" lang="en-US" altLang="ja-JP" sz="3600" dirty="0" smtClean="0"/>
              <a:t>Google</a:t>
            </a:r>
            <a:r>
              <a:rPr kumimoji="1" lang="ja-JP" altLang="en-US" sz="3600" dirty="0" smtClean="0"/>
              <a:t>マップ（その</a:t>
            </a:r>
            <a:r>
              <a:rPr kumimoji="1" lang="en-US" altLang="ja-JP" sz="3600" dirty="0" smtClean="0"/>
              <a:t>5</a:t>
            </a:r>
            <a:r>
              <a:rPr kumimoji="1" lang="ja-JP" altLang="en-US" sz="3600" dirty="0" smtClean="0"/>
              <a:t>）</a:t>
            </a:r>
            <a:endParaRPr kumimoji="1" lang="ja-JP" altLang="en-US" sz="3600" dirty="0"/>
          </a:p>
        </p:txBody>
      </p:sp>
    </p:spTree>
    <p:extLst>
      <p:ext uri="{BB962C8B-B14F-4D97-AF65-F5344CB8AC3E}">
        <p14:creationId xmlns:p14="http://schemas.microsoft.com/office/powerpoint/2010/main" val="378213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graphicEl>
                                              <a:dgm id="{26913E06-9DC7-4BBC-9170-498BEA44AA25}"/>
                                            </p:graphicEl>
                                          </p:spTgt>
                                        </p:tgtEl>
                                        <p:attrNameLst>
                                          <p:attrName>style.visibility</p:attrName>
                                        </p:attrNameLst>
                                      </p:cBhvr>
                                      <p:to>
                                        <p:strVal val="visible"/>
                                      </p:to>
                                    </p:set>
                                    <p:animEffect transition="in" filter="wipe(left)">
                                      <p:cBhvr>
                                        <p:cTn id="7" dur="500"/>
                                        <p:tgtEl>
                                          <p:spTgt spid="3">
                                            <p:graphicEl>
                                              <a:dgm id="{26913E06-9DC7-4BBC-9170-498BEA44AA25}"/>
                                            </p:graphic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graphicEl>
                                              <a:dgm id="{05BAE654-8871-4C83-A010-24A5113EAC94}"/>
                                            </p:graphicEl>
                                          </p:spTgt>
                                        </p:tgtEl>
                                        <p:attrNameLst>
                                          <p:attrName>style.visibility</p:attrName>
                                        </p:attrNameLst>
                                      </p:cBhvr>
                                      <p:to>
                                        <p:strVal val="visible"/>
                                      </p:to>
                                    </p:set>
                                    <p:animEffect transition="in" filter="wipe(left)">
                                      <p:cBhvr>
                                        <p:cTn id="11" dur="500"/>
                                        <p:tgtEl>
                                          <p:spTgt spid="3">
                                            <p:graphicEl>
                                              <a:dgm id="{05BAE654-8871-4C83-A010-24A5113EAC94}"/>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graphicEl>
                                              <a:dgm id="{47F27950-67DF-41D3-A5BB-4E22D92A9527}"/>
                                            </p:graphicEl>
                                          </p:spTgt>
                                        </p:tgtEl>
                                        <p:attrNameLst>
                                          <p:attrName>style.visibility</p:attrName>
                                        </p:attrNameLst>
                                      </p:cBhvr>
                                      <p:to>
                                        <p:strVal val="visible"/>
                                      </p:to>
                                    </p:set>
                                    <p:animEffect transition="in" filter="wipe(left)">
                                      <p:cBhvr>
                                        <p:cTn id="16" dur="500"/>
                                        <p:tgtEl>
                                          <p:spTgt spid="3">
                                            <p:graphicEl>
                                              <a:dgm id="{47F27950-67DF-41D3-A5BB-4E22D92A9527}"/>
                                            </p:graphicEl>
                                          </p:spTgt>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3">
                                            <p:graphicEl>
                                              <a:dgm id="{747EE347-8FAC-47B6-BDCB-0F57C780B90C}"/>
                                            </p:graphicEl>
                                          </p:spTgt>
                                        </p:tgtEl>
                                        <p:attrNameLst>
                                          <p:attrName>style.visibility</p:attrName>
                                        </p:attrNameLst>
                                      </p:cBhvr>
                                      <p:to>
                                        <p:strVal val="visible"/>
                                      </p:to>
                                    </p:set>
                                    <p:animEffect transition="in" filter="wipe(left)">
                                      <p:cBhvr>
                                        <p:cTn id="20" dur="500"/>
                                        <p:tgtEl>
                                          <p:spTgt spid="3">
                                            <p:graphicEl>
                                              <a:dgm id="{747EE347-8FAC-47B6-BDCB-0F57C780B90C}"/>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graphicEl>
                                              <a:dgm id="{266245D4-4B6F-48B7-ACB8-9620D9220F2F}"/>
                                            </p:graphicEl>
                                          </p:spTgt>
                                        </p:tgtEl>
                                        <p:attrNameLst>
                                          <p:attrName>style.visibility</p:attrName>
                                        </p:attrNameLst>
                                      </p:cBhvr>
                                      <p:to>
                                        <p:strVal val="visible"/>
                                      </p:to>
                                    </p:set>
                                    <p:animEffect transition="in" filter="wipe(left)">
                                      <p:cBhvr>
                                        <p:cTn id="25" dur="500"/>
                                        <p:tgtEl>
                                          <p:spTgt spid="3">
                                            <p:graphicEl>
                                              <a:dgm id="{266245D4-4B6F-48B7-ACB8-9620D9220F2F}"/>
                                            </p:graphic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graphicEl>
                                              <a:dgm id="{EAE1E475-EB3F-4C6B-A1A8-F406F062B697}"/>
                                            </p:graphicEl>
                                          </p:spTgt>
                                        </p:tgtEl>
                                        <p:attrNameLst>
                                          <p:attrName>style.visibility</p:attrName>
                                        </p:attrNameLst>
                                      </p:cBhvr>
                                      <p:to>
                                        <p:strVal val="visible"/>
                                      </p:to>
                                    </p:set>
                                    <p:animEffect transition="in" filter="wipe(left)">
                                      <p:cBhvr>
                                        <p:cTn id="29" dur="500"/>
                                        <p:tgtEl>
                                          <p:spTgt spid="3">
                                            <p:graphicEl>
                                              <a:dgm id="{EAE1E475-EB3F-4C6B-A1A8-F406F062B697}"/>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graphicEl>
                                              <a:dgm id="{E633C98E-B9EA-405F-A9E0-730ADED4BD4F}"/>
                                            </p:graphicEl>
                                          </p:spTgt>
                                        </p:tgtEl>
                                        <p:attrNameLst>
                                          <p:attrName>style.visibility</p:attrName>
                                        </p:attrNameLst>
                                      </p:cBhvr>
                                      <p:to>
                                        <p:strVal val="visible"/>
                                      </p:to>
                                    </p:set>
                                    <p:animEffect transition="in" filter="wipe(left)">
                                      <p:cBhvr>
                                        <p:cTn id="34" dur="500"/>
                                        <p:tgtEl>
                                          <p:spTgt spid="3">
                                            <p:graphicEl>
                                              <a:dgm id="{E633C98E-B9EA-405F-A9E0-730ADED4BD4F}"/>
                                            </p:graphicEl>
                                          </p:spTgt>
                                        </p:tgtEl>
                                      </p:cBhvr>
                                    </p:animEffect>
                                  </p:childTnLst>
                                </p:cTn>
                              </p:par>
                            </p:childTnLst>
                          </p:cTn>
                        </p:par>
                        <p:par>
                          <p:cTn id="35" fill="hold">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3">
                                            <p:graphicEl>
                                              <a:dgm id="{A96CBC38-C85B-4BC4-B575-757A06B7A92F}"/>
                                            </p:graphicEl>
                                          </p:spTgt>
                                        </p:tgtEl>
                                        <p:attrNameLst>
                                          <p:attrName>style.visibility</p:attrName>
                                        </p:attrNameLst>
                                      </p:cBhvr>
                                      <p:to>
                                        <p:strVal val="visible"/>
                                      </p:to>
                                    </p:set>
                                    <p:animEffect transition="in" filter="wipe(left)">
                                      <p:cBhvr>
                                        <p:cTn id="38" dur="500"/>
                                        <p:tgtEl>
                                          <p:spTgt spid="3">
                                            <p:graphicEl>
                                              <a:dgm id="{A96CBC38-C85B-4BC4-B575-757A06B7A92F}"/>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graphicEl>
                                              <a:dgm id="{69D12524-2FAA-4CA1-BFCE-9C803473E6CC}"/>
                                            </p:graphicEl>
                                          </p:spTgt>
                                        </p:tgtEl>
                                        <p:attrNameLst>
                                          <p:attrName>style.visibility</p:attrName>
                                        </p:attrNameLst>
                                      </p:cBhvr>
                                      <p:to>
                                        <p:strVal val="visible"/>
                                      </p:to>
                                    </p:set>
                                    <p:animEffect transition="in" filter="wipe(left)">
                                      <p:cBhvr>
                                        <p:cTn id="43" dur="500"/>
                                        <p:tgtEl>
                                          <p:spTgt spid="3">
                                            <p:graphicEl>
                                              <a:dgm id="{69D12524-2FAA-4CA1-BFCE-9C803473E6CC}"/>
                                            </p:graphicEl>
                                          </p:spTgt>
                                        </p:tgtEl>
                                      </p:cBhvr>
                                    </p:animEffect>
                                  </p:childTnLst>
                                </p:cTn>
                              </p:par>
                            </p:childTnLst>
                          </p:cTn>
                        </p:par>
                        <p:par>
                          <p:cTn id="44" fill="hold">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3">
                                            <p:graphicEl>
                                              <a:dgm id="{2A4CEBC0-8A6E-4BCA-89E4-920FE7CFDCBD}"/>
                                            </p:graphicEl>
                                          </p:spTgt>
                                        </p:tgtEl>
                                        <p:attrNameLst>
                                          <p:attrName>style.visibility</p:attrName>
                                        </p:attrNameLst>
                                      </p:cBhvr>
                                      <p:to>
                                        <p:strVal val="visible"/>
                                      </p:to>
                                    </p:set>
                                    <p:animEffect transition="in" filter="wipe(left)">
                                      <p:cBhvr>
                                        <p:cTn id="47" dur="500"/>
                                        <p:tgtEl>
                                          <p:spTgt spid="3">
                                            <p:graphicEl>
                                              <a:dgm id="{2A4CEBC0-8A6E-4BCA-89E4-920FE7CFDCBD}"/>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graphicEl>
                                              <a:dgm id="{E9B50C45-1397-47FB-B8DB-895D433A76BB}"/>
                                            </p:graphicEl>
                                          </p:spTgt>
                                        </p:tgtEl>
                                        <p:attrNameLst>
                                          <p:attrName>style.visibility</p:attrName>
                                        </p:attrNameLst>
                                      </p:cBhvr>
                                      <p:to>
                                        <p:strVal val="visible"/>
                                      </p:to>
                                    </p:set>
                                    <p:animEffect transition="in" filter="wipe(left)">
                                      <p:cBhvr>
                                        <p:cTn id="52" dur="500"/>
                                        <p:tgtEl>
                                          <p:spTgt spid="3">
                                            <p:graphicEl>
                                              <a:dgm id="{E9B50C45-1397-47FB-B8DB-895D433A76BB}"/>
                                            </p:graphicEl>
                                          </p:spTgt>
                                        </p:tgtEl>
                                      </p:cBhvr>
                                    </p:animEffect>
                                  </p:childTnLst>
                                </p:cTn>
                              </p:par>
                            </p:childTnLst>
                          </p:cTn>
                        </p:par>
                        <p:par>
                          <p:cTn id="53" fill="hold">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3">
                                            <p:graphicEl>
                                              <a:dgm id="{12C71B13-F8A1-4D45-B88F-238DAAFC7BE0}"/>
                                            </p:graphicEl>
                                          </p:spTgt>
                                        </p:tgtEl>
                                        <p:attrNameLst>
                                          <p:attrName>style.visibility</p:attrName>
                                        </p:attrNameLst>
                                      </p:cBhvr>
                                      <p:to>
                                        <p:strVal val="visible"/>
                                      </p:to>
                                    </p:set>
                                    <p:animEffect transition="in" filter="wipe(left)">
                                      <p:cBhvr>
                                        <p:cTn id="56" dur="500"/>
                                        <p:tgtEl>
                                          <p:spTgt spid="3">
                                            <p:graphicEl>
                                              <a:dgm id="{12C71B13-F8A1-4D45-B88F-238DAAFC7BE0}"/>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
                                            <p:graphicEl>
                                              <a:dgm id="{5365163B-9B68-4C4E-84BE-9328356F22E8}"/>
                                            </p:graphicEl>
                                          </p:spTgt>
                                        </p:tgtEl>
                                        <p:attrNameLst>
                                          <p:attrName>style.visibility</p:attrName>
                                        </p:attrNameLst>
                                      </p:cBhvr>
                                      <p:to>
                                        <p:strVal val="visible"/>
                                      </p:to>
                                    </p:set>
                                    <p:animEffect transition="in" filter="wipe(left)">
                                      <p:cBhvr>
                                        <p:cTn id="61" dur="500"/>
                                        <p:tgtEl>
                                          <p:spTgt spid="3">
                                            <p:graphicEl>
                                              <a:dgm id="{5365163B-9B68-4C4E-84BE-9328356F22E8}"/>
                                            </p:graphicEl>
                                          </p:spTgt>
                                        </p:tgtEl>
                                      </p:cBhvr>
                                    </p:animEffect>
                                  </p:childTnLst>
                                </p:cTn>
                              </p:par>
                            </p:childTnLst>
                          </p:cTn>
                        </p:par>
                        <p:par>
                          <p:cTn id="62" fill="hold">
                            <p:stCondLst>
                              <p:cond delay="500"/>
                            </p:stCondLst>
                            <p:childTnLst>
                              <p:par>
                                <p:cTn id="63" presetID="22" presetClass="entr" presetSubtype="8" fill="hold" grpId="0" nodeType="afterEffect">
                                  <p:stCondLst>
                                    <p:cond delay="0"/>
                                  </p:stCondLst>
                                  <p:childTnLst>
                                    <p:set>
                                      <p:cBhvr>
                                        <p:cTn id="64" dur="1" fill="hold">
                                          <p:stCondLst>
                                            <p:cond delay="0"/>
                                          </p:stCondLst>
                                        </p:cTn>
                                        <p:tgtEl>
                                          <p:spTgt spid="3">
                                            <p:graphicEl>
                                              <a:dgm id="{036C05F7-345B-402C-B803-F5911687B8B0}"/>
                                            </p:graphicEl>
                                          </p:spTgt>
                                        </p:tgtEl>
                                        <p:attrNameLst>
                                          <p:attrName>style.visibility</p:attrName>
                                        </p:attrNameLst>
                                      </p:cBhvr>
                                      <p:to>
                                        <p:strVal val="visible"/>
                                      </p:to>
                                    </p:set>
                                    <p:animEffect transition="in" filter="wipe(left)">
                                      <p:cBhvr>
                                        <p:cTn id="65" dur="500"/>
                                        <p:tgtEl>
                                          <p:spTgt spid="3">
                                            <p:graphicEl>
                                              <a:dgm id="{036C05F7-345B-402C-B803-F5911687B8B0}"/>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3">
                                            <p:graphicEl>
                                              <a:dgm id="{B68A7CDE-872A-4887-A15B-12686FD44DCC}"/>
                                            </p:graphicEl>
                                          </p:spTgt>
                                        </p:tgtEl>
                                        <p:attrNameLst>
                                          <p:attrName>style.visibility</p:attrName>
                                        </p:attrNameLst>
                                      </p:cBhvr>
                                      <p:to>
                                        <p:strVal val="visible"/>
                                      </p:to>
                                    </p:set>
                                    <p:animEffect transition="in" filter="wipe(left)">
                                      <p:cBhvr>
                                        <p:cTn id="70" dur="500"/>
                                        <p:tgtEl>
                                          <p:spTgt spid="3">
                                            <p:graphicEl>
                                              <a:dgm id="{B68A7CDE-872A-4887-A15B-12686FD44DCC}"/>
                                            </p:graphicEl>
                                          </p:spTgt>
                                        </p:tgtEl>
                                      </p:cBhvr>
                                    </p:animEffect>
                                  </p:childTnLst>
                                </p:cTn>
                              </p:par>
                            </p:childTnLst>
                          </p:cTn>
                        </p:par>
                        <p:par>
                          <p:cTn id="71" fill="hold">
                            <p:stCondLst>
                              <p:cond delay="500"/>
                            </p:stCondLst>
                            <p:childTnLst>
                              <p:par>
                                <p:cTn id="72" presetID="22" presetClass="entr" presetSubtype="8" fill="hold" grpId="0" nodeType="afterEffect">
                                  <p:stCondLst>
                                    <p:cond delay="0"/>
                                  </p:stCondLst>
                                  <p:childTnLst>
                                    <p:set>
                                      <p:cBhvr>
                                        <p:cTn id="73" dur="1" fill="hold">
                                          <p:stCondLst>
                                            <p:cond delay="0"/>
                                          </p:stCondLst>
                                        </p:cTn>
                                        <p:tgtEl>
                                          <p:spTgt spid="3">
                                            <p:graphicEl>
                                              <a:dgm id="{BE1EA5C7-AEDD-4477-A16A-4343A8D2DFA6}"/>
                                            </p:graphicEl>
                                          </p:spTgt>
                                        </p:tgtEl>
                                        <p:attrNameLst>
                                          <p:attrName>style.visibility</p:attrName>
                                        </p:attrNameLst>
                                      </p:cBhvr>
                                      <p:to>
                                        <p:strVal val="visible"/>
                                      </p:to>
                                    </p:set>
                                    <p:animEffect transition="in" filter="wipe(left)">
                                      <p:cBhvr>
                                        <p:cTn id="74" dur="500"/>
                                        <p:tgtEl>
                                          <p:spTgt spid="3">
                                            <p:graphicEl>
                                              <a:dgm id="{BE1EA5C7-AEDD-4477-A16A-4343A8D2DFA6}"/>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3">
                                            <p:graphicEl>
                                              <a:dgm id="{DBF817A4-E00C-41E2-8043-CB4416B37900}"/>
                                            </p:graphicEl>
                                          </p:spTgt>
                                        </p:tgtEl>
                                        <p:attrNameLst>
                                          <p:attrName>style.visibility</p:attrName>
                                        </p:attrNameLst>
                                      </p:cBhvr>
                                      <p:to>
                                        <p:strVal val="visible"/>
                                      </p:to>
                                    </p:set>
                                    <p:animEffect transition="in" filter="wipe(left)">
                                      <p:cBhvr>
                                        <p:cTn id="79" dur="500"/>
                                        <p:tgtEl>
                                          <p:spTgt spid="3">
                                            <p:graphicEl>
                                              <a:dgm id="{DBF817A4-E00C-41E2-8043-CB4416B37900}"/>
                                            </p:graphicEl>
                                          </p:spTgt>
                                        </p:tgtEl>
                                      </p:cBhvr>
                                    </p:animEffect>
                                  </p:childTnLst>
                                </p:cTn>
                              </p:par>
                            </p:childTnLst>
                          </p:cTn>
                        </p:par>
                        <p:par>
                          <p:cTn id="80" fill="hold">
                            <p:stCondLst>
                              <p:cond delay="500"/>
                            </p:stCondLst>
                            <p:childTnLst>
                              <p:par>
                                <p:cTn id="81" presetID="22" presetClass="entr" presetSubtype="8" fill="hold" grpId="0" nodeType="afterEffect">
                                  <p:stCondLst>
                                    <p:cond delay="0"/>
                                  </p:stCondLst>
                                  <p:childTnLst>
                                    <p:set>
                                      <p:cBhvr>
                                        <p:cTn id="82" dur="1" fill="hold">
                                          <p:stCondLst>
                                            <p:cond delay="0"/>
                                          </p:stCondLst>
                                        </p:cTn>
                                        <p:tgtEl>
                                          <p:spTgt spid="3">
                                            <p:graphicEl>
                                              <a:dgm id="{44A53407-32D7-4A77-A4F2-8F2D7B830D0D}"/>
                                            </p:graphicEl>
                                          </p:spTgt>
                                        </p:tgtEl>
                                        <p:attrNameLst>
                                          <p:attrName>style.visibility</p:attrName>
                                        </p:attrNameLst>
                                      </p:cBhvr>
                                      <p:to>
                                        <p:strVal val="visible"/>
                                      </p:to>
                                    </p:set>
                                    <p:animEffect transition="in" filter="wipe(left)">
                                      <p:cBhvr>
                                        <p:cTn id="83" dur="500"/>
                                        <p:tgtEl>
                                          <p:spTgt spid="3">
                                            <p:graphicEl>
                                              <a:dgm id="{44A53407-32D7-4A77-A4F2-8F2D7B830D0D}"/>
                                            </p:graphic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3">
                                            <p:graphicEl>
                                              <a:dgm id="{9827D1C1-F45E-401B-9B3A-977BA5A778BE}"/>
                                            </p:graphicEl>
                                          </p:spTgt>
                                        </p:tgtEl>
                                        <p:attrNameLst>
                                          <p:attrName>style.visibility</p:attrName>
                                        </p:attrNameLst>
                                      </p:cBhvr>
                                      <p:to>
                                        <p:strVal val="visible"/>
                                      </p:to>
                                    </p:set>
                                    <p:animEffect transition="in" filter="wipe(left)">
                                      <p:cBhvr>
                                        <p:cTn id="88" dur="500"/>
                                        <p:tgtEl>
                                          <p:spTgt spid="3">
                                            <p:graphicEl>
                                              <a:dgm id="{9827D1C1-F45E-401B-9B3A-977BA5A778BE}"/>
                                            </p:graphicEl>
                                          </p:spTgt>
                                        </p:tgtEl>
                                      </p:cBhvr>
                                    </p:animEffect>
                                  </p:childTnLst>
                                </p:cTn>
                              </p:par>
                            </p:childTnLst>
                          </p:cTn>
                        </p:par>
                        <p:par>
                          <p:cTn id="89" fill="hold">
                            <p:stCondLst>
                              <p:cond delay="500"/>
                            </p:stCondLst>
                            <p:childTnLst>
                              <p:par>
                                <p:cTn id="90" presetID="22" presetClass="entr" presetSubtype="8" fill="hold" grpId="0" nodeType="afterEffect">
                                  <p:stCondLst>
                                    <p:cond delay="0"/>
                                  </p:stCondLst>
                                  <p:childTnLst>
                                    <p:set>
                                      <p:cBhvr>
                                        <p:cTn id="91" dur="1" fill="hold">
                                          <p:stCondLst>
                                            <p:cond delay="0"/>
                                          </p:stCondLst>
                                        </p:cTn>
                                        <p:tgtEl>
                                          <p:spTgt spid="3">
                                            <p:graphicEl>
                                              <a:dgm id="{46557D72-C05F-42D2-8095-EC744B388E7D}"/>
                                            </p:graphicEl>
                                          </p:spTgt>
                                        </p:tgtEl>
                                        <p:attrNameLst>
                                          <p:attrName>style.visibility</p:attrName>
                                        </p:attrNameLst>
                                      </p:cBhvr>
                                      <p:to>
                                        <p:strVal val="visible"/>
                                      </p:to>
                                    </p:set>
                                    <p:animEffect transition="in" filter="wipe(left)">
                                      <p:cBhvr>
                                        <p:cTn id="92" dur="500"/>
                                        <p:tgtEl>
                                          <p:spTgt spid="3">
                                            <p:graphicEl>
                                              <a:dgm id="{46557D72-C05F-42D2-8095-EC744B388E7D}"/>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
                                            <p:graphicEl>
                                              <a:dgm id="{2F57C042-9A57-4208-B974-9142E1EA99AA}"/>
                                            </p:graphicEl>
                                          </p:spTgt>
                                        </p:tgtEl>
                                        <p:attrNameLst>
                                          <p:attrName>style.visibility</p:attrName>
                                        </p:attrNameLst>
                                      </p:cBhvr>
                                      <p:to>
                                        <p:strVal val="visible"/>
                                      </p:to>
                                    </p:set>
                                    <p:animEffect transition="in" filter="wipe(left)">
                                      <p:cBhvr>
                                        <p:cTn id="97" dur="500"/>
                                        <p:tgtEl>
                                          <p:spTgt spid="3">
                                            <p:graphicEl>
                                              <a:dgm id="{2F57C042-9A57-4208-B974-9142E1EA99AA}"/>
                                            </p:graphicEl>
                                          </p:spTgt>
                                        </p:tgtEl>
                                      </p:cBhvr>
                                    </p:animEffect>
                                  </p:childTnLst>
                                </p:cTn>
                              </p:par>
                            </p:childTnLst>
                          </p:cTn>
                        </p:par>
                        <p:par>
                          <p:cTn id="98" fill="hold">
                            <p:stCondLst>
                              <p:cond delay="500"/>
                            </p:stCondLst>
                            <p:childTnLst>
                              <p:par>
                                <p:cTn id="99" presetID="22" presetClass="entr" presetSubtype="8" fill="hold" grpId="0" nodeType="afterEffect">
                                  <p:stCondLst>
                                    <p:cond delay="0"/>
                                  </p:stCondLst>
                                  <p:childTnLst>
                                    <p:set>
                                      <p:cBhvr>
                                        <p:cTn id="100" dur="1" fill="hold">
                                          <p:stCondLst>
                                            <p:cond delay="0"/>
                                          </p:stCondLst>
                                        </p:cTn>
                                        <p:tgtEl>
                                          <p:spTgt spid="3">
                                            <p:graphicEl>
                                              <a:dgm id="{16D60908-1FCA-48BB-ABAD-7ACDA8F929B7}"/>
                                            </p:graphicEl>
                                          </p:spTgt>
                                        </p:tgtEl>
                                        <p:attrNameLst>
                                          <p:attrName>style.visibility</p:attrName>
                                        </p:attrNameLst>
                                      </p:cBhvr>
                                      <p:to>
                                        <p:strVal val="visible"/>
                                      </p:to>
                                    </p:set>
                                    <p:animEffect transition="in" filter="wipe(left)">
                                      <p:cBhvr>
                                        <p:cTn id="101" dur="500"/>
                                        <p:tgtEl>
                                          <p:spTgt spid="3">
                                            <p:graphicEl>
                                              <a:dgm id="{16D60908-1FCA-48BB-ABAD-7ACDA8F929B7}"/>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3">
                                            <p:graphicEl>
                                              <a:dgm id="{326FD7F1-5747-4022-8D7A-E5F61C9B64A1}"/>
                                            </p:graphicEl>
                                          </p:spTgt>
                                        </p:tgtEl>
                                        <p:attrNameLst>
                                          <p:attrName>style.visibility</p:attrName>
                                        </p:attrNameLst>
                                      </p:cBhvr>
                                      <p:to>
                                        <p:strVal val="visible"/>
                                      </p:to>
                                    </p:set>
                                    <p:animEffect transition="in" filter="wipe(left)">
                                      <p:cBhvr>
                                        <p:cTn id="106" dur="500"/>
                                        <p:tgtEl>
                                          <p:spTgt spid="3">
                                            <p:graphicEl>
                                              <a:dgm id="{326FD7F1-5747-4022-8D7A-E5F61C9B64A1}"/>
                                            </p:graphicEl>
                                          </p:spTgt>
                                        </p:tgtEl>
                                      </p:cBhvr>
                                    </p:animEffect>
                                  </p:childTnLst>
                                </p:cTn>
                              </p:par>
                            </p:childTnLst>
                          </p:cTn>
                        </p:par>
                        <p:par>
                          <p:cTn id="107" fill="hold">
                            <p:stCondLst>
                              <p:cond delay="500"/>
                            </p:stCondLst>
                            <p:childTnLst>
                              <p:par>
                                <p:cTn id="108" presetID="22" presetClass="entr" presetSubtype="8" fill="hold" grpId="0" nodeType="afterEffect">
                                  <p:stCondLst>
                                    <p:cond delay="0"/>
                                  </p:stCondLst>
                                  <p:childTnLst>
                                    <p:set>
                                      <p:cBhvr>
                                        <p:cTn id="109" dur="1" fill="hold">
                                          <p:stCondLst>
                                            <p:cond delay="0"/>
                                          </p:stCondLst>
                                        </p:cTn>
                                        <p:tgtEl>
                                          <p:spTgt spid="3">
                                            <p:graphicEl>
                                              <a:dgm id="{57406C4E-F0E0-4C2E-88C7-F853818F0AAA}"/>
                                            </p:graphicEl>
                                          </p:spTgt>
                                        </p:tgtEl>
                                        <p:attrNameLst>
                                          <p:attrName>style.visibility</p:attrName>
                                        </p:attrNameLst>
                                      </p:cBhvr>
                                      <p:to>
                                        <p:strVal val="visible"/>
                                      </p:to>
                                    </p:set>
                                    <p:animEffect transition="in" filter="wipe(left)">
                                      <p:cBhvr>
                                        <p:cTn id="110" dur="500"/>
                                        <p:tgtEl>
                                          <p:spTgt spid="3">
                                            <p:graphicEl>
                                              <a:dgm id="{57406C4E-F0E0-4C2E-88C7-F853818F0AAA}"/>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3">
                                            <p:graphicEl>
                                              <a:dgm id="{76F8786B-2854-4895-B412-5DF030C443E4}"/>
                                            </p:graphicEl>
                                          </p:spTgt>
                                        </p:tgtEl>
                                        <p:attrNameLst>
                                          <p:attrName>style.visibility</p:attrName>
                                        </p:attrNameLst>
                                      </p:cBhvr>
                                      <p:to>
                                        <p:strVal val="visible"/>
                                      </p:to>
                                    </p:set>
                                    <p:animEffect transition="in" filter="wipe(left)">
                                      <p:cBhvr>
                                        <p:cTn id="115" dur="500"/>
                                        <p:tgtEl>
                                          <p:spTgt spid="3">
                                            <p:graphicEl>
                                              <a:dgm id="{76F8786B-2854-4895-B412-5DF030C443E4}"/>
                                            </p:graphicEl>
                                          </p:spTgt>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3">
                                            <p:graphicEl>
                                              <a:dgm id="{F217FEAD-8A15-43E0-9A8A-C60DDDD04E12}"/>
                                            </p:graphicEl>
                                          </p:spTgt>
                                        </p:tgtEl>
                                        <p:attrNameLst>
                                          <p:attrName>style.visibility</p:attrName>
                                        </p:attrNameLst>
                                      </p:cBhvr>
                                      <p:to>
                                        <p:strVal val="visible"/>
                                      </p:to>
                                    </p:set>
                                    <p:animEffect transition="in" filter="wipe(left)">
                                      <p:cBhvr>
                                        <p:cTn id="119" dur="500"/>
                                        <p:tgtEl>
                                          <p:spTgt spid="3">
                                            <p:graphicEl>
                                              <a:dgm id="{F217FEAD-8A15-43E0-9A8A-C60DDDD04E12}"/>
                                            </p:graphic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grpId="0" nodeType="clickEffect">
                                  <p:stCondLst>
                                    <p:cond delay="0"/>
                                  </p:stCondLst>
                                  <p:childTnLst>
                                    <p:set>
                                      <p:cBhvr>
                                        <p:cTn id="123" dur="1" fill="hold">
                                          <p:stCondLst>
                                            <p:cond delay="0"/>
                                          </p:stCondLst>
                                        </p:cTn>
                                        <p:tgtEl>
                                          <p:spTgt spid="3">
                                            <p:graphicEl>
                                              <a:dgm id="{9D0ED847-898D-4584-B9A9-CBA527251203}"/>
                                            </p:graphicEl>
                                          </p:spTgt>
                                        </p:tgtEl>
                                        <p:attrNameLst>
                                          <p:attrName>style.visibility</p:attrName>
                                        </p:attrNameLst>
                                      </p:cBhvr>
                                      <p:to>
                                        <p:strVal val="visible"/>
                                      </p:to>
                                    </p:set>
                                    <p:animEffect transition="in" filter="wipe(left)">
                                      <p:cBhvr>
                                        <p:cTn id="124" dur="500"/>
                                        <p:tgtEl>
                                          <p:spTgt spid="3">
                                            <p:graphicEl>
                                              <a:dgm id="{9D0ED847-898D-4584-B9A9-CBA527251203}"/>
                                            </p:graphicEl>
                                          </p:spTgt>
                                        </p:tgtEl>
                                      </p:cBhvr>
                                    </p:animEffect>
                                  </p:childTnLst>
                                </p:cTn>
                              </p:par>
                            </p:childTnLst>
                          </p:cTn>
                        </p:par>
                        <p:par>
                          <p:cTn id="125" fill="hold">
                            <p:stCondLst>
                              <p:cond delay="500"/>
                            </p:stCondLst>
                            <p:childTnLst>
                              <p:par>
                                <p:cTn id="126" presetID="22" presetClass="entr" presetSubtype="8" fill="hold" grpId="0" nodeType="afterEffect">
                                  <p:stCondLst>
                                    <p:cond delay="0"/>
                                  </p:stCondLst>
                                  <p:childTnLst>
                                    <p:set>
                                      <p:cBhvr>
                                        <p:cTn id="127" dur="1" fill="hold">
                                          <p:stCondLst>
                                            <p:cond delay="0"/>
                                          </p:stCondLst>
                                        </p:cTn>
                                        <p:tgtEl>
                                          <p:spTgt spid="3">
                                            <p:graphicEl>
                                              <a:dgm id="{433D092F-9B70-43CD-A192-9E4F997CFA67}"/>
                                            </p:graphicEl>
                                          </p:spTgt>
                                        </p:tgtEl>
                                        <p:attrNameLst>
                                          <p:attrName>style.visibility</p:attrName>
                                        </p:attrNameLst>
                                      </p:cBhvr>
                                      <p:to>
                                        <p:strVal val="visible"/>
                                      </p:to>
                                    </p:set>
                                    <p:animEffect transition="in" filter="wipe(left)">
                                      <p:cBhvr>
                                        <p:cTn id="128" dur="500"/>
                                        <p:tgtEl>
                                          <p:spTgt spid="3">
                                            <p:graphicEl>
                                              <a:dgm id="{433D092F-9B70-43CD-A192-9E4F997CFA67}"/>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grpId="0" nodeType="clickEffect">
                                  <p:stCondLst>
                                    <p:cond delay="0"/>
                                  </p:stCondLst>
                                  <p:childTnLst>
                                    <p:set>
                                      <p:cBhvr>
                                        <p:cTn id="132" dur="1" fill="hold">
                                          <p:stCondLst>
                                            <p:cond delay="0"/>
                                          </p:stCondLst>
                                        </p:cTn>
                                        <p:tgtEl>
                                          <p:spTgt spid="3">
                                            <p:graphicEl>
                                              <a:dgm id="{F2233773-0BFA-4D0E-A571-BCE2B82552E7}"/>
                                            </p:graphicEl>
                                          </p:spTgt>
                                        </p:tgtEl>
                                        <p:attrNameLst>
                                          <p:attrName>style.visibility</p:attrName>
                                        </p:attrNameLst>
                                      </p:cBhvr>
                                      <p:to>
                                        <p:strVal val="visible"/>
                                      </p:to>
                                    </p:set>
                                    <p:animEffect transition="in" filter="wipe(left)">
                                      <p:cBhvr>
                                        <p:cTn id="133" dur="500"/>
                                        <p:tgtEl>
                                          <p:spTgt spid="3">
                                            <p:graphicEl>
                                              <a:dgm id="{F2233773-0BFA-4D0E-A571-BCE2B82552E7}"/>
                                            </p:graphicEl>
                                          </p:spTgt>
                                        </p:tgtEl>
                                      </p:cBhvr>
                                    </p:animEffect>
                                  </p:childTnLst>
                                </p:cTn>
                              </p:par>
                            </p:childTnLst>
                          </p:cTn>
                        </p:par>
                        <p:par>
                          <p:cTn id="134" fill="hold">
                            <p:stCondLst>
                              <p:cond delay="500"/>
                            </p:stCondLst>
                            <p:childTnLst>
                              <p:par>
                                <p:cTn id="135" presetID="22" presetClass="entr" presetSubtype="8" fill="hold" grpId="0" nodeType="afterEffect">
                                  <p:stCondLst>
                                    <p:cond delay="0"/>
                                  </p:stCondLst>
                                  <p:childTnLst>
                                    <p:set>
                                      <p:cBhvr>
                                        <p:cTn id="136" dur="1" fill="hold">
                                          <p:stCondLst>
                                            <p:cond delay="0"/>
                                          </p:stCondLst>
                                        </p:cTn>
                                        <p:tgtEl>
                                          <p:spTgt spid="3">
                                            <p:graphicEl>
                                              <a:dgm id="{E165CBB7-66AE-4EC6-80E0-E30DF0506CDB}"/>
                                            </p:graphicEl>
                                          </p:spTgt>
                                        </p:tgtEl>
                                        <p:attrNameLst>
                                          <p:attrName>style.visibility</p:attrName>
                                        </p:attrNameLst>
                                      </p:cBhvr>
                                      <p:to>
                                        <p:strVal val="visible"/>
                                      </p:to>
                                    </p:set>
                                    <p:animEffect transition="in" filter="wipe(left)">
                                      <p:cBhvr>
                                        <p:cTn id="137" dur="500"/>
                                        <p:tgtEl>
                                          <p:spTgt spid="3">
                                            <p:graphicEl>
                                              <a:dgm id="{E165CBB7-66AE-4EC6-80E0-E30DF0506CDB}"/>
                                            </p:graphicEl>
                                          </p:spTgt>
                                        </p:tgtEl>
                                      </p:cBhvr>
                                    </p:animEffect>
                                  </p:childTnLst>
                                </p:cTn>
                              </p:par>
                            </p:childTnLst>
                          </p:cTn>
                        </p:par>
                      </p:childTnLst>
                    </p:cTn>
                  </p:par>
                  <p:par>
                    <p:cTn id="138" fill="hold">
                      <p:stCondLst>
                        <p:cond delay="indefinite"/>
                      </p:stCondLst>
                      <p:childTnLst>
                        <p:par>
                          <p:cTn id="139" fill="hold">
                            <p:stCondLst>
                              <p:cond delay="0"/>
                            </p:stCondLst>
                            <p:childTnLst>
                              <p:par>
                                <p:cTn id="140" presetID="22" presetClass="entr" presetSubtype="8" fill="hold" grpId="0" nodeType="clickEffect">
                                  <p:stCondLst>
                                    <p:cond delay="0"/>
                                  </p:stCondLst>
                                  <p:childTnLst>
                                    <p:set>
                                      <p:cBhvr>
                                        <p:cTn id="141" dur="1" fill="hold">
                                          <p:stCondLst>
                                            <p:cond delay="0"/>
                                          </p:stCondLst>
                                        </p:cTn>
                                        <p:tgtEl>
                                          <p:spTgt spid="3">
                                            <p:graphicEl>
                                              <a:dgm id="{12319AF0-2E1E-4160-951B-A75CB0BA84BD}"/>
                                            </p:graphicEl>
                                          </p:spTgt>
                                        </p:tgtEl>
                                        <p:attrNameLst>
                                          <p:attrName>style.visibility</p:attrName>
                                        </p:attrNameLst>
                                      </p:cBhvr>
                                      <p:to>
                                        <p:strVal val="visible"/>
                                      </p:to>
                                    </p:set>
                                    <p:animEffect transition="in" filter="wipe(left)">
                                      <p:cBhvr>
                                        <p:cTn id="142" dur="500"/>
                                        <p:tgtEl>
                                          <p:spTgt spid="3">
                                            <p:graphicEl>
                                              <a:dgm id="{12319AF0-2E1E-4160-951B-A75CB0BA84BD}"/>
                                            </p:graphicEl>
                                          </p:spTgt>
                                        </p:tgtEl>
                                      </p:cBhvr>
                                    </p:animEffect>
                                  </p:childTnLst>
                                </p:cTn>
                              </p:par>
                            </p:childTnLst>
                          </p:cTn>
                        </p:par>
                        <p:par>
                          <p:cTn id="143" fill="hold">
                            <p:stCondLst>
                              <p:cond delay="500"/>
                            </p:stCondLst>
                            <p:childTnLst>
                              <p:par>
                                <p:cTn id="144" presetID="22" presetClass="entr" presetSubtype="8" fill="hold" grpId="0" nodeType="afterEffect">
                                  <p:stCondLst>
                                    <p:cond delay="0"/>
                                  </p:stCondLst>
                                  <p:childTnLst>
                                    <p:set>
                                      <p:cBhvr>
                                        <p:cTn id="145" dur="1" fill="hold">
                                          <p:stCondLst>
                                            <p:cond delay="0"/>
                                          </p:stCondLst>
                                        </p:cTn>
                                        <p:tgtEl>
                                          <p:spTgt spid="3">
                                            <p:graphicEl>
                                              <a:dgm id="{C902E20D-62BA-4672-80AA-652B7A5B9FA8}"/>
                                            </p:graphicEl>
                                          </p:spTgt>
                                        </p:tgtEl>
                                        <p:attrNameLst>
                                          <p:attrName>style.visibility</p:attrName>
                                        </p:attrNameLst>
                                      </p:cBhvr>
                                      <p:to>
                                        <p:strVal val="visible"/>
                                      </p:to>
                                    </p:set>
                                    <p:animEffect transition="in" filter="wipe(left)">
                                      <p:cBhvr>
                                        <p:cTn id="146" dur="500"/>
                                        <p:tgtEl>
                                          <p:spTgt spid="3">
                                            <p:graphicEl>
                                              <a:dgm id="{C902E20D-62BA-4672-80AA-652B7A5B9FA8}"/>
                                            </p:graphicEl>
                                          </p:spTgt>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grpId="0" nodeType="clickEffect">
                                  <p:stCondLst>
                                    <p:cond delay="0"/>
                                  </p:stCondLst>
                                  <p:childTnLst>
                                    <p:set>
                                      <p:cBhvr>
                                        <p:cTn id="150" dur="1" fill="hold">
                                          <p:stCondLst>
                                            <p:cond delay="0"/>
                                          </p:stCondLst>
                                        </p:cTn>
                                        <p:tgtEl>
                                          <p:spTgt spid="3">
                                            <p:graphicEl>
                                              <a:dgm id="{B63FBFB7-7F5E-43EE-95D3-8E84F5FCBDA4}"/>
                                            </p:graphicEl>
                                          </p:spTgt>
                                        </p:tgtEl>
                                        <p:attrNameLst>
                                          <p:attrName>style.visibility</p:attrName>
                                        </p:attrNameLst>
                                      </p:cBhvr>
                                      <p:to>
                                        <p:strVal val="visible"/>
                                      </p:to>
                                    </p:set>
                                    <p:animEffect transition="in" filter="wipe(left)">
                                      <p:cBhvr>
                                        <p:cTn id="151" dur="500"/>
                                        <p:tgtEl>
                                          <p:spTgt spid="3">
                                            <p:graphicEl>
                                              <a:dgm id="{B63FBFB7-7F5E-43EE-95D3-8E84F5FCBDA4}"/>
                                            </p:graphicEl>
                                          </p:spTgt>
                                        </p:tgtEl>
                                      </p:cBhvr>
                                    </p:animEffect>
                                  </p:childTnLst>
                                </p:cTn>
                              </p:par>
                            </p:childTnLst>
                          </p:cTn>
                        </p:par>
                        <p:par>
                          <p:cTn id="152" fill="hold">
                            <p:stCondLst>
                              <p:cond delay="500"/>
                            </p:stCondLst>
                            <p:childTnLst>
                              <p:par>
                                <p:cTn id="153" presetID="22" presetClass="entr" presetSubtype="8" fill="hold" grpId="0" nodeType="afterEffect">
                                  <p:stCondLst>
                                    <p:cond delay="0"/>
                                  </p:stCondLst>
                                  <p:childTnLst>
                                    <p:set>
                                      <p:cBhvr>
                                        <p:cTn id="154" dur="1" fill="hold">
                                          <p:stCondLst>
                                            <p:cond delay="0"/>
                                          </p:stCondLst>
                                        </p:cTn>
                                        <p:tgtEl>
                                          <p:spTgt spid="3">
                                            <p:graphicEl>
                                              <a:dgm id="{34D29BBF-7602-4C58-BF01-5A41CC6CB0C7}"/>
                                            </p:graphicEl>
                                          </p:spTgt>
                                        </p:tgtEl>
                                        <p:attrNameLst>
                                          <p:attrName>style.visibility</p:attrName>
                                        </p:attrNameLst>
                                      </p:cBhvr>
                                      <p:to>
                                        <p:strVal val="visible"/>
                                      </p:to>
                                    </p:set>
                                    <p:animEffect transition="in" filter="wipe(left)">
                                      <p:cBhvr>
                                        <p:cTn id="155" dur="500"/>
                                        <p:tgtEl>
                                          <p:spTgt spid="3">
                                            <p:graphicEl>
                                              <a:dgm id="{34D29BBF-7602-4C58-BF01-5A41CC6CB0C7}"/>
                                            </p:graphicEl>
                                          </p:spTgt>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grpId="0" nodeType="clickEffect">
                                  <p:stCondLst>
                                    <p:cond delay="0"/>
                                  </p:stCondLst>
                                  <p:childTnLst>
                                    <p:set>
                                      <p:cBhvr>
                                        <p:cTn id="159" dur="1" fill="hold">
                                          <p:stCondLst>
                                            <p:cond delay="0"/>
                                          </p:stCondLst>
                                        </p:cTn>
                                        <p:tgtEl>
                                          <p:spTgt spid="3">
                                            <p:graphicEl>
                                              <a:dgm id="{D19382FD-6662-4264-8D0C-94779523118B}"/>
                                            </p:graphicEl>
                                          </p:spTgt>
                                        </p:tgtEl>
                                        <p:attrNameLst>
                                          <p:attrName>style.visibility</p:attrName>
                                        </p:attrNameLst>
                                      </p:cBhvr>
                                      <p:to>
                                        <p:strVal val="visible"/>
                                      </p:to>
                                    </p:set>
                                    <p:animEffect transition="in" filter="wipe(left)">
                                      <p:cBhvr>
                                        <p:cTn id="160" dur="500"/>
                                        <p:tgtEl>
                                          <p:spTgt spid="3">
                                            <p:graphicEl>
                                              <a:dgm id="{D19382FD-6662-4264-8D0C-94779523118B}"/>
                                            </p:graphicEl>
                                          </p:spTgt>
                                        </p:tgtEl>
                                      </p:cBhvr>
                                    </p:animEffect>
                                  </p:childTnLst>
                                </p:cTn>
                              </p:par>
                            </p:childTnLst>
                          </p:cTn>
                        </p:par>
                        <p:par>
                          <p:cTn id="161" fill="hold">
                            <p:stCondLst>
                              <p:cond delay="500"/>
                            </p:stCondLst>
                            <p:childTnLst>
                              <p:par>
                                <p:cTn id="162" presetID="22" presetClass="entr" presetSubtype="8" fill="hold" grpId="0" nodeType="afterEffect">
                                  <p:stCondLst>
                                    <p:cond delay="0"/>
                                  </p:stCondLst>
                                  <p:childTnLst>
                                    <p:set>
                                      <p:cBhvr>
                                        <p:cTn id="163" dur="1" fill="hold">
                                          <p:stCondLst>
                                            <p:cond delay="0"/>
                                          </p:stCondLst>
                                        </p:cTn>
                                        <p:tgtEl>
                                          <p:spTgt spid="3">
                                            <p:graphicEl>
                                              <a:dgm id="{69099A66-F52A-403F-9BA7-AA7303BA46C2}"/>
                                            </p:graphicEl>
                                          </p:spTgt>
                                        </p:tgtEl>
                                        <p:attrNameLst>
                                          <p:attrName>style.visibility</p:attrName>
                                        </p:attrNameLst>
                                      </p:cBhvr>
                                      <p:to>
                                        <p:strVal val="visible"/>
                                      </p:to>
                                    </p:set>
                                    <p:animEffect transition="in" filter="wipe(left)">
                                      <p:cBhvr>
                                        <p:cTn id="164" dur="500"/>
                                        <p:tgtEl>
                                          <p:spTgt spid="3">
                                            <p:graphicEl>
                                              <a:dgm id="{69099A66-F52A-403F-9BA7-AA7303BA46C2}"/>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22" presetClass="entr" presetSubtype="8" fill="hold" grpId="0" nodeType="clickEffect">
                                  <p:stCondLst>
                                    <p:cond delay="0"/>
                                  </p:stCondLst>
                                  <p:childTnLst>
                                    <p:set>
                                      <p:cBhvr>
                                        <p:cTn id="168" dur="1" fill="hold">
                                          <p:stCondLst>
                                            <p:cond delay="0"/>
                                          </p:stCondLst>
                                        </p:cTn>
                                        <p:tgtEl>
                                          <p:spTgt spid="3">
                                            <p:graphicEl>
                                              <a:dgm id="{6DA9819B-DC08-4401-9CC1-C878E19C229D}"/>
                                            </p:graphicEl>
                                          </p:spTgt>
                                        </p:tgtEl>
                                        <p:attrNameLst>
                                          <p:attrName>style.visibility</p:attrName>
                                        </p:attrNameLst>
                                      </p:cBhvr>
                                      <p:to>
                                        <p:strVal val="visible"/>
                                      </p:to>
                                    </p:set>
                                    <p:animEffect transition="in" filter="wipe(left)">
                                      <p:cBhvr>
                                        <p:cTn id="169" dur="500"/>
                                        <p:tgtEl>
                                          <p:spTgt spid="3">
                                            <p:graphicEl>
                                              <a:dgm id="{6DA9819B-DC08-4401-9CC1-C878E19C229D}"/>
                                            </p:graphicEl>
                                          </p:spTgt>
                                        </p:tgtEl>
                                      </p:cBhvr>
                                    </p:animEffect>
                                  </p:childTnLst>
                                </p:cTn>
                              </p:par>
                            </p:childTnLst>
                          </p:cTn>
                        </p:par>
                        <p:par>
                          <p:cTn id="170" fill="hold">
                            <p:stCondLst>
                              <p:cond delay="500"/>
                            </p:stCondLst>
                            <p:childTnLst>
                              <p:par>
                                <p:cTn id="171" presetID="22" presetClass="entr" presetSubtype="8" fill="hold" grpId="0" nodeType="afterEffect">
                                  <p:stCondLst>
                                    <p:cond delay="0"/>
                                  </p:stCondLst>
                                  <p:childTnLst>
                                    <p:set>
                                      <p:cBhvr>
                                        <p:cTn id="172" dur="1" fill="hold">
                                          <p:stCondLst>
                                            <p:cond delay="0"/>
                                          </p:stCondLst>
                                        </p:cTn>
                                        <p:tgtEl>
                                          <p:spTgt spid="3">
                                            <p:graphicEl>
                                              <a:dgm id="{DB5816D2-08E1-41C6-BEA4-AE516ABE6662}"/>
                                            </p:graphicEl>
                                          </p:spTgt>
                                        </p:tgtEl>
                                        <p:attrNameLst>
                                          <p:attrName>style.visibility</p:attrName>
                                        </p:attrNameLst>
                                      </p:cBhvr>
                                      <p:to>
                                        <p:strVal val="visible"/>
                                      </p:to>
                                    </p:set>
                                    <p:animEffect transition="in" filter="wipe(left)">
                                      <p:cBhvr>
                                        <p:cTn id="173" dur="500"/>
                                        <p:tgtEl>
                                          <p:spTgt spid="3">
                                            <p:graphicEl>
                                              <a:dgm id="{DB5816D2-08E1-41C6-BEA4-AE516ABE6662}"/>
                                            </p:graphic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grpId="0" nodeType="clickEffect">
                                  <p:stCondLst>
                                    <p:cond delay="0"/>
                                  </p:stCondLst>
                                  <p:childTnLst>
                                    <p:set>
                                      <p:cBhvr>
                                        <p:cTn id="177" dur="1" fill="hold">
                                          <p:stCondLst>
                                            <p:cond delay="0"/>
                                          </p:stCondLst>
                                        </p:cTn>
                                        <p:tgtEl>
                                          <p:spTgt spid="3">
                                            <p:graphicEl>
                                              <a:dgm id="{584F27A0-2C44-43BE-953C-8F6F2A204350}"/>
                                            </p:graphicEl>
                                          </p:spTgt>
                                        </p:tgtEl>
                                        <p:attrNameLst>
                                          <p:attrName>style.visibility</p:attrName>
                                        </p:attrNameLst>
                                      </p:cBhvr>
                                      <p:to>
                                        <p:strVal val="visible"/>
                                      </p:to>
                                    </p:set>
                                    <p:animEffect transition="in" filter="wipe(left)">
                                      <p:cBhvr>
                                        <p:cTn id="178" dur="500"/>
                                        <p:tgtEl>
                                          <p:spTgt spid="3">
                                            <p:graphicEl>
                                              <a:dgm id="{584F27A0-2C44-43BE-953C-8F6F2A204350}"/>
                                            </p:graphicEl>
                                          </p:spTgt>
                                        </p:tgtEl>
                                      </p:cBhvr>
                                    </p:animEffect>
                                  </p:childTnLst>
                                </p:cTn>
                              </p:par>
                            </p:childTnLst>
                          </p:cTn>
                        </p:par>
                        <p:par>
                          <p:cTn id="179" fill="hold">
                            <p:stCondLst>
                              <p:cond delay="500"/>
                            </p:stCondLst>
                            <p:childTnLst>
                              <p:par>
                                <p:cTn id="180" presetID="22" presetClass="entr" presetSubtype="8" fill="hold" grpId="0" nodeType="afterEffect">
                                  <p:stCondLst>
                                    <p:cond delay="0"/>
                                  </p:stCondLst>
                                  <p:childTnLst>
                                    <p:set>
                                      <p:cBhvr>
                                        <p:cTn id="181" dur="1" fill="hold">
                                          <p:stCondLst>
                                            <p:cond delay="0"/>
                                          </p:stCondLst>
                                        </p:cTn>
                                        <p:tgtEl>
                                          <p:spTgt spid="3">
                                            <p:graphicEl>
                                              <a:dgm id="{C22E26B6-4142-4046-AB35-8ADDB1BE62CC}"/>
                                            </p:graphicEl>
                                          </p:spTgt>
                                        </p:tgtEl>
                                        <p:attrNameLst>
                                          <p:attrName>style.visibility</p:attrName>
                                        </p:attrNameLst>
                                      </p:cBhvr>
                                      <p:to>
                                        <p:strVal val="visible"/>
                                      </p:to>
                                    </p:set>
                                    <p:animEffect transition="in" filter="wipe(left)">
                                      <p:cBhvr>
                                        <p:cTn id="182" dur="500"/>
                                        <p:tgtEl>
                                          <p:spTgt spid="3">
                                            <p:graphicEl>
                                              <a:dgm id="{C22E26B6-4142-4046-AB35-8ADDB1BE62CC}"/>
                                            </p:graphicEl>
                                          </p:spTgt>
                                        </p:tgtEl>
                                      </p:cBhvr>
                                    </p:animEffect>
                                  </p:childTnLst>
                                </p:cTn>
                              </p:par>
                            </p:childTnLst>
                          </p:cTn>
                        </p:par>
                      </p:childTnLst>
                    </p:cTn>
                  </p:par>
                  <p:par>
                    <p:cTn id="183" fill="hold">
                      <p:stCondLst>
                        <p:cond delay="indefinite"/>
                      </p:stCondLst>
                      <p:childTnLst>
                        <p:par>
                          <p:cTn id="184" fill="hold">
                            <p:stCondLst>
                              <p:cond delay="0"/>
                            </p:stCondLst>
                            <p:childTnLst>
                              <p:par>
                                <p:cTn id="185" presetID="22" presetClass="entr" presetSubtype="8" fill="hold" grpId="0" nodeType="clickEffect">
                                  <p:stCondLst>
                                    <p:cond delay="0"/>
                                  </p:stCondLst>
                                  <p:childTnLst>
                                    <p:set>
                                      <p:cBhvr>
                                        <p:cTn id="186" dur="1" fill="hold">
                                          <p:stCondLst>
                                            <p:cond delay="0"/>
                                          </p:stCondLst>
                                        </p:cTn>
                                        <p:tgtEl>
                                          <p:spTgt spid="3">
                                            <p:graphicEl>
                                              <a:dgm id="{3D071919-837B-4521-80D6-BB53506A8BE4}"/>
                                            </p:graphicEl>
                                          </p:spTgt>
                                        </p:tgtEl>
                                        <p:attrNameLst>
                                          <p:attrName>style.visibility</p:attrName>
                                        </p:attrNameLst>
                                      </p:cBhvr>
                                      <p:to>
                                        <p:strVal val="visible"/>
                                      </p:to>
                                    </p:set>
                                    <p:animEffect transition="in" filter="wipe(left)">
                                      <p:cBhvr>
                                        <p:cTn id="187" dur="500"/>
                                        <p:tgtEl>
                                          <p:spTgt spid="3">
                                            <p:graphicEl>
                                              <a:dgm id="{3D071919-837B-4521-80D6-BB53506A8BE4}"/>
                                            </p:graphicEl>
                                          </p:spTgt>
                                        </p:tgtEl>
                                      </p:cBhvr>
                                    </p:animEffect>
                                  </p:childTnLst>
                                </p:cTn>
                              </p:par>
                            </p:childTnLst>
                          </p:cTn>
                        </p:par>
                        <p:par>
                          <p:cTn id="188" fill="hold">
                            <p:stCondLst>
                              <p:cond delay="500"/>
                            </p:stCondLst>
                            <p:childTnLst>
                              <p:par>
                                <p:cTn id="189" presetID="22" presetClass="entr" presetSubtype="8" fill="hold" grpId="0" nodeType="afterEffect">
                                  <p:stCondLst>
                                    <p:cond delay="0"/>
                                  </p:stCondLst>
                                  <p:childTnLst>
                                    <p:set>
                                      <p:cBhvr>
                                        <p:cTn id="190" dur="1" fill="hold">
                                          <p:stCondLst>
                                            <p:cond delay="0"/>
                                          </p:stCondLst>
                                        </p:cTn>
                                        <p:tgtEl>
                                          <p:spTgt spid="3">
                                            <p:graphicEl>
                                              <a:dgm id="{5C88CED9-0C5C-4B9D-80F4-1351F0030B23}"/>
                                            </p:graphicEl>
                                          </p:spTgt>
                                        </p:tgtEl>
                                        <p:attrNameLst>
                                          <p:attrName>style.visibility</p:attrName>
                                        </p:attrNameLst>
                                      </p:cBhvr>
                                      <p:to>
                                        <p:strVal val="visible"/>
                                      </p:to>
                                    </p:set>
                                    <p:animEffect transition="in" filter="wipe(left)">
                                      <p:cBhvr>
                                        <p:cTn id="191" dur="500"/>
                                        <p:tgtEl>
                                          <p:spTgt spid="3">
                                            <p:graphicEl>
                                              <a:dgm id="{5C88CED9-0C5C-4B9D-80F4-1351F0030B23}"/>
                                            </p:graphicEl>
                                          </p:spTgt>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8" fill="hold" grpId="0" nodeType="clickEffect">
                                  <p:stCondLst>
                                    <p:cond delay="0"/>
                                  </p:stCondLst>
                                  <p:childTnLst>
                                    <p:set>
                                      <p:cBhvr>
                                        <p:cTn id="195" dur="1" fill="hold">
                                          <p:stCondLst>
                                            <p:cond delay="0"/>
                                          </p:stCondLst>
                                        </p:cTn>
                                        <p:tgtEl>
                                          <p:spTgt spid="3">
                                            <p:graphicEl>
                                              <a:dgm id="{831A5E16-41CB-4C3B-9545-E17534CAE166}"/>
                                            </p:graphicEl>
                                          </p:spTgt>
                                        </p:tgtEl>
                                        <p:attrNameLst>
                                          <p:attrName>style.visibility</p:attrName>
                                        </p:attrNameLst>
                                      </p:cBhvr>
                                      <p:to>
                                        <p:strVal val="visible"/>
                                      </p:to>
                                    </p:set>
                                    <p:animEffect transition="in" filter="wipe(left)">
                                      <p:cBhvr>
                                        <p:cTn id="196" dur="500"/>
                                        <p:tgtEl>
                                          <p:spTgt spid="3">
                                            <p:graphicEl>
                                              <a:dgm id="{831A5E16-41CB-4C3B-9545-E17534CAE166}"/>
                                            </p:graphicEl>
                                          </p:spTgt>
                                        </p:tgtEl>
                                      </p:cBhvr>
                                    </p:animEffect>
                                  </p:childTnLst>
                                </p:cTn>
                              </p:par>
                            </p:childTnLst>
                          </p:cTn>
                        </p:par>
                        <p:par>
                          <p:cTn id="197" fill="hold">
                            <p:stCondLst>
                              <p:cond delay="500"/>
                            </p:stCondLst>
                            <p:childTnLst>
                              <p:par>
                                <p:cTn id="198" presetID="22" presetClass="entr" presetSubtype="8" fill="hold" grpId="0" nodeType="afterEffect">
                                  <p:stCondLst>
                                    <p:cond delay="0"/>
                                  </p:stCondLst>
                                  <p:childTnLst>
                                    <p:set>
                                      <p:cBhvr>
                                        <p:cTn id="199" dur="1" fill="hold">
                                          <p:stCondLst>
                                            <p:cond delay="0"/>
                                          </p:stCondLst>
                                        </p:cTn>
                                        <p:tgtEl>
                                          <p:spTgt spid="3">
                                            <p:graphicEl>
                                              <a:dgm id="{AEA55A1A-C085-4FED-AF9B-E97892AF44B2}"/>
                                            </p:graphicEl>
                                          </p:spTgt>
                                        </p:tgtEl>
                                        <p:attrNameLst>
                                          <p:attrName>style.visibility</p:attrName>
                                        </p:attrNameLst>
                                      </p:cBhvr>
                                      <p:to>
                                        <p:strVal val="visible"/>
                                      </p:to>
                                    </p:set>
                                    <p:animEffect transition="in" filter="wipe(left)">
                                      <p:cBhvr>
                                        <p:cTn id="200" dur="500"/>
                                        <p:tgtEl>
                                          <p:spTgt spid="3">
                                            <p:graphicEl>
                                              <a:dgm id="{AEA55A1A-C085-4FED-AF9B-E97892AF44B2}"/>
                                            </p:graphicEl>
                                          </p:spTgt>
                                        </p:tgtEl>
                                      </p:cBhvr>
                                    </p:animEffect>
                                  </p:childTnLst>
                                </p:cTn>
                              </p:par>
                            </p:childTnLst>
                          </p:cTn>
                        </p:par>
                      </p:childTnLst>
                    </p:cTn>
                  </p:par>
                  <p:par>
                    <p:cTn id="201" fill="hold">
                      <p:stCondLst>
                        <p:cond delay="indefinite"/>
                      </p:stCondLst>
                      <p:childTnLst>
                        <p:par>
                          <p:cTn id="202" fill="hold">
                            <p:stCondLst>
                              <p:cond delay="0"/>
                            </p:stCondLst>
                            <p:childTnLst>
                              <p:par>
                                <p:cTn id="203" presetID="22" presetClass="entr" presetSubtype="8" fill="hold" grpId="0" nodeType="clickEffect">
                                  <p:stCondLst>
                                    <p:cond delay="0"/>
                                  </p:stCondLst>
                                  <p:childTnLst>
                                    <p:set>
                                      <p:cBhvr>
                                        <p:cTn id="204" dur="1" fill="hold">
                                          <p:stCondLst>
                                            <p:cond delay="0"/>
                                          </p:stCondLst>
                                        </p:cTn>
                                        <p:tgtEl>
                                          <p:spTgt spid="3">
                                            <p:graphicEl>
                                              <a:dgm id="{AE5938D6-A610-4A98-B7A8-7AC0AF4AE590}"/>
                                            </p:graphicEl>
                                          </p:spTgt>
                                        </p:tgtEl>
                                        <p:attrNameLst>
                                          <p:attrName>style.visibility</p:attrName>
                                        </p:attrNameLst>
                                      </p:cBhvr>
                                      <p:to>
                                        <p:strVal val="visible"/>
                                      </p:to>
                                    </p:set>
                                    <p:animEffect transition="in" filter="wipe(left)">
                                      <p:cBhvr>
                                        <p:cTn id="205" dur="500"/>
                                        <p:tgtEl>
                                          <p:spTgt spid="3">
                                            <p:graphicEl>
                                              <a:dgm id="{AE5938D6-A610-4A98-B7A8-7AC0AF4AE590}"/>
                                            </p:graphicEl>
                                          </p:spTgt>
                                        </p:tgtEl>
                                      </p:cBhvr>
                                    </p:animEffect>
                                  </p:childTnLst>
                                </p:cTn>
                              </p:par>
                            </p:childTnLst>
                          </p:cTn>
                        </p:par>
                        <p:par>
                          <p:cTn id="206" fill="hold">
                            <p:stCondLst>
                              <p:cond delay="500"/>
                            </p:stCondLst>
                            <p:childTnLst>
                              <p:par>
                                <p:cTn id="207" presetID="22" presetClass="entr" presetSubtype="8" fill="hold" grpId="0" nodeType="afterEffect">
                                  <p:stCondLst>
                                    <p:cond delay="0"/>
                                  </p:stCondLst>
                                  <p:childTnLst>
                                    <p:set>
                                      <p:cBhvr>
                                        <p:cTn id="208" dur="1" fill="hold">
                                          <p:stCondLst>
                                            <p:cond delay="0"/>
                                          </p:stCondLst>
                                        </p:cTn>
                                        <p:tgtEl>
                                          <p:spTgt spid="3">
                                            <p:graphicEl>
                                              <a:dgm id="{0DC9D3A8-1D7C-4487-94D6-D65DF2F2D22B}"/>
                                            </p:graphicEl>
                                          </p:spTgt>
                                        </p:tgtEl>
                                        <p:attrNameLst>
                                          <p:attrName>style.visibility</p:attrName>
                                        </p:attrNameLst>
                                      </p:cBhvr>
                                      <p:to>
                                        <p:strVal val="visible"/>
                                      </p:to>
                                    </p:set>
                                    <p:animEffect transition="in" filter="wipe(left)">
                                      <p:cBhvr>
                                        <p:cTn id="209" dur="500"/>
                                        <p:tgtEl>
                                          <p:spTgt spid="3">
                                            <p:graphicEl>
                                              <a:dgm id="{0DC9D3A8-1D7C-4487-94D6-D65DF2F2D22B}"/>
                                            </p:graphicEl>
                                          </p:spTgt>
                                        </p:tgtEl>
                                      </p:cBhvr>
                                    </p:animEffect>
                                  </p:childTnLst>
                                </p:cTn>
                              </p:par>
                            </p:childTnLst>
                          </p:cTn>
                        </p:par>
                      </p:childTnLst>
                    </p:cTn>
                  </p:par>
                  <p:par>
                    <p:cTn id="210" fill="hold">
                      <p:stCondLst>
                        <p:cond delay="indefinite"/>
                      </p:stCondLst>
                      <p:childTnLst>
                        <p:par>
                          <p:cTn id="211" fill="hold">
                            <p:stCondLst>
                              <p:cond delay="0"/>
                            </p:stCondLst>
                            <p:childTnLst>
                              <p:par>
                                <p:cTn id="212" presetID="22" presetClass="entr" presetSubtype="8" fill="hold" grpId="0" nodeType="clickEffect">
                                  <p:stCondLst>
                                    <p:cond delay="0"/>
                                  </p:stCondLst>
                                  <p:childTnLst>
                                    <p:set>
                                      <p:cBhvr>
                                        <p:cTn id="213" dur="1" fill="hold">
                                          <p:stCondLst>
                                            <p:cond delay="0"/>
                                          </p:stCondLst>
                                        </p:cTn>
                                        <p:tgtEl>
                                          <p:spTgt spid="3">
                                            <p:graphicEl>
                                              <a:dgm id="{2AE368E9-B1FD-478A-95FA-8FC746CFA2B1}"/>
                                            </p:graphicEl>
                                          </p:spTgt>
                                        </p:tgtEl>
                                        <p:attrNameLst>
                                          <p:attrName>style.visibility</p:attrName>
                                        </p:attrNameLst>
                                      </p:cBhvr>
                                      <p:to>
                                        <p:strVal val="visible"/>
                                      </p:to>
                                    </p:set>
                                    <p:animEffect transition="in" filter="wipe(left)">
                                      <p:cBhvr>
                                        <p:cTn id="214" dur="500"/>
                                        <p:tgtEl>
                                          <p:spTgt spid="3">
                                            <p:graphicEl>
                                              <a:dgm id="{2AE368E9-B1FD-478A-95FA-8FC746CFA2B1}"/>
                                            </p:graphicEl>
                                          </p:spTgt>
                                        </p:tgtEl>
                                      </p:cBhvr>
                                    </p:animEffect>
                                  </p:childTnLst>
                                </p:cTn>
                              </p:par>
                            </p:childTnLst>
                          </p:cTn>
                        </p:par>
                        <p:par>
                          <p:cTn id="215" fill="hold">
                            <p:stCondLst>
                              <p:cond delay="500"/>
                            </p:stCondLst>
                            <p:childTnLst>
                              <p:par>
                                <p:cTn id="216" presetID="22" presetClass="entr" presetSubtype="8" fill="hold" grpId="0" nodeType="afterEffect">
                                  <p:stCondLst>
                                    <p:cond delay="0"/>
                                  </p:stCondLst>
                                  <p:childTnLst>
                                    <p:set>
                                      <p:cBhvr>
                                        <p:cTn id="217" dur="1" fill="hold">
                                          <p:stCondLst>
                                            <p:cond delay="0"/>
                                          </p:stCondLst>
                                        </p:cTn>
                                        <p:tgtEl>
                                          <p:spTgt spid="3">
                                            <p:graphicEl>
                                              <a:dgm id="{6CC197DC-4B5B-4E37-AB93-F03D760D2149}"/>
                                            </p:graphicEl>
                                          </p:spTgt>
                                        </p:tgtEl>
                                        <p:attrNameLst>
                                          <p:attrName>style.visibility</p:attrName>
                                        </p:attrNameLst>
                                      </p:cBhvr>
                                      <p:to>
                                        <p:strVal val="visible"/>
                                      </p:to>
                                    </p:set>
                                    <p:animEffect transition="in" filter="wipe(left)">
                                      <p:cBhvr>
                                        <p:cTn id="218" dur="500"/>
                                        <p:tgtEl>
                                          <p:spTgt spid="3">
                                            <p:graphicEl>
                                              <a:dgm id="{6CC197DC-4B5B-4E37-AB93-F03D760D2149}"/>
                                            </p:graphicEl>
                                          </p:spTgt>
                                        </p:tgtEl>
                                      </p:cBhvr>
                                    </p:animEffect>
                                  </p:childTnLst>
                                </p:cTn>
                              </p:par>
                            </p:childTnLst>
                          </p:cTn>
                        </p:par>
                      </p:childTnLst>
                    </p:cTn>
                  </p:par>
                  <p:par>
                    <p:cTn id="219" fill="hold">
                      <p:stCondLst>
                        <p:cond delay="indefinite"/>
                      </p:stCondLst>
                      <p:childTnLst>
                        <p:par>
                          <p:cTn id="220" fill="hold">
                            <p:stCondLst>
                              <p:cond delay="0"/>
                            </p:stCondLst>
                            <p:childTnLst>
                              <p:par>
                                <p:cTn id="221" presetID="22" presetClass="entr" presetSubtype="8" fill="hold" grpId="0" nodeType="clickEffect">
                                  <p:stCondLst>
                                    <p:cond delay="0"/>
                                  </p:stCondLst>
                                  <p:childTnLst>
                                    <p:set>
                                      <p:cBhvr>
                                        <p:cTn id="222" dur="1" fill="hold">
                                          <p:stCondLst>
                                            <p:cond delay="0"/>
                                          </p:stCondLst>
                                        </p:cTn>
                                        <p:tgtEl>
                                          <p:spTgt spid="3">
                                            <p:graphicEl>
                                              <a:dgm id="{1B77A183-63A6-4DC1-9533-CF54EEDD7D4A}"/>
                                            </p:graphicEl>
                                          </p:spTgt>
                                        </p:tgtEl>
                                        <p:attrNameLst>
                                          <p:attrName>style.visibility</p:attrName>
                                        </p:attrNameLst>
                                      </p:cBhvr>
                                      <p:to>
                                        <p:strVal val="visible"/>
                                      </p:to>
                                    </p:set>
                                    <p:animEffect transition="in" filter="wipe(left)">
                                      <p:cBhvr>
                                        <p:cTn id="223" dur="500"/>
                                        <p:tgtEl>
                                          <p:spTgt spid="3">
                                            <p:graphicEl>
                                              <a:dgm id="{1B77A183-63A6-4DC1-9533-CF54EEDD7D4A}"/>
                                            </p:graphicEl>
                                          </p:spTgt>
                                        </p:tgtEl>
                                      </p:cBhvr>
                                    </p:animEffect>
                                  </p:childTnLst>
                                </p:cTn>
                              </p:par>
                            </p:childTnLst>
                          </p:cTn>
                        </p:par>
                        <p:par>
                          <p:cTn id="224" fill="hold">
                            <p:stCondLst>
                              <p:cond delay="500"/>
                            </p:stCondLst>
                            <p:childTnLst>
                              <p:par>
                                <p:cTn id="225" presetID="22" presetClass="entr" presetSubtype="8" fill="hold" grpId="0" nodeType="afterEffect">
                                  <p:stCondLst>
                                    <p:cond delay="0"/>
                                  </p:stCondLst>
                                  <p:childTnLst>
                                    <p:set>
                                      <p:cBhvr>
                                        <p:cTn id="226" dur="1" fill="hold">
                                          <p:stCondLst>
                                            <p:cond delay="0"/>
                                          </p:stCondLst>
                                        </p:cTn>
                                        <p:tgtEl>
                                          <p:spTgt spid="3">
                                            <p:graphicEl>
                                              <a:dgm id="{E0031EBB-49BB-4609-8257-2076ECD26731}"/>
                                            </p:graphicEl>
                                          </p:spTgt>
                                        </p:tgtEl>
                                        <p:attrNameLst>
                                          <p:attrName>style.visibility</p:attrName>
                                        </p:attrNameLst>
                                      </p:cBhvr>
                                      <p:to>
                                        <p:strVal val="visible"/>
                                      </p:to>
                                    </p:set>
                                    <p:animEffect transition="in" filter="wipe(left)">
                                      <p:cBhvr>
                                        <p:cTn id="227" dur="500"/>
                                        <p:tgtEl>
                                          <p:spTgt spid="3">
                                            <p:graphicEl>
                                              <a:dgm id="{E0031EBB-49BB-4609-8257-2076ECD26731}"/>
                                            </p:graphicEl>
                                          </p:spTgt>
                                        </p:tgtEl>
                                      </p:cBhvr>
                                    </p:animEffect>
                                  </p:childTnLst>
                                </p:cTn>
                              </p:par>
                            </p:childTnLst>
                          </p:cTn>
                        </p:par>
                      </p:childTnLst>
                    </p:cTn>
                  </p:par>
                  <p:par>
                    <p:cTn id="228" fill="hold">
                      <p:stCondLst>
                        <p:cond delay="indefinite"/>
                      </p:stCondLst>
                      <p:childTnLst>
                        <p:par>
                          <p:cTn id="229" fill="hold">
                            <p:stCondLst>
                              <p:cond delay="0"/>
                            </p:stCondLst>
                            <p:childTnLst>
                              <p:par>
                                <p:cTn id="230" presetID="22" presetClass="entr" presetSubtype="8" fill="hold" grpId="0" nodeType="clickEffect">
                                  <p:stCondLst>
                                    <p:cond delay="0"/>
                                  </p:stCondLst>
                                  <p:childTnLst>
                                    <p:set>
                                      <p:cBhvr>
                                        <p:cTn id="231" dur="1" fill="hold">
                                          <p:stCondLst>
                                            <p:cond delay="0"/>
                                          </p:stCondLst>
                                        </p:cTn>
                                        <p:tgtEl>
                                          <p:spTgt spid="3">
                                            <p:graphicEl>
                                              <a:dgm id="{1BD69E00-6C6D-4656-BF0A-9686822CE77D}"/>
                                            </p:graphicEl>
                                          </p:spTgt>
                                        </p:tgtEl>
                                        <p:attrNameLst>
                                          <p:attrName>style.visibility</p:attrName>
                                        </p:attrNameLst>
                                      </p:cBhvr>
                                      <p:to>
                                        <p:strVal val="visible"/>
                                      </p:to>
                                    </p:set>
                                    <p:animEffect transition="in" filter="wipe(left)">
                                      <p:cBhvr>
                                        <p:cTn id="232" dur="500"/>
                                        <p:tgtEl>
                                          <p:spTgt spid="3">
                                            <p:graphicEl>
                                              <a:dgm id="{1BD69E00-6C6D-4656-BF0A-9686822CE77D}"/>
                                            </p:graphicEl>
                                          </p:spTgt>
                                        </p:tgtEl>
                                      </p:cBhvr>
                                    </p:animEffect>
                                  </p:childTnLst>
                                </p:cTn>
                              </p:par>
                            </p:childTnLst>
                          </p:cTn>
                        </p:par>
                        <p:par>
                          <p:cTn id="233" fill="hold">
                            <p:stCondLst>
                              <p:cond delay="500"/>
                            </p:stCondLst>
                            <p:childTnLst>
                              <p:par>
                                <p:cTn id="234" presetID="22" presetClass="entr" presetSubtype="8" fill="hold" grpId="0" nodeType="afterEffect">
                                  <p:stCondLst>
                                    <p:cond delay="0"/>
                                  </p:stCondLst>
                                  <p:childTnLst>
                                    <p:set>
                                      <p:cBhvr>
                                        <p:cTn id="235" dur="1" fill="hold">
                                          <p:stCondLst>
                                            <p:cond delay="0"/>
                                          </p:stCondLst>
                                        </p:cTn>
                                        <p:tgtEl>
                                          <p:spTgt spid="3">
                                            <p:graphicEl>
                                              <a:dgm id="{EECB7906-444B-4DAE-8CA0-901FBD4134FA}"/>
                                            </p:graphicEl>
                                          </p:spTgt>
                                        </p:tgtEl>
                                        <p:attrNameLst>
                                          <p:attrName>style.visibility</p:attrName>
                                        </p:attrNameLst>
                                      </p:cBhvr>
                                      <p:to>
                                        <p:strVal val="visible"/>
                                      </p:to>
                                    </p:set>
                                    <p:animEffect transition="in" filter="wipe(left)">
                                      <p:cBhvr>
                                        <p:cTn id="236" dur="500"/>
                                        <p:tgtEl>
                                          <p:spTgt spid="3">
                                            <p:graphicEl>
                                              <a:dgm id="{EECB7906-444B-4DAE-8CA0-901FBD4134FA}"/>
                                            </p:graphicEl>
                                          </p:spTgt>
                                        </p:tgtEl>
                                      </p:cBhvr>
                                    </p:animEffect>
                                  </p:childTnLst>
                                </p:cTn>
                              </p:par>
                            </p:childTnLst>
                          </p:cTn>
                        </p:par>
                      </p:childTnLst>
                    </p:cTn>
                  </p:par>
                  <p:par>
                    <p:cTn id="237" fill="hold">
                      <p:stCondLst>
                        <p:cond delay="indefinite"/>
                      </p:stCondLst>
                      <p:childTnLst>
                        <p:par>
                          <p:cTn id="238" fill="hold">
                            <p:stCondLst>
                              <p:cond delay="0"/>
                            </p:stCondLst>
                            <p:childTnLst>
                              <p:par>
                                <p:cTn id="239" presetID="22" presetClass="entr" presetSubtype="8" fill="hold" grpId="0" nodeType="clickEffect">
                                  <p:stCondLst>
                                    <p:cond delay="0"/>
                                  </p:stCondLst>
                                  <p:childTnLst>
                                    <p:set>
                                      <p:cBhvr>
                                        <p:cTn id="240" dur="1" fill="hold">
                                          <p:stCondLst>
                                            <p:cond delay="0"/>
                                          </p:stCondLst>
                                        </p:cTn>
                                        <p:tgtEl>
                                          <p:spTgt spid="3">
                                            <p:graphicEl>
                                              <a:dgm id="{A3B00652-6F91-4FA6-9AE0-6F9DDA015A05}"/>
                                            </p:graphicEl>
                                          </p:spTgt>
                                        </p:tgtEl>
                                        <p:attrNameLst>
                                          <p:attrName>style.visibility</p:attrName>
                                        </p:attrNameLst>
                                      </p:cBhvr>
                                      <p:to>
                                        <p:strVal val="visible"/>
                                      </p:to>
                                    </p:set>
                                    <p:animEffect transition="in" filter="wipe(left)">
                                      <p:cBhvr>
                                        <p:cTn id="241" dur="500"/>
                                        <p:tgtEl>
                                          <p:spTgt spid="3">
                                            <p:graphicEl>
                                              <a:dgm id="{A3B00652-6F91-4FA6-9AE0-6F9DDA015A05}"/>
                                            </p:graphicEl>
                                          </p:spTgt>
                                        </p:tgtEl>
                                      </p:cBhvr>
                                    </p:animEffect>
                                  </p:childTnLst>
                                </p:cTn>
                              </p:par>
                            </p:childTnLst>
                          </p:cTn>
                        </p:par>
                        <p:par>
                          <p:cTn id="242" fill="hold">
                            <p:stCondLst>
                              <p:cond delay="500"/>
                            </p:stCondLst>
                            <p:childTnLst>
                              <p:par>
                                <p:cTn id="243" presetID="22" presetClass="entr" presetSubtype="8" fill="hold" grpId="0" nodeType="afterEffect">
                                  <p:stCondLst>
                                    <p:cond delay="0"/>
                                  </p:stCondLst>
                                  <p:childTnLst>
                                    <p:set>
                                      <p:cBhvr>
                                        <p:cTn id="244" dur="1" fill="hold">
                                          <p:stCondLst>
                                            <p:cond delay="0"/>
                                          </p:stCondLst>
                                        </p:cTn>
                                        <p:tgtEl>
                                          <p:spTgt spid="3">
                                            <p:graphicEl>
                                              <a:dgm id="{80880F5F-4FDB-4CCF-8F31-82B43E0F4AA7}"/>
                                            </p:graphicEl>
                                          </p:spTgt>
                                        </p:tgtEl>
                                        <p:attrNameLst>
                                          <p:attrName>style.visibility</p:attrName>
                                        </p:attrNameLst>
                                      </p:cBhvr>
                                      <p:to>
                                        <p:strVal val="visible"/>
                                      </p:to>
                                    </p:set>
                                    <p:animEffect transition="in" filter="wipe(left)">
                                      <p:cBhvr>
                                        <p:cTn id="245" dur="500"/>
                                        <p:tgtEl>
                                          <p:spTgt spid="3">
                                            <p:graphicEl>
                                              <a:dgm id="{80880F5F-4FDB-4CCF-8F31-82B43E0F4AA7}"/>
                                            </p:graphicEl>
                                          </p:spTgt>
                                        </p:tgtEl>
                                      </p:cBhvr>
                                    </p:animEffect>
                                  </p:childTnLst>
                                </p:cTn>
                              </p:par>
                            </p:childTnLst>
                          </p:cTn>
                        </p:par>
                      </p:childTnLst>
                    </p:cTn>
                  </p:par>
                  <p:par>
                    <p:cTn id="246" fill="hold">
                      <p:stCondLst>
                        <p:cond delay="indefinite"/>
                      </p:stCondLst>
                      <p:childTnLst>
                        <p:par>
                          <p:cTn id="247" fill="hold">
                            <p:stCondLst>
                              <p:cond delay="0"/>
                            </p:stCondLst>
                            <p:childTnLst>
                              <p:par>
                                <p:cTn id="248" presetID="22" presetClass="entr" presetSubtype="8" fill="hold" grpId="0" nodeType="clickEffect">
                                  <p:stCondLst>
                                    <p:cond delay="0"/>
                                  </p:stCondLst>
                                  <p:childTnLst>
                                    <p:set>
                                      <p:cBhvr>
                                        <p:cTn id="249" dur="1" fill="hold">
                                          <p:stCondLst>
                                            <p:cond delay="0"/>
                                          </p:stCondLst>
                                        </p:cTn>
                                        <p:tgtEl>
                                          <p:spTgt spid="3">
                                            <p:graphicEl>
                                              <a:dgm id="{2226CC08-DBD7-4104-8840-B69DBA5DCFE6}"/>
                                            </p:graphicEl>
                                          </p:spTgt>
                                        </p:tgtEl>
                                        <p:attrNameLst>
                                          <p:attrName>style.visibility</p:attrName>
                                        </p:attrNameLst>
                                      </p:cBhvr>
                                      <p:to>
                                        <p:strVal val="visible"/>
                                      </p:to>
                                    </p:set>
                                    <p:animEffect transition="in" filter="wipe(left)">
                                      <p:cBhvr>
                                        <p:cTn id="250" dur="500"/>
                                        <p:tgtEl>
                                          <p:spTgt spid="3">
                                            <p:graphicEl>
                                              <a:dgm id="{2226CC08-DBD7-4104-8840-B69DBA5DCFE6}"/>
                                            </p:graphicEl>
                                          </p:spTgt>
                                        </p:tgtEl>
                                      </p:cBhvr>
                                    </p:animEffect>
                                  </p:childTnLst>
                                </p:cTn>
                              </p:par>
                            </p:childTnLst>
                          </p:cTn>
                        </p:par>
                        <p:par>
                          <p:cTn id="251" fill="hold">
                            <p:stCondLst>
                              <p:cond delay="500"/>
                            </p:stCondLst>
                            <p:childTnLst>
                              <p:par>
                                <p:cTn id="252" presetID="22" presetClass="entr" presetSubtype="8" fill="hold" grpId="0" nodeType="afterEffect">
                                  <p:stCondLst>
                                    <p:cond delay="0"/>
                                  </p:stCondLst>
                                  <p:childTnLst>
                                    <p:set>
                                      <p:cBhvr>
                                        <p:cTn id="253" dur="1" fill="hold">
                                          <p:stCondLst>
                                            <p:cond delay="0"/>
                                          </p:stCondLst>
                                        </p:cTn>
                                        <p:tgtEl>
                                          <p:spTgt spid="3">
                                            <p:graphicEl>
                                              <a:dgm id="{6B0798D1-C0B8-4555-9417-DBBD03DCD29D}"/>
                                            </p:graphicEl>
                                          </p:spTgt>
                                        </p:tgtEl>
                                        <p:attrNameLst>
                                          <p:attrName>style.visibility</p:attrName>
                                        </p:attrNameLst>
                                      </p:cBhvr>
                                      <p:to>
                                        <p:strVal val="visible"/>
                                      </p:to>
                                    </p:set>
                                    <p:animEffect transition="in" filter="wipe(left)">
                                      <p:cBhvr>
                                        <p:cTn id="254" dur="500"/>
                                        <p:tgtEl>
                                          <p:spTgt spid="3">
                                            <p:graphicEl>
                                              <a:dgm id="{6B0798D1-C0B8-4555-9417-DBBD03DCD29D}"/>
                                            </p:graphicEl>
                                          </p:spTgt>
                                        </p:tgtEl>
                                      </p:cBhvr>
                                    </p:animEffect>
                                  </p:childTnLst>
                                </p:cTn>
                              </p:par>
                            </p:childTnLst>
                          </p:cTn>
                        </p:par>
                      </p:childTnLst>
                    </p:cTn>
                  </p:par>
                  <p:par>
                    <p:cTn id="255" fill="hold">
                      <p:stCondLst>
                        <p:cond delay="indefinite"/>
                      </p:stCondLst>
                      <p:childTnLst>
                        <p:par>
                          <p:cTn id="256" fill="hold">
                            <p:stCondLst>
                              <p:cond delay="0"/>
                            </p:stCondLst>
                            <p:childTnLst>
                              <p:par>
                                <p:cTn id="257" presetID="22" presetClass="entr" presetSubtype="8" fill="hold" grpId="0" nodeType="clickEffect">
                                  <p:stCondLst>
                                    <p:cond delay="0"/>
                                  </p:stCondLst>
                                  <p:childTnLst>
                                    <p:set>
                                      <p:cBhvr>
                                        <p:cTn id="258" dur="1" fill="hold">
                                          <p:stCondLst>
                                            <p:cond delay="0"/>
                                          </p:stCondLst>
                                        </p:cTn>
                                        <p:tgtEl>
                                          <p:spTgt spid="3">
                                            <p:graphicEl>
                                              <a:dgm id="{19A9B972-8675-4DBD-B5B2-9CDB0285A51E}"/>
                                            </p:graphicEl>
                                          </p:spTgt>
                                        </p:tgtEl>
                                        <p:attrNameLst>
                                          <p:attrName>style.visibility</p:attrName>
                                        </p:attrNameLst>
                                      </p:cBhvr>
                                      <p:to>
                                        <p:strVal val="visible"/>
                                      </p:to>
                                    </p:set>
                                    <p:animEffect transition="in" filter="wipe(left)">
                                      <p:cBhvr>
                                        <p:cTn id="259" dur="500"/>
                                        <p:tgtEl>
                                          <p:spTgt spid="3">
                                            <p:graphicEl>
                                              <a:dgm id="{19A9B972-8675-4DBD-B5B2-9CDB0285A51E}"/>
                                            </p:graphicEl>
                                          </p:spTgt>
                                        </p:tgtEl>
                                      </p:cBhvr>
                                    </p:animEffect>
                                  </p:childTnLst>
                                </p:cTn>
                              </p:par>
                            </p:childTnLst>
                          </p:cTn>
                        </p:par>
                        <p:par>
                          <p:cTn id="260" fill="hold">
                            <p:stCondLst>
                              <p:cond delay="500"/>
                            </p:stCondLst>
                            <p:childTnLst>
                              <p:par>
                                <p:cTn id="261" presetID="22" presetClass="entr" presetSubtype="8" fill="hold" grpId="0" nodeType="afterEffect">
                                  <p:stCondLst>
                                    <p:cond delay="0"/>
                                  </p:stCondLst>
                                  <p:childTnLst>
                                    <p:set>
                                      <p:cBhvr>
                                        <p:cTn id="262" dur="1" fill="hold">
                                          <p:stCondLst>
                                            <p:cond delay="0"/>
                                          </p:stCondLst>
                                        </p:cTn>
                                        <p:tgtEl>
                                          <p:spTgt spid="3">
                                            <p:graphicEl>
                                              <a:dgm id="{A63C7903-A809-4A2C-92A4-52621DE6CE51}"/>
                                            </p:graphicEl>
                                          </p:spTgt>
                                        </p:tgtEl>
                                        <p:attrNameLst>
                                          <p:attrName>style.visibility</p:attrName>
                                        </p:attrNameLst>
                                      </p:cBhvr>
                                      <p:to>
                                        <p:strVal val="visible"/>
                                      </p:to>
                                    </p:set>
                                    <p:animEffect transition="in" filter="wipe(left)">
                                      <p:cBhvr>
                                        <p:cTn id="263" dur="500"/>
                                        <p:tgtEl>
                                          <p:spTgt spid="3">
                                            <p:graphicEl>
                                              <a:dgm id="{A63C7903-A809-4A2C-92A4-52621DE6CE51}"/>
                                            </p:graphicEl>
                                          </p:spTgt>
                                        </p:tgtEl>
                                      </p:cBhvr>
                                    </p:animEffect>
                                  </p:childTnLst>
                                </p:cTn>
                              </p:par>
                            </p:childTnLst>
                          </p:cTn>
                        </p:par>
                      </p:childTnLst>
                    </p:cTn>
                  </p:par>
                  <p:par>
                    <p:cTn id="264" fill="hold">
                      <p:stCondLst>
                        <p:cond delay="indefinite"/>
                      </p:stCondLst>
                      <p:childTnLst>
                        <p:par>
                          <p:cTn id="265" fill="hold">
                            <p:stCondLst>
                              <p:cond delay="0"/>
                            </p:stCondLst>
                            <p:childTnLst>
                              <p:par>
                                <p:cTn id="266" presetID="22" presetClass="entr" presetSubtype="8" fill="hold" grpId="0" nodeType="clickEffect">
                                  <p:stCondLst>
                                    <p:cond delay="0"/>
                                  </p:stCondLst>
                                  <p:childTnLst>
                                    <p:set>
                                      <p:cBhvr>
                                        <p:cTn id="267" dur="1" fill="hold">
                                          <p:stCondLst>
                                            <p:cond delay="0"/>
                                          </p:stCondLst>
                                        </p:cTn>
                                        <p:tgtEl>
                                          <p:spTgt spid="3">
                                            <p:graphicEl>
                                              <a:dgm id="{F18AF909-2C4E-49EB-99C3-3162CF6892E4}"/>
                                            </p:graphicEl>
                                          </p:spTgt>
                                        </p:tgtEl>
                                        <p:attrNameLst>
                                          <p:attrName>style.visibility</p:attrName>
                                        </p:attrNameLst>
                                      </p:cBhvr>
                                      <p:to>
                                        <p:strVal val="visible"/>
                                      </p:to>
                                    </p:set>
                                    <p:animEffect transition="in" filter="wipe(left)">
                                      <p:cBhvr>
                                        <p:cTn id="268" dur="500"/>
                                        <p:tgtEl>
                                          <p:spTgt spid="3">
                                            <p:graphicEl>
                                              <a:dgm id="{F18AF909-2C4E-49EB-99C3-3162CF6892E4}"/>
                                            </p:graphicEl>
                                          </p:spTgt>
                                        </p:tgtEl>
                                      </p:cBhvr>
                                    </p:animEffect>
                                  </p:childTnLst>
                                </p:cTn>
                              </p:par>
                            </p:childTnLst>
                          </p:cTn>
                        </p:par>
                        <p:par>
                          <p:cTn id="269" fill="hold">
                            <p:stCondLst>
                              <p:cond delay="500"/>
                            </p:stCondLst>
                            <p:childTnLst>
                              <p:par>
                                <p:cTn id="270" presetID="22" presetClass="entr" presetSubtype="8" fill="hold" grpId="0" nodeType="afterEffect">
                                  <p:stCondLst>
                                    <p:cond delay="0"/>
                                  </p:stCondLst>
                                  <p:childTnLst>
                                    <p:set>
                                      <p:cBhvr>
                                        <p:cTn id="271" dur="1" fill="hold">
                                          <p:stCondLst>
                                            <p:cond delay="0"/>
                                          </p:stCondLst>
                                        </p:cTn>
                                        <p:tgtEl>
                                          <p:spTgt spid="3">
                                            <p:graphicEl>
                                              <a:dgm id="{8653ED28-455B-478F-AEB6-AD51331FDDD8}"/>
                                            </p:graphicEl>
                                          </p:spTgt>
                                        </p:tgtEl>
                                        <p:attrNameLst>
                                          <p:attrName>style.visibility</p:attrName>
                                        </p:attrNameLst>
                                      </p:cBhvr>
                                      <p:to>
                                        <p:strVal val="visible"/>
                                      </p:to>
                                    </p:set>
                                    <p:animEffect transition="in" filter="wipe(left)">
                                      <p:cBhvr>
                                        <p:cTn id="272" dur="500"/>
                                        <p:tgtEl>
                                          <p:spTgt spid="3">
                                            <p:graphicEl>
                                              <a:dgm id="{8653ED28-455B-478F-AEB6-AD51331FDDD8}"/>
                                            </p:graphicEl>
                                          </p:spTgt>
                                        </p:tgtEl>
                                      </p:cBhvr>
                                    </p:animEffect>
                                  </p:childTnLst>
                                </p:cTn>
                              </p:par>
                            </p:childTnLst>
                          </p:cTn>
                        </p:par>
                      </p:childTnLst>
                    </p:cTn>
                  </p:par>
                  <p:par>
                    <p:cTn id="273" fill="hold">
                      <p:stCondLst>
                        <p:cond delay="indefinite"/>
                      </p:stCondLst>
                      <p:childTnLst>
                        <p:par>
                          <p:cTn id="274" fill="hold">
                            <p:stCondLst>
                              <p:cond delay="0"/>
                            </p:stCondLst>
                            <p:childTnLst>
                              <p:par>
                                <p:cTn id="275" presetID="22" presetClass="entr" presetSubtype="8" fill="hold" grpId="0" nodeType="clickEffect">
                                  <p:stCondLst>
                                    <p:cond delay="0"/>
                                  </p:stCondLst>
                                  <p:childTnLst>
                                    <p:set>
                                      <p:cBhvr>
                                        <p:cTn id="276" dur="1" fill="hold">
                                          <p:stCondLst>
                                            <p:cond delay="0"/>
                                          </p:stCondLst>
                                        </p:cTn>
                                        <p:tgtEl>
                                          <p:spTgt spid="3">
                                            <p:graphicEl>
                                              <a:dgm id="{B3FC1479-2473-4E7D-9E61-CA89C673D21F}"/>
                                            </p:graphicEl>
                                          </p:spTgt>
                                        </p:tgtEl>
                                        <p:attrNameLst>
                                          <p:attrName>style.visibility</p:attrName>
                                        </p:attrNameLst>
                                      </p:cBhvr>
                                      <p:to>
                                        <p:strVal val="visible"/>
                                      </p:to>
                                    </p:set>
                                    <p:animEffect transition="in" filter="wipe(left)">
                                      <p:cBhvr>
                                        <p:cTn id="277" dur="500"/>
                                        <p:tgtEl>
                                          <p:spTgt spid="3">
                                            <p:graphicEl>
                                              <a:dgm id="{B3FC1479-2473-4E7D-9E61-CA89C673D21F}"/>
                                            </p:graphicEl>
                                          </p:spTgt>
                                        </p:tgtEl>
                                      </p:cBhvr>
                                    </p:animEffect>
                                  </p:childTnLst>
                                </p:cTn>
                              </p:par>
                            </p:childTnLst>
                          </p:cTn>
                        </p:par>
                        <p:par>
                          <p:cTn id="278" fill="hold">
                            <p:stCondLst>
                              <p:cond delay="500"/>
                            </p:stCondLst>
                            <p:childTnLst>
                              <p:par>
                                <p:cTn id="279" presetID="22" presetClass="entr" presetSubtype="8" fill="hold" grpId="0" nodeType="afterEffect">
                                  <p:stCondLst>
                                    <p:cond delay="0"/>
                                  </p:stCondLst>
                                  <p:childTnLst>
                                    <p:set>
                                      <p:cBhvr>
                                        <p:cTn id="280" dur="1" fill="hold">
                                          <p:stCondLst>
                                            <p:cond delay="0"/>
                                          </p:stCondLst>
                                        </p:cTn>
                                        <p:tgtEl>
                                          <p:spTgt spid="3">
                                            <p:graphicEl>
                                              <a:dgm id="{F5E7F016-A74C-454C-A5B8-804A7FEF3430}"/>
                                            </p:graphicEl>
                                          </p:spTgt>
                                        </p:tgtEl>
                                        <p:attrNameLst>
                                          <p:attrName>style.visibility</p:attrName>
                                        </p:attrNameLst>
                                      </p:cBhvr>
                                      <p:to>
                                        <p:strVal val="visible"/>
                                      </p:to>
                                    </p:set>
                                    <p:animEffect transition="in" filter="wipe(left)">
                                      <p:cBhvr>
                                        <p:cTn id="281" dur="500"/>
                                        <p:tgtEl>
                                          <p:spTgt spid="3">
                                            <p:graphicEl>
                                              <a:dgm id="{F5E7F016-A74C-454C-A5B8-804A7FEF3430}"/>
                                            </p:graphicEl>
                                          </p:spTgt>
                                        </p:tgtEl>
                                      </p:cBhvr>
                                    </p:animEffect>
                                  </p:childTnLst>
                                </p:cTn>
                              </p:par>
                            </p:childTnLst>
                          </p:cTn>
                        </p:par>
                      </p:childTnLst>
                    </p:cTn>
                  </p:par>
                  <p:par>
                    <p:cTn id="282" fill="hold">
                      <p:stCondLst>
                        <p:cond delay="indefinite"/>
                      </p:stCondLst>
                      <p:childTnLst>
                        <p:par>
                          <p:cTn id="283" fill="hold">
                            <p:stCondLst>
                              <p:cond delay="0"/>
                            </p:stCondLst>
                            <p:childTnLst>
                              <p:par>
                                <p:cTn id="284" presetID="22" presetClass="entr" presetSubtype="8" fill="hold" grpId="0" nodeType="clickEffect">
                                  <p:stCondLst>
                                    <p:cond delay="0"/>
                                  </p:stCondLst>
                                  <p:childTnLst>
                                    <p:set>
                                      <p:cBhvr>
                                        <p:cTn id="285" dur="1" fill="hold">
                                          <p:stCondLst>
                                            <p:cond delay="0"/>
                                          </p:stCondLst>
                                        </p:cTn>
                                        <p:tgtEl>
                                          <p:spTgt spid="3">
                                            <p:graphicEl>
                                              <a:dgm id="{3A9C3E22-3E27-421B-B884-AF8BFDB93D20}"/>
                                            </p:graphicEl>
                                          </p:spTgt>
                                        </p:tgtEl>
                                        <p:attrNameLst>
                                          <p:attrName>style.visibility</p:attrName>
                                        </p:attrNameLst>
                                      </p:cBhvr>
                                      <p:to>
                                        <p:strVal val="visible"/>
                                      </p:to>
                                    </p:set>
                                    <p:animEffect transition="in" filter="wipe(left)">
                                      <p:cBhvr>
                                        <p:cTn id="286" dur="500"/>
                                        <p:tgtEl>
                                          <p:spTgt spid="3">
                                            <p:graphicEl>
                                              <a:dgm id="{3A9C3E22-3E27-421B-B884-AF8BFDB93D20}"/>
                                            </p:graphicEl>
                                          </p:spTgt>
                                        </p:tgtEl>
                                      </p:cBhvr>
                                    </p:animEffect>
                                  </p:childTnLst>
                                </p:cTn>
                              </p:par>
                            </p:childTnLst>
                          </p:cTn>
                        </p:par>
                        <p:par>
                          <p:cTn id="287" fill="hold">
                            <p:stCondLst>
                              <p:cond delay="500"/>
                            </p:stCondLst>
                            <p:childTnLst>
                              <p:par>
                                <p:cTn id="288" presetID="22" presetClass="entr" presetSubtype="8" fill="hold" grpId="0" nodeType="afterEffect">
                                  <p:stCondLst>
                                    <p:cond delay="0"/>
                                  </p:stCondLst>
                                  <p:childTnLst>
                                    <p:set>
                                      <p:cBhvr>
                                        <p:cTn id="289" dur="1" fill="hold">
                                          <p:stCondLst>
                                            <p:cond delay="0"/>
                                          </p:stCondLst>
                                        </p:cTn>
                                        <p:tgtEl>
                                          <p:spTgt spid="3">
                                            <p:graphicEl>
                                              <a:dgm id="{E2783E14-5143-4C51-8BD1-A41BD584723E}"/>
                                            </p:graphicEl>
                                          </p:spTgt>
                                        </p:tgtEl>
                                        <p:attrNameLst>
                                          <p:attrName>style.visibility</p:attrName>
                                        </p:attrNameLst>
                                      </p:cBhvr>
                                      <p:to>
                                        <p:strVal val="visible"/>
                                      </p:to>
                                    </p:set>
                                    <p:animEffect transition="in" filter="wipe(left)">
                                      <p:cBhvr>
                                        <p:cTn id="290" dur="500"/>
                                        <p:tgtEl>
                                          <p:spTgt spid="3">
                                            <p:graphicEl>
                                              <a:dgm id="{E2783E14-5143-4C51-8BD1-A41BD584723E}"/>
                                            </p:graphicEl>
                                          </p:spTgt>
                                        </p:tgtEl>
                                      </p:cBhvr>
                                    </p:animEffect>
                                  </p:childTnLst>
                                </p:cTn>
                              </p:par>
                            </p:childTnLst>
                          </p:cTn>
                        </p:par>
                      </p:childTnLst>
                    </p:cTn>
                  </p:par>
                  <p:par>
                    <p:cTn id="291" fill="hold">
                      <p:stCondLst>
                        <p:cond delay="indefinite"/>
                      </p:stCondLst>
                      <p:childTnLst>
                        <p:par>
                          <p:cTn id="292" fill="hold">
                            <p:stCondLst>
                              <p:cond delay="0"/>
                            </p:stCondLst>
                            <p:childTnLst>
                              <p:par>
                                <p:cTn id="293" presetID="22" presetClass="entr" presetSubtype="8" fill="hold" grpId="0" nodeType="clickEffect">
                                  <p:stCondLst>
                                    <p:cond delay="0"/>
                                  </p:stCondLst>
                                  <p:childTnLst>
                                    <p:set>
                                      <p:cBhvr>
                                        <p:cTn id="294" dur="1" fill="hold">
                                          <p:stCondLst>
                                            <p:cond delay="0"/>
                                          </p:stCondLst>
                                        </p:cTn>
                                        <p:tgtEl>
                                          <p:spTgt spid="3">
                                            <p:graphicEl>
                                              <a:dgm id="{5F53168A-C5F7-4D46-9321-A13FB14A79CB}"/>
                                            </p:graphicEl>
                                          </p:spTgt>
                                        </p:tgtEl>
                                        <p:attrNameLst>
                                          <p:attrName>style.visibility</p:attrName>
                                        </p:attrNameLst>
                                      </p:cBhvr>
                                      <p:to>
                                        <p:strVal val="visible"/>
                                      </p:to>
                                    </p:set>
                                    <p:animEffect transition="in" filter="wipe(left)">
                                      <p:cBhvr>
                                        <p:cTn id="295" dur="500"/>
                                        <p:tgtEl>
                                          <p:spTgt spid="3">
                                            <p:graphicEl>
                                              <a:dgm id="{5F53168A-C5F7-4D46-9321-A13FB14A79CB}"/>
                                            </p:graphicEl>
                                          </p:spTgt>
                                        </p:tgtEl>
                                      </p:cBhvr>
                                    </p:animEffect>
                                  </p:childTnLst>
                                </p:cTn>
                              </p:par>
                            </p:childTnLst>
                          </p:cTn>
                        </p:par>
                        <p:par>
                          <p:cTn id="296" fill="hold">
                            <p:stCondLst>
                              <p:cond delay="500"/>
                            </p:stCondLst>
                            <p:childTnLst>
                              <p:par>
                                <p:cTn id="297" presetID="22" presetClass="entr" presetSubtype="8" fill="hold" grpId="0" nodeType="afterEffect">
                                  <p:stCondLst>
                                    <p:cond delay="0"/>
                                  </p:stCondLst>
                                  <p:childTnLst>
                                    <p:set>
                                      <p:cBhvr>
                                        <p:cTn id="298" dur="1" fill="hold">
                                          <p:stCondLst>
                                            <p:cond delay="0"/>
                                          </p:stCondLst>
                                        </p:cTn>
                                        <p:tgtEl>
                                          <p:spTgt spid="3">
                                            <p:graphicEl>
                                              <a:dgm id="{5D066182-72E8-4390-93AD-B7D27D7B0268}"/>
                                            </p:graphicEl>
                                          </p:spTgt>
                                        </p:tgtEl>
                                        <p:attrNameLst>
                                          <p:attrName>style.visibility</p:attrName>
                                        </p:attrNameLst>
                                      </p:cBhvr>
                                      <p:to>
                                        <p:strVal val="visible"/>
                                      </p:to>
                                    </p:set>
                                    <p:animEffect transition="in" filter="wipe(left)">
                                      <p:cBhvr>
                                        <p:cTn id="299" dur="500"/>
                                        <p:tgtEl>
                                          <p:spTgt spid="3">
                                            <p:graphicEl>
                                              <a:dgm id="{5D066182-72E8-4390-93AD-B7D27D7B0268}"/>
                                            </p:graphicEl>
                                          </p:spTgt>
                                        </p:tgtEl>
                                      </p:cBhvr>
                                    </p:animEffect>
                                  </p:childTnLst>
                                </p:cTn>
                              </p:par>
                            </p:childTnLst>
                          </p:cTn>
                        </p:par>
                      </p:childTnLst>
                    </p:cTn>
                  </p:par>
                  <p:par>
                    <p:cTn id="300" fill="hold">
                      <p:stCondLst>
                        <p:cond delay="indefinite"/>
                      </p:stCondLst>
                      <p:childTnLst>
                        <p:par>
                          <p:cTn id="301" fill="hold">
                            <p:stCondLst>
                              <p:cond delay="0"/>
                            </p:stCondLst>
                            <p:childTnLst>
                              <p:par>
                                <p:cTn id="302" presetID="22" presetClass="entr" presetSubtype="8" fill="hold" grpId="0" nodeType="clickEffect">
                                  <p:stCondLst>
                                    <p:cond delay="0"/>
                                  </p:stCondLst>
                                  <p:childTnLst>
                                    <p:set>
                                      <p:cBhvr>
                                        <p:cTn id="303" dur="1" fill="hold">
                                          <p:stCondLst>
                                            <p:cond delay="0"/>
                                          </p:stCondLst>
                                        </p:cTn>
                                        <p:tgtEl>
                                          <p:spTgt spid="3">
                                            <p:graphicEl>
                                              <a:dgm id="{2A805E66-2004-484C-92AF-9C4DD59718C9}"/>
                                            </p:graphicEl>
                                          </p:spTgt>
                                        </p:tgtEl>
                                        <p:attrNameLst>
                                          <p:attrName>style.visibility</p:attrName>
                                        </p:attrNameLst>
                                      </p:cBhvr>
                                      <p:to>
                                        <p:strVal val="visible"/>
                                      </p:to>
                                    </p:set>
                                    <p:animEffect transition="in" filter="wipe(left)">
                                      <p:cBhvr>
                                        <p:cTn id="304" dur="500"/>
                                        <p:tgtEl>
                                          <p:spTgt spid="3">
                                            <p:graphicEl>
                                              <a:dgm id="{2A805E66-2004-484C-92AF-9C4DD59718C9}"/>
                                            </p:graphicEl>
                                          </p:spTgt>
                                        </p:tgtEl>
                                      </p:cBhvr>
                                    </p:animEffect>
                                  </p:childTnLst>
                                </p:cTn>
                              </p:par>
                            </p:childTnLst>
                          </p:cTn>
                        </p:par>
                        <p:par>
                          <p:cTn id="305" fill="hold">
                            <p:stCondLst>
                              <p:cond delay="500"/>
                            </p:stCondLst>
                            <p:childTnLst>
                              <p:par>
                                <p:cTn id="306" presetID="22" presetClass="entr" presetSubtype="8" fill="hold" grpId="0" nodeType="afterEffect">
                                  <p:stCondLst>
                                    <p:cond delay="0"/>
                                  </p:stCondLst>
                                  <p:childTnLst>
                                    <p:set>
                                      <p:cBhvr>
                                        <p:cTn id="307" dur="1" fill="hold">
                                          <p:stCondLst>
                                            <p:cond delay="0"/>
                                          </p:stCondLst>
                                        </p:cTn>
                                        <p:tgtEl>
                                          <p:spTgt spid="3">
                                            <p:graphicEl>
                                              <a:dgm id="{BF52B8CA-2B81-45A9-B7B4-F26947BDE6EB}"/>
                                            </p:graphicEl>
                                          </p:spTgt>
                                        </p:tgtEl>
                                        <p:attrNameLst>
                                          <p:attrName>style.visibility</p:attrName>
                                        </p:attrNameLst>
                                      </p:cBhvr>
                                      <p:to>
                                        <p:strVal val="visible"/>
                                      </p:to>
                                    </p:set>
                                    <p:animEffect transition="in" filter="wipe(left)">
                                      <p:cBhvr>
                                        <p:cTn id="308" dur="500"/>
                                        <p:tgtEl>
                                          <p:spTgt spid="3">
                                            <p:graphicEl>
                                              <a:dgm id="{BF52B8CA-2B81-45A9-B7B4-F26947BDE6EB}"/>
                                            </p:graphicEl>
                                          </p:spTgt>
                                        </p:tgtEl>
                                      </p:cBhvr>
                                    </p:animEffect>
                                  </p:childTnLst>
                                </p:cTn>
                              </p:par>
                            </p:childTnLst>
                          </p:cTn>
                        </p:par>
                      </p:childTnLst>
                    </p:cTn>
                  </p:par>
                  <p:par>
                    <p:cTn id="309" fill="hold">
                      <p:stCondLst>
                        <p:cond delay="indefinite"/>
                      </p:stCondLst>
                      <p:childTnLst>
                        <p:par>
                          <p:cTn id="310" fill="hold">
                            <p:stCondLst>
                              <p:cond delay="0"/>
                            </p:stCondLst>
                            <p:childTnLst>
                              <p:par>
                                <p:cTn id="311" presetID="22" presetClass="entr" presetSubtype="8" fill="hold" grpId="0" nodeType="clickEffect">
                                  <p:stCondLst>
                                    <p:cond delay="0"/>
                                  </p:stCondLst>
                                  <p:childTnLst>
                                    <p:set>
                                      <p:cBhvr>
                                        <p:cTn id="312" dur="1" fill="hold">
                                          <p:stCondLst>
                                            <p:cond delay="0"/>
                                          </p:stCondLst>
                                        </p:cTn>
                                        <p:tgtEl>
                                          <p:spTgt spid="3">
                                            <p:graphicEl>
                                              <a:dgm id="{9345A1C5-BDB9-4C5F-9D76-257B63CB6CE6}"/>
                                            </p:graphicEl>
                                          </p:spTgt>
                                        </p:tgtEl>
                                        <p:attrNameLst>
                                          <p:attrName>style.visibility</p:attrName>
                                        </p:attrNameLst>
                                      </p:cBhvr>
                                      <p:to>
                                        <p:strVal val="visible"/>
                                      </p:to>
                                    </p:set>
                                    <p:animEffect transition="in" filter="wipe(left)">
                                      <p:cBhvr>
                                        <p:cTn id="313" dur="500"/>
                                        <p:tgtEl>
                                          <p:spTgt spid="3">
                                            <p:graphicEl>
                                              <a:dgm id="{9345A1C5-BDB9-4C5F-9D76-257B63CB6CE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6"/>
            <a:ext cx="10515600" cy="478936"/>
          </a:xfrm>
        </p:spPr>
        <p:txBody>
          <a:bodyPr>
            <a:normAutofit fontScale="90000"/>
          </a:bodyPr>
          <a:lstStyle/>
          <a:p>
            <a:pPr algn="ctr"/>
            <a:r>
              <a:rPr lang="ja-JP" altLang="en-US" dirty="0" smtClean="0"/>
              <a:t>民法の</a:t>
            </a:r>
            <a:r>
              <a:rPr lang="en-US" altLang="ja-JP" dirty="0" smtClean="0"/>
              <a:t>Google</a:t>
            </a:r>
            <a:r>
              <a:rPr lang="ja-JP" altLang="en-US" dirty="0" smtClean="0"/>
              <a:t>マップ（その</a:t>
            </a:r>
            <a:r>
              <a:rPr lang="en-US" altLang="ja-JP" dirty="0" smtClean="0"/>
              <a:t>6</a:t>
            </a:r>
            <a:r>
              <a:rPr lang="ja-JP" altLang="en-US" dirty="0" smtClean="0"/>
              <a:t>）</a:t>
            </a:r>
            <a:endParaRPr kumimoji="1" lang="ja-JP" altLang="en-US" dirty="0"/>
          </a:p>
        </p:txBody>
      </p:sp>
      <p:sp>
        <p:nvSpPr>
          <p:cNvPr id="3" name="コンテンツ プレースホルダー 6"/>
          <p:cNvSpPr txBox="1">
            <a:spLocks/>
          </p:cNvSpPr>
          <p:nvPr/>
        </p:nvSpPr>
        <p:spPr>
          <a:xfrm>
            <a:off x="1143000" y="931987"/>
            <a:ext cx="4290646" cy="5291515"/>
          </a:xfrm>
          <a:prstGeom prst="rect">
            <a:avLst/>
          </a:prstGeom>
        </p:spPr>
        <p:txBody>
          <a:bodyPr>
            <a:noAutofit/>
          </a:bodyPr>
          <a:lstStyle>
            <a:lvl1pPr marL="342900" indent="-342900" algn="l" rtl="0" eaLnBrk="0" fontAlgn="base" hangingPunct="0">
              <a:spcBef>
                <a:spcPct val="20000"/>
              </a:spcBef>
              <a:spcAft>
                <a:spcPct val="0"/>
              </a:spcAft>
              <a:buClr>
                <a:schemeClr val="tx2"/>
              </a:buClr>
              <a:buFont typeface="Wingdings"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000" dirty="0" smtClean="0"/>
              <a:t>% Main</a:t>
            </a:r>
          </a:p>
          <a:p>
            <a:pPr marL="0" indent="0">
              <a:buFont typeface="Wingdings" pitchFamily="2" charset="2"/>
              <a:buNone/>
            </a:pPr>
            <a:r>
              <a:rPr lang="en-US" altLang="ja-JP" sz="2000" dirty="0" smtClean="0"/>
              <a:t>claim(</a:t>
            </a:r>
            <a:r>
              <a:rPr lang="en-US" altLang="ja-JP" sz="2000" dirty="0" err="1" smtClean="0"/>
              <a:t>price,X,Y</a:t>
            </a:r>
            <a:r>
              <a:rPr lang="en-US" altLang="ja-JP" sz="2000" dirty="0" smtClean="0"/>
              <a:t>) :-</a:t>
            </a:r>
          </a:p>
          <a:p>
            <a:pPr marL="0" indent="0">
              <a:buFont typeface="Wingdings" pitchFamily="2" charset="2"/>
              <a:buNone/>
            </a:pPr>
            <a:r>
              <a:rPr lang="en-US" altLang="ja-JP" sz="2000" dirty="0" smtClean="0"/>
              <a:t>  conclude(</a:t>
            </a:r>
            <a:r>
              <a:rPr lang="en-US" altLang="ja-JP" sz="2000" dirty="0" err="1" smtClean="0"/>
              <a:t>sale,X,Y</a:t>
            </a:r>
            <a:r>
              <a:rPr lang="en-US" altLang="ja-JP" sz="2000" dirty="0" smtClean="0"/>
              <a:t>),</a:t>
            </a:r>
          </a:p>
          <a:p>
            <a:pPr marL="0" indent="0">
              <a:buFont typeface="Wingdings" pitchFamily="2" charset="2"/>
              <a:buNone/>
            </a:pPr>
            <a:r>
              <a:rPr lang="en-US" altLang="ja-JP" sz="2000" dirty="0" smtClean="0"/>
              <a:t>  not(invalid(</a:t>
            </a:r>
            <a:r>
              <a:rPr lang="en-US" altLang="ja-JP" sz="2000" dirty="0" err="1" smtClean="0"/>
              <a:t>sale,X,Y</a:t>
            </a:r>
            <a:r>
              <a:rPr lang="en-US" altLang="ja-JP" sz="2000" dirty="0" smtClean="0"/>
              <a:t>)),</a:t>
            </a:r>
          </a:p>
          <a:p>
            <a:pPr marL="0" indent="0">
              <a:buFont typeface="Wingdings" pitchFamily="2" charset="2"/>
              <a:buNone/>
            </a:pPr>
            <a:r>
              <a:rPr lang="en-US" altLang="ja-JP" sz="2000" dirty="0" smtClean="0"/>
              <a:t>  not(suspend(</a:t>
            </a:r>
            <a:r>
              <a:rPr lang="en-US" altLang="ja-JP" sz="2000" dirty="0" err="1" smtClean="0"/>
              <a:t>sale,X,Y</a:t>
            </a:r>
            <a:r>
              <a:rPr lang="en-US" altLang="ja-JP" sz="2000" dirty="0" smtClean="0"/>
              <a:t>)),</a:t>
            </a:r>
          </a:p>
          <a:p>
            <a:pPr marL="0" indent="0">
              <a:buFont typeface="Wingdings" pitchFamily="2" charset="2"/>
              <a:buNone/>
            </a:pPr>
            <a:r>
              <a:rPr lang="en-US" altLang="ja-JP" sz="2000" dirty="0" smtClean="0"/>
              <a:t>  not(extinguish(</a:t>
            </a:r>
            <a:r>
              <a:rPr lang="en-US" altLang="ja-JP" sz="2000" dirty="0" err="1" smtClean="0"/>
              <a:t>sale,X,Y</a:t>
            </a:r>
            <a:r>
              <a:rPr lang="en-US" altLang="ja-JP" sz="2000" dirty="0" smtClean="0"/>
              <a:t>)).</a:t>
            </a:r>
          </a:p>
          <a:p>
            <a:r>
              <a:rPr lang="en-US" altLang="ja-JP" sz="2000" dirty="0" smtClean="0"/>
              <a:t>% Sub</a:t>
            </a:r>
          </a:p>
          <a:p>
            <a:pPr marL="0" indent="0">
              <a:buFont typeface="Wingdings" pitchFamily="2" charset="2"/>
              <a:buNone/>
            </a:pPr>
            <a:r>
              <a:rPr lang="en-US" altLang="ja-JP" sz="2000" dirty="0" smtClean="0"/>
              <a:t>invalid(</a:t>
            </a:r>
            <a:r>
              <a:rPr lang="en-US" altLang="ja-JP" sz="2000" dirty="0" err="1" smtClean="0"/>
              <a:t>sale,X,Y</a:t>
            </a:r>
            <a:r>
              <a:rPr lang="en-US" altLang="ja-JP" sz="2000" dirty="0" smtClean="0"/>
              <a:t>) :-</a:t>
            </a:r>
          </a:p>
          <a:p>
            <a:pPr marL="0" indent="0">
              <a:buFont typeface="Wingdings" pitchFamily="2" charset="2"/>
              <a:buNone/>
            </a:pPr>
            <a:r>
              <a:rPr lang="en-US" altLang="ja-JP" sz="2000" dirty="0" smtClean="0"/>
              <a:t>  </a:t>
            </a:r>
            <a:r>
              <a:rPr lang="en-US" altLang="ja-JP" sz="2000" dirty="0" err="1" smtClean="0"/>
              <a:t>factor_error</a:t>
            </a:r>
            <a:r>
              <a:rPr lang="en-US" altLang="ja-JP" sz="2000" dirty="0" smtClean="0"/>
              <a:t>(</a:t>
            </a:r>
            <a:r>
              <a:rPr lang="en-US" altLang="ja-JP" sz="2000" dirty="0" err="1" smtClean="0"/>
              <a:t>sale,Y,X</a:t>
            </a:r>
            <a:r>
              <a:rPr lang="en-US" altLang="ja-JP" sz="2000" dirty="0" smtClean="0"/>
              <a:t>),</a:t>
            </a:r>
          </a:p>
          <a:p>
            <a:pPr marL="0" indent="0">
              <a:buFont typeface="Wingdings" pitchFamily="2" charset="2"/>
              <a:buNone/>
            </a:pPr>
            <a:r>
              <a:rPr lang="en-US" altLang="ja-JP" sz="2000" dirty="0" smtClean="0"/>
              <a:t>  not(</a:t>
            </a:r>
            <a:r>
              <a:rPr lang="en-US" altLang="ja-JP" sz="2000" dirty="0" err="1" smtClean="0"/>
              <a:t>grave_negligence</a:t>
            </a:r>
            <a:r>
              <a:rPr lang="en-US" altLang="ja-JP" sz="2000" dirty="0" smtClean="0"/>
              <a:t>(</a:t>
            </a:r>
            <a:r>
              <a:rPr lang="en-US" altLang="ja-JP" sz="2000" dirty="0" err="1" smtClean="0"/>
              <a:t>sale,Y,X</a:t>
            </a:r>
            <a:r>
              <a:rPr lang="en-US" altLang="ja-JP" sz="2000" dirty="0" smtClean="0"/>
              <a:t>)).</a:t>
            </a:r>
          </a:p>
          <a:p>
            <a:pPr marL="0" indent="0">
              <a:buFont typeface="Wingdings" pitchFamily="2" charset="2"/>
              <a:buNone/>
            </a:pPr>
            <a:r>
              <a:rPr lang="en-US" altLang="ja-JP" sz="2000" dirty="0" smtClean="0"/>
              <a:t>invalid(</a:t>
            </a:r>
            <a:r>
              <a:rPr lang="en-US" altLang="ja-JP" sz="2000" dirty="0" err="1" smtClean="0"/>
              <a:t>sale,X,Y</a:t>
            </a:r>
            <a:r>
              <a:rPr lang="en-US" altLang="ja-JP" sz="2000" dirty="0" smtClean="0"/>
              <a:t>) :-</a:t>
            </a:r>
          </a:p>
          <a:p>
            <a:pPr marL="0" indent="0">
              <a:buFont typeface="Wingdings" pitchFamily="2" charset="2"/>
              <a:buNone/>
            </a:pPr>
            <a:r>
              <a:rPr lang="en-US" altLang="ja-JP" sz="2000" dirty="0" smtClean="0"/>
              <a:t>  </a:t>
            </a:r>
            <a:r>
              <a:rPr lang="en-US" altLang="ja-JP" sz="2000" dirty="0" err="1" smtClean="0"/>
              <a:t>factor_error</a:t>
            </a:r>
            <a:r>
              <a:rPr lang="en-US" altLang="ja-JP" sz="2000" dirty="0" smtClean="0"/>
              <a:t>(</a:t>
            </a:r>
            <a:r>
              <a:rPr lang="en-US" altLang="ja-JP" sz="2000" dirty="0" err="1" smtClean="0"/>
              <a:t>sale,Y,X</a:t>
            </a:r>
            <a:r>
              <a:rPr lang="en-US" altLang="ja-JP" sz="2000" dirty="0" smtClean="0"/>
              <a:t>),</a:t>
            </a:r>
          </a:p>
          <a:p>
            <a:pPr marL="0" indent="0">
              <a:buFont typeface="Wingdings" pitchFamily="2" charset="2"/>
              <a:buNone/>
            </a:pPr>
            <a:r>
              <a:rPr lang="en-US" altLang="ja-JP" sz="2000" dirty="0" smtClean="0"/>
              <a:t>  </a:t>
            </a:r>
            <a:r>
              <a:rPr lang="en-US" altLang="ja-JP" sz="2000" dirty="0" err="1" smtClean="0"/>
              <a:t>grave_negligence</a:t>
            </a:r>
            <a:r>
              <a:rPr lang="en-US" altLang="ja-JP" sz="2000" dirty="0" smtClean="0"/>
              <a:t>(</a:t>
            </a:r>
            <a:r>
              <a:rPr lang="en-US" altLang="ja-JP" sz="2000" dirty="0" err="1" smtClean="0"/>
              <a:t>sale,Y,X</a:t>
            </a:r>
            <a:r>
              <a:rPr lang="en-US" altLang="ja-JP" sz="2000" dirty="0" smtClean="0"/>
              <a:t>),</a:t>
            </a:r>
          </a:p>
          <a:p>
            <a:pPr marL="0" indent="0">
              <a:buFont typeface="Wingdings" pitchFamily="2" charset="2"/>
              <a:buNone/>
            </a:pPr>
            <a:r>
              <a:rPr lang="en-US" altLang="ja-JP" sz="2000" dirty="0" smtClean="0"/>
              <a:t>  know(</a:t>
            </a:r>
            <a:r>
              <a:rPr lang="en-US" altLang="ja-JP" sz="2000" dirty="0" err="1" smtClean="0"/>
              <a:t>factor_error,X,Y</a:t>
            </a:r>
            <a:r>
              <a:rPr lang="en-US" altLang="ja-JP" sz="2000" dirty="0" smtClean="0"/>
              <a:t>).</a:t>
            </a:r>
          </a:p>
          <a:p>
            <a:pPr marL="0" indent="0">
              <a:buFont typeface="Wingdings" pitchFamily="2" charset="2"/>
              <a:buNone/>
            </a:pPr>
            <a:endParaRPr lang="en-US" altLang="ja-JP" sz="2000" dirty="0"/>
          </a:p>
        </p:txBody>
      </p:sp>
      <p:sp>
        <p:nvSpPr>
          <p:cNvPr id="4" name="コンテンツ プレースホルダー 8"/>
          <p:cNvSpPr txBox="1">
            <a:spLocks/>
          </p:cNvSpPr>
          <p:nvPr/>
        </p:nvSpPr>
        <p:spPr>
          <a:xfrm>
            <a:off x="6379024" y="931987"/>
            <a:ext cx="4974776" cy="5291515"/>
          </a:xfrm>
          <a:prstGeom prst="rect">
            <a:avLst/>
          </a:prstGeom>
        </p:spPr>
        <p:txBody>
          <a:bodyPr>
            <a:noAutofit/>
          </a:bodyPr>
          <a:lstStyle>
            <a:lvl1pPr marL="342900" indent="-342900" algn="l" rtl="0" eaLnBrk="0" fontAlgn="base" hangingPunct="0">
              <a:spcBef>
                <a:spcPct val="20000"/>
              </a:spcBef>
              <a:spcAft>
                <a:spcPct val="0"/>
              </a:spcAft>
              <a:buClr>
                <a:schemeClr val="tx2"/>
              </a:buClr>
              <a:buFont typeface="Wingdings"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Wingdings" pitchFamily="2" charset="2"/>
              <a:buChar char="n"/>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Wingdings"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FF0000"/>
              </a:buClr>
              <a:buFont typeface="Wingdings" pitchFamily="2" charset="2"/>
              <a:buChar char="n"/>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Wingdings"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Wingdings" pitchFamily="2" charset="2"/>
              <a:buNone/>
            </a:pPr>
            <a:r>
              <a:rPr lang="en-US" altLang="ja-JP" sz="1800" dirty="0" smtClean="0"/>
              <a:t>suspend(</a:t>
            </a:r>
            <a:r>
              <a:rPr lang="en-US" altLang="ja-JP" sz="1800" dirty="0" err="1" smtClean="0"/>
              <a:t>sale,X,Y</a:t>
            </a:r>
            <a:r>
              <a:rPr lang="en-US" altLang="ja-JP" sz="1800" dirty="0" smtClean="0"/>
              <a:t>) :-</a:t>
            </a:r>
          </a:p>
          <a:p>
            <a:pPr marL="0" indent="0">
              <a:buFont typeface="Wingdings" pitchFamily="2" charset="2"/>
              <a:buNone/>
            </a:pPr>
            <a:r>
              <a:rPr lang="en-US" altLang="ja-JP" sz="1800" dirty="0" smtClean="0"/>
              <a:t>  </a:t>
            </a:r>
            <a:r>
              <a:rPr lang="en-US" altLang="ja-JP" sz="1800" dirty="0" err="1" smtClean="0"/>
              <a:t>suspend_condition</a:t>
            </a:r>
            <a:r>
              <a:rPr lang="en-US" altLang="ja-JP" sz="1800" dirty="0" smtClean="0"/>
              <a:t>(</a:t>
            </a:r>
            <a:r>
              <a:rPr lang="en-US" altLang="ja-JP" sz="1800" dirty="0" err="1" smtClean="0"/>
              <a:t>sale,X,Y</a:t>
            </a:r>
            <a:r>
              <a:rPr lang="en-US" altLang="ja-JP" sz="1800" dirty="0" smtClean="0"/>
              <a:t>),</a:t>
            </a:r>
          </a:p>
          <a:p>
            <a:pPr marL="0" indent="0">
              <a:buFont typeface="Wingdings" pitchFamily="2" charset="2"/>
              <a:buNone/>
            </a:pPr>
            <a:r>
              <a:rPr lang="en-US" altLang="ja-JP" sz="1800" dirty="0" smtClean="0"/>
              <a:t>  not(achieve(</a:t>
            </a:r>
            <a:r>
              <a:rPr lang="en-US" altLang="ja-JP" sz="1800" dirty="0" err="1" smtClean="0"/>
              <a:t>Condition,X,Y</a:t>
            </a:r>
            <a:r>
              <a:rPr lang="en-US" altLang="ja-JP" sz="1800" dirty="0" smtClean="0"/>
              <a:t>)). </a:t>
            </a:r>
          </a:p>
          <a:p>
            <a:pPr marL="0" indent="0">
              <a:buFont typeface="Wingdings" pitchFamily="2" charset="2"/>
              <a:buNone/>
            </a:pPr>
            <a:r>
              <a:rPr lang="en-US" altLang="ja-JP" sz="1800" dirty="0" smtClean="0"/>
              <a:t>suspend(</a:t>
            </a:r>
            <a:r>
              <a:rPr lang="en-US" altLang="ja-JP" sz="1800" dirty="0" err="1" smtClean="0"/>
              <a:t>sale,X,Y</a:t>
            </a:r>
            <a:r>
              <a:rPr lang="en-US" altLang="ja-JP" sz="1800" dirty="0" smtClean="0"/>
              <a:t>) :-</a:t>
            </a:r>
          </a:p>
          <a:p>
            <a:pPr marL="0" indent="0">
              <a:buFont typeface="Wingdings" pitchFamily="2" charset="2"/>
              <a:buNone/>
            </a:pPr>
            <a:r>
              <a:rPr lang="en-US" altLang="ja-JP" sz="1800" dirty="0" smtClean="0"/>
              <a:t>  </a:t>
            </a:r>
            <a:r>
              <a:rPr lang="en-US" altLang="ja-JP" sz="1800" dirty="0" err="1" smtClean="0"/>
              <a:t>time_period</a:t>
            </a:r>
            <a:r>
              <a:rPr lang="en-US" altLang="ja-JP" sz="1800" dirty="0" smtClean="0"/>
              <a:t>(</a:t>
            </a:r>
            <a:r>
              <a:rPr lang="en-US" altLang="ja-JP" sz="1800" dirty="0" err="1" smtClean="0"/>
              <a:t>Time,X,Y</a:t>
            </a:r>
            <a:r>
              <a:rPr lang="en-US" altLang="ja-JP" sz="1800" dirty="0" smtClean="0"/>
              <a:t>),</a:t>
            </a:r>
          </a:p>
          <a:p>
            <a:pPr marL="0" indent="0">
              <a:buFont typeface="Wingdings" pitchFamily="2" charset="2"/>
              <a:buNone/>
            </a:pPr>
            <a:r>
              <a:rPr lang="en-US" altLang="ja-JP" sz="1800" dirty="0" smtClean="0"/>
              <a:t>  not(expire(</a:t>
            </a:r>
            <a:r>
              <a:rPr lang="en-US" altLang="ja-JP" sz="1800" dirty="0" err="1" smtClean="0"/>
              <a:t>Time,X,Y</a:t>
            </a:r>
            <a:r>
              <a:rPr lang="en-US" altLang="ja-JP" sz="1800" dirty="0" smtClean="0"/>
              <a:t>)).</a:t>
            </a:r>
          </a:p>
          <a:p>
            <a:pPr marL="0" indent="0">
              <a:buFont typeface="Wingdings" pitchFamily="2" charset="2"/>
              <a:buNone/>
            </a:pPr>
            <a:r>
              <a:rPr lang="en-US" altLang="ja-JP" sz="1800" dirty="0" smtClean="0"/>
              <a:t>extinguish(</a:t>
            </a:r>
            <a:r>
              <a:rPr lang="en-US" altLang="ja-JP" sz="1800" dirty="0" err="1" smtClean="0"/>
              <a:t>sale,X,Y</a:t>
            </a:r>
            <a:r>
              <a:rPr lang="en-US" altLang="ja-JP" sz="1800" dirty="0" smtClean="0"/>
              <a:t>) :-</a:t>
            </a:r>
          </a:p>
          <a:p>
            <a:pPr marL="0" indent="0">
              <a:buFont typeface="Wingdings" pitchFamily="2" charset="2"/>
              <a:buNone/>
            </a:pPr>
            <a:r>
              <a:rPr lang="en-US" altLang="ja-JP" sz="1800" dirty="0" smtClean="0"/>
              <a:t>  terminate(</a:t>
            </a:r>
            <a:r>
              <a:rPr lang="en-US" altLang="ja-JP" sz="1800" dirty="0" err="1" smtClean="0"/>
              <a:t>sale,Y,X</a:t>
            </a:r>
            <a:r>
              <a:rPr lang="en-US" altLang="ja-JP" sz="1800" dirty="0" smtClean="0"/>
              <a:t>).</a:t>
            </a:r>
          </a:p>
          <a:p>
            <a:pPr marL="0" indent="0">
              <a:buFont typeface="Wingdings" pitchFamily="2" charset="2"/>
              <a:buNone/>
            </a:pPr>
            <a:r>
              <a:rPr lang="en-US" altLang="ja-JP" sz="1800" dirty="0" smtClean="0"/>
              <a:t>extinguish(</a:t>
            </a:r>
            <a:r>
              <a:rPr lang="en-US" altLang="ja-JP" sz="1800" dirty="0" err="1" smtClean="0"/>
              <a:t>sale,X,Y</a:t>
            </a:r>
            <a:r>
              <a:rPr lang="en-US" altLang="ja-JP" sz="1800" dirty="0" smtClean="0"/>
              <a:t>) :-</a:t>
            </a:r>
          </a:p>
          <a:p>
            <a:pPr marL="0" indent="0">
              <a:buFont typeface="Wingdings" pitchFamily="2" charset="2"/>
              <a:buNone/>
            </a:pPr>
            <a:r>
              <a:rPr lang="en-US" altLang="ja-JP" sz="1800" dirty="0" smtClean="0"/>
              <a:t>  prescription(</a:t>
            </a:r>
            <a:r>
              <a:rPr lang="en-US" altLang="ja-JP" sz="1800" dirty="0" err="1" smtClean="0"/>
              <a:t>Time,X,Y</a:t>
            </a:r>
            <a:r>
              <a:rPr lang="en-US" altLang="ja-JP" sz="1800" dirty="0" smtClean="0"/>
              <a:t>),</a:t>
            </a:r>
          </a:p>
          <a:p>
            <a:pPr marL="0" indent="0">
              <a:buFont typeface="Wingdings" pitchFamily="2" charset="2"/>
              <a:buNone/>
            </a:pPr>
            <a:r>
              <a:rPr lang="en-US" altLang="ja-JP" sz="1800" dirty="0" smtClean="0"/>
              <a:t>  Time &gt;= 10.</a:t>
            </a:r>
          </a:p>
          <a:p>
            <a:r>
              <a:rPr lang="en-US" altLang="ja-JP" sz="1800" dirty="0" smtClean="0"/>
              <a:t>% Data</a:t>
            </a:r>
            <a:r>
              <a:rPr lang="ja-JP" altLang="en-US" sz="1800" dirty="0" smtClean="0"/>
              <a:t>（</a:t>
            </a:r>
            <a:r>
              <a:rPr lang="en-US" altLang="ja-JP" sz="1800" dirty="0" smtClean="0"/>
              <a:t>Example</a:t>
            </a:r>
            <a:r>
              <a:rPr lang="ja-JP" altLang="en-US" sz="1800" dirty="0" smtClean="0"/>
              <a:t>）</a:t>
            </a:r>
            <a:endParaRPr lang="en-US" altLang="ja-JP" sz="1800" dirty="0" smtClean="0"/>
          </a:p>
          <a:p>
            <a:pPr marL="0" indent="0">
              <a:buFont typeface="Wingdings" pitchFamily="2" charset="2"/>
              <a:buNone/>
            </a:pPr>
            <a:r>
              <a:rPr lang="en-US" altLang="ja-JP" sz="1800" dirty="0" smtClean="0"/>
              <a:t>conclude(</a:t>
            </a:r>
            <a:r>
              <a:rPr lang="en-US" altLang="ja-JP" sz="1800" dirty="0" err="1" smtClean="0"/>
              <a:t>sale,takahashi,kagayama</a:t>
            </a:r>
            <a:r>
              <a:rPr lang="en-US" altLang="ja-JP" sz="1800" dirty="0" smtClean="0"/>
              <a:t>).</a:t>
            </a:r>
          </a:p>
          <a:p>
            <a:pPr marL="0" indent="0">
              <a:buFont typeface="Wingdings" pitchFamily="2" charset="2"/>
              <a:buNone/>
            </a:pPr>
            <a:r>
              <a:rPr lang="en-US" altLang="ja-JP" sz="1800" dirty="0" err="1" smtClean="0"/>
              <a:t>factor_error</a:t>
            </a:r>
            <a:r>
              <a:rPr lang="en-US" altLang="ja-JP" sz="1800" dirty="0" smtClean="0"/>
              <a:t>(</a:t>
            </a:r>
            <a:r>
              <a:rPr lang="en-US" altLang="ja-JP" sz="1800" dirty="0" err="1" smtClean="0"/>
              <a:t>sale,kagayama,takahashi</a:t>
            </a:r>
            <a:r>
              <a:rPr lang="en-US" altLang="ja-JP" sz="1800" dirty="0" smtClean="0"/>
              <a:t>).</a:t>
            </a:r>
          </a:p>
          <a:p>
            <a:pPr marL="0" indent="0">
              <a:buFont typeface="Wingdings" pitchFamily="2" charset="2"/>
              <a:buNone/>
            </a:pPr>
            <a:r>
              <a:rPr lang="en-US" altLang="ja-JP" sz="1800" dirty="0" err="1" smtClean="0"/>
              <a:t>grave_negligence</a:t>
            </a:r>
            <a:r>
              <a:rPr lang="en-US" altLang="ja-JP" sz="1800" dirty="0" smtClean="0"/>
              <a:t>(</a:t>
            </a:r>
            <a:r>
              <a:rPr lang="en-US" altLang="ja-JP" sz="1800" dirty="0" err="1" smtClean="0"/>
              <a:t>sale,kagayama,takahashi</a:t>
            </a:r>
            <a:r>
              <a:rPr lang="en-US" altLang="ja-JP" sz="1800" dirty="0" smtClean="0"/>
              <a:t>).</a:t>
            </a:r>
          </a:p>
          <a:p>
            <a:pPr marL="0" indent="0">
              <a:buFont typeface="Wingdings" pitchFamily="2" charset="2"/>
              <a:buNone/>
            </a:pPr>
            <a:r>
              <a:rPr lang="en-US" altLang="ja-JP" sz="1800" dirty="0" smtClean="0"/>
              <a:t>% know(</a:t>
            </a:r>
            <a:r>
              <a:rPr lang="en-US" altLang="ja-JP" sz="1800" dirty="0" err="1" smtClean="0"/>
              <a:t>factor_error,takahashi,kagayama</a:t>
            </a:r>
            <a:r>
              <a:rPr lang="en-US" altLang="ja-JP" sz="1800" dirty="0" smtClean="0"/>
              <a:t>).</a:t>
            </a:r>
            <a:endParaRPr lang="ja-JP" altLang="en-US" sz="1800" dirty="0" smtClean="0"/>
          </a:p>
          <a:p>
            <a:pPr marL="0" indent="0">
              <a:buFont typeface="Wingdings" pitchFamily="2" charset="2"/>
              <a:buNone/>
            </a:pPr>
            <a:endParaRPr lang="ja-JP" altLang="en-US" sz="1800" dirty="0"/>
          </a:p>
        </p:txBody>
      </p:sp>
      <p:sp>
        <p:nvSpPr>
          <p:cNvPr id="6" name="日付プレースホルダー 5"/>
          <p:cNvSpPr>
            <a:spLocks noGrp="1"/>
          </p:cNvSpPr>
          <p:nvPr>
            <p:ph type="dt" sz="half" idx="10"/>
          </p:nvPr>
        </p:nvSpPr>
        <p:spPr/>
        <p:txBody>
          <a:bodyPr/>
          <a:lstStyle/>
          <a:p>
            <a:r>
              <a:rPr kumimoji="1" lang="en-US" altLang="ja-JP" smtClean="0"/>
              <a:t>2016/6/18</a:t>
            </a:r>
            <a:endParaRPr kumimoji="1" lang="ja-JP" altLang="en-US"/>
          </a:p>
        </p:txBody>
      </p:sp>
      <p:sp>
        <p:nvSpPr>
          <p:cNvPr id="7" name="フッター プレースホルダー 6"/>
          <p:cNvSpPr>
            <a:spLocks noGrp="1"/>
          </p:cNvSpPr>
          <p:nvPr>
            <p:ph type="ftr" sz="quarter" idx="11"/>
          </p:nvPr>
        </p:nvSpPr>
        <p:spPr/>
        <p:txBody>
          <a:bodyPr/>
          <a:lstStyle/>
          <a:p>
            <a:r>
              <a:rPr kumimoji="1" lang="en-US" altLang="ja-JP" smtClean="0"/>
              <a:t>KAGAYAMA Shigeru, 2016</a:t>
            </a:r>
            <a:endParaRPr kumimoji="1" lang="ja-JP" altLang="en-US"/>
          </a:p>
        </p:txBody>
      </p:sp>
      <p:sp>
        <p:nvSpPr>
          <p:cNvPr id="8" name="スライド番号プレースホルダー 7"/>
          <p:cNvSpPr>
            <a:spLocks noGrp="1"/>
          </p:cNvSpPr>
          <p:nvPr>
            <p:ph type="sldNum" sz="quarter" idx="12"/>
          </p:nvPr>
        </p:nvSpPr>
        <p:spPr/>
        <p:txBody>
          <a:bodyPr/>
          <a:lstStyle/>
          <a:p>
            <a:fld id="{EB9B1C35-F1D9-4471-B90F-D73F12948AA0}" type="slidenum">
              <a:rPr kumimoji="1" lang="ja-JP" altLang="en-US" smtClean="0"/>
              <a:t>42</a:t>
            </a:fld>
            <a:endParaRPr kumimoji="1" lang="ja-JP" altLang="en-US"/>
          </a:p>
        </p:txBody>
      </p:sp>
    </p:spTree>
    <p:extLst>
      <p:ext uri="{BB962C8B-B14F-4D97-AF65-F5344CB8AC3E}">
        <p14:creationId xmlns:p14="http://schemas.microsoft.com/office/powerpoint/2010/main" val="90493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par>
                          <p:cTn id="24" fill="hold">
                            <p:stCondLst>
                              <p:cond delay="2500"/>
                            </p:stCondLst>
                            <p:childTnLst>
                              <p:par>
                                <p:cTn id="25" presetID="22" presetClass="entr" presetSubtype="8"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500"/>
                                        <p:tgtEl>
                                          <p:spTgt spid="3">
                                            <p:txEl>
                                              <p:pRg st="6" end="6"/>
                                            </p:txEl>
                                          </p:spTgt>
                                        </p:tgtEl>
                                      </p:cBhvr>
                                    </p:animEffect>
                                  </p:childTnLst>
                                </p:cTn>
                              </p:par>
                            </p:childTnLst>
                          </p:cTn>
                        </p:par>
                        <p:par>
                          <p:cTn id="33" fill="hold">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par>
                          <p:cTn id="37" fill="hold">
                            <p:stCondLst>
                              <p:cond delay="1000"/>
                            </p:stCondLst>
                            <p:childTnLst>
                              <p:par>
                                <p:cTn id="38" presetID="22" presetClass="entr" presetSubtype="8"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left)">
                                      <p:cBhvr>
                                        <p:cTn id="40" dur="500"/>
                                        <p:tgtEl>
                                          <p:spTgt spid="3">
                                            <p:txEl>
                                              <p:pRg st="8" end="8"/>
                                            </p:txEl>
                                          </p:spTgt>
                                        </p:tgtEl>
                                      </p:cBhvr>
                                    </p:animEffect>
                                  </p:childTnLst>
                                </p:cTn>
                              </p:par>
                            </p:childTnLst>
                          </p:cTn>
                        </p:par>
                        <p:par>
                          <p:cTn id="41" fill="hold">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par>
                          <p:cTn id="45" fill="hold">
                            <p:stCondLst>
                              <p:cond delay="2000"/>
                            </p:stCondLst>
                            <p:childTnLst>
                              <p:par>
                                <p:cTn id="46" presetID="22" presetClass="entr" presetSubtype="8" fill="hold" grpId="0" nodeType="after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wipe(left)">
                                      <p:cBhvr>
                                        <p:cTn id="48" dur="500"/>
                                        <p:tgtEl>
                                          <p:spTgt spid="3">
                                            <p:txEl>
                                              <p:pRg st="10" end="10"/>
                                            </p:txEl>
                                          </p:spTgt>
                                        </p:tgtEl>
                                      </p:cBhvr>
                                    </p:animEffect>
                                  </p:childTnLst>
                                </p:cTn>
                              </p:par>
                            </p:childTnLst>
                          </p:cTn>
                        </p:par>
                        <p:par>
                          <p:cTn id="49" fill="hold">
                            <p:stCondLst>
                              <p:cond delay="2500"/>
                            </p:stCondLst>
                            <p:childTnLst>
                              <p:par>
                                <p:cTn id="50" presetID="22" presetClass="entr" presetSubtype="8" fill="hold" grpId="0" nodeType="after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wipe(left)">
                                      <p:cBhvr>
                                        <p:cTn id="52" dur="500"/>
                                        <p:tgtEl>
                                          <p:spTgt spid="3">
                                            <p:txEl>
                                              <p:pRg st="11" end="11"/>
                                            </p:txEl>
                                          </p:spTgt>
                                        </p:tgtEl>
                                      </p:cBhvr>
                                    </p:animEffect>
                                  </p:childTnLst>
                                </p:cTn>
                              </p:par>
                            </p:childTnLst>
                          </p:cTn>
                        </p:par>
                        <p:par>
                          <p:cTn id="53" fill="hold">
                            <p:stCondLst>
                              <p:cond delay="3000"/>
                            </p:stCondLst>
                            <p:childTnLst>
                              <p:par>
                                <p:cTn id="54" presetID="22" presetClass="entr" presetSubtype="8" fill="hold" grpId="0" nodeType="after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wipe(left)">
                                      <p:cBhvr>
                                        <p:cTn id="56" dur="500"/>
                                        <p:tgtEl>
                                          <p:spTgt spid="3">
                                            <p:txEl>
                                              <p:pRg st="12" end="12"/>
                                            </p:txEl>
                                          </p:spTgt>
                                        </p:tgtEl>
                                      </p:cBhvr>
                                    </p:animEffect>
                                  </p:childTnLst>
                                </p:cTn>
                              </p:par>
                            </p:childTnLst>
                          </p:cTn>
                        </p:par>
                        <p:par>
                          <p:cTn id="57" fill="hold">
                            <p:stCondLst>
                              <p:cond delay="3500"/>
                            </p:stCondLst>
                            <p:childTnLst>
                              <p:par>
                                <p:cTn id="58" presetID="22" presetClass="entr" presetSubtype="8" fill="hold" grpId="0" nodeType="after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wipe(left)">
                                      <p:cBhvr>
                                        <p:cTn id="60" dur="500"/>
                                        <p:tgtEl>
                                          <p:spTgt spid="3">
                                            <p:txEl>
                                              <p:pRg st="13" end="13"/>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4">
                                            <p:txEl>
                                              <p:pRg st="0" end="0"/>
                                            </p:txEl>
                                          </p:spTgt>
                                        </p:tgtEl>
                                        <p:attrNameLst>
                                          <p:attrName>style.visibility</p:attrName>
                                        </p:attrNameLst>
                                      </p:cBhvr>
                                      <p:to>
                                        <p:strVal val="visible"/>
                                      </p:to>
                                    </p:set>
                                    <p:animEffect transition="in" filter="wipe(left)">
                                      <p:cBhvr>
                                        <p:cTn id="65" dur="500"/>
                                        <p:tgtEl>
                                          <p:spTgt spid="4">
                                            <p:txEl>
                                              <p:pRg st="0" end="0"/>
                                            </p:txEl>
                                          </p:spTgt>
                                        </p:tgtEl>
                                      </p:cBhvr>
                                    </p:animEffect>
                                  </p:childTnLst>
                                </p:cTn>
                              </p:par>
                            </p:childTnLst>
                          </p:cTn>
                        </p:par>
                        <p:par>
                          <p:cTn id="66" fill="hold">
                            <p:stCondLst>
                              <p:cond delay="500"/>
                            </p:stCondLst>
                            <p:childTnLst>
                              <p:par>
                                <p:cTn id="67" presetID="22" presetClass="entr" presetSubtype="8" fill="hold" grpId="0" nodeType="afterEffect">
                                  <p:stCondLst>
                                    <p:cond delay="0"/>
                                  </p:stCondLst>
                                  <p:childTnLst>
                                    <p:set>
                                      <p:cBhvr>
                                        <p:cTn id="68" dur="1" fill="hold">
                                          <p:stCondLst>
                                            <p:cond delay="0"/>
                                          </p:stCondLst>
                                        </p:cTn>
                                        <p:tgtEl>
                                          <p:spTgt spid="4">
                                            <p:txEl>
                                              <p:pRg st="1" end="1"/>
                                            </p:txEl>
                                          </p:spTgt>
                                        </p:tgtEl>
                                        <p:attrNameLst>
                                          <p:attrName>style.visibility</p:attrName>
                                        </p:attrNameLst>
                                      </p:cBhvr>
                                      <p:to>
                                        <p:strVal val="visible"/>
                                      </p:to>
                                    </p:set>
                                    <p:animEffect transition="in" filter="wipe(left)">
                                      <p:cBhvr>
                                        <p:cTn id="69" dur="500"/>
                                        <p:tgtEl>
                                          <p:spTgt spid="4">
                                            <p:txEl>
                                              <p:pRg st="1" end="1"/>
                                            </p:txEl>
                                          </p:spTgt>
                                        </p:tgtEl>
                                      </p:cBhvr>
                                    </p:animEffect>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4">
                                            <p:txEl>
                                              <p:pRg st="2" end="2"/>
                                            </p:txEl>
                                          </p:spTgt>
                                        </p:tgtEl>
                                        <p:attrNameLst>
                                          <p:attrName>style.visibility</p:attrName>
                                        </p:attrNameLst>
                                      </p:cBhvr>
                                      <p:to>
                                        <p:strVal val="visible"/>
                                      </p:to>
                                    </p:set>
                                    <p:animEffect transition="in" filter="wipe(left)">
                                      <p:cBhvr>
                                        <p:cTn id="73" dur="500"/>
                                        <p:tgtEl>
                                          <p:spTgt spid="4">
                                            <p:txEl>
                                              <p:pRg st="2" end="2"/>
                                            </p:txEl>
                                          </p:spTgt>
                                        </p:tgtEl>
                                      </p:cBhvr>
                                    </p:animEffect>
                                  </p:childTnLst>
                                </p:cTn>
                              </p:par>
                            </p:childTnLst>
                          </p:cTn>
                        </p:par>
                        <p:par>
                          <p:cTn id="74" fill="hold">
                            <p:stCondLst>
                              <p:cond delay="1500"/>
                            </p:stCondLst>
                            <p:childTnLst>
                              <p:par>
                                <p:cTn id="75" presetID="22" presetClass="entr" presetSubtype="8" fill="hold" grpId="0" nodeType="afterEffect">
                                  <p:stCondLst>
                                    <p:cond delay="0"/>
                                  </p:stCondLst>
                                  <p:childTnLst>
                                    <p:set>
                                      <p:cBhvr>
                                        <p:cTn id="76" dur="1" fill="hold">
                                          <p:stCondLst>
                                            <p:cond delay="0"/>
                                          </p:stCondLst>
                                        </p:cTn>
                                        <p:tgtEl>
                                          <p:spTgt spid="4">
                                            <p:txEl>
                                              <p:pRg st="3" end="3"/>
                                            </p:txEl>
                                          </p:spTgt>
                                        </p:tgtEl>
                                        <p:attrNameLst>
                                          <p:attrName>style.visibility</p:attrName>
                                        </p:attrNameLst>
                                      </p:cBhvr>
                                      <p:to>
                                        <p:strVal val="visible"/>
                                      </p:to>
                                    </p:set>
                                    <p:animEffect transition="in" filter="wipe(left)">
                                      <p:cBhvr>
                                        <p:cTn id="77" dur="500"/>
                                        <p:tgtEl>
                                          <p:spTgt spid="4">
                                            <p:txEl>
                                              <p:pRg st="3" end="3"/>
                                            </p:txEl>
                                          </p:spTgt>
                                        </p:tgtEl>
                                      </p:cBhvr>
                                    </p:animEffect>
                                  </p:childTnLst>
                                </p:cTn>
                              </p:par>
                            </p:childTnLst>
                          </p:cTn>
                        </p:par>
                        <p:par>
                          <p:cTn id="78" fill="hold">
                            <p:stCondLst>
                              <p:cond delay="2000"/>
                            </p:stCondLst>
                            <p:childTnLst>
                              <p:par>
                                <p:cTn id="79" presetID="22" presetClass="entr" presetSubtype="8" fill="hold" grpId="0" nodeType="afterEffect">
                                  <p:stCondLst>
                                    <p:cond delay="0"/>
                                  </p:stCondLst>
                                  <p:childTnLst>
                                    <p:set>
                                      <p:cBhvr>
                                        <p:cTn id="80" dur="1" fill="hold">
                                          <p:stCondLst>
                                            <p:cond delay="0"/>
                                          </p:stCondLst>
                                        </p:cTn>
                                        <p:tgtEl>
                                          <p:spTgt spid="4">
                                            <p:txEl>
                                              <p:pRg st="4" end="4"/>
                                            </p:txEl>
                                          </p:spTgt>
                                        </p:tgtEl>
                                        <p:attrNameLst>
                                          <p:attrName>style.visibility</p:attrName>
                                        </p:attrNameLst>
                                      </p:cBhvr>
                                      <p:to>
                                        <p:strVal val="visible"/>
                                      </p:to>
                                    </p:set>
                                    <p:animEffect transition="in" filter="wipe(left)">
                                      <p:cBhvr>
                                        <p:cTn id="81" dur="500"/>
                                        <p:tgtEl>
                                          <p:spTgt spid="4">
                                            <p:txEl>
                                              <p:pRg st="4" end="4"/>
                                            </p:txEl>
                                          </p:spTgt>
                                        </p:tgtEl>
                                      </p:cBhvr>
                                    </p:animEffect>
                                  </p:childTnLst>
                                </p:cTn>
                              </p:par>
                            </p:childTnLst>
                          </p:cTn>
                        </p:par>
                        <p:par>
                          <p:cTn id="82" fill="hold">
                            <p:stCondLst>
                              <p:cond delay="2500"/>
                            </p:stCondLst>
                            <p:childTnLst>
                              <p:par>
                                <p:cTn id="83" presetID="22" presetClass="entr" presetSubtype="8" fill="hold" grpId="0" nodeType="afterEffect">
                                  <p:stCondLst>
                                    <p:cond delay="0"/>
                                  </p:stCondLst>
                                  <p:childTnLst>
                                    <p:set>
                                      <p:cBhvr>
                                        <p:cTn id="84" dur="1" fill="hold">
                                          <p:stCondLst>
                                            <p:cond delay="0"/>
                                          </p:stCondLst>
                                        </p:cTn>
                                        <p:tgtEl>
                                          <p:spTgt spid="4">
                                            <p:txEl>
                                              <p:pRg st="5" end="5"/>
                                            </p:txEl>
                                          </p:spTgt>
                                        </p:tgtEl>
                                        <p:attrNameLst>
                                          <p:attrName>style.visibility</p:attrName>
                                        </p:attrNameLst>
                                      </p:cBhvr>
                                      <p:to>
                                        <p:strVal val="visible"/>
                                      </p:to>
                                    </p:set>
                                    <p:animEffect transition="in" filter="wipe(left)">
                                      <p:cBhvr>
                                        <p:cTn id="85" dur="500"/>
                                        <p:tgtEl>
                                          <p:spTgt spid="4">
                                            <p:txEl>
                                              <p:pRg st="5" end="5"/>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22" presetClass="entr" presetSubtype="8" fill="hold" grpId="0" nodeType="clickEffect">
                                  <p:stCondLst>
                                    <p:cond delay="0"/>
                                  </p:stCondLst>
                                  <p:childTnLst>
                                    <p:set>
                                      <p:cBhvr>
                                        <p:cTn id="89" dur="1" fill="hold">
                                          <p:stCondLst>
                                            <p:cond delay="0"/>
                                          </p:stCondLst>
                                        </p:cTn>
                                        <p:tgtEl>
                                          <p:spTgt spid="4">
                                            <p:txEl>
                                              <p:pRg st="6" end="6"/>
                                            </p:txEl>
                                          </p:spTgt>
                                        </p:tgtEl>
                                        <p:attrNameLst>
                                          <p:attrName>style.visibility</p:attrName>
                                        </p:attrNameLst>
                                      </p:cBhvr>
                                      <p:to>
                                        <p:strVal val="visible"/>
                                      </p:to>
                                    </p:set>
                                    <p:animEffect transition="in" filter="wipe(left)">
                                      <p:cBhvr>
                                        <p:cTn id="90" dur="500"/>
                                        <p:tgtEl>
                                          <p:spTgt spid="4">
                                            <p:txEl>
                                              <p:pRg st="6" end="6"/>
                                            </p:txEl>
                                          </p:spTgt>
                                        </p:tgtEl>
                                      </p:cBhvr>
                                    </p:animEffect>
                                  </p:childTnLst>
                                </p:cTn>
                              </p:par>
                            </p:childTnLst>
                          </p:cTn>
                        </p:par>
                        <p:par>
                          <p:cTn id="91" fill="hold">
                            <p:stCondLst>
                              <p:cond delay="500"/>
                            </p:stCondLst>
                            <p:childTnLst>
                              <p:par>
                                <p:cTn id="92" presetID="22" presetClass="entr" presetSubtype="8" fill="hold" grpId="0" nodeType="afterEffect">
                                  <p:stCondLst>
                                    <p:cond delay="0"/>
                                  </p:stCondLst>
                                  <p:childTnLst>
                                    <p:set>
                                      <p:cBhvr>
                                        <p:cTn id="93" dur="1" fill="hold">
                                          <p:stCondLst>
                                            <p:cond delay="0"/>
                                          </p:stCondLst>
                                        </p:cTn>
                                        <p:tgtEl>
                                          <p:spTgt spid="4">
                                            <p:txEl>
                                              <p:pRg st="7" end="7"/>
                                            </p:txEl>
                                          </p:spTgt>
                                        </p:tgtEl>
                                        <p:attrNameLst>
                                          <p:attrName>style.visibility</p:attrName>
                                        </p:attrNameLst>
                                      </p:cBhvr>
                                      <p:to>
                                        <p:strVal val="visible"/>
                                      </p:to>
                                    </p:set>
                                    <p:animEffect transition="in" filter="wipe(left)">
                                      <p:cBhvr>
                                        <p:cTn id="94" dur="500"/>
                                        <p:tgtEl>
                                          <p:spTgt spid="4">
                                            <p:txEl>
                                              <p:pRg st="7" end="7"/>
                                            </p:txEl>
                                          </p:spTgt>
                                        </p:tgtEl>
                                      </p:cBhvr>
                                    </p:animEffect>
                                  </p:childTnLst>
                                </p:cTn>
                              </p:par>
                            </p:childTnLst>
                          </p:cTn>
                        </p:par>
                        <p:par>
                          <p:cTn id="95" fill="hold">
                            <p:stCondLst>
                              <p:cond delay="1000"/>
                            </p:stCondLst>
                            <p:childTnLst>
                              <p:par>
                                <p:cTn id="96" presetID="22" presetClass="entr" presetSubtype="8" fill="hold" grpId="0" nodeType="afterEffect">
                                  <p:stCondLst>
                                    <p:cond delay="0"/>
                                  </p:stCondLst>
                                  <p:childTnLst>
                                    <p:set>
                                      <p:cBhvr>
                                        <p:cTn id="97" dur="1" fill="hold">
                                          <p:stCondLst>
                                            <p:cond delay="0"/>
                                          </p:stCondLst>
                                        </p:cTn>
                                        <p:tgtEl>
                                          <p:spTgt spid="4">
                                            <p:txEl>
                                              <p:pRg st="8" end="8"/>
                                            </p:txEl>
                                          </p:spTgt>
                                        </p:tgtEl>
                                        <p:attrNameLst>
                                          <p:attrName>style.visibility</p:attrName>
                                        </p:attrNameLst>
                                      </p:cBhvr>
                                      <p:to>
                                        <p:strVal val="visible"/>
                                      </p:to>
                                    </p:set>
                                    <p:animEffect transition="in" filter="wipe(left)">
                                      <p:cBhvr>
                                        <p:cTn id="98" dur="500"/>
                                        <p:tgtEl>
                                          <p:spTgt spid="4">
                                            <p:txEl>
                                              <p:pRg st="8" end="8"/>
                                            </p:txEl>
                                          </p:spTgt>
                                        </p:tgtEl>
                                      </p:cBhvr>
                                    </p:animEffect>
                                  </p:childTnLst>
                                </p:cTn>
                              </p:par>
                            </p:childTnLst>
                          </p:cTn>
                        </p:par>
                        <p:par>
                          <p:cTn id="99" fill="hold">
                            <p:stCondLst>
                              <p:cond delay="1500"/>
                            </p:stCondLst>
                            <p:childTnLst>
                              <p:par>
                                <p:cTn id="100" presetID="22" presetClass="entr" presetSubtype="8" fill="hold" grpId="0" nodeType="afterEffect">
                                  <p:stCondLst>
                                    <p:cond delay="0"/>
                                  </p:stCondLst>
                                  <p:childTnLst>
                                    <p:set>
                                      <p:cBhvr>
                                        <p:cTn id="101" dur="1" fill="hold">
                                          <p:stCondLst>
                                            <p:cond delay="0"/>
                                          </p:stCondLst>
                                        </p:cTn>
                                        <p:tgtEl>
                                          <p:spTgt spid="4">
                                            <p:txEl>
                                              <p:pRg st="9" end="9"/>
                                            </p:txEl>
                                          </p:spTgt>
                                        </p:tgtEl>
                                        <p:attrNameLst>
                                          <p:attrName>style.visibility</p:attrName>
                                        </p:attrNameLst>
                                      </p:cBhvr>
                                      <p:to>
                                        <p:strVal val="visible"/>
                                      </p:to>
                                    </p:set>
                                    <p:animEffect transition="in" filter="wipe(left)">
                                      <p:cBhvr>
                                        <p:cTn id="102" dur="500"/>
                                        <p:tgtEl>
                                          <p:spTgt spid="4">
                                            <p:txEl>
                                              <p:pRg st="9" end="9"/>
                                            </p:txEl>
                                          </p:spTgt>
                                        </p:tgtEl>
                                      </p:cBhvr>
                                    </p:animEffect>
                                  </p:childTnLst>
                                </p:cTn>
                              </p:par>
                            </p:childTnLst>
                          </p:cTn>
                        </p:par>
                        <p:par>
                          <p:cTn id="103" fill="hold">
                            <p:stCondLst>
                              <p:cond delay="2000"/>
                            </p:stCondLst>
                            <p:childTnLst>
                              <p:par>
                                <p:cTn id="104" presetID="22" presetClass="entr" presetSubtype="8" fill="hold" grpId="0" nodeType="afterEffect">
                                  <p:stCondLst>
                                    <p:cond delay="0"/>
                                  </p:stCondLst>
                                  <p:childTnLst>
                                    <p:set>
                                      <p:cBhvr>
                                        <p:cTn id="105" dur="1" fill="hold">
                                          <p:stCondLst>
                                            <p:cond delay="0"/>
                                          </p:stCondLst>
                                        </p:cTn>
                                        <p:tgtEl>
                                          <p:spTgt spid="4">
                                            <p:txEl>
                                              <p:pRg st="10" end="10"/>
                                            </p:txEl>
                                          </p:spTgt>
                                        </p:tgtEl>
                                        <p:attrNameLst>
                                          <p:attrName>style.visibility</p:attrName>
                                        </p:attrNameLst>
                                      </p:cBhvr>
                                      <p:to>
                                        <p:strVal val="visible"/>
                                      </p:to>
                                    </p:set>
                                    <p:animEffect transition="in" filter="wipe(left)">
                                      <p:cBhvr>
                                        <p:cTn id="106" dur="500"/>
                                        <p:tgtEl>
                                          <p:spTgt spid="4">
                                            <p:txEl>
                                              <p:pRg st="10" end="10"/>
                                            </p:txEl>
                                          </p:spTgt>
                                        </p:tgtEl>
                                      </p:cBhvr>
                                    </p:animEffect>
                                  </p:childTnLst>
                                </p:cTn>
                              </p:par>
                            </p:childTnLst>
                          </p:cTn>
                        </p:par>
                        <p:par>
                          <p:cTn id="107" fill="hold">
                            <p:stCondLst>
                              <p:cond delay="2500"/>
                            </p:stCondLst>
                            <p:childTnLst>
                              <p:par>
                                <p:cTn id="108" presetID="22" presetClass="entr" presetSubtype="8" fill="hold" grpId="0" nodeType="afterEffect">
                                  <p:stCondLst>
                                    <p:cond delay="0"/>
                                  </p:stCondLst>
                                  <p:childTnLst>
                                    <p:set>
                                      <p:cBhvr>
                                        <p:cTn id="109" dur="1" fill="hold">
                                          <p:stCondLst>
                                            <p:cond delay="0"/>
                                          </p:stCondLst>
                                        </p:cTn>
                                        <p:tgtEl>
                                          <p:spTgt spid="4">
                                            <p:txEl>
                                              <p:pRg st="11" end="11"/>
                                            </p:txEl>
                                          </p:spTgt>
                                        </p:tgtEl>
                                        <p:attrNameLst>
                                          <p:attrName>style.visibility</p:attrName>
                                        </p:attrNameLst>
                                      </p:cBhvr>
                                      <p:to>
                                        <p:strVal val="visible"/>
                                      </p:to>
                                    </p:set>
                                    <p:animEffect transition="in" filter="wipe(left)">
                                      <p:cBhvr>
                                        <p:cTn id="110" dur="500"/>
                                        <p:tgtEl>
                                          <p:spTgt spid="4">
                                            <p:txEl>
                                              <p:pRg st="11" end="11"/>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4">
                                            <p:txEl>
                                              <p:pRg st="12" end="12"/>
                                            </p:txEl>
                                          </p:spTgt>
                                        </p:tgtEl>
                                        <p:attrNameLst>
                                          <p:attrName>style.visibility</p:attrName>
                                        </p:attrNameLst>
                                      </p:cBhvr>
                                      <p:to>
                                        <p:strVal val="visible"/>
                                      </p:to>
                                    </p:set>
                                    <p:animEffect transition="in" filter="wipe(left)">
                                      <p:cBhvr>
                                        <p:cTn id="115" dur="500"/>
                                        <p:tgtEl>
                                          <p:spTgt spid="4">
                                            <p:txEl>
                                              <p:pRg st="12" end="12"/>
                                            </p:txEl>
                                          </p:spTgt>
                                        </p:tgtEl>
                                      </p:cBhvr>
                                    </p:animEffect>
                                  </p:childTnLst>
                                </p:cTn>
                              </p:par>
                            </p:childTnLst>
                          </p:cTn>
                        </p:par>
                        <p:par>
                          <p:cTn id="116" fill="hold">
                            <p:stCondLst>
                              <p:cond delay="500"/>
                            </p:stCondLst>
                            <p:childTnLst>
                              <p:par>
                                <p:cTn id="117" presetID="22" presetClass="entr" presetSubtype="8" fill="hold" grpId="0" nodeType="afterEffect">
                                  <p:stCondLst>
                                    <p:cond delay="0"/>
                                  </p:stCondLst>
                                  <p:childTnLst>
                                    <p:set>
                                      <p:cBhvr>
                                        <p:cTn id="118" dur="1" fill="hold">
                                          <p:stCondLst>
                                            <p:cond delay="0"/>
                                          </p:stCondLst>
                                        </p:cTn>
                                        <p:tgtEl>
                                          <p:spTgt spid="4">
                                            <p:txEl>
                                              <p:pRg st="13" end="13"/>
                                            </p:txEl>
                                          </p:spTgt>
                                        </p:tgtEl>
                                        <p:attrNameLst>
                                          <p:attrName>style.visibility</p:attrName>
                                        </p:attrNameLst>
                                      </p:cBhvr>
                                      <p:to>
                                        <p:strVal val="visible"/>
                                      </p:to>
                                    </p:set>
                                    <p:animEffect transition="in" filter="wipe(left)">
                                      <p:cBhvr>
                                        <p:cTn id="119" dur="500"/>
                                        <p:tgtEl>
                                          <p:spTgt spid="4">
                                            <p:txEl>
                                              <p:pRg st="13" end="13"/>
                                            </p:txEl>
                                          </p:spTgt>
                                        </p:tgtEl>
                                      </p:cBhvr>
                                    </p:animEffect>
                                  </p:childTnLst>
                                </p:cTn>
                              </p:par>
                            </p:childTnLst>
                          </p:cTn>
                        </p:par>
                        <p:par>
                          <p:cTn id="120" fill="hold">
                            <p:stCondLst>
                              <p:cond delay="1000"/>
                            </p:stCondLst>
                            <p:childTnLst>
                              <p:par>
                                <p:cTn id="121" presetID="22" presetClass="entr" presetSubtype="8" fill="hold" grpId="0" nodeType="afterEffect">
                                  <p:stCondLst>
                                    <p:cond delay="0"/>
                                  </p:stCondLst>
                                  <p:childTnLst>
                                    <p:set>
                                      <p:cBhvr>
                                        <p:cTn id="122" dur="1" fill="hold">
                                          <p:stCondLst>
                                            <p:cond delay="0"/>
                                          </p:stCondLst>
                                        </p:cTn>
                                        <p:tgtEl>
                                          <p:spTgt spid="4">
                                            <p:txEl>
                                              <p:pRg st="14" end="14"/>
                                            </p:txEl>
                                          </p:spTgt>
                                        </p:tgtEl>
                                        <p:attrNameLst>
                                          <p:attrName>style.visibility</p:attrName>
                                        </p:attrNameLst>
                                      </p:cBhvr>
                                      <p:to>
                                        <p:strVal val="visible"/>
                                      </p:to>
                                    </p:set>
                                    <p:animEffect transition="in" filter="wipe(left)">
                                      <p:cBhvr>
                                        <p:cTn id="123" dur="500"/>
                                        <p:tgtEl>
                                          <p:spTgt spid="4">
                                            <p:txEl>
                                              <p:pRg st="14" end="14"/>
                                            </p:txEl>
                                          </p:spTgt>
                                        </p:tgtEl>
                                      </p:cBhvr>
                                    </p:animEffect>
                                  </p:childTnLst>
                                </p:cTn>
                              </p:par>
                            </p:childTnLst>
                          </p:cTn>
                        </p:par>
                        <p:par>
                          <p:cTn id="124" fill="hold">
                            <p:stCondLst>
                              <p:cond delay="1500"/>
                            </p:stCondLst>
                            <p:childTnLst>
                              <p:par>
                                <p:cTn id="125" presetID="22" presetClass="entr" presetSubtype="8" fill="hold" grpId="0" nodeType="afterEffect">
                                  <p:stCondLst>
                                    <p:cond delay="0"/>
                                  </p:stCondLst>
                                  <p:childTnLst>
                                    <p:set>
                                      <p:cBhvr>
                                        <p:cTn id="126" dur="1" fill="hold">
                                          <p:stCondLst>
                                            <p:cond delay="0"/>
                                          </p:stCondLst>
                                        </p:cTn>
                                        <p:tgtEl>
                                          <p:spTgt spid="4">
                                            <p:txEl>
                                              <p:pRg st="15" end="15"/>
                                            </p:txEl>
                                          </p:spTgt>
                                        </p:tgtEl>
                                        <p:attrNameLst>
                                          <p:attrName>style.visibility</p:attrName>
                                        </p:attrNameLst>
                                      </p:cBhvr>
                                      <p:to>
                                        <p:strVal val="visible"/>
                                      </p:to>
                                    </p:set>
                                    <p:animEffect transition="in" filter="wipe(left)">
                                      <p:cBhvr>
                                        <p:cTn id="127"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bwMode="auto">
          <a:xfrm>
            <a:off x="917118" y="7363811"/>
            <a:ext cx="10345064" cy="792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150000"/>
              </a:lnSpc>
            </a:pPr>
            <a:r>
              <a:rPr lang="ja-JP" altLang="en-US" sz="4400" dirty="0">
                <a:solidFill>
                  <a:schemeClr val="tx2"/>
                </a:solidFill>
              </a:rPr>
              <a:t>トゥールミン図式</a:t>
            </a:r>
            <a:r>
              <a:rPr lang="ja-JP" altLang="en-US" sz="4400" dirty="0" smtClean="0">
                <a:solidFill>
                  <a:schemeClr val="tx2"/>
                </a:solidFill>
              </a:rPr>
              <a:t>とヴェン図を</a:t>
            </a:r>
            <a:r>
              <a:rPr lang="en-US" altLang="ja-JP" sz="4400" dirty="0" smtClean="0">
                <a:solidFill>
                  <a:schemeClr val="tx2"/>
                </a:solidFill>
              </a:rPr>
              <a:t/>
            </a:r>
            <a:br>
              <a:rPr lang="en-US" altLang="ja-JP" sz="4400" dirty="0" smtClean="0">
                <a:solidFill>
                  <a:schemeClr val="tx2"/>
                </a:solidFill>
              </a:rPr>
            </a:br>
            <a:r>
              <a:rPr lang="ja-JP" altLang="en-US" sz="4400" dirty="0" smtClean="0">
                <a:solidFill>
                  <a:schemeClr val="tx2"/>
                </a:solidFill>
              </a:rPr>
              <a:t>使った法教育について</a:t>
            </a:r>
            <a:r>
              <a:rPr lang="en-US" altLang="ja-JP" sz="4400" dirty="0">
                <a:solidFill>
                  <a:schemeClr val="tx2"/>
                </a:solidFill>
              </a:rPr>
              <a:t/>
            </a:r>
            <a:br>
              <a:rPr lang="en-US" altLang="ja-JP" sz="4400" dirty="0">
                <a:solidFill>
                  <a:schemeClr val="tx2"/>
                </a:solidFill>
              </a:rPr>
            </a:b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400" dirty="0">
                <a:solidFill>
                  <a:schemeClr val="tx2"/>
                </a:solidFill>
              </a:rPr>
              <a:t>ご静聴ありがとうございました。</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4" name="タイトル 1"/>
          <p:cNvSpPr txBox="1">
            <a:spLocks/>
          </p:cNvSpPr>
          <p:nvPr/>
        </p:nvSpPr>
        <p:spPr>
          <a:xfrm>
            <a:off x="838200" y="365126"/>
            <a:ext cx="10515600" cy="918552"/>
          </a:xfrm>
          <a:prstGeom prst="rect">
            <a:avLst/>
          </a:prstGeom>
        </p:spPr>
        <p:txBody>
          <a:bodyPr anchor="ct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t>民法</a:t>
            </a:r>
            <a:r>
              <a:rPr lang="en-US" altLang="ja-JP" dirty="0" smtClean="0"/>
              <a:t>612</a:t>
            </a:r>
            <a:r>
              <a:rPr lang="ja-JP" altLang="en-US" dirty="0" smtClean="0"/>
              <a:t>条（無断転貸）の分析</a:t>
            </a:r>
            <a:endParaRPr lang="ja-JP" altLang="en-US" dirty="0"/>
          </a:p>
        </p:txBody>
      </p:sp>
      <p:graphicFrame>
        <p:nvGraphicFramePr>
          <p:cNvPr id="5" name="図表 4"/>
          <p:cNvGraphicFramePr/>
          <p:nvPr>
            <p:extLst>
              <p:ext uri="{D42A27DB-BD31-4B8C-83A1-F6EECF244321}">
                <p14:modId xmlns:p14="http://schemas.microsoft.com/office/powerpoint/2010/main" val="1883413389"/>
              </p:ext>
            </p:extLst>
          </p:nvPr>
        </p:nvGraphicFramePr>
        <p:xfrm>
          <a:off x="1875988" y="1663970"/>
          <a:ext cx="8136904" cy="2843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乗算記号 5"/>
          <p:cNvSpPr/>
          <p:nvPr/>
        </p:nvSpPr>
        <p:spPr>
          <a:xfrm>
            <a:off x="5044340" y="2888106"/>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乗算記号 6"/>
          <p:cNvSpPr/>
          <p:nvPr/>
        </p:nvSpPr>
        <p:spPr>
          <a:xfrm>
            <a:off x="5726692" y="2888106"/>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乗算記号 7"/>
          <p:cNvSpPr/>
          <p:nvPr/>
        </p:nvSpPr>
        <p:spPr>
          <a:xfrm>
            <a:off x="6387340" y="2888106"/>
            <a:ext cx="4572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吹き出し 8"/>
          <p:cNvSpPr/>
          <p:nvPr/>
        </p:nvSpPr>
        <p:spPr>
          <a:xfrm>
            <a:off x="2043453" y="4544290"/>
            <a:ext cx="7776864" cy="1584176"/>
          </a:xfrm>
          <a:prstGeom prst="wedgeRoundRectCallout">
            <a:avLst>
              <a:gd name="adj1" fmla="val 9050"/>
              <a:gd name="adj2" fmla="val -125450"/>
              <a:gd name="adj3" fmla="val 16667"/>
            </a:avLst>
          </a:prstGeom>
          <a:noFill/>
          <a:ln w="12700">
            <a:solidFill>
              <a:schemeClr val="accent3">
                <a:lumMod val="5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285750" indent="-285750">
              <a:buFont typeface="Wingdings" pitchFamily="2" charset="2"/>
              <a:buChar char="n"/>
            </a:pPr>
            <a:r>
              <a:rPr lang="ja-JP" altLang="en-US" b="1" dirty="0"/>
              <a:t>最一判昭</a:t>
            </a:r>
            <a:r>
              <a:rPr lang="en-US" altLang="ja-JP" b="1" dirty="0"/>
              <a:t>41</a:t>
            </a:r>
            <a:r>
              <a:rPr lang="ja-JP" altLang="en-US" b="1" dirty="0"/>
              <a:t>・</a:t>
            </a:r>
            <a:r>
              <a:rPr lang="en-US" altLang="ja-JP" b="1" dirty="0"/>
              <a:t>1</a:t>
            </a:r>
            <a:r>
              <a:rPr lang="ja-JP" altLang="en-US" b="1" dirty="0"/>
              <a:t>・</a:t>
            </a:r>
            <a:r>
              <a:rPr lang="en-US" altLang="ja-JP" b="1" dirty="0"/>
              <a:t>27</a:t>
            </a:r>
            <a:r>
              <a:rPr lang="ja-JP" altLang="en-US" b="1" dirty="0"/>
              <a:t>民集</a:t>
            </a:r>
            <a:r>
              <a:rPr lang="en-US" altLang="ja-JP" b="1" dirty="0"/>
              <a:t>20</a:t>
            </a:r>
            <a:r>
              <a:rPr lang="ja-JP" altLang="en-US" b="1" dirty="0"/>
              <a:t>巻</a:t>
            </a:r>
            <a:r>
              <a:rPr lang="en-US" altLang="ja-JP" b="1" dirty="0"/>
              <a:t>1</a:t>
            </a:r>
            <a:r>
              <a:rPr lang="ja-JP" altLang="en-US" b="1" dirty="0"/>
              <a:t>号</a:t>
            </a:r>
            <a:r>
              <a:rPr lang="en-US" altLang="ja-JP" b="1" dirty="0"/>
              <a:t>136</a:t>
            </a:r>
            <a:r>
              <a:rPr lang="ja-JP" altLang="en-US" b="1" dirty="0"/>
              <a:t>頁</a:t>
            </a:r>
          </a:p>
          <a:p>
            <a:pPr marL="742950" lvl="1" indent="-285750">
              <a:buFont typeface="Wingdings" pitchFamily="2" charset="2"/>
              <a:buChar char="n"/>
            </a:pPr>
            <a:r>
              <a:rPr lang="ja-JP" altLang="en-US" dirty="0"/>
              <a:t>土地の賃借人が賃貸人の承諾を得ることなくその賃借地を他に転貸した場合においても，賃借人の右行為を賃貸人に対する背信行為と認めるに足りない特段の事情があるときは，</a:t>
            </a:r>
            <a:r>
              <a:rPr lang="ja-JP" altLang="en-US" b="1" dirty="0">
                <a:solidFill>
                  <a:schemeClr val="tx2">
                    <a:lumMod val="50000"/>
                  </a:schemeClr>
                </a:solidFill>
              </a:rPr>
              <a:t>賃貸人は民法</a:t>
            </a:r>
            <a:r>
              <a:rPr lang="en-US" altLang="ja-JP" b="1" dirty="0">
                <a:solidFill>
                  <a:schemeClr val="tx2">
                    <a:lumMod val="50000"/>
                  </a:schemeClr>
                </a:solidFill>
              </a:rPr>
              <a:t>612</a:t>
            </a:r>
            <a:r>
              <a:rPr lang="ja-JP" altLang="en-US" b="1" dirty="0">
                <a:solidFill>
                  <a:schemeClr val="tx2">
                    <a:lumMod val="50000"/>
                  </a:schemeClr>
                </a:solidFill>
              </a:rPr>
              <a:t>条</a:t>
            </a:r>
            <a:r>
              <a:rPr lang="en-US" altLang="ja-JP" b="1" dirty="0">
                <a:solidFill>
                  <a:schemeClr val="tx2">
                    <a:lumMod val="50000"/>
                  </a:schemeClr>
                </a:solidFill>
              </a:rPr>
              <a:t>2</a:t>
            </a:r>
            <a:r>
              <a:rPr lang="ja-JP" altLang="en-US" b="1" dirty="0">
                <a:solidFill>
                  <a:schemeClr val="tx2">
                    <a:lumMod val="50000"/>
                  </a:schemeClr>
                </a:solidFill>
              </a:rPr>
              <a:t>項による解除権を行使し得ない。</a:t>
            </a:r>
          </a:p>
        </p:txBody>
      </p:sp>
      <p:sp>
        <p:nvSpPr>
          <p:cNvPr id="10" name="円形吹き出し 9"/>
          <p:cNvSpPr/>
          <p:nvPr/>
        </p:nvSpPr>
        <p:spPr>
          <a:xfrm>
            <a:off x="4146336" y="1519954"/>
            <a:ext cx="2405980" cy="612648"/>
          </a:xfrm>
          <a:prstGeom prst="wedgeEllipseCallout">
            <a:avLst>
              <a:gd name="adj1" fmla="val 25084"/>
              <a:gd name="adj2" fmla="val 18687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真の解除原因</a:t>
            </a:r>
            <a:endParaRPr kumimoji="1" lang="ja-JP" altLang="en-US" dirty="0"/>
          </a:p>
        </p:txBody>
      </p:sp>
      <p:sp>
        <p:nvSpPr>
          <p:cNvPr id="11" name="円形吹き出し 10"/>
          <p:cNvSpPr/>
          <p:nvPr/>
        </p:nvSpPr>
        <p:spPr>
          <a:xfrm>
            <a:off x="4150528" y="1519954"/>
            <a:ext cx="2405980" cy="612648"/>
          </a:xfrm>
          <a:prstGeom prst="wedgeEllipseCallout">
            <a:avLst>
              <a:gd name="adj1" fmla="val -3422"/>
              <a:gd name="adj2" fmla="val 188951"/>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真の解除原因</a:t>
            </a:r>
            <a:endParaRPr kumimoji="1" lang="ja-JP" altLang="en-US" b="1" dirty="0"/>
          </a:p>
        </p:txBody>
      </p:sp>
      <p:sp>
        <p:nvSpPr>
          <p:cNvPr id="13" name="円形吹き出し 12"/>
          <p:cNvSpPr/>
          <p:nvPr/>
        </p:nvSpPr>
        <p:spPr>
          <a:xfrm>
            <a:off x="6615940" y="1519954"/>
            <a:ext cx="2486000" cy="612648"/>
          </a:xfrm>
          <a:prstGeom prst="wedgeEllipseCallout">
            <a:avLst>
              <a:gd name="adj1" fmla="val -49558"/>
              <a:gd name="adj2" fmla="val 180398"/>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解除原因でない</a:t>
            </a:r>
            <a:endParaRPr kumimoji="1" lang="en-US" altLang="ja-JP" b="1" dirty="0" smtClean="0"/>
          </a:p>
          <a:p>
            <a:pPr algn="ctr"/>
            <a:r>
              <a:rPr lang="ja-JP" altLang="en-US" b="1" dirty="0" smtClean="0"/>
              <a:t>（推定の前提）</a:t>
            </a:r>
            <a:endParaRPr kumimoji="1" lang="ja-JP" altLang="en-US" b="1" dirty="0"/>
          </a:p>
        </p:txBody>
      </p:sp>
      <p:sp>
        <p:nvSpPr>
          <p:cNvPr id="14" name="日付プレースホルダー 13"/>
          <p:cNvSpPr>
            <a:spLocks noGrp="1"/>
          </p:cNvSpPr>
          <p:nvPr>
            <p:ph type="dt" sz="half" idx="10"/>
          </p:nvPr>
        </p:nvSpPr>
        <p:spPr/>
        <p:txBody>
          <a:bodyPr/>
          <a:lstStyle/>
          <a:p>
            <a:r>
              <a:rPr kumimoji="1" lang="en-US" altLang="ja-JP" smtClean="0"/>
              <a:t>2016/6/18</a:t>
            </a:r>
            <a:endParaRPr kumimoji="1" lang="ja-JP" altLang="en-US"/>
          </a:p>
        </p:txBody>
      </p:sp>
      <p:sp>
        <p:nvSpPr>
          <p:cNvPr id="15" name="フッター プレースホルダー 14"/>
          <p:cNvSpPr>
            <a:spLocks noGrp="1"/>
          </p:cNvSpPr>
          <p:nvPr>
            <p:ph type="ftr" sz="quarter" idx="11"/>
          </p:nvPr>
        </p:nvSpPr>
        <p:spPr/>
        <p:txBody>
          <a:bodyPr/>
          <a:lstStyle/>
          <a:p>
            <a:r>
              <a:rPr kumimoji="1" lang="en-US" altLang="ja-JP" smtClean="0"/>
              <a:t>KAGAYAMA Shigeru, 2016</a:t>
            </a:r>
            <a:endParaRPr kumimoji="1" lang="ja-JP" altLang="en-US"/>
          </a:p>
        </p:txBody>
      </p:sp>
      <p:sp>
        <p:nvSpPr>
          <p:cNvPr id="16" name="スライド番号プレースホルダー 15"/>
          <p:cNvSpPr>
            <a:spLocks noGrp="1"/>
          </p:cNvSpPr>
          <p:nvPr>
            <p:ph type="sldNum" sz="quarter" idx="12"/>
          </p:nvPr>
        </p:nvSpPr>
        <p:spPr/>
        <p:txBody>
          <a:bodyPr/>
          <a:lstStyle/>
          <a:p>
            <a:fld id="{EB9B1C35-F1D9-4471-B90F-D73F12948AA0}" type="slidenum">
              <a:rPr kumimoji="1" lang="ja-JP" altLang="en-US" smtClean="0"/>
              <a:t>43</a:t>
            </a:fld>
            <a:endParaRPr kumimoji="1" lang="ja-JP" altLang="en-US"/>
          </a:p>
        </p:txBody>
      </p:sp>
    </p:spTree>
    <p:extLst>
      <p:ext uri="{BB962C8B-B14F-4D97-AF65-F5344CB8AC3E}">
        <p14:creationId xmlns:p14="http://schemas.microsoft.com/office/powerpoint/2010/main" val="283465099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3"/>
                                        </p:tgtEl>
                                        <p:attrNameLst>
                                          <p:attrName>ppt_x</p:attrName>
                                        </p:attrNameLst>
                                      </p:cBhvr>
                                      <p:tavLst>
                                        <p:tav tm="0">
                                          <p:val>
                                            <p:strVal val="ppt_x"/>
                                          </p:val>
                                        </p:tav>
                                        <p:tav tm="100000">
                                          <p:val>
                                            <p:strVal val="ppt_x"/>
                                          </p:val>
                                        </p:tav>
                                      </p:tavLst>
                                    </p:anim>
                                    <p:anim calcmode="lin" valueType="num">
                                      <p:cBhvr additive="base">
                                        <p:cTn id="7" dur="10000"/>
                                        <p:tgtEl>
                                          <p:spTgt spid="3"/>
                                        </p:tgtEl>
                                        <p:attrNameLst>
                                          <p:attrName>ppt_y</p:attrName>
                                        </p:attrNameLst>
                                      </p:cBhvr>
                                      <p:tavLst>
                                        <p:tav tm="0">
                                          <p:val>
                                            <p:strVal val="ppt_y"/>
                                          </p:val>
                                        </p:tav>
                                        <p:tav tm="100000">
                                          <p:val>
                                            <p:strVal val="0-ppt_h/2"/>
                                          </p:val>
                                        </p:tav>
                                      </p:tavLst>
                                    </p:anim>
                                    <p:set>
                                      <p:cBhvr>
                                        <p:cTn id="8" dur="1" fill="hold">
                                          <p:stCondLst>
                                            <p:cond delay="9999"/>
                                          </p:stCondLst>
                                        </p:cTn>
                                        <p:tgtEl>
                                          <p:spTgt spid="3"/>
                                        </p:tgtEl>
                                        <p:attrNameLst>
                                          <p:attrName>style.visibility</p:attrName>
                                        </p:attrNameLst>
                                      </p:cBhvr>
                                      <p:to>
                                        <p:strVal val="hidden"/>
                                      </p:to>
                                    </p:set>
                                  </p:childTnLst>
                                </p:cTn>
                              </p:par>
                            </p:childTnLst>
                          </p:cTn>
                        </p:par>
                        <p:par>
                          <p:cTn id="9" fill="hold">
                            <p:stCondLst>
                              <p:cond delay="10000"/>
                            </p:stCondLst>
                            <p:childTnLst>
                              <p:par>
                                <p:cTn id="10" presetID="2" presetClass="entr" presetSubtype="4"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2000" fill="hold"/>
                                        <p:tgtEl>
                                          <p:spTgt spid="4"/>
                                        </p:tgtEl>
                                        <p:attrNameLst>
                                          <p:attrName>ppt_x</p:attrName>
                                        </p:attrNameLst>
                                      </p:cBhvr>
                                      <p:tavLst>
                                        <p:tav tm="0">
                                          <p:val>
                                            <p:strVal val="#ppt_x"/>
                                          </p:val>
                                        </p:tav>
                                        <p:tav tm="100000">
                                          <p:val>
                                            <p:strVal val="#ppt_x"/>
                                          </p:val>
                                        </p:tav>
                                      </p:tavLst>
                                    </p:anim>
                                    <p:anim calcmode="lin" valueType="num">
                                      <p:cBhvr additive="base">
                                        <p:cTn id="13" dur="20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2000"/>
                            </p:stCondLst>
                            <p:childTnLst>
                              <p:par>
                                <p:cTn id="15" presetID="22" presetClass="entr" presetSubtype="2"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right)">
                                      <p:cBhvr>
                                        <p:cTn id="17" dur="1500"/>
                                        <p:tgtEl>
                                          <p:spTgt spid="5"/>
                                        </p:tgtEl>
                                      </p:cBhvr>
                                    </p:animEffect>
                                  </p:childTnLst>
                                </p:cTn>
                              </p:par>
                            </p:childTnLst>
                          </p:cTn>
                        </p:par>
                        <p:par>
                          <p:cTn id="18" fill="hold">
                            <p:stCondLst>
                              <p:cond delay="13500"/>
                            </p:stCondLst>
                            <p:childTnLst>
                              <p:par>
                                <p:cTn id="19" presetID="10" presetClass="entr" presetSubtype="0"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par>
                          <p:cTn id="22" fill="hold">
                            <p:stCondLst>
                              <p:cond delay="14000"/>
                            </p:stCondLst>
                            <p:childTnLst>
                              <p:par>
                                <p:cTn id="23" presetID="22" presetClass="entr" presetSubtype="1"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up)">
                                      <p:cBhvr>
                                        <p:cTn id="25" dur="1000"/>
                                        <p:tgtEl>
                                          <p:spTgt spid="10"/>
                                        </p:tgtEl>
                                      </p:cBhvr>
                                    </p:animEffect>
                                  </p:childTnLst>
                                </p:cTn>
                              </p:par>
                            </p:childTnLst>
                          </p:cTn>
                        </p:par>
                        <p:par>
                          <p:cTn id="26" fill="hold">
                            <p:stCondLst>
                              <p:cond delay="15000"/>
                            </p:stCondLst>
                            <p:childTnLst>
                              <p:par>
                                <p:cTn id="27" presetID="10" presetClass="entr" presetSubtype="0" fill="hold" grpId="0"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500"/>
                                        <p:tgtEl>
                                          <p:spTgt spid="6"/>
                                        </p:tgtEl>
                                      </p:cBhvr>
                                    </p:animEffect>
                                  </p:childTnLst>
                                </p:cTn>
                              </p:par>
                            </p:childTnLst>
                          </p:cTn>
                        </p:par>
                        <p:par>
                          <p:cTn id="30" fill="hold">
                            <p:stCondLst>
                              <p:cond delay="15500"/>
                            </p:stCondLst>
                            <p:childTnLst>
                              <p:par>
                                <p:cTn id="31" presetID="22"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up)">
                                      <p:cBhvr>
                                        <p:cTn id="33" dur="1000"/>
                                        <p:tgtEl>
                                          <p:spTgt spid="11"/>
                                        </p:tgtEl>
                                      </p:cBhvr>
                                    </p:animEffect>
                                  </p:childTnLst>
                                </p:cTn>
                              </p:par>
                            </p:childTnLst>
                          </p:cTn>
                        </p:par>
                        <p:par>
                          <p:cTn id="34" fill="hold">
                            <p:stCondLst>
                              <p:cond delay="16500"/>
                            </p:stCondLst>
                            <p:childTnLst>
                              <p:par>
                                <p:cTn id="35" presetID="10" presetClass="entr" presetSubtype="0"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par>
                          <p:cTn id="38" fill="hold">
                            <p:stCondLst>
                              <p:cond delay="17000"/>
                            </p:stCondLst>
                            <p:childTnLst>
                              <p:par>
                                <p:cTn id="39" presetID="22" presetClass="entr" presetSubtype="1" fill="hold" grpId="0" nodeType="after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up)">
                                      <p:cBhvr>
                                        <p:cTn id="41" dur="500"/>
                                        <p:tgtEl>
                                          <p:spTgt spid="9"/>
                                        </p:tgtEl>
                                      </p:cBhvr>
                                    </p:animEffect>
                                  </p:childTnLst>
                                </p:cTn>
                              </p:par>
                            </p:childTnLst>
                          </p:cTn>
                        </p:par>
                        <p:par>
                          <p:cTn id="42" fill="hold">
                            <p:stCondLst>
                              <p:cond delay="17500"/>
                            </p:stCondLst>
                            <p:childTnLst>
                              <p:par>
                                <p:cTn id="43" presetID="22" presetClass="entr" presetSubtype="1"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Graphic spid="5" grpId="0">
        <p:bldAsOne/>
      </p:bldGraphic>
      <p:bldP spid="6" grpId="0" animBg="1"/>
      <p:bldP spid="7" grpId="0" animBg="1"/>
      <p:bldP spid="8" grpId="0" animBg="1"/>
      <p:bldP spid="9" grpId="0" animBg="1"/>
      <p:bldP spid="10" grpId="0" animBg="1"/>
      <p:bldP spid="11" grpId="0" animBg="1"/>
      <p:bldP spid="13"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48213"/>
          </a:xfrm>
        </p:spPr>
        <p:txBody>
          <a:bodyPr/>
          <a:lstStyle/>
          <a:p>
            <a:r>
              <a:rPr lang="ja-JP" altLang="en-US" dirty="0" smtClean="0"/>
              <a:t>民法の適用頻度ベスト</a:t>
            </a:r>
            <a:r>
              <a:rPr lang="en-US" altLang="ja-JP" dirty="0" smtClean="0"/>
              <a:t>20</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2016/6/18</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2016</a:t>
            </a:r>
            <a:endParaRPr kumimoji="1" lang="ja-JP" altLang="en-US"/>
          </a:p>
        </p:txBody>
      </p:sp>
      <p:sp>
        <p:nvSpPr>
          <p:cNvPr id="5" name="スライド番号プレースホルダー 4"/>
          <p:cNvSpPr>
            <a:spLocks noGrp="1"/>
          </p:cNvSpPr>
          <p:nvPr>
            <p:ph type="sldNum" sz="quarter" idx="12"/>
          </p:nvPr>
        </p:nvSpPr>
        <p:spPr/>
        <p:txBody>
          <a:bodyPr/>
          <a:lstStyle/>
          <a:p>
            <a:fld id="{EB9B1C35-F1D9-4471-B90F-D73F12948AA0}" type="slidenum">
              <a:rPr kumimoji="1" lang="ja-JP" altLang="en-US" smtClean="0"/>
              <a:t>44</a:t>
            </a:fld>
            <a:endParaRPr kumimoji="1" lang="ja-JP" altLang="en-US"/>
          </a:p>
        </p:txBody>
      </p:sp>
      <p:graphicFrame>
        <p:nvGraphicFramePr>
          <p:cNvPr id="6" name="グラフ 5"/>
          <p:cNvGraphicFramePr>
            <a:graphicFrameLocks/>
          </p:cNvGraphicFramePr>
          <p:nvPr>
            <p:extLst>
              <p:ext uri="{D42A27DB-BD31-4B8C-83A1-F6EECF244321}">
                <p14:modId xmlns:p14="http://schemas.microsoft.com/office/powerpoint/2010/main" val="2540196800"/>
              </p:ext>
            </p:extLst>
          </p:nvPr>
        </p:nvGraphicFramePr>
        <p:xfrm>
          <a:off x="2374900" y="1674854"/>
          <a:ext cx="7515225"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22282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08355"/>
          </a:xfrm>
        </p:spPr>
        <p:txBody>
          <a:bodyPr/>
          <a:lstStyle/>
          <a:p>
            <a:r>
              <a:rPr kumimoji="1" lang="ja-JP" altLang="en-US" dirty="0" smtClean="0"/>
              <a:t>刑法と民法との対比</a:t>
            </a:r>
            <a:endParaRPr kumimoji="1" lang="ja-JP" altLang="en-US" dirty="0"/>
          </a:p>
        </p:txBody>
      </p:sp>
      <p:sp>
        <p:nvSpPr>
          <p:cNvPr id="3" name="円/楕円 2"/>
          <p:cNvSpPr/>
          <p:nvPr/>
        </p:nvSpPr>
        <p:spPr>
          <a:xfrm>
            <a:off x="6849258" y="1999888"/>
            <a:ext cx="2638366" cy="3600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プレースホルダー 7"/>
          <p:cNvSpPr txBox="1">
            <a:spLocks/>
          </p:cNvSpPr>
          <p:nvPr/>
        </p:nvSpPr>
        <p:spPr>
          <a:xfrm>
            <a:off x="1073255" y="1423824"/>
            <a:ext cx="4444207" cy="669752"/>
          </a:xfrm>
          <a:prstGeom prst="rect">
            <a:avLst/>
          </a:prstGeom>
        </p:spPr>
        <p:txBody>
          <a:bodyPr anchor="ct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smtClean="0"/>
              <a:t>刑法（罪刑法定主義）</a:t>
            </a:r>
          </a:p>
        </p:txBody>
      </p:sp>
      <p:sp>
        <p:nvSpPr>
          <p:cNvPr id="5" name="テキスト プレースホルダー 9"/>
          <p:cNvSpPr txBox="1">
            <a:spLocks/>
          </p:cNvSpPr>
          <p:nvPr/>
        </p:nvSpPr>
        <p:spPr>
          <a:xfrm>
            <a:off x="6250017" y="1423824"/>
            <a:ext cx="4888628" cy="669752"/>
          </a:xfrm>
          <a:prstGeom prst="rect">
            <a:avLst/>
          </a:prstGeom>
        </p:spPr>
        <p:txBody>
          <a:bodyPr anchor="ctr">
            <a:noAutofit/>
          </a:bodyPr>
          <a:lstStyle>
            <a:lvl1pPr marL="361950" indent="-361950" algn="l" defTabSz="914400" rtl="0" eaLnBrk="1" latinLnBrk="0" hangingPunct="1">
              <a:lnSpc>
                <a:spcPct val="90000"/>
              </a:lnSpc>
              <a:spcBef>
                <a:spcPts val="1000"/>
              </a:spcBef>
              <a:buClr>
                <a:srgbClr val="002060"/>
              </a:buClr>
              <a:buFont typeface="Wingdings" panose="05000000000000000000" pitchFamily="2" charset="2"/>
              <a:buChar char="n"/>
              <a:defRPr kumimoji="1" sz="2800" kern="1200">
                <a:solidFill>
                  <a:schemeClr val="tx1"/>
                </a:solidFill>
                <a:latin typeface="+mn-lt"/>
                <a:ea typeface="+mn-ea"/>
                <a:cs typeface="+mn-cs"/>
              </a:defRPr>
            </a:lvl1pPr>
            <a:lvl2pPr marL="725488" indent="-363538" algn="l" defTabSz="914400" rtl="0" eaLnBrk="1" latinLnBrk="0" hangingPunct="1">
              <a:lnSpc>
                <a:spcPct val="90000"/>
              </a:lnSpc>
              <a:spcBef>
                <a:spcPts val="500"/>
              </a:spcBef>
              <a:buClr>
                <a:srgbClr val="FF0000"/>
              </a:buClr>
              <a:buFont typeface="Wingdings" panose="05000000000000000000" pitchFamily="2" charset="2"/>
              <a:buChar char="n"/>
              <a:defRPr kumimoji="1" sz="2400" kern="1200">
                <a:solidFill>
                  <a:schemeClr val="tx1"/>
                </a:solidFill>
                <a:latin typeface="+mn-lt"/>
                <a:ea typeface="+mn-ea"/>
                <a:cs typeface="+mn-cs"/>
              </a:defRPr>
            </a:lvl2pPr>
            <a:lvl3pPr marL="993775" indent="-268288" algn="l" defTabSz="914400" rtl="0" eaLnBrk="1" latinLnBrk="0" hangingPunct="1">
              <a:lnSpc>
                <a:spcPct val="90000"/>
              </a:lnSpc>
              <a:spcBef>
                <a:spcPts val="500"/>
              </a:spcBef>
              <a:buClr>
                <a:srgbClr val="002060"/>
              </a:buClr>
              <a:buFont typeface="Wingdings" panose="05000000000000000000" pitchFamily="2" charset="2"/>
              <a:buChar char="n"/>
              <a:defRPr kumimoji="1" sz="2000" kern="1200">
                <a:solidFill>
                  <a:schemeClr val="tx1"/>
                </a:solidFill>
                <a:latin typeface="+mn-lt"/>
                <a:ea typeface="+mn-ea"/>
                <a:cs typeface="+mn-cs"/>
              </a:defRPr>
            </a:lvl3pPr>
            <a:lvl4pPr marL="1260475" indent="-266700" algn="l" defTabSz="914400" rtl="0" eaLnBrk="1" latinLnBrk="0" hangingPunct="1">
              <a:lnSpc>
                <a:spcPct val="90000"/>
              </a:lnSpc>
              <a:spcBef>
                <a:spcPts val="500"/>
              </a:spcBef>
              <a:buClr>
                <a:srgbClr val="FF0000"/>
              </a:buClr>
              <a:buFont typeface="Wingdings" panose="05000000000000000000" pitchFamily="2" charset="2"/>
              <a:buChar char="n"/>
              <a:defRPr kumimoji="1" sz="1800" kern="1200">
                <a:solidFill>
                  <a:schemeClr val="tx1"/>
                </a:solidFill>
                <a:latin typeface="+mn-lt"/>
                <a:ea typeface="+mn-ea"/>
                <a:cs typeface="+mn-cs"/>
              </a:defRPr>
            </a:lvl4pPr>
            <a:lvl5pPr marL="1608138" indent="-268288" algn="l" defTabSz="914400" rtl="0" eaLnBrk="1" latinLnBrk="0" hangingPunct="1">
              <a:lnSpc>
                <a:spcPct val="90000"/>
              </a:lnSpc>
              <a:spcBef>
                <a:spcPts val="500"/>
              </a:spcBef>
              <a:buClr>
                <a:srgbClr val="002060"/>
              </a:buClr>
              <a:buFont typeface="Wingdings" panose="05000000000000000000" pitchFamily="2" charset="2"/>
              <a:buChar char="n"/>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smtClean="0"/>
              <a:t>民法（被害の救済）</a:t>
            </a:r>
            <a:endParaRPr lang="en-US" altLang="ja-JP" dirty="0" smtClean="0"/>
          </a:p>
        </p:txBody>
      </p:sp>
      <p:sp>
        <p:nvSpPr>
          <p:cNvPr id="6" name="円/楕円 5"/>
          <p:cNvSpPr/>
          <p:nvPr/>
        </p:nvSpPr>
        <p:spPr>
          <a:xfrm>
            <a:off x="1419280" y="2236264"/>
            <a:ext cx="170804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犯罪類型</a:t>
            </a:r>
            <a:endParaRPr kumimoji="1" lang="en-US" altLang="ja-JP" b="1" dirty="0" smtClean="0"/>
          </a:p>
          <a:p>
            <a:pPr algn="ctr"/>
            <a:r>
              <a:rPr kumimoji="1" lang="ja-JP" altLang="en-US" b="1" dirty="0" smtClean="0"/>
              <a:t>暴行</a:t>
            </a:r>
            <a:endParaRPr kumimoji="1" lang="ja-JP" altLang="en-US" b="1" dirty="0"/>
          </a:p>
        </p:txBody>
      </p:sp>
      <p:sp>
        <p:nvSpPr>
          <p:cNvPr id="7" name="円/楕円 6"/>
          <p:cNvSpPr/>
          <p:nvPr/>
        </p:nvSpPr>
        <p:spPr>
          <a:xfrm>
            <a:off x="1419280" y="4468512"/>
            <a:ext cx="1708044" cy="914400"/>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b="1" dirty="0" smtClean="0"/>
              <a:t>犯罪類型</a:t>
            </a:r>
            <a:endParaRPr kumimoji="1" lang="en-US" altLang="ja-JP" b="1" dirty="0" smtClean="0"/>
          </a:p>
          <a:p>
            <a:pPr algn="ctr"/>
            <a:r>
              <a:rPr kumimoji="1" lang="ja-JP" altLang="en-US" b="1" dirty="0" smtClean="0"/>
              <a:t>傷害</a:t>
            </a:r>
            <a:endParaRPr kumimoji="1" lang="ja-JP" altLang="en-US" b="1" dirty="0"/>
          </a:p>
        </p:txBody>
      </p:sp>
      <p:sp>
        <p:nvSpPr>
          <p:cNvPr id="8" name="円/楕円 7"/>
          <p:cNvSpPr/>
          <p:nvPr/>
        </p:nvSpPr>
        <p:spPr>
          <a:xfrm>
            <a:off x="1419280" y="3342888"/>
            <a:ext cx="1283278" cy="914400"/>
          </a:xfrm>
          <a:prstGeom prst="ellipse">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b="1" dirty="0" smtClean="0"/>
              <a:t>その他類型外</a:t>
            </a:r>
            <a:endParaRPr kumimoji="1" lang="ja-JP" altLang="en-US" b="1" dirty="0"/>
          </a:p>
        </p:txBody>
      </p:sp>
      <p:sp>
        <p:nvSpPr>
          <p:cNvPr id="9" name="正方形/長方形 8"/>
          <p:cNvSpPr/>
          <p:nvPr/>
        </p:nvSpPr>
        <p:spPr>
          <a:xfrm>
            <a:off x="4098654" y="3342888"/>
            <a:ext cx="1137050" cy="9144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t>刑罰</a:t>
            </a:r>
            <a:endParaRPr kumimoji="1" lang="ja-JP" altLang="en-US" b="1" dirty="0"/>
          </a:p>
        </p:txBody>
      </p:sp>
      <p:cxnSp>
        <p:nvCxnSpPr>
          <p:cNvPr id="10" name="直線矢印コネクタ 9"/>
          <p:cNvCxnSpPr>
            <a:stCxn id="6" idx="6"/>
            <a:endCxn id="9" idx="1"/>
          </p:cNvCxnSpPr>
          <p:nvPr/>
        </p:nvCxnSpPr>
        <p:spPr>
          <a:xfrm>
            <a:off x="3127324" y="2693464"/>
            <a:ext cx="971330" cy="1106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7" idx="6"/>
            <a:endCxn id="9" idx="1"/>
          </p:cNvCxnSpPr>
          <p:nvPr/>
        </p:nvCxnSpPr>
        <p:spPr>
          <a:xfrm flipV="1">
            <a:off x="3127324" y="3800088"/>
            <a:ext cx="971330" cy="1125624"/>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8" idx="6"/>
          </p:cNvCxnSpPr>
          <p:nvPr/>
        </p:nvCxnSpPr>
        <p:spPr>
          <a:xfrm>
            <a:off x="2681388" y="3800088"/>
            <a:ext cx="46574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乗算記号 12"/>
          <p:cNvSpPr/>
          <p:nvPr/>
        </p:nvSpPr>
        <p:spPr>
          <a:xfrm>
            <a:off x="2774566" y="3342888"/>
            <a:ext cx="1309010" cy="9144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無罪</a:t>
            </a:r>
            <a:endParaRPr kumimoji="1" lang="ja-JP" altLang="en-US" b="1" dirty="0"/>
          </a:p>
        </p:txBody>
      </p:sp>
      <p:sp>
        <p:nvSpPr>
          <p:cNvPr id="14" name="円/楕円 13"/>
          <p:cNvSpPr/>
          <p:nvPr/>
        </p:nvSpPr>
        <p:spPr>
          <a:xfrm>
            <a:off x="7327384" y="2236264"/>
            <a:ext cx="1708044"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特別類型</a:t>
            </a:r>
            <a:endParaRPr kumimoji="1" lang="en-US" altLang="ja-JP" b="1" dirty="0" smtClean="0"/>
          </a:p>
          <a:p>
            <a:pPr algn="ctr"/>
            <a:r>
              <a:rPr kumimoji="1" lang="ja-JP" altLang="en-US" b="1" dirty="0" smtClean="0"/>
              <a:t>暴行</a:t>
            </a:r>
            <a:endParaRPr kumimoji="1" lang="ja-JP" altLang="en-US" b="1" dirty="0"/>
          </a:p>
        </p:txBody>
      </p:sp>
      <p:sp>
        <p:nvSpPr>
          <p:cNvPr id="15" name="円/楕円 14"/>
          <p:cNvSpPr/>
          <p:nvPr/>
        </p:nvSpPr>
        <p:spPr>
          <a:xfrm>
            <a:off x="7327384" y="4468512"/>
            <a:ext cx="1708044"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特別類型</a:t>
            </a:r>
            <a:endParaRPr kumimoji="1" lang="en-US" altLang="ja-JP" b="1" dirty="0" smtClean="0"/>
          </a:p>
          <a:p>
            <a:pPr algn="ctr"/>
            <a:r>
              <a:rPr kumimoji="1" lang="ja-JP" altLang="en-US" b="1" dirty="0" smtClean="0"/>
              <a:t>傷害</a:t>
            </a:r>
            <a:endParaRPr kumimoji="1" lang="ja-JP" altLang="en-US" b="1" dirty="0"/>
          </a:p>
        </p:txBody>
      </p:sp>
      <p:sp>
        <p:nvSpPr>
          <p:cNvPr id="16" name="円/楕円 15"/>
          <p:cNvSpPr/>
          <p:nvPr/>
        </p:nvSpPr>
        <p:spPr>
          <a:xfrm>
            <a:off x="7628282" y="3342888"/>
            <a:ext cx="1283278" cy="914400"/>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kumimoji="1" lang="ja-JP" altLang="en-US" b="1" dirty="0" smtClean="0"/>
              <a:t>その他の類型</a:t>
            </a:r>
            <a:endParaRPr kumimoji="1" lang="ja-JP" altLang="en-US" b="1" dirty="0"/>
          </a:p>
        </p:txBody>
      </p:sp>
      <p:sp>
        <p:nvSpPr>
          <p:cNvPr id="17" name="正方形/長方形 16"/>
          <p:cNvSpPr/>
          <p:nvPr/>
        </p:nvSpPr>
        <p:spPr>
          <a:xfrm>
            <a:off x="10006758" y="3342888"/>
            <a:ext cx="1137050" cy="914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b="1" dirty="0" smtClean="0"/>
              <a:t>救済</a:t>
            </a:r>
            <a:endParaRPr kumimoji="1" lang="ja-JP" altLang="en-US" b="1" dirty="0"/>
          </a:p>
        </p:txBody>
      </p:sp>
      <p:cxnSp>
        <p:nvCxnSpPr>
          <p:cNvPr id="18" name="直線矢印コネクタ 17"/>
          <p:cNvCxnSpPr>
            <a:stCxn id="16" idx="6"/>
            <a:endCxn id="17" idx="1"/>
          </p:cNvCxnSpPr>
          <p:nvPr/>
        </p:nvCxnSpPr>
        <p:spPr>
          <a:xfrm>
            <a:off x="8911560" y="3800088"/>
            <a:ext cx="1095198"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14" idx="6"/>
            <a:endCxn id="17" idx="0"/>
          </p:cNvCxnSpPr>
          <p:nvPr/>
        </p:nvCxnSpPr>
        <p:spPr>
          <a:xfrm>
            <a:off x="9035428" y="2693464"/>
            <a:ext cx="1539855" cy="649424"/>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カギ線コネクタ 19"/>
          <p:cNvCxnSpPr>
            <a:stCxn id="15" idx="6"/>
            <a:endCxn id="17" idx="2"/>
          </p:cNvCxnSpPr>
          <p:nvPr/>
        </p:nvCxnSpPr>
        <p:spPr>
          <a:xfrm flipV="1">
            <a:off x="9035428" y="4257288"/>
            <a:ext cx="1539855" cy="668424"/>
          </a:xfrm>
          <a:prstGeom prst="bentConnector2">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425991" y="3018176"/>
            <a:ext cx="461665" cy="1609328"/>
          </a:xfrm>
          <a:prstGeom prst="rect">
            <a:avLst/>
          </a:prstGeom>
          <a:noFill/>
        </p:spPr>
        <p:txBody>
          <a:bodyPr vert="eaVert" wrap="square" rtlCol="0">
            <a:spAutoFit/>
          </a:bodyPr>
          <a:lstStyle/>
          <a:p>
            <a:r>
              <a:rPr kumimoji="1" lang="ja-JP" altLang="en-US" b="1" dirty="0" smtClean="0"/>
              <a:t>一般不法行為</a:t>
            </a:r>
            <a:endParaRPr kumimoji="1" lang="ja-JP" altLang="en-US" b="1" dirty="0"/>
          </a:p>
        </p:txBody>
      </p:sp>
      <p:sp>
        <p:nvSpPr>
          <p:cNvPr id="22" name="テキスト プレースホルダー 7"/>
          <p:cNvSpPr txBox="1">
            <a:spLocks/>
          </p:cNvSpPr>
          <p:nvPr/>
        </p:nvSpPr>
        <p:spPr>
          <a:xfrm>
            <a:off x="1073255" y="5616472"/>
            <a:ext cx="4444207" cy="41586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tx2"/>
              </a:buClr>
              <a:buFont typeface="Wingdings" pitchFamily="2" charset="2"/>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Clr>
                <a:srgbClr val="FF0000"/>
              </a:buClr>
              <a:buFont typeface="Wingdings" pitchFamily="2" charset="2"/>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tx2"/>
              </a:buClr>
              <a:buFont typeface="Wingdings" pitchFamily="2" charset="2"/>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rgbClr val="FF0000"/>
              </a:buClr>
              <a:buFont typeface="Wingdings" pitchFamily="2" charset="2"/>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tx2"/>
              </a:buClr>
              <a:buFont typeface="Wingdings" pitchFamily="2" charset="2"/>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r>
              <a:rPr lang="ja-JP" altLang="en-US" dirty="0" smtClean="0"/>
              <a:t>人権擁護のために類型論を保持</a:t>
            </a:r>
          </a:p>
        </p:txBody>
      </p:sp>
      <p:sp>
        <p:nvSpPr>
          <p:cNvPr id="23" name="テキスト プレースホルダー 7"/>
          <p:cNvSpPr txBox="1">
            <a:spLocks/>
          </p:cNvSpPr>
          <p:nvPr/>
        </p:nvSpPr>
        <p:spPr>
          <a:xfrm>
            <a:off x="6250016" y="5600288"/>
            <a:ext cx="4888628" cy="41586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Clr>
                <a:schemeClr val="tx2"/>
              </a:buClr>
              <a:buFont typeface="Wingdings" pitchFamily="2" charset="2"/>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Clr>
                <a:srgbClr val="FF0000"/>
              </a:buClr>
              <a:buFont typeface="Wingdings" pitchFamily="2" charset="2"/>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Clr>
                <a:schemeClr val="tx2"/>
              </a:buClr>
              <a:buFont typeface="Wingdings" pitchFamily="2" charset="2"/>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Clr>
                <a:srgbClr val="FF0000"/>
              </a:buClr>
              <a:buFont typeface="Wingdings" pitchFamily="2" charset="2"/>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Clr>
                <a:schemeClr val="tx2"/>
              </a:buClr>
              <a:buFont typeface="Wingdings" pitchFamily="2" charset="2"/>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r>
              <a:rPr lang="ja-JP" altLang="en-US" dirty="0" smtClean="0"/>
              <a:t>被害者救済のために一般法を承認</a:t>
            </a:r>
          </a:p>
        </p:txBody>
      </p:sp>
    </p:spTree>
    <p:extLst>
      <p:ext uri="{BB962C8B-B14F-4D97-AF65-F5344CB8AC3E}">
        <p14:creationId xmlns:p14="http://schemas.microsoft.com/office/powerpoint/2010/main" val="664749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left)">
                                      <p:cBhvr>
                                        <p:cTn id="19" dur="500"/>
                                        <p:tgtEl>
                                          <p:spTgt spid="7"/>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left)">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left)">
                                      <p:cBhvr>
                                        <p:cTn id="48" dur="500"/>
                                        <p:tgtEl>
                                          <p:spTgt spid="14"/>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wipe(left)">
                                      <p:cBhvr>
                                        <p:cTn id="52" dur="500"/>
                                        <p:tgtEl>
                                          <p:spTgt spid="19"/>
                                        </p:tgtEl>
                                      </p:cBhvr>
                                    </p:animEffect>
                                  </p:childTnLst>
                                </p:cTn>
                              </p:par>
                            </p:childTnLst>
                          </p:cTn>
                        </p:par>
                        <p:par>
                          <p:cTn id="53" fill="hold">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wipe(left)">
                                      <p:cBhvr>
                                        <p:cTn id="56" dur="500"/>
                                        <p:tgtEl>
                                          <p:spTgt spid="17"/>
                                        </p:tgtEl>
                                      </p:cBhvr>
                                    </p:animEffect>
                                  </p:childTnLst>
                                </p:cTn>
                              </p:par>
                            </p:childTnLst>
                          </p:cTn>
                        </p:par>
                        <p:par>
                          <p:cTn id="57" fill="hold">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wipe(left)">
                                      <p:cBhvr>
                                        <p:cTn id="60" dur="500"/>
                                        <p:tgtEl>
                                          <p:spTgt spid="15"/>
                                        </p:tgtEl>
                                      </p:cBhvr>
                                    </p:animEffect>
                                  </p:childTnLst>
                                </p:cTn>
                              </p:par>
                            </p:childTnLst>
                          </p:cTn>
                        </p:par>
                        <p:par>
                          <p:cTn id="61" fill="hold">
                            <p:stCondLst>
                              <p:cond delay="2000"/>
                            </p:stCondLst>
                            <p:childTnLst>
                              <p:par>
                                <p:cTn id="62" presetID="22" presetClass="entr" presetSubtype="8" fill="hold" nodeType="after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16"/>
                                        </p:tgtEl>
                                        <p:attrNameLst>
                                          <p:attrName>style.visibility</p:attrName>
                                        </p:attrNameLst>
                                      </p:cBhvr>
                                      <p:to>
                                        <p:strVal val="visible"/>
                                      </p:to>
                                    </p:set>
                                    <p:animEffect transition="in" filter="wipe(left)">
                                      <p:cBhvr>
                                        <p:cTn id="69" dur="500"/>
                                        <p:tgtEl>
                                          <p:spTgt spid="16"/>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3"/>
                                        </p:tgtEl>
                                        <p:attrNameLst>
                                          <p:attrName>style.visibility</p:attrName>
                                        </p:attrNameLst>
                                      </p:cBhvr>
                                      <p:to>
                                        <p:strVal val="visible"/>
                                      </p:to>
                                    </p:set>
                                    <p:anim calcmode="lin" valueType="num">
                                      <p:cBhvr>
                                        <p:cTn id="74" dur="500" fill="hold"/>
                                        <p:tgtEl>
                                          <p:spTgt spid="3"/>
                                        </p:tgtEl>
                                        <p:attrNameLst>
                                          <p:attrName>ppt_w</p:attrName>
                                        </p:attrNameLst>
                                      </p:cBhvr>
                                      <p:tavLst>
                                        <p:tav tm="0">
                                          <p:val>
                                            <p:fltVal val="0"/>
                                          </p:val>
                                        </p:tav>
                                        <p:tav tm="100000">
                                          <p:val>
                                            <p:strVal val="#ppt_w"/>
                                          </p:val>
                                        </p:tav>
                                      </p:tavLst>
                                    </p:anim>
                                    <p:anim calcmode="lin" valueType="num">
                                      <p:cBhvr>
                                        <p:cTn id="75" dur="500" fill="hold"/>
                                        <p:tgtEl>
                                          <p:spTgt spid="3"/>
                                        </p:tgtEl>
                                        <p:attrNameLst>
                                          <p:attrName>ppt_h</p:attrName>
                                        </p:attrNameLst>
                                      </p:cBhvr>
                                      <p:tavLst>
                                        <p:tav tm="0">
                                          <p:val>
                                            <p:fltVal val="0"/>
                                          </p:val>
                                        </p:tav>
                                        <p:tav tm="100000">
                                          <p:val>
                                            <p:strVal val="#ppt_h"/>
                                          </p:val>
                                        </p:tav>
                                      </p:tavLst>
                                    </p:anim>
                                    <p:animEffect transition="in" filter="fade">
                                      <p:cBhvr>
                                        <p:cTn id="76" dur="500"/>
                                        <p:tgtEl>
                                          <p:spTgt spid="3"/>
                                        </p:tgtEl>
                                      </p:cBhvr>
                                    </p:animEffec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wipe(up)">
                                      <p:cBhvr>
                                        <p:cTn id="80" dur="500"/>
                                        <p:tgtEl>
                                          <p:spTgt spid="21"/>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18"/>
                                        </p:tgtEl>
                                        <p:attrNameLst>
                                          <p:attrName>style.visibility</p:attrName>
                                        </p:attrNameLst>
                                      </p:cBhvr>
                                      <p:to>
                                        <p:strVal val="visible"/>
                                      </p:to>
                                    </p:set>
                                    <p:animEffect transition="in" filter="wipe(left)">
                                      <p:cBhvr>
                                        <p:cTn id="85" dur="500"/>
                                        <p:tgtEl>
                                          <p:spTgt spid="18"/>
                                        </p:tgtEl>
                                      </p:cBhvr>
                                    </p:animEffect>
                                  </p:childTnLst>
                                </p:cTn>
                              </p:par>
                            </p:childTnLst>
                          </p:cTn>
                        </p:par>
                        <p:par>
                          <p:cTn id="86" fill="hold">
                            <p:stCondLst>
                              <p:cond delay="500"/>
                            </p:stCondLst>
                            <p:childTnLst>
                              <p:par>
                                <p:cTn id="87" presetID="22" presetClass="entr" presetSubtype="8" fill="hold" grpId="0" nodeType="after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wipe(left)">
                                      <p:cBhvr>
                                        <p:cTn id="8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7" grpId="0" animBg="1"/>
      <p:bldP spid="8" grpId="0" animBg="1"/>
      <p:bldP spid="9" grpId="0" animBg="1"/>
      <p:bldP spid="13" grpId="0" animBg="1"/>
      <p:bldP spid="14" grpId="0" animBg="1"/>
      <p:bldP spid="15" grpId="0" animBg="1"/>
      <p:bldP spid="16" grpId="0" animBg="1"/>
      <p:bldP spid="17" grpId="0" animBg="1"/>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因果関係とは何か❓</a:t>
            </a:r>
            <a:r>
              <a:rPr lang="en-US" altLang="ja-JP" dirty="0"/>
              <a:t/>
            </a:r>
            <a:br>
              <a:rPr lang="en-US" altLang="ja-JP" dirty="0"/>
            </a:br>
            <a:r>
              <a:rPr lang="ja-JP" altLang="en-US" sz="3600" dirty="0"/>
              <a:t>事実的因果関係と相当因果関係</a:t>
            </a:r>
            <a:endParaRPr kumimoji="1" lang="ja-JP" altLang="en-US" sz="3600" dirty="0"/>
          </a:p>
        </p:txBody>
      </p:sp>
      <p:sp>
        <p:nvSpPr>
          <p:cNvPr id="3" name="日付プレースホルダー 2"/>
          <p:cNvSpPr>
            <a:spLocks noGrp="1"/>
          </p:cNvSpPr>
          <p:nvPr>
            <p:ph type="dt" sz="half" idx="10"/>
          </p:nvPr>
        </p:nvSpPr>
        <p:spPr/>
        <p:txBody>
          <a:bodyPr/>
          <a:lstStyle/>
          <a:p>
            <a:r>
              <a:rPr kumimoji="1" lang="en-US" altLang="ja-JP" smtClean="0"/>
              <a:t>2016/6/18</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2016</a:t>
            </a:r>
            <a:endParaRPr kumimoji="1" lang="ja-JP" altLang="en-US"/>
          </a:p>
        </p:txBody>
      </p:sp>
      <p:sp>
        <p:nvSpPr>
          <p:cNvPr id="5" name="スライド番号プレースホルダー 4"/>
          <p:cNvSpPr>
            <a:spLocks noGrp="1"/>
          </p:cNvSpPr>
          <p:nvPr>
            <p:ph type="sldNum" sz="quarter" idx="12"/>
          </p:nvPr>
        </p:nvSpPr>
        <p:spPr/>
        <p:txBody>
          <a:bodyPr/>
          <a:lstStyle/>
          <a:p>
            <a:fld id="{EB9B1C35-F1D9-4471-B90F-D73F12948AA0}" type="slidenum">
              <a:rPr kumimoji="1" lang="ja-JP" altLang="en-US" smtClean="0"/>
              <a:t>6</a:t>
            </a:fld>
            <a:endParaRPr kumimoji="1" lang="ja-JP" altLang="en-US"/>
          </a:p>
        </p:txBody>
      </p:sp>
      <p:sp>
        <p:nvSpPr>
          <p:cNvPr id="6" name="円/楕円 5"/>
          <p:cNvSpPr/>
          <p:nvPr/>
        </p:nvSpPr>
        <p:spPr>
          <a:xfrm>
            <a:off x="2454475" y="2033080"/>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kumimoji="1" lang="en-US" altLang="ja-JP" sz="2800" baseline="-25000" dirty="0" smtClean="0"/>
              <a:t>1</a:t>
            </a:r>
            <a:endParaRPr kumimoji="1" lang="ja-JP" altLang="en-US" sz="2800" baseline="-25000" dirty="0"/>
          </a:p>
        </p:txBody>
      </p:sp>
      <p:sp>
        <p:nvSpPr>
          <p:cNvPr id="7" name="円/楕円 6"/>
          <p:cNvSpPr/>
          <p:nvPr/>
        </p:nvSpPr>
        <p:spPr>
          <a:xfrm>
            <a:off x="2447011" y="2665072"/>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a:t>2</a:t>
            </a:r>
            <a:endParaRPr kumimoji="1" lang="ja-JP" altLang="en-US" sz="2800" baseline="-25000" dirty="0"/>
          </a:p>
        </p:txBody>
      </p:sp>
      <p:sp>
        <p:nvSpPr>
          <p:cNvPr id="8" name="円/楕円 7"/>
          <p:cNvSpPr/>
          <p:nvPr/>
        </p:nvSpPr>
        <p:spPr>
          <a:xfrm>
            <a:off x="2466519" y="3316992"/>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smtClean="0"/>
              <a:t>3</a:t>
            </a:r>
            <a:endParaRPr kumimoji="1" lang="ja-JP" altLang="en-US" sz="2800" baseline="-25000" dirty="0"/>
          </a:p>
        </p:txBody>
      </p:sp>
      <p:sp>
        <p:nvSpPr>
          <p:cNvPr id="9" name="角丸四角形 8"/>
          <p:cNvSpPr/>
          <p:nvPr/>
        </p:nvSpPr>
        <p:spPr>
          <a:xfrm>
            <a:off x="5639192" y="2039141"/>
            <a:ext cx="914400" cy="178190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sz="2000" dirty="0" smtClean="0"/>
              <a:t>共</a:t>
            </a:r>
            <a:r>
              <a:rPr kumimoji="1" lang="en-US" altLang="ja-JP" sz="2000" dirty="0" smtClean="0"/>
              <a:t/>
            </a:r>
            <a:br>
              <a:rPr kumimoji="1" lang="en-US" altLang="ja-JP" sz="2000" dirty="0" smtClean="0"/>
            </a:br>
            <a:r>
              <a:rPr kumimoji="1" lang="ja-JP" altLang="en-US" sz="2000" dirty="0" smtClean="0"/>
              <a:t>同</a:t>
            </a:r>
            <a:r>
              <a:rPr kumimoji="1" lang="en-US" altLang="ja-JP" sz="2000" dirty="0" smtClean="0"/>
              <a:t/>
            </a:r>
            <a:br>
              <a:rPr kumimoji="1" lang="en-US" altLang="ja-JP" sz="2000" dirty="0" smtClean="0"/>
            </a:br>
            <a:r>
              <a:rPr kumimoji="1" lang="ja-JP" altLang="en-US" sz="2000" dirty="0" smtClean="0"/>
              <a:t>行</a:t>
            </a:r>
            <a:r>
              <a:rPr kumimoji="1" lang="en-US" altLang="ja-JP" sz="2000" dirty="0" smtClean="0"/>
              <a:t/>
            </a:r>
            <a:br>
              <a:rPr kumimoji="1" lang="en-US" altLang="ja-JP" sz="2000" dirty="0" smtClean="0"/>
            </a:br>
            <a:r>
              <a:rPr kumimoji="1" lang="ja-JP" altLang="en-US" sz="2000" dirty="0" smtClean="0"/>
              <a:t>為</a:t>
            </a:r>
            <a:endParaRPr kumimoji="1" lang="ja-JP" altLang="en-US" sz="2000" dirty="0"/>
          </a:p>
        </p:txBody>
      </p:sp>
      <p:cxnSp>
        <p:nvCxnSpPr>
          <p:cNvPr id="10" name="直線矢印コネクタ 9"/>
          <p:cNvCxnSpPr>
            <a:stCxn id="7" idx="6"/>
            <a:endCxn id="9" idx="1"/>
          </p:cNvCxnSpPr>
          <p:nvPr/>
        </p:nvCxnSpPr>
        <p:spPr>
          <a:xfrm>
            <a:off x="3559862" y="2910984"/>
            <a:ext cx="2079330" cy="1911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直線矢印コネクタ 10"/>
          <p:cNvCxnSpPr>
            <a:stCxn id="6" idx="6"/>
            <a:endCxn id="9" idx="1"/>
          </p:cNvCxnSpPr>
          <p:nvPr/>
        </p:nvCxnSpPr>
        <p:spPr>
          <a:xfrm>
            <a:off x="3567326" y="2278992"/>
            <a:ext cx="2071866" cy="65110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直線矢印コネクタ 11"/>
          <p:cNvCxnSpPr>
            <a:stCxn id="8" idx="6"/>
            <a:endCxn id="9" idx="1"/>
          </p:cNvCxnSpPr>
          <p:nvPr/>
        </p:nvCxnSpPr>
        <p:spPr>
          <a:xfrm flipV="1">
            <a:off x="3579370" y="2930095"/>
            <a:ext cx="2059822" cy="63280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3" name="正方形/長方形 12"/>
          <p:cNvSpPr/>
          <p:nvPr/>
        </p:nvSpPr>
        <p:spPr>
          <a:xfrm>
            <a:off x="8591520" y="2029994"/>
            <a:ext cx="914400" cy="178190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000" b="1" dirty="0" smtClean="0"/>
              <a:t>不</a:t>
            </a:r>
            <a:r>
              <a:rPr kumimoji="1" lang="en-US" altLang="ja-JP" sz="2000" b="1" dirty="0" smtClean="0"/>
              <a:t/>
            </a:r>
            <a:br>
              <a:rPr kumimoji="1" lang="en-US" altLang="ja-JP" sz="2000" b="1" dirty="0" smtClean="0"/>
            </a:br>
            <a:r>
              <a:rPr kumimoji="1" lang="ja-JP" altLang="en-US" sz="2000" b="1" dirty="0" smtClean="0"/>
              <a:t>真</a:t>
            </a:r>
            <a:r>
              <a:rPr kumimoji="1" lang="en-US" altLang="ja-JP" sz="2000" b="1" dirty="0" smtClean="0"/>
              <a:t/>
            </a:r>
            <a:br>
              <a:rPr kumimoji="1" lang="en-US" altLang="ja-JP" sz="2000" b="1" dirty="0" smtClean="0"/>
            </a:br>
            <a:r>
              <a:rPr kumimoji="1" lang="ja-JP" altLang="en-US" sz="2000" b="1" dirty="0" smtClean="0"/>
              <a:t>正</a:t>
            </a:r>
            <a:r>
              <a:rPr kumimoji="1" lang="en-US" altLang="ja-JP" sz="2000" b="1" dirty="0" smtClean="0"/>
              <a:t/>
            </a:r>
            <a:br>
              <a:rPr kumimoji="1" lang="en-US" altLang="ja-JP" sz="2000" b="1" dirty="0" smtClean="0"/>
            </a:br>
            <a:r>
              <a:rPr kumimoji="1" lang="ja-JP" altLang="en-US" sz="2000" b="1" dirty="0" smtClean="0"/>
              <a:t>連</a:t>
            </a:r>
            <a:r>
              <a:rPr kumimoji="1" lang="en-US" altLang="ja-JP" sz="2000" b="1" dirty="0" smtClean="0"/>
              <a:t/>
            </a:r>
            <a:br>
              <a:rPr kumimoji="1" lang="en-US" altLang="ja-JP" sz="2000" b="1" dirty="0" smtClean="0"/>
            </a:br>
            <a:r>
              <a:rPr kumimoji="1" lang="ja-JP" altLang="en-US" sz="2000" b="1" dirty="0" smtClean="0"/>
              <a:t>帯</a:t>
            </a:r>
            <a:endParaRPr kumimoji="1" lang="ja-JP" altLang="en-US" sz="2000" b="1" dirty="0"/>
          </a:p>
        </p:txBody>
      </p:sp>
      <p:sp>
        <p:nvSpPr>
          <p:cNvPr id="14" name="正方形/長方形 13"/>
          <p:cNvSpPr/>
          <p:nvPr/>
        </p:nvSpPr>
        <p:spPr>
          <a:xfrm>
            <a:off x="9505920" y="2029994"/>
            <a:ext cx="1029816" cy="178190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b="1" dirty="0" smtClean="0"/>
              <a:t>一</a:t>
            </a:r>
            <a:r>
              <a:rPr kumimoji="1" lang="en-US" altLang="ja-JP" sz="2000" b="1" dirty="0" smtClean="0"/>
              <a:t/>
            </a:r>
            <a:br>
              <a:rPr kumimoji="1" lang="en-US" altLang="ja-JP" sz="2000" b="1" dirty="0" smtClean="0"/>
            </a:br>
            <a:r>
              <a:rPr kumimoji="1" lang="ja-JP" altLang="en-US" sz="2000" b="1" dirty="0" smtClean="0"/>
              <a:t>つ</a:t>
            </a:r>
            <a:r>
              <a:rPr kumimoji="1" lang="en-US" altLang="ja-JP" sz="2000" b="1" dirty="0" smtClean="0"/>
              <a:t/>
            </a:r>
            <a:br>
              <a:rPr kumimoji="1" lang="en-US" altLang="ja-JP" sz="2000" b="1" dirty="0" smtClean="0"/>
            </a:br>
            <a:r>
              <a:rPr kumimoji="1" lang="ja-JP" altLang="en-US" sz="2000" b="1" dirty="0" smtClean="0"/>
              <a:t>の</a:t>
            </a:r>
            <a:r>
              <a:rPr kumimoji="1" lang="en-US" altLang="ja-JP" sz="2000" b="1" dirty="0" smtClean="0"/>
              <a:t/>
            </a:r>
            <a:br>
              <a:rPr kumimoji="1" lang="en-US" altLang="ja-JP" sz="2000" b="1" dirty="0" smtClean="0"/>
            </a:br>
            <a:r>
              <a:rPr kumimoji="1" lang="ja-JP" altLang="en-US" sz="2000" b="1" dirty="0" smtClean="0"/>
              <a:t>結</a:t>
            </a:r>
            <a:r>
              <a:rPr kumimoji="1" lang="en-US" altLang="ja-JP" sz="2000" b="1" dirty="0" smtClean="0"/>
              <a:t/>
            </a:r>
            <a:br>
              <a:rPr kumimoji="1" lang="en-US" altLang="ja-JP" sz="2000" b="1" dirty="0" smtClean="0"/>
            </a:br>
            <a:r>
              <a:rPr kumimoji="1" lang="ja-JP" altLang="en-US" sz="2000" b="1" dirty="0" smtClean="0"/>
              <a:t>果</a:t>
            </a:r>
            <a:endParaRPr kumimoji="1" lang="ja-JP" altLang="en-US" sz="2000" b="1" dirty="0"/>
          </a:p>
        </p:txBody>
      </p:sp>
      <p:sp>
        <p:nvSpPr>
          <p:cNvPr id="15" name="円/楕円 14"/>
          <p:cNvSpPr/>
          <p:nvPr/>
        </p:nvSpPr>
        <p:spPr>
          <a:xfrm>
            <a:off x="4127024" y="2164864"/>
            <a:ext cx="914400" cy="1584176"/>
          </a:xfrm>
          <a:prstGeom prst="ellipse">
            <a:avLst/>
          </a:prstGeom>
          <a:noFill/>
          <a:ln w="28575">
            <a:solidFill>
              <a:srgbClr val="C0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rgbClr val="C00000"/>
                </a:solidFill>
              </a:rPr>
              <a:t>関</a:t>
            </a:r>
            <a:r>
              <a:rPr lang="en-US" altLang="ja-JP" sz="2000" b="1" dirty="0" smtClean="0">
                <a:solidFill>
                  <a:srgbClr val="C00000"/>
                </a:solidFill>
              </a:rPr>
              <a:t/>
            </a:r>
            <a:br>
              <a:rPr lang="en-US" altLang="ja-JP" sz="2000" b="1" dirty="0" smtClean="0">
                <a:solidFill>
                  <a:srgbClr val="C00000"/>
                </a:solidFill>
              </a:rPr>
            </a:br>
            <a:r>
              <a:rPr lang="ja-JP" altLang="en-US" sz="2000" b="1" dirty="0" smtClean="0">
                <a:solidFill>
                  <a:srgbClr val="C00000"/>
                </a:solidFill>
              </a:rPr>
              <a:t>連</a:t>
            </a:r>
            <a:r>
              <a:rPr lang="en-US" altLang="ja-JP" sz="2000" b="1" dirty="0" smtClean="0">
                <a:solidFill>
                  <a:srgbClr val="C00000"/>
                </a:solidFill>
              </a:rPr>
              <a:t/>
            </a:r>
            <a:br>
              <a:rPr lang="en-US" altLang="ja-JP" sz="2000" b="1" dirty="0" smtClean="0">
                <a:solidFill>
                  <a:srgbClr val="C00000"/>
                </a:solidFill>
              </a:rPr>
            </a:br>
            <a:r>
              <a:rPr lang="ja-JP" altLang="en-US" sz="2000" b="1" dirty="0" smtClean="0">
                <a:solidFill>
                  <a:srgbClr val="C00000"/>
                </a:solidFill>
              </a:rPr>
              <a:t>共</a:t>
            </a:r>
            <a:r>
              <a:rPr lang="en-US" altLang="ja-JP" sz="2000" b="1" dirty="0" smtClean="0">
                <a:solidFill>
                  <a:srgbClr val="C00000"/>
                </a:solidFill>
              </a:rPr>
              <a:t/>
            </a:r>
            <a:br>
              <a:rPr lang="en-US" altLang="ja-JP" sz="2000" b="1" dirty="0" smtClean="0">
                <a:solidFill>
                  <a:srgbClr val="C00000"/>
                </a:solidFill>
              </a:rPr>
            </a:br>
            <a:r>
              <a:rPr lang="ja-JP" altLang="en-US" sz="2000" b="1" dirty="0" smtClean="0">
                <a:solidFill>
                  <a:srgbClr val="C00000"/>
                </a:solidFill>
              </a:rPr>
              <a:t>同</a:t>
            </a:r>
            <a:endParaRPr kumimoji="1" lang="ja-JP" altLang="en-US" sz="2000" b="1" dirty="0">
              <a:solidFill>
                <a:srgbClr val="C00000"/>
              </a:solidFill>
            </a:endParaRPr>
          </a:p>
        </p:txBody>
      </p:sp>
      <p:sp>
        <p:nvSpPr>
          <p:cNvPr id="16" name="右矢印 15"/>
          <p:cNvSpPr/>
          <p:nvPr/>
        </p:nvSpPr>
        <p:spPr>
          <a:xfrm>
            <a:off x="6553592" y="2559805"/>
            <a:ext cx="2037928" cy="709551"/>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b="1" dirty="0" smtClean="0">
                <a:hlinkClick r:id="rId3" action="ppaction://hlinksldjump"/>
              </a:rPr>
              <a:t>事実的因果関係</a:t>
            </a:r>
            <a:endParaRPr kumimoji="1" lang="ja-JP" altLang="en-US" b="1" dirty="0"/>
          </a:p>
        </p:txBody>
      </p:sp>
      <p:sp>
        <p:nvSpPr>
          <p:cNvPr id="17" name="正方形/長方形 16"/>
          <p:cNvSpPr/>
          <p:nvPr/>
        </p:nvSpPr>
        <p:spPr>
          <a:xfrm>
            <a:off x="8591520" y="4197307"/>
            <a:ext cx="457200" cy="63250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000" b="1" dirty="0"/>
              <a:t>Y</a:t>
            </a:r>
            <a:r>
              <a:rPr lang="en-US" altLang="ja-JP" sz="2000" b="1" baseline="-25000" dirty="0"/>
              <a:t>1</a:t>
            </a:r>
            <a:endParaRPr lang="ja-JP" altLang="en-US" sz="2000" b="1" baseline="-25000" dirty="0"/>
          </a:p>
        </p:txBody>
      </p:sp>
      <p:sp>
        <p:nvSpPr>
          <p:cNvPr id="18" name="正方形/長方形 17"/>
          <p:cNvSpPr/>
          <p:nvPr/>
        </p:nvSpPr>
        <p:spPr>
          <a:xfrm>
            <a:off x="9048720" y="4197309"/>
            <a:ext cx="457200" cy="185598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b="1" dirty="0" smtClean="0"/>
              <a:t>連帯債務</a:t>
            </a:r>
            <a:endParaRPr kumimoji="1" lang="ja-JP" altLang="en-US" sz="2000" b="1" dirty="0"/>
          </a:p>
        </p:txBody>
      </p:sp>
      <p:sp>
        <p:nvSpPr>
          <p:cNvPr id="19" name="正方形/長方形 18"/>
          <p:cNvSpPr/>
          <p:nvPr/>
        </p:nvSpPr>
        <p:spPr>
          <a:xfrm>
            <a:off x="9505920" y="4197309"/>
            <a:ext cx="1029816" cy="18559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000" b="1" dirty="0" smtClean="0"/>
              <a:t>一</a:t>
            </a:r>
            <a:r>
              <a:rPr kumimoji="1" lang="en-US" altLang="ja-JP" sz="2000" b="1" dirty="0" smtClean="0"/>
              <a:t/>
            </a:r>
            <a:br>
              <a:rPr kumimoji="1" lang="en-US" altLang="ja-JP" sz="2000" b="1" dirty="0" smtClean="0"/>
            </a:br>
            <a:r>
              <a:rPr kumimoji="1" lang="ja-JP" altLang="en-US" sz="2000" b="1" dirty="0" smtClean="0"/>
              <a:t>つ</a:t>
            </a:r>
            <a:r>
              <a:rPr kumimoji="1" lang="en-US" altLang="ja-JP" sz="2000" b="1" dirty="0" smtClean="0"/>
              <a:t/>
            </a:r>
            <a:br>
              <a:rPr kumimoji="1" lang="en-US" altLang="ja-JP" sz="2000" b="1" dirty="0" smtClean="0"/>
            </a:br>
            <a:r>
              <a:rPr kumimoji="1" lang="ja-JP" altLang="en-US" sz="2000" b="1" dirty="0" smtClean="0"/>
              <a:t>の</a:t>
            </a:r>
            <a:r>
              <a:rPr kumimoji="1" lang="en-US" altLang="ja-JP" sz="2000" b="1" dirty="0" smtClean="0"/>
              <a:t/>
            </a:r>
            <a:br>
              <a:rPr kumimoji="1" lang="en-US" altLang="ja-JP" sz="2000" b="1" dirty="0" smtClean="0"/>
            </a:br>
            <a:r>
              <a:rPr kumimoji="1" lang="ja-JP" altLang="en-US" sz="2000" b="1" dirty="0" smtClean="0"/>
              <a:t>結</a:t>
            </a:r>
            <a:r>
              <a:rPr kumimoji="1" lang="en-US" altLang="ja-JP" sz="2000" b="1" dirty="0" smtClean="0"/>
              <a:t/>
            </a:r>
            <a:br>
              <a:rPr kumimoji="1" lang="en-US" altLang="ja-JP" sz="2000" b="1" dirty="0" smtClean="0"/>
            </a:br>
            <a:r>
              <a:rPr kumimoji="1" lang="ja-JP" altLang="en-US" sz="2000" b="1" dirty="0" smtClean="0"/>
              <a:t>果</a:t>
            </a:r>
            <a:endParaRPr kumimoji="1" lang="ja-JP" altLang="en-US" sz="2000" b="1" dirty="0"/>
          </a:p>
        </p:txBody>
      </p:sp>
      <p:sp>
        <p:nvSpPr>
          <p:cNvPr id="20" name="正方形/長方形 19"/>
          <p:cNvSpPr/>
          <p:nvPr/>
        </p:nvSpPr>
        <p:spPr>
          <a:xfrm>
            <a:off x="8584293" y="4829817"/>
            <a:ext cx="457200" cy="6135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400" b="1" dirty="0"/>
              <a:t>Y</a:t>
            </a:r>
            <a:r>
              <a:rPr lang="en-US" altLang="ja-JP" sz="2400" b="1" baseline="-25000" dirty="0"/>
              <a:t>2</a:t>
            </a:r>
            <a:endParaRPr lang="ja-JP" altLang="en-US" sz="2400" b="1" baseline="-25000" dirty="0"/>
          </a:p>
        </p:txBody>
      </p:sp>
      <p:sp>
        <p:nvSpPr>
          <p:cNvPr id="21" name="正方形/長方形 20"/>
          <p:cNvSpPr/>
          <p:nvPr/>
        </p:nvSpPr>
        <p:spPr>
          <a:xfrm>
            <a:off x="8584293" y="5439091"/>
            <a:ext cx="457200" cy="61354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2400" b="1" dirty="0"/>
              <a:t>Y</a:t>
            </a:r>
            <a:r>
              <a:rPr lang="en-US" altLang="ja-JP" sz="2400" b="1" baseline="-25000" dirty="0"/>
              <a:t>3</a:t>
            </a:r>
            <a:endParaRPr lang="ja-JP" altLang="en-US" sz="2400" b="1" baseline="-25000" dirty="0"/>
          </a:p>
        </p:txBody>
      </p:sp>
      <p:sp>
        <p:nvSpPr>
          <p:cNvPr id="22" name="円/楕円 21"/>
          <p:cNvSpPr/>
          <p:nvPr/>
        </p:nvSpPr>
        <p:spPr>
          <a:xfrm>
            <a:off x="2478304" y="4247101"/>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kumimoji="1" lang="en-US" altLang="ja-JP" sz="2800" baseline="-25000" dirty="0" smtClean="0"/>
              <a:t>1</a:t>
            </a:r>
            <a:endParaRPr kumimoji="1" lang="ja-JP" altLang="en-US" sz="2800" baseline="-25000" dirty="0"/>
          </a:p>
        </p:txBody>
      </p:sp>
      <p:sp>
        <p:nvSpPr>
          <p:cNvPr id="23" name="円/楕円 22"/>
          <p:cNvSpPr/>
          <p:nvPr/>
        </p:nvSpPr>
        <p:spPr>
          <a:xfrm>
            <a:off x="2470840" y="4891325"/>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a:t>2</a:t>
            </a:r>
            <a:endParaRPr kumimoji="1" lang="ja-JP" altLang="en-US" sz="2800" baseline="-25000" dirty="0"/>
          </a:p>
        </p:txBody>
      </p:sp>
      <p:sp>
        <p:nvSpPr>
          <p:cNvPr id="24" name="円/楕円 23"/>
          <p:cNvSpPr/>
          <p:nvPr/>
        </p:nvSpPr>
        <p:spPr>
          <a:xfrm>
            <a:off x="2490348" y="5561472"/>
            <a:ext cx="1112851" cy="491824"/>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en-US" altLang="ja-JP" sz="2800" dirty="0" smtClean="0"/>
              <a:t>Y</a:t>
            </a:r>
            <a:r>
              <a:rPr lang="en-US" altLang="ja-JP" sz="2800" baseline="-25000" dirty="0" smtClean="0"/>
              <a:t>3</a:t>
            </a:r>
            <a:endParaRPr kumimoji="1" lang="ja-JP" altLang="en-US" sz="2800" baseline="-25000" dirty="0"/>
          </a:p>
        </p:txBody>
      </p:sp>
      <p:sp>
        <p:nvSpPr>
          <p:cNvPr id="25" name="右矢印 24"/>
          <p:cNvSpPr/>
          <p:nvPr/>
        </p:nvSpPr>
        <p:spPr>
          <a:xfrm>
            <a:off x="3591155" y="4196215"/>
            <a:ext cx="4993138" cy="58640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部分的因果関係（相当因果関係）</a:t>
            </a:r>
            <a:endParaRPr kumimoji="1" lang="ja-JP" altLang="en-US" b="1" dirty="0"/>
          </a:p>
        </p:txBody>
      </p:sp>
      <p:sp>
        <p:nvSpPr>
          <p:cNvPr id="26" name="右矢印 25"/>
          <p:cNvSpPr/>
          <p:nvPr/>
        </p:nvSpPr>
        <p:spPr>
          <a:xfrm>
            <a:off x="3585769" y="4847631"/>
            <a:ext cx="4993138" cy="58640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部分的因果関係（相当因果関係）</a:t>
            </a:r>
            <a:endParaRPr kumimoji="1" lang="ja-JP" altLang="en-US" b="1" dirty="0"/>
          </a:p>
        </p:txBody>
      </p:sp>
      <p:sp>
        <p:nvSpPr>
          <p:cNvPr id="27" name="右矢印 26"/>
          <p:cNvSpPr/>
          <p:nvPr/>
        </p:nvSpPr>
        <p:spPr>
          <a:xfrm>
            <a:off x="3585769" y="5520007"/>
            <a:ext cx="4993138" cy="586405"/>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b="1" dirty="0" smtClean="0"/>
              <a:t>部分的因果関係（相当因果関係）</a:t>
            </a:r>
            <a:endParaRPr kumimoji="1" lang="ja-JP" altLang="en-US" b="1" dirty="0"/>
          </a:p>
        </p:txBody>
      </p:sp>
      <p:sp>
        <p:nvSpPr>
          <p:cNvPr id="28" name="テキスト ボックス 27"/>
          <p:cNvSpPr txBox="1"/>
          <p:nvPr/>
        </p:nvSpPr>
        <p:spPr>
          <a:xfrm>
            <a:off x="721269" y="2128070"/>
            <a:ext cx="1816241" cy="1631216"/>
          </a:xfrm>
          <a:prstGeom prst="rect">
            <a:avLst/>
          </a:prstGeom>
          <a:noFill/>
        </p:spPr>
        <p:txBody>
          <a:bodyPr wrap="square" rtlCol="0">
            <a:spAutoFit/>
          </a:bodyPr>
          <a:lstStyle/>
          <a:p>
            <a:r>
              <a:rPr kumimoji="1" lang="ja-JP" altLang="en-US" sz="2000" b="1" dirty="0" smtClean="0"/>
              <a:t>前提</a:t>
            </a:r>
            <a:endParaRPr kumimoji="1" lang="en-US" altLang="ja-JP" sz="2000" b="1" dirty="0" smtClean="0"/>
          </a:p>
          <a:p>
            <a:r>
              <a:rPr lang="en-US" altLang="ja-JP" sz="2000" b="1" dirty="0" smtClean="0"/>
              <a:t>Y</a:t>
            </a:r>
            <a:r>
              <a:rPr lang="en-US" altLang="ja-JP" sz="2000" b="1" baseline="-25000" dirty="0" smtClean="0"/>
              <a:t>1</a:t>
            </a:r>
            <a:r>
              <a:rPr lang="ja-JP" altLang="en-US" sz="2000" b="1" dirty="0" smtClean="0"/>
              <a:t>∩</a:t>
            </a:r>
            <a:r>
              <a:rPr lang="en-US" altLang="ja-JP" sz="2000" b="1" dirty="0" smtClean="0"/>
              <a:t>Y</a:t>
            </a:r>
            <a:r>
              <a:rPr lang="en-US" altLang="ja-JP" sz="2000" b="1" baseline="-25000" dirty="0" smtClean="0"/>
              <a:t>2</a:t>
            </a:r>
            <a:r>
              <a:rPr lang="ja-JP" altLang="en-US" sz="2000" b="1" dirty="0" smtClean="0"/>
              <a:t>∩</a:t>
            </a:r>
            <a:r>
              <a:rPr lang="en-US" altLang="ja-JP" sz="2000" b="1" dirty="0" smtClean="0"/>
              <a:t>Y</a:t>
            </a:r>
            <a:r>
              <a:rPr lang="en-US" altLang="ja-JP" sz="2000" b="1" baseline="-25000" dirty="0" smtClean="0"/>
              <a:t>3</a:t>
            </a:r>
            <a:r>
              <a:rPr lang="ja-JP" altLang="en-US" sz="2000" b="1" dirty="0" smtClean="0"/>
              <a:t>→</a:t>
            </a:r>
            <a:r>
              <a:rPr lang="en-US" altLang="ja-JP" sz="2000" b="1" dirty="0" smtClean="0"/>
              <a:t>R</a:t>
            </a:r>
          </a:p>
          <a:p>
            <a:endParaRPr lang="en-US" altLang="ja-JP" sz="2000" b="1" dirty="0" smtClean="0"/>
          </a:p>
          <a:p>
            <a:r>
              <a:rPr kumimoji="1" lang="en-US" altLang="ja-JP" sz="2000" b="1" dirty="0" smtClean="0"/>
              <a:t>cine qua non</a:t>
            </a:r>
          </a:p>
          <a:p>
            <a:r>
              <a:rPr lang="en-US" altLang="ja-JP" sz="2000" b="1" dirty="0" smtClean="0"/>
              <a:t>Y</a:t>
            </a:r>
            <a:r>
              <a:rPr lang="en-US" altLang="ja-JP" sz="2000" b="1" baseline="-25000" dirty="0" smtClean="0"/>
              <a:t>1</a:t>
            </a:r>
            <a:r>
              <a:rPr lang="ja-JP" altLang="en-US" sz="2000" b="1" dirty="0" smtClean="0"/>
              <a:t>∪</a:t>
            </a:r>
            <a:r>
              <a:rPr lang="en-US" altLang="ja-JP" sz="2000" b="1" dirty="0" smtClean="0"/>
              <a:t>Y</a:t>
            </a:r>
            <a:r>
              <a:rPr lang="en-US" altLang="ja-JP" sz="2000" b="1" baseline="-25000" dirty="0" smtClean="0"/>
              <a:t>2</a:t>
            </a:r>
            <a:r>
              <a:rPr lang="ja-JP" altLang="en-US" sz="2000" b="1" dirty="0" smtClean="0"/>
              <a:t>∪</a:t>
            </a:r>
            <a:r>
              <a:rPr lang="en-US" altLang="ja-JP" sz="2000" b="1" dirty="0" smtClean="0"/>
              <a:t>Y</a:t>
            </a:r>
            <a:r>
              <a:rPr lang="en-US" altLang="ja-JP" sz="2000" b="1" baseline="-25000" dirty="0" smtClean="0"/>
              <a:t>3</a:t>
            </a:r>
            <a:r>
              <a:rPr lang="ja-JP" altLang="en-US" sz="2000" b="1" dirty="0" smtClean="0"/>
              <a:t>→</a:t>
            </a:r>
            <a:r>
              <a:rPr lang="en-US" altLang="ja-JP" sz="2000" b="1" dirty="0" smtClean="0"/>
              <a:t>R</a:t>
            </a:r>
            <a:endParaRPr kumimoji="1" lang="ja-JP" altLang="en-US" sz="2000" b="1" dirty="0"/>
          </a:p>
        </p:txBody>
      </p:sp>
    </p:spTree>
    <p:extLst>
      <p:ext uri="{BB962C8B-B14F-4D97-AF65-F5344CB8AC3E}">
        <p14:creationId xmlns:p14="http://schemas.microsoft.com/office/powerpoint/2010/main" val="4251927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grpId="0" nodeType="afterEffect">
                                  <p:stCondLst>
                                    <p:cond delay="25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250"/>
                            </p:stCondLst>
                            <p:childTnLst>
                              <p:par>
                                <p:cTn id="13" presetID="22" presetClass="entr" presetSubtype="8" fill="hold" grpId="0" nodeType="afterEffect">
                                  <p:stCondLst>
                                    <p:cond delay="25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par>
                          <p:cTn id="21" fill="hold">
                            <p:stCondLst>
                              <p:cond delay="500"/>
                            </p:stCondLst>
                            <p:childTnLst>
                              <p:par>
                                <p:cTn id="22" presetID="22" presetClass="entr" presetSubtype="8" fill="hold" nodeType="afterEffect">
                                  <p:stCondLst>
                                    <p:cond delay="25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1250"/>
                            </p:stCondLst>
                            <p:childTnLst>
                              <p:par>
                                <p:cTn id="26" presetID="22" presetClass="entr" presetSubtype="8" fill="hold" nodeType="afterEffect">
                                  <p:stCondLst>
                                    <p:cond delay="250"/>
                                  </p:stCondLst>
                                  <p:childTnLst>
                                    <p:set>
                                      <p:cBhvr>
                                        <p:cTn id="27" dur="1" fill="hold">
                                          <p:stCondLst>
                                            <p:cond delay="0"/>
                                          </p:stCondLst>
                                        </p:cTn>
                                        <p:tgtEl>
                                          <p:spTgt spid="12"/>
                                        </p:tgtEl>
                                        <p:attrNameLst>
                                          <p:attrName>style.visibility</p:attrName>
                                        </p:attrNameLst>
                                      </p:cBhvr>
                                      <p:to>
                                        <p:strVal val="visible"/>
                                      </p:to>
                                    </p:set>
                                    <p:animEffect transition="in" filter="wipe(left)">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left)">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5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wipe(left)">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wipe(left)">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wipe(left)">
                                      <p:cBhvr>
                                        <p:cTn id="63" dur="500"/>
                                        <p:tgtEl>
                                          <p:spTgt spid="25"/>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wipe(left)">
                                      <p:cBhvr>
                                        <p:cTn id="68" dur="500"/>
                                        <p:tgtEl>
                                          <p:spTgt spid="17"/>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wipe(left)">
                                      <p:cBhvr>
                                        <p:cTn id="73" dur="500"/>
                                        <p:tgtEl>
                                          <p:spTgt spid="23"/>
                                        </p:tgtEl>
                                      </p:cBhvr>
                                    </p:animEffect>
                                  </p:childTnLst>
                                </p:cTn>
                              </p:par>
                            </p:childTnLst>
                          </p:cTn>
                        </p:par>
                        <p:par>
                          <p:cTn id="74" fill="hold">
                            <p:stCondLst>
                              <p:cond delay="500"/>
                            </p:stCondLst>
                            <p:childTnLst>
                              <p:par>
                                <p:cTn id="75" presetID="22" presetClass="entr" presetSubtype="8" fill="hold" grpId="0" nodeType="afterEffect">
                                  <p:stCondLst>
                                    <p:cond delay="250"/>
                                  </p:stCondLst>
                                  <p:childTnLst>
                                    <p:set>
                                      <p:cBhvr>
                                        <p:cTn id="76" dur="1" fill="hold">
                                          <p:stCondLst>
                                            <p:cond delay="0"/>
                                          </p:stCondLst>
                                        </p:cTn>
                                        <p:tgtEl>
                                          <p:spTgt spid="26"/>
                                        </p:tgtEl>
                                        <p:attrNameLst>
                                          <p:attrName>style.visibility</p:attrName>
                                        </p:attrNameLst>
                                      </p:cBhvr>
                                      <p:to>
                                        <p:strVal val="visible"/>
                                      </p:to>
                                    </p:set>
                                    <p:animEffect transition="in" filter="wipe(left)">
                                      <p:cBhvr>
                                        <p:cTn id="77" dur="500"/>
                                        <p:tgtEl>
                                          <p:spTgt spid="26"/>
                                        </p:tgtEl>
                                      </p:cBhvr>
                                    </p:animEffect>
                                  </p:childTnLst>
                                </p:cTn>
                              </p:par>
                            </p:childTnLst>
                          </p:cTn>
                        </p:par>
                        <p:par>
                          <p:cTn id="78" fill="hold">
                            <p:stCondLst>
                              <p:cond delay="1250"/>
                            </p:stCondLst>
                            <p:childTnLst>
                              <p:par>
                                <p:cTn id="79" presetID="22" presetClass="entr" presetSubtype="8" fill="hold" grpId="0" nodeType="afterEffect">
                                  <p:stCondLst>
                                    <p:cond delay="250"/>
                                  </p:stCondLst>
                                  <p:childTnLst>
                                    <p:set>
                                      <p:cBhvr>
                                        <p:cTn id="80" dur="1" fill="hold">
                                          <p:stCondLst>
                                            <p:cond delay="0"/>
                                          </p:stCondLst>
                                        </p:cTn>
                                        <p:tgtEl>
                                          <p:spTgt spid="20"/>
                                        </p:tgtEl>
                                        <p:attrNameLst>
                                          <p:attrName>style.visibility</p:attrName>
                                        </p:attrNameLst>
                                      </p:cBhvr>
                                      <p:to>
                                        <p:strVal val="visible"/>
                                      </p:to>
                                    </p:set>
                                    <p:animEffect transition="in" filter="wipe(left)">
                                      <p:cBhvr>
                                        <p:cTn id="81" dur="500"/>
                                        <p:tgtEl>
                                          <p:spTgt spid="20"/>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24"/>
                                        </p:tgtEl>
                                        <p:attrNameLst>
                                          <p:attrName>style.visibility</p:attrName>
                                        </p:attrNameLst>
                                      </p:cBhvr>
                                      <p:to>
                                        <p:strVal val="visible"/>
                                      </p:to>
                                    </p:set>
                                    <p:animEffect transition="in" filter="wipe(left)">
                                      <p:cBhvr>
                                        <p:cTn id="86" dur="500"/>
                                        <p:tgtEl>
                                          <p:spTgt spid="24"/>
                                        </p:tgtEl>
                                      </p:cBhvr>
                                    </p:animEffect>
                                  </p:childTnLst>
                                </p:cTn>
                              </p:par>
                            </p:childTnLst>
                          </p:cTn>
                        </p:par>
                        <p:par>
                          <p:cTn id="87" fill="hold">
                            <p:stCondLst>
                              <p:cond delay="500"/>
                            </p:stCondLst>
                            <p:childTnLst>
                              <p:par>
                                <p:cTn id="88" presetID="22" presetClass="entr" presetSubtype="8" fill="hold" grpId="0" nodeType="afterEffect">
                                  <p:stCondLst>
                                    <p:cond delay="250"/>
                                  </p:stCondLst>
                                  <p:childTnLst>
                                    <p:set>
                                      <p:cBhvr>
                                        <p:cTn id="89" dur="1" fill="hold">
                                          <p:stCondLst>
                                            <p:cond delay="0"/>
                                          </p:stCondLst>
                                        </p:cTn>
                                        <p:tgtEl>
                                          <p:spTgt spid="27"/>
                                        </p:tgtEl>
                                        <p:attrNameLst>
                                          <p:attrName>style.visibility</p:attrName>
                                        </p:attrNameLst>
                                      </p:cBhvr>
                                      <p:to>
                                        <p:strVal val="visible"/>
                                      </p:to>
                                    </p:set>
                                    <p:animEffect transition="in" filter="wipe(left)">
                                      <p:cBhvr>
                                        <p:cTn id="90" dur="500"/>
                                        <p:tgtEl>
                                          <p:spTgt spid="27"/>
                                        </p:tgtEl>
                                      </p:cBhvr>
                                    </p:animEffect>
                                  </p:childTnLst>
                                </p:cTn>
                              </p:par>
                            </p:childTnLst>
                          </p:cTn>
                        </p:par>
                        <p:par>
                          <p:cTn id="91" fill="hold">
                            <p:stCondLst>
                              <p:cond delay="1250"/>
                            </p:stCondLst>
                            <p:childTnLst>
                              <p:par>
                                <p:cTn id="92" presetID="22" presetClass="entr" presetSubtype="8" fill="hold" grpId="0" nodeType="afterEffect">
                                  <p:stCondLst>
                                    <p:cond delay="250"/>
                                  </p:stCondLst>
                                  <p:childTnLst>
                                    <p:set>
                                      <p:cBhvr>
                                        <p:cTn id="93" dur="1" fill="hold">
                                          <p:stCondLst>
                                            <p:cond delay="0"/>
                                          </p:stCondLst>
                                        </p:cTn>
                                        <p:tgtEl>
                                          <p:spTgt spid="21"/>
                                        </p:tgtEl>
                                        <p:attrNameLst>
                                          <p:attrName>style.visibility</p:attrName>
                                        </p:attrNameLst>
                                      </p:cBhvr>
                                      <p:to>
                                        <p:strVal val="visible"/>
                                      </p:to>
                                    </p:set>
                                    <p:animEffect transition="in" filter="wipe(left)">
                                      <p:cBhvr>
                                        <p:cTn id="94" dur="500"/>
                                        <p:tgtEl>
                                          <p:spTgt spid="21"/>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18"/>
                                        </p:tgtEl>
                                        <p:attrNameLst>
                                          <p:attrName>style.visibility</p:attrName>
                                        </p:attrNameLst>
                                      </p:cBhvr>
                                      <p:to>
                                        <p:strVal val="visible"/>
                                      </p:to>
                                    </p:set>
                                    <p:animEffect transition="in" filter="wipe(left)">
                                      <p:cBhvr>
                                        <p:cTn id="99" dur="500"/>
                                        <p:tgtEl>
                                          <p:spTgt spid="18"/>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9"/>
                                        </p:tgtEl>
                                        <p:attrNameLst>
                                          <p:attrName>style.visibility</p:attrName>
                                        </p:attrNameLst>
                                      </p:cBhvr>
                                      <p:to>
                                        <p:strVal val="visible"/>
                                      </p:to>
                                    </p:set>
                                    <p:animEffect transition="in" filter="wipe(left)">
                                      <p:cBhvr>
                                        <p:cTn id="104" dur="500"/>
                                        <p:tgtEl>
                                          <p:spTgt spid="19"/>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28">
                                            <p:txEl>
                                              <p:pRg st="0" end="0"/>
                                            </p:txEl>
                                          </p:spTgt>
                                        </p:tgtEl>
                                        <p:attrNameLst>
                                          <p:attrName>style.visibility</p:attrName>
                                        </p:attrNameLst>
                                      </p:cBhvr>
                                      <p:to>
                                        <p:strVal val="visible"/>
                                      </p:to>
                                    </p:set>
                                    <p:animEffect transition="in" filter="wipe(left)">
                                      <p:cBhvr>
                                        <p:cTn id="109" dur="500"/>
                                        <p:tgtEl>
                                          <p:spTgt spid="28">
                                            <p:txEl>
                                              <p:pRg st="0" end="0"/>
                                            </p:txEl>
                                          </p:spTgt>
                                        </p:tgtEl>
                                      </p:cBhvr>
                                    </p:animEffect>
                                  </p:childTnLst>
                                </p:cTn>
                              </p:par>
                            </p:childTnLst>
                          </p:cTn>
                        </p:par>
                        <p:par>
                          <p:cTn id="110" fill="hold">
                            <p:stCondLst>
                              <p:cond delay="500"/>
                            </p:stCondLst>
                            <p:childTnLst>
                              <p:par>
                                <p:cTn id="111" presetID="22" presetClass="entr" presetSubtype="8" fill="hold" grpId="0" nodeType="afterEffect">
                                  <p:stCondLst>
                                    <p:cond delay="0"/>
                                  </p:stCondLst>
                                  <p:childTnLst>
                                    <p:set>
                                      <p:cBhvr>
                                        <p:cTn id="112" dur="1" fill="hold">
                                          <p:stCondLst>
                                            <p:cond delay="0"/>
                                          </p:stCondLst>
                                        </p:cTn>
                                        <p:tgtEl>
                                          <p:spTgt spid="28">
                                            <p:txEl>
                                              <p:pRg st="1" end="1"/>
                                            </p:txEl>
                                          </p:spTgt>
                                        </p:tgtEl>
                                        <p:attrNameLst>
                                          <p:attrName>style.visibility</p:attrName>
                                        </p:attrNameLst>
                                      </p:cBhvr>
                                      <p:to>
                                        <p:strVal val="visible"/>
                                      </p:to>
                                    </p:set>
                                    <p:animEffect transition="in" filter="wipe(left)">
                                      <p:cBhvr>
                                        <p:cTn id="113" dur="500"/>
                                        <p:tgtEl>
                                          <p:spTgt spid="28">
                                            <p:txEl>
                                              <p:pRg st="1" end="1"/>
                                            </p:txEl>
                                          </p:spTgt>
                                        </p:tgtEl>
                                      </p:cBhvr>
                                    </p:animEffect>
                                  </p:childTnLst>
                                </p:cTn>
                              </p:par>
                            </p:childTnLst>
                          </p:cTn>
                        </p:par>
                        <p:par>
                          <p:cTn id="114" fill="hold">
                            <p:stCondLst>
                              <p:cond delay="1000"/>
                            </p:stCondLst>
                            <p:childTnLst>
                              <p:par>
                                <p:cTn id="115" presetID="22" presetClass="entr" presetSubtype="8" fill="hold" grpId="0" nodeType="afterEffect">
                                  <p:stCondLst>
                                    <p:cond delay="0"/>
                                  </p:stCondLst>
                                  <p:childTnLst>
                                    <p:set>
                                      <p:cBhvr>
                                        <p:cTn id="116" dur="1" fill="hold">
                                          <p:stCondLst>
                                            <p:cond delay="0"/>
                                          </p:stCondLst>
                                        </p:cTn>
                                        <p:tgtEl>
                                          <p:spTgt spid="28">
                                            <p:txEl>
                                              <p:pRg st="3" end="3"/>
                                            </p:txEl>
                                          </p:spTgt>
                                        </p:tgtEl>
                                        <p:attrNameLst>
                                          <p:attrName>style.visibility</p:attrName>
                                        </p:attrNameLst>
                                      </p:cBhvr>
                                      <p:to>
                                        <p:strVal val="visible"/>
                                      </p:to>
                                    </p:set>
                                    <p:animEffect transition="in" filter="wipe(left)">
                                      <p:cBhvr>
                                        <p:cTn id="117" dur="500"/>
                                        <p:tgtEl>
                                          <p:spTgt spid="28">
                                            <p:txEl>
                                              <p:pRg st="3" end="3"/>
                                            </p:txEl>
                                          </p:spTgt>
                                        </p:tgtEl>
                                      </p:cBhvr>
                                    </p:animEffect>
                                  </p:childTnLst>
                                </p:cTn>
                              </p:par>
                            </p:childTnLst>
                          </p:cTn>
                        </p:par>
                        <p:par>
                          <p:cTn id="118" fill="hold">
                            <p:stCondLst>
                              <p:cond delay="1500"/>
                            </p:stCondLst>
                            <p:childTnLst>
                              <p:par>
                                <p:cTn id="119" presetID="22" presetClass="entr" presetSubtype="8" fill="hold" grpId="0" nodeType="afterEffect">
                                  <p:stCondLst>
                                    <p:cond delay="0"/>
                                  </p:stCondLst>
                                  <p:childTnLst>
                                    <p:set>
                                      <p:cBhvr>
                                        <p:cTn id="120" dur="1" fill="hold">
                                          <p:stCondLst>
                                            <p:cond delay="0"/>
                                          </p:stCondLst>
                                        </p:cTn>
                                        <p:tgtEl>
                                          <p:spTgt spid="28">
                                            <p:txEl>
                                              <p:pRg st="4" end="4"/>
                                            </p:txEl>
                                          </p:spTgt>
                                        </p:tgtEl>
                                        <p:attrNameLst>
                                          <p:attrName>style.visibility</p:attrName>
                                        </p:attrNameLst>
                                      </p:cBhvr>
                                      <p:to>
                                        <p:strVal val="visible"/>
                                      </p:to>
                                    </p:set>
                                    <p:animEffect transition="in" filter="wipe(left)">
                                      <p:cBhvr>
                                        <p:cTn id="121" dur="500"/>
                                        <p:tgtEl>
                                          <p:spTgt spid="2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728623"/>
          </a:xfrm>
        </p:spPr>
        <p:txBody>
          <a:bodyPr/>
          <a:lstStyle/>
          <a:p>
            <a:pPr algn="ctr"/>
            <a:r>
              <a:rPr kumimoji="1" lang="ja-JP" altLang="en-US" dirty="0" smtClean="0"/>
              <a:t>判決三段論法</a:t>
            </a:r>
            <a:endParaRPr kumimoji="1" lang="ja-JP" altLang="en-US" dirty="0"/>
          </a:p>
        </p:txBody>
      </p:sp>
      <p:graphicFrame>
        <p:nvGraphicFramePr>
          <p:cNvPr id="3" name="Object 4"/>
          <p:cNvGraphicFramePr>
            <a:graphicFrameLocks noChangeAspect="1"/>
          </p:cNvGraphicFramePr>
          <p:nvPr>
            <p:extLst/>
          </p:nvPr>
        </p:nvGraphicFramePr>
        <p:xfrm>
          <a:off x="457807" y="1202698"/>
          <a:ext cx="8644786" cy="2379941"/>
        </p:xfrm>
        <a:graphic>
          <a:graphicData uri="http://schemas.openxmlformats.org/presentationml/2006/ole">
            <mc:AlternateContent xmlns:mc="http://schemas.openxmlformats.org/markup-compatibility/2006">
              <mc:Choice xmlns:v="urn:schemas-microsoft-com:vml" Requires="v">
                <p:oleObj spid="_x0000_s1156" name="Visio" r:id="rId4" imgW="2777642" imgH="765962" progId="Visio.Drawing.11">
                  <p:embed/>
                </p:oleObj>
              </mc:Choice>
              <mc:Fallback>
                <p:oleObj name="Visio" r:id="rId4" imgW="2777642" imgH="765962"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807" y="1202698"/>
                        <a:ext cx="8644786" cy="2379941"/>
                      </a:xfrm>
                      <a:prstGeom prst="rect">
                        <a:avLst/>
                      </a:prstGeom>
                      <a:noFill/>
                      <a:ln>
                        <a:noFill/>
                      </a:ln>
                      <a:effectLst/>
                    </p:spPr>
                  </p:pic>
                </p:oleObj>
              </mc:Fallback>
            </mc:AlternateContent>
          </a:graphicData>
        </a:graphic>
      </p:graphicFrame>
      <p:graphicFrame>
        <p:nvGraphicFramePr>
          <p:cNvPr id="4" name="Object 6"/>
          <p:cNvGraphicFramePr>
            <a:graphicFrameLocks noChangeAspect="1"/>
          </p:cNvGraphicFramePr>
          <p:nvPr>
            <p:extLst/>
          </p:nvPr>
        </p:nvGraphicFramePr>
        <p:xfrm>
          <a:off x="386368" y="3697409"/>
          <a:ext cx="8819781" cy="2562714"/>
        </p:xfrm>
        <a:graphic>
          <a:graphicData uri="http://schemas.openxmlformats.org/presentationml/2006/ole">
            <mc:AlternateContent xmlns:mc="http://schemas.openxmlformats.org/markup-compatibility/2006">
              <mc:Choice xmlns:v="urn:schemas-microsoft-com:vml" Requires="v">
                <p:oleObj spid="_x0000_s1157" name="Visio" r:id="rId6" imgW="3580181" imgH="1040282" progId="Visio.Drawing.6">
                  <p:embed/>
                </p:oleObj>
              </mc:Choice>
              <mc:Fallback>
                <p:oleObj name="Visio" r:id="rId6" imgW="3580181" imgH="1040282" progId="Visio.Drawing.6">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6368" y="3697409"/>
                        <a:ext cx="8819781" cy="2562714"/>
                      </a:xfrm>
                      <a:prstGeom prst="rect">
                        <a:avLst/>
                      </a:prstGeom>
                      <a:noFill/>
                      <a:ln>
                        <a:noFill/>
                      </a:ln>
                      <a:effectLst/>
                    </p:spPr>
                  </p:pic>
                </p:oleObj>
              </mc:Fallback>
            </mc:AlternateContent>
          </a:graphicData>
        </a:graphic>
      </p:graphicFrame>
      <p:sp>
        <p:nvSpPr>
          <p:cNvPr id="5" name="テキスト ボックス 4"/>
          <p:cNvSpPr txBox="1"/>
          <p:nvPr/>
        </p:nvSpPr>
        <p:spPr>
          <a:xfrm>
            <a:off x="9076056" y="3917754"/>
            <a:ext cx="2861497" cy="584775"/>
          </a:xfrm>
          <a:prstGeom prst="rect">
            <a:avLst/>
          </a:prstGeom>
          <a:noFill/>
        </p:spPr>
        <p:txBody>
          <a:bodyPr wrap="square" rtlCol="0">
            <a:spAutoFit/>
          </a:bodyPr>
          <a:lstStyle/>
          <a:p>
            <a:pPr algn="ctr"/>
            <a:r>
              <a:rPr kumimoji="1" lang="ja-JP" altLang="en-US" sz="3200" dirty="0" smtClean="0"/>
              <a:t>実体法</a:t>
            </a:r>
            <a:endParaRPr kumimoji="1" lang="ja-JP" altLang="en-US" sz="3200" dirty="0"/>
          </a:p>
        </p:txBody>
      </p:sp>
      <p:sp>
        <p:nvSpPr>
          <p:cNvPr id="7" name="テキスト ボックス 6"/>
          <p:cNvSpPr txBox="1"/>
          <p:nvPr/>
        </p:nvSpPr>
        <p:spPr>
          <a:xfrm>
            <a:off x="9076056" y="4735262"/>
            <a:ext cx="2861497" cy="584775"/>
          </a:xfrm>
          <a:prstGeom prst="rect">
            <a:avLst/>
          </a:prstGeom>
          <a:noFill/>
        </p:spPr>
        <p:txBody>
          <a:bodyPr wrap="square" rtlCol="0">
            <a:spAutoFit/>
          </a:bodyPr>
          <a:lstStyle/>
          <a:p>
            <a:pPr algn="ctr"/>
            <a:r>
              <a:rPr kumimoji="1" lang="ja-JP" altLang="en-US" sz="3200" dirty="0" smtClean="0"/>
              <a:t>事実認定</a:t>
            </a:r>
            <a:endParaRPr kumimoji="1" lang="ja-JP" altLang="en-US" sz="3200" dirty="0"/>
          </a:p>
        </p:txBody>
      </p:sp>
      <p:sp>
        <p:nvSpPr>
          <p:cNvPr id="8" name="テキスト ボックス 7"/>
          <p:cNvSpPr txBox="1"/>
          <p:nvPr/>
        </p:nvSpPr>
        <p:spPr>
          <a:xfrm>
            <a:off x="9096405" y="5549212"/>
            <a:ext cx="2852051" cy="584775"/>
          </a:xfrm>
          <a:prstGeom prst="rect">
            <a:avLst/>
          </a:prstGeom>
          <a:noFill/>
        </p:spPr>
        <p:txBody>
          <a:bodyPr wrap="square" rtlCol="0">
            <a:spAutoFit/>
          </a:bodyPr>
          <a:lstStyle/>
          <a:p>
            <a:pPr algn="ctr"/>
            <a:r>
              <a:rPr kumimoji="1" lang="ja-JP" altLang="en-US" sz="3200" dirty="0" smtClean="0"/>
              <a:t>実体法の適用</a:t>
            </a:r>
            <a:endParaRPr kumimoji="1" lang="ja-JP" altLang="en-US" sz="3200" dirty="0"/>
          </a:p>
        </p:txBody>
      </p:sp>
      <p:sp>
        <p:nvSpPr>
          <p:cNvPr id="9" name="テキスト ボックス 8"/>
          <p:cNvSpPr txBox="1"/>
          <p:nvPr/>
        </p:nvSpPr>
        <p:spPr>
          <a:xfrm>
            <a:off x="9754488" y="1299630"/>
            <a:ext cx="1552437" cy="531614"/>
          </a:xfrm>
          <a:prstGeom prst="rect">
            <a:avLst/>
          </a:prstGeom>
          <a:noFill/>
        </p:spPr>
        <p:txBody>
          <a:bodyPr wrap="square" rtlCol="0">
            <a:spAutoFit/>
          </a:bodyPr>
          <a:lstStyle/>
          <a:p>
            <a:pPr algn="ctr"/>
            <a:r>
              <a:rPr kumimoji="1" lang="ja-JP" altLang="en-US" sz="3200" dirty="0" smtClean="0"/>
              <a:t>大前提</a:t>
            </a:r>
            <a:endParaRPr kumimoji="1" lang="ja-JP" altLang="en-US" sz="3200" dirty="0"/>
          </a:p>
        </p:txBody>
      </p:sp>
      <p:sp>
        <p:nvSpPr>
          <p:cNvPr id="10" name="テキスト ボックス 9"/>
          <p:cNvSpPr txBox="1"/>
          <p:nvPr/>
        </p:nvSpPr>
        <p:spPr>
          <a:xfrm>
            <a:off x="9754488" y="1880004"/>
            <a:ext cx="1552437" cy="531614"/>
          </a:xfrm>
          <a:prstGeom prst="rect">
            <a:avLst/>
          </a:prstGeom>
          <a:noFill/>
        </p:spPr>
        <p:txBody>
          <a:bodyPr wrap="square" rtlCol="0">
            <a:spAutoFit/>
          </a:bodyPr>
          <a:lstStyle/>
          <a:p>
            <a:pPr algn="ctr"/>
            <a:r>
              <a:rPr kumimoji="1" lang="ja-JP" altLang="en-US" sz="3200" dirty="0" smtClean="0"/>
              <a:t>小前提</a:t>
            </a:r>
            <a:endParaRPr kumimoji="1" lang="ja-JP" altLang="en-US" sz="3200" dirty="0"/>
          </a:p>
        </p:txBody>
      </p:sp>
      <p:sp>
        <p:nvSpPr>
          <p:cNvPr id="11" name="テキスト ボックス 10"/>
          <p:cNvSpPr txBox="1"/>
          <p:nvPr/>
        </p:nvSpPr>
        <p:spPr>
          <a:xfrm>
            <a:off x="9765919" y="2724153"/>
            <a:ext cx="1547088" cy="531614"/>
          </a:xfrm>
          <a:prstGeom prst="rect">
            <a:avLst/>
          </a:prstGeom>
          <a:noFill/>
        </p:spPr>
        <p:txBody>
          <a:bodyPr wrap="square" rtlCol="0">
            <a:spAutoFit/>
          </a:bodyPr>
          <a:lstStyle/>
          <a:p>
            <a:pPr algn="ctr"/>
            <a:r>
              <a:rPr kumimoji="1" lang="ja-JP" altLang="en-US" sz="3200" dirty="0" smtClean="0"/>
              <a:t>結論</a:t>
            </a:r>
            <a:endParaRPr kumimoji="1" lang="ja-JP" altLang="en-US" sz="3200" dirty="0"/>
          </a:p>
        </p:txBody>
      </p:sp>
      <p:sp>
        <p:nvSpPr>
          <p:cNvPr id="6" name="日付プレースホルダー 5"/>
          <p:cNvSpPr>
            <a:spLocks noGrp="1"/>
          </p:cNvSpPr>
          <p:nvPr>
            <p:ph type="dt" sz="half" idx="10"/>
          </p:nvPr>
        </p:nvSpPr>
        <p:spPr/>
        <p:txBody>
          <a:bodyPr/>
          <a:lstStyle/>
          <a:p>
            <a:r>
              <a:rPr kumimoji="1" lang="en-US" altLang="ja-JP" smtClean="0"/>
              <a:t>2016/6/18</a:t>
            </a:r>
            <a:endParaRPr kumimoji="1" lang="ja-JP" altLang="en-US"/>
          </a:p>
        </p:txBody>
      </p:sp>
      <p:sp>
        <p:nvSpPr>
          <p:cNvPr id="12" name="フッター プレースホルダー 11"/>
          <p:cNvSpPr>
            <a:spLocks noGrp="1"/>
          </p:cNvSpPr>
          <p:nvPr>
            <p:ph type="ftr" sz="quarter" idx="11"/>
          </p:nvPr>
        </p:nvSpPr>
        <p:spPr/>
        <p:txBody>
          <a:bodyPr/>
          <a:lstStyle/>
          <a:p>
            <a:r>
              <a:rPr kumimoji="1" lang="en-US" altLang="ja-JP" smtClean="0"/>
              <a:t>KAGAYAMA Shigeru, 2016</a:t>
            </a:r>
            <a:endParaRPr kumimoji="1" lang="ja-JP" altLang="en-US"/>
          </a:p>
        </p:txBody>
      </p:sp>
      <p:sp>
        <p:nvSpPr>
          <p:cNvPr id="13" name="スライド番号プレースホルダー 12"/>
          <p:cNvSpPr>
            <a:spLocks noGrp="1"/>
          </p:cNvSpPr>
          <p:nvPr>
            <p:ph type="sldNum" sz="quarter" idx="12"/>
          </p:nvPr>
        </p:nvSpPr>
        <p:spPr/>
        <p:txBody>
          <a:bodyPr/>
          <a:lstStyle/>
          <a:p>
            <a:fld id="{EB9B1C35-F1D9-4471-B90F-D73F12948AA0}" type="slidenum">
              <a:rPr kumimoji="1" lang="ja-JP" altLang="en-US" smtClean="0"/>
              <a:t>7</a:t>
            </a:fld>
            <a:endParaRPr kumimoji="1" lang="ja-JP" altLang="en-US"/>
          </a:p>
        </p:txBody>
      </p:sp>
    </p:spTree>
    <p:extLst>
      <p:ext uri="{BB962C8B-B14F-4D97-AF65-F5344CB8AC3E}">
        <p14:creationId xmlns:p14="http://schemas.microsoft.com/office/powerpoint/2010/main" val="313093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2000"/>
                                        <p:tgtEl>
                                          <p:spTgt spid="3"/>
                                        </p:tgtEl>
                                      </p:cBhvr>
                                    </p:animEffect>
                                  </p:childTnLst>
                                </p:cTn>
                              </p:par>
                              <p:par>
                                <p:cTn id="8" presetID="22" presetClass="entr" presetSubtype="1" fill="hold" grpId="0" nodeType="withEffect">
                                  <p:stCondLst>
                                    <p:cond delay="25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wipe(up)">
                                      <p:cBhvr>
                                        <p:cTn id="10" dur="500"/>
                                        <p:tgtEl>
                                          <p:spTgt spid="9">
                                            <p:txEl>
                                              <p:pRg st="0" end="0"/>
                                            </p:txEl>
                                          </p:spTgt>
                                        </p:tgtEl>
                                      </p:cBhvr>
                                    </p:animEffect>
                                  </p:childTnLst>
                                </p:cTn>
                              </p:par>
                              <p:par>
                                <p:cTn id="11" presetID="22" presetClass="entr" presetSubtype="1" fill="hold" grpId="0" nodeType="withEffect">
                                  <p:stCondLst>
                                    <p:cond delay="750"/>
                                  </p:stCondLst>
                                  <p:childTnLst>
                                    <p:set>
                                      <p:cBhvr>
                                        <p:cTn id="12" dur="1" fill="hold">
                                          <p:stCondLst>
                                            <p:cond delay="0"/>
                                          </p:stCondLst>
                                        </p:cTn>
                                        <p:tgtEl>
                                          <p:spTgt spid="10">
                                            <p:txEl>
                                              <p:pRg st="0" end="0"/>
                                            </p:txEl>
                                          </p:spTgt>
                                        </p:tgtEl>
                                        <p:attrNameLst>
                                          <p:attrName>style.visibility</p:attrName>
                                        </p:attrNameLst>
                                      </p:cBhvr>
                                      <p:to>
                                        <p:strVal val="visible"/>
                                      </p:to>
                                    </p:set>
                                    <p:animEffect transition="in" filter="wipe(up)">
                                      <p:cBhvr>
                                        <p:cTn id="13" dur="500"/>
                                        <p:tgtEl>
                                          <p:spTgt spid="10">
                                            <p:txEl>
                                              <p:pRg st="0" end="0"/>
                                            </p:txEl>
                                          </p:spTgt>
                                        </p:tgtEl>
                                      </p:cBhvr>
                                    </p:animEffect>
                                  </p:childTnLst>
                                </p:cTn>
                              </p:par>
                              <p:par>
                                <p:cTn id="14" presetID="22" presetClass="entr" presetSubtype="1" fill="hold" grpId="0" nodeType="withEffect">
                                  <p:stCondLst>
                                    <p:cond delay="150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wipe(up)">
                                      <p:cBhvr>
                                        <p:cTn id="16" dur="500"/>
                                        <p:tgtEl>
                                          <p:spTgt spid="1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up)">
                                      <p:cBhvr>
                                        <p:cTn id="21" dur="5000"/>
                                        <p:tgtEl>
                                          <p:spTgt spid="4"/>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5">
                                            <p:txEl>
                                              <p:pRg st="0" end="0"/>
                                            </p:txEl>
                                          </p:spTgt>
                                        </p:tgtEl>
                                        <p:attrNameLst>
                                          <p:attrName>style.visibility</p:attrName>
                                        </p:attrNameLst>
                                      </p:cBhvr>
                                      <p:to>
                                        <p:strVal val="visible"/>
                                      </p:to>
                                    </p:set>
                                    <p:animEffect transition="in" filter="wipe(left)">
                                      <p:cBhvr>
                                        <p:cTn id="24" dur="750"/>
                                        <p:tgtEl>
                                          <p:spTgt spid="5">
                                            <p:txEl>
                                              <p:pRg st="0" end="0"/>
                                            </p:txEl>
                                          </p:spTgt>
                                        </p:tgtEl>
                                      </p:cBhvr>
                                    </p:animEffect>
                                  </p:childTnLst>
                                </p:cTn>
                              </p:par>
                              <p:par>
                                <p:cTn id="25" presetID="22" presetClass="entr" presetSubtype="8" fill="hold" grpId="0" nodeType="withEffect">
                                  <p:stCondLst>
                                    <p:cond delay="250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left)">
                                      <p:cBhvr>
                                        <p:cTn id="27" dur="750"/>
                                        <p:tgtEl>
                                          <p:spTgt spid="7">
                                            <p:txEl>
                                              <p:pRg st="0" end="0"/>
                                            </p:txEl>
                                          </p:spTgt>
                                        </p:tgtEl>
                                      </p:cBhvr>
                                    </p:animEffect>
                                  </p:childTnLst>
                                </p:cTn>
                              </p:par>
                              <p:par>
                                <p:cTn id="28" presetID="22" presetClass="entr" presetSubtype="8" fill="hold" grpId="0" nodeType="withEffect">
                                  <p:stCondLst>
                                    <p:cond delay="4000"/>
                                  </p:stCondLst>
                                  <p:childTnLst>
                                    <p:set>
                                      <p:cBhvr>
                                        <p:cTn id="29" dur="1" fill="hold">
                                          <p:stCondLst>
                                            <p:cond delay="0"/>
                                          </p:stCondLst>
                                        </p:cTn>
                                        <p:tgtEl>
                                          <p:spTgt spid="8">
                                            <p:txEl>
                                              <p:pRg st="0" end="0"/>
                                            </p:txEl>
                                          </p:spTgt>
                                        </p:tgtEl>
                                        <p:attrNameLst>
                                          <p:attrName>style.visibility</p:attrName>
                                        </p:attrNameLst>
                                      </p:cBhvr>
                                      <p:to>
                                        <p:strVal val="visible"/>
                                      </p:to>
                                    </p:set>
                                    <p:animEffect transition="in" filter="wipe(left)">
                                      <p:cBhvr>
                                        <p:cTn id="30" dur="75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P spid="8" grpId="0" build="p"/>
      <p:bldP spid="9" grpId="0" build="p"/>
      <p:bldP spid="10" grpId="0" build="p"/>
      <p:bldP spid="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848213"/>
          </a:xfrm>
        </p:spPr>
        <p:txBody>
          <a:bodyPr/>
          <a:lstStyle/>
          <a:p>
            <a:r>
              <a:rPr lang="ja-JP" altLang="en-US" dirty="0" smtClean="0"/>
              <a:t>不法行為に関するトゥールミン図式</a:t>
            </a:r>
            <a:endParaRPr kumimoji="1" lang="ja-JP" altLang="en-US" dirty="0"/>
          </a:p>
        </p:txBody>
      </p:sp>
      <p:sp>
        <p:nvSpPr>
          <p:cNvPr id="3" name="日付プレースホルダー 2"/>
          <p:cNvSpPr>
            <a:spLocks noGrp="1"/>
          </p:cNvSpPr>
          <p:nvPr>
            <p:ph type="dt" sz="half" idx="10"/>
          </p:nvPr>
        </p:nvSpPr>
        <p:spPr/>
        <p:txBody>
          <a:bodyPr/>
          <a:lstStyle/>
          <a:p>
            <a:r>
              <a:rPr kumimoji="1" lang="en-US" altLang="ja-JP" smtClean="0"/>
              <a:t>2016/6/18</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KAGAYAMA Shigeru, 2016</a:t>
            </a:r>
            <a:endParaRPr kumimoji="1" lang="ja-JP" altLang="en-US"/>
          </a:p>
        </p:txBody>
      </p:sp>
      <p:sp>
        <p:nvSpPr>
          <p:cNvPr id="5" name="スライド番号プレースホルダー 4"/>
          <p:cNvSpPr>
            <a:spLocks noGrp="1"/>
          </p:cNvSpPr>
          <p:nvPr>
            <p:ph type="sldNum" sz="quarter" idx="12"/>
          </p:nvPr>
        </p:nvSpPr>
        <p:spPr/>
        <p:txBody>
          <a:bodyPr/>
          <a:lstStyle/>
          <a:p>
            <a:fld id="{EB9B1C35-F1D9-4471-B90F-D73F12948AA0}" type="slidenum">
              <a:rPr kumimoji="1" lang="ja-JP" altLang="en-US" smtClean="0"/>
              <a:t>8</a:t>
            </a:fld>
            <a:endParaRPr kumimoji="1" lang="ja-JP" altLang="en-US"/>
          </a:p>
        </p:txBody>
      </p:sp>
      <p:graphicFrame>
        <p:nvGraphicFramePr>
          <p:cNvPr id="6" name="オブジェクト 5"/>
          <p:cNvGraphicFramePr>
            <a:graphicFrameLocks noChangeAspect="1"/>
          </p:cNvGraphicFramePr>
          <p:nvPr>
            <p:extLst>
              <p:ext uri="{D42A27DB-BD31-4B8C-83A1-F6EECF244321}">
                <p14:modId xmlns:p14="http://schemas.microsoft.com/office/powerpoint/2010/main" val="3820397622"/>
              </p:ext>
            </p:extLst>
          </p:nvPr>
        </p:nvGraphicFramePr>
        <p:xfrm>
          <a:off x="1647104" y="1283677"/>
          <a:ext cx="9044346" cy="4804809"/>
        </p:xfrm>
        <a:graphic>
          <a:graphicData uri="http://schemas.openxmlformats.org/presentationml/2006/ole">
            <mc:AlternateContent xmlns:mc="http://schemas.openxmlformats.org/markup-compatibility/2006">
              <mc:Choice xmlns:v="urn:schemas-microsoft-com:vml" Requires="v">
                <p:oleObj spid="_x0000_s4133" name="Visio" r:id="rId4" imgW="4876800" imgH="2590952" progId="Visio.Drawing.11">
                  <p:embed/>
                </p:oleObj>
              </mc:Choice>
              <mc:Fallback>
                <p:oleObj name="Visio" r:id="rId4" imgW="4876800" imgH="2590952" progId="Visio.Drawing.11">
                  <p:embed/>
                  <p:pic>
                    <p:nvPicPr>
                      <p:cNvPr id="0" name=""/>
                      <p:cNvPicPr/>
                      <p:nvPr/>
                    </p:nvPicPr>
                    <p:blipFill>
                      <a:blip r:embed="rId5"/>
                      <a:stretch>
                        <a:fillRect/>
                      </a:stretch>
                    </p:blipFill>
                    <p:spPr>
                      <a:xfrm>
                        <a:off x="1647104" y="1283677"/>
                        <a:ext cx="9044346" cy="4804809"/>
                      </a:xfrm>
                      <a:prstGeom prst="rect">
                        <a:avLst/>
                      </a:prstGeom>
                    </p:spPr>
                  </p:pic>
                </p:oleObj>
              </mc:Fallback>
            </mc:AlternateContent>
          </a:graphicData>
        </a:graphic>
      </p:graphicFrame>
    </p:spTree>
    <p:extLst>
      <p:ext uri="{BB962C8B-B14F-4D97-AF65-F5344CB8AC3E}">
        <p14:creationId xmlns:p14="http://schemas.microsoft.com/office/powerpoint/2010/main" val="30270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4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タイトル 20"/>
          <p:cNvSpPr>
            <a:spLocks noGrp="1"/>
          </p:cNvSpPr>
          <p:nvPr>
            <p:ph type="title"/>
          </p:nvPr>
        </p:nvSpPr>
        <p:spPr>
          <a:xfrm>
            <a:off x="1084384" y="181147"/>
            <a:ext cx="10515600" cy="1230877"/>
          </a:xfrm>
        </p:spPr>
        <p:txBody>
          <a:bodyPr>
            <a:noAutofit/>
          </a:bodyPr>
          <a:lstStyle/>
          <a:p>
            <a:pPr algn="ctr"/>
            <a:r>
              <a:rPr lang="ja-JP" altLang="en-US" dirty="0"/>
              <a:t>科学的推論の</a:t>
            </a:r>
            <a:r>
              <a:rPr lang="en-US" altLang="ja-JP" dirty="0"/>
              <a:t>3</a:t>
            </a:r>
            <a:r>
              <a:rPr lang="ja-JP" altLang="en-US" dirty="0"/>
              <a:t>類型</a:t>
            </a:r>
            <a:r>
              <a:rPr lang="en-US" altLang="ja-JP" sz="4800" dirty="0"/>
              <a:t/>
            </a:r>
            <a:br>
              <a:rPr lang="en-US" altLang="ja-JP" sz="4800" dirty="0"/>
            </a:br>
            <a:r>
              <a:rPr lang="ja-JP" altLang="en-US" sz="2800" dirty="0" smtClean="0"/>
              <a:t>演繹から帰納，そして「</a:t>
            </a:r>
            <a:r>
              <a:rPr lang="ja-JP" altLang="en-US" sz="2800" dirty="0"/>
              <a:t>発見の推論</a:t>
            </a:r>
            <a:r>
              <a:rPr lang="ja-JP" altLang="en-US" sz="2800" dirty="0" smtClean="0"/>
              <a:t>」へ</a:t>
            </a:r>
            <a:endParaRPr kumimoji="1" lang="ja-JP" altLang="en-US" sz="2800" dirty="0"/>
          </a:p>
        </p:txBody>
      </p:sp>
      <p:sp>
        <p:nvSpPr>
          <p:cNvPr id="3" name="日付プレースホルダー 2"/>
          <p:cNvSpPr>
            <a:spLocks noGrp="1"/>
          </p:cNvSpPr>
          <p:nvPr>
            <p:ph type="dt" sz="half" idx="10"/>
          </p:nvPr>
        </p:nvSpPr>
        <p:spPr>
          <a:xfrm>
            <a:off x="2332895" y="6356350"/>
            <a:ext cx="2743200" cy="365125"/>
          </a:xfrm>
        </p:spPr>
        <p:txBody>
          <a:bodyPr/>
          <a:lstStyle/>
          <a:p>
            <a:r>
              <a:rPr kumimoji="1" lang="en-US" altLang="ja-JP" smtClean="0"/>
              <a:t>2016/6/18</a:t>
            </a:r>
            <a:endParaRPr kumimoji="1" lang="ja-JP" altLang="en-US"/>
          </a:p>
        </p:txBody>
      </p:sp>
      <p:sp>
        <p:nvSpPr>
          <p:cNvPr id="4" name="フッター プレースホルダー 3"/>
          <p:cNvSpPr>
            <a:spLocks noGrp="1"/>
          </p:cNvSpPr>
          <p:nvPr>
            <p:ph type="ftr" sz="quarter" idx="11"/>
          </p:nvPr>
        </p:nvSpPr>
        <p:spPr>
          <a:xfrm>
            <a:off x="5533295" y="6356350"/>
            <a:ext cx="4114800" cy="365125"/>
          </a:xfrm>
        </p:spPr>
        <p:txBody>
          <a:bodyPr/>
          <a:lstStyle/>
          <a:p>
            <a:r>
              <a:rPr kumimoji="1" lang="en-US" altLang="ja-JP" dirty="0" smtClean="0"/>
              <a:t>KAGAYAMA Shigeru, 2016</a:t>
            </a:r>
            <a:endParaRPr kumimoji="1" lang="ja-JP" altLang="en-US" dirty="0"/>
          </a:p>
        </p:txBody>
      </p:sp>
      <p:sp>
        <p:nvSpPr>
          <p:cNvPr id="5" name="スライド番号プレースホルダー 4"/>
          <p:cNvSpPr>
            <a:spLocks noGrp="1"/>
          </p:cNvSpPr>
          <p:nvPr>
            <p:ph type="sldNum" sz="quarter" idx="12"/>
          </p:nvPr>
        </p:nvSpPr>
        <p:spPr/>
        <p:txBody>
          <a:bodyPr/>
          <a:lstStyle/>
          <a:p>
            <a:fld id="{EB9B1C35-F1D9-4471-B90F-D73F12948AA0}" type="slidenum">
              <a:rPr kumimoji="1" lang="ja-JP" altLang="en-US" smtClean="0"/>
              <a:t>9</a:t>
            </a:fld>
            <a:endParaRPr kumimoji="1" lang="ja-JP" altLang="en-US"/>
          </a:p>
        </p:txBody>
      </p:sp>
      <p:sp>
        <p:nvSpPr>
          <p:cNvPr id="8" name="テキスト プレースホルダー 3"/>
          <p:cNvSpPr txBox="1">
            <a:spLocks/>
          </p:cNvSpPr>
          <p:nvPr/>
        </p:nvSpPr>
        <p:spPr>
          <a:xfrm>
            <a:off x="1196496" y="1462195"/>
            <a:ext cx="2816268" cy="906115"/>
          </a:xfrm>
          <a:prstGeom prst="rect">
            <a:avLst/>
          </a:prstGeom>
        </p:spPr>
        <p:txBody>
          <a:bodyPr anchor="ctr">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smtClean="0"/>
              <a:t>演繹（三段論法）</a:t>
            </a:r>
            <a:r>
              <a:rPr lang="en-US" altLang="ja-JP" dirty="0" smtClean="0"/>
              <a:t/>
            </a:r>
            <a:br>
              <a:rPr lang="en-US" altLang="ja-JP" dirty="0" smtClean="0"/>
            </a:br>
            <a:r>
              <a:rPr lang="ja-JP" altLang="en-US" dirty="0" smtClean="0"/>
              <a:t>（</a:t>
            </a:r>
            <a:r>
              <a:rPr lang="en-US" altLang="ja-JP" dirty="0" smtClean="0">
                <a:solidFill>
                  <a:srgbClr val="0070C0"/>
                </a:solidFill>
              </a:rPr>
              <a:t>de</a:t>
            </a:r>
            <a:r>
              <a:rPr lang="en-US" altLang="ja-JP" dirty="0" smtClean="0"/>
              <a:t>duction</a:t>
            </a:r>
            <a:r>
              <a:rPr lang="ja-JP" altLang="en-US" dirty="0" smtClean="0"/>
              <a:t>）</a:t>
            </a:r>
            <a:endParaRPr lang="ja-JP" altLang="en-US" dirty="0"/>
          </a:p>
        </p:txBody>
      </p:sp>
      <p:sp>
        <p:nvSpPr>
          <p:cNvPr id="9" name="コンテンツ プレースホルダー 4"/>
          <p:cNvSpPr txBox="1">
            <a:spLocks/>
          </p:cNvSpPr>
          <p:nvPr/>
        </p:nvSpPr>
        <p:spPr>
          <a:xfrm>
            <a:off x="1195754" y="2368310"/>
            <a:ext cx="2760784" cy="3951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smtClean="0"/>
              <a:t>全ての惑星は太陽を</a:t>
            </a:r>
            <a:r>
              <a:rPr lang="en-US" altLang="ja-JP" sz="2400" dirty="0" smtClean="0"/>
              <a:t>1</a:t>
            </a:r>
            <a:r>
              <a:rPr lang="ja-JP" altLang="en-US" sz="2400" dirty="0" err="1" smtClean="0"/>
              <a:t>つの</a:t>
            </a:r>
            <a:r>
              <a:rPr lang="ja-JP" altLang="en-US" sz="2400" dirty="0" smtClean="0"/>
              <a:t>焦点とした楕円軌道を描く。</a:t>
            </a:r>
            <a:endParaRPr lang="en-US" altLang="ja-JP" sz="2400" dirty="0" smtClean="0"/>
          </a:p>
          <a:p>
            <a:r>
              <a:rPr lang="ja-JP" altLang="en-US" sz="2400" dirty="0" smtClean="0"/>
              <a:t>火星は惑星である。</a:t>
            </a:r>
            <a:endParaRPr lang="en-US" altLang="ja-JP" sz="2400" dirty="0" smtClean="0"/>
          </a:p>
          <a:p>
            <a:r>
              <a:rPr lang="ja-JP" altLang="en-US" sz="2400" dirty="0" smtClean="0"/>
              <a:t>故に，火星は，太陽を</a:t>
            </a:r>
            <a:r>
              <a:rPr lang="en-US" altLang="ja-JP" sz="2400" dirty="0" smtClean="0"/>
              <a:t>1</a:t>
            </a:r>
            <a:r>
              <a:rPr lang="ja-JP" altLang="en-US" sz="2400" dirty="0" err="1" smtClean="0"/>
              <a:t>つの</a:t>
            </a:r>
            <a:r>
              <a:rPr lang="ja-JP" altLang="en-US" sz="2400" dirty="0" smtClean="0"/>
              <a:t>焦点とした楕円軌道を描く。</a:t>
            </a:r>
            <a:endParaRPr lang="ja-JP" altLang="en-US" sz="2400" dirty="0"/>
          </a:p>
        </p:txBody>
      </p:sp>
      <p:sp>
        <p:nvSpPr>
          <p:cNvPr id="10" name="テキスト プレースホルダー 5"/>
          <p:cNvSpPr txBox="1">
            <a:spLocks/>
          </p:cNvSpPr>
          <p:nvPr/>
        </p:nvSpPr>
        <p:spPr>
          <a:xfrm>
            <a:off x="4711124" y="1462195"/>
            <a:ext cx="2796405" cy="906115"/>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ja-JP" altLang="en-US" dirty="0" smtClean="0"/>
              <a:t>帰納法</a:t>
            </a:r>
            <a:r>
              <a:rPr lang="en-US" altLang="ja-JP" dirty="0" smtClean="0"/>
              <a:t/>
            </a:r>
            <a:br>
              <a:rPr lang="en-US" altLang="ja-JP" dirty="0" smtClean="0"/>
            </a:br>
            <a:r>
              <a:rPr lang="ja-JP" altLang="en-US" dirty="0" smtClean="0"/>
              <a:t>（</a:t>
            </a:r>
            <a:r>
              <a:rPr lang="en-US" altLang="ja-JP" dirty="0" smtClean="0">
                <a:solidFill>
                  <a:srgbClr val="0070C0"/>
                </a:solidFill>
              </a:rPr>
              <a:t>in</a:t>
            </a:r>
            <a:r>
              <a:rPr lang="en-US" altLang="ja-JP" dirty="0" smtClean="0"/>
              <a:t>duction</a:t>
            </a:r>
            <a:r>
              <a:rPr lang="ja-JP" altLang="en-US" dirty="0" smtClean="0"/>
              <a:t>）</a:t>
            </a:r>
            <a:endParaRPr lang="ja-JP" altLang="en-US" dirty="0"/>
          </a:p>
        </p:txBody>
      </p:sp>
      <p:sp>
        <p:nvSpPr>
          <p:cNvPr id="11" name="コンテンツ プレースホルダー 6"/>
          <p:cNvSpPr txBox="1">
            <a:spLocks/>
          </p:cNvSpPr>
          <p:nvPr/>
        </p:nvSpPr>
        <p:spPr>
          <a:xfrm>
            <a:off x="4711124" y="2326291"/>
            <a:ext cx="2796405" cy="395128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2400" dirty="0" smtClean="0"/>
              <a:t>水星，金星，火星</a:t>
            </a:r>
            <a:r>
              <a:rPr lang="en-US" altLang="ja-JP" sz="2400" dirty="0" smtClean="0"/>
              <a:t>…</a:t>
            </a:r>
            <a:r>
              <a:rPr lang="ja-JP" altLang="en-US" sz="2400" dirty="0" smtClean="0"/>
              <a:t>は，太陽を１つの焦点とした楕円軌道を描く。</a:t>
            </a:r>
            <a:endParaRPr lang="en-US" altLang="ja-JP" sz="2400" dirty="0" smtClean="0"/>
          </a:p>
          <a:p>
            <a:r>
              <a:rPr lang="ja-JP" altLang="en-US" sz="2400" dirty="0" smtClean="0"/>
              <a:t>水星，金星，火星</a:t>
            </a:r>
            <a:r>
              <a:rPr lang="en-US" altLang="ja-JP" sz="2400" dirty="0" smtClean="0"/>
              <a:t>…</a:t>
            </a:r>
            <a:r>
              <a:rPr lang="ja-JP" altLang="en-US" sz="2400" dirty="0" smtClean="0"/>
              <a:t>は惑星である。</a:t>
            </a:r>
            <a:endParaRPr lang="en-US" altLang="ja-JP" sz="2400" dirty="0" smtClean="0"/>
          </a:p>
          <a:p>
            <a:r>
              <a:rPr lang="ja-JP" altLang="en-US" sz="2400" dirty="0" smtClean="0"/>
              <a:t>故に，全ての惑星は，太陽を</a:t>
            </a:r>
            <a:r>
              <a:rPr lang="en-US" altLang="ja-JP" sz="2400" dirty="0" smtClean="0"/>
              <a:t>1</a:t>
            </a:r>
            <a:r>
              <a:rPr lang="ja-JP" altLang="en-US" sz="2400" dirty="0" err="1" smtClean="0"/>
              <a:t>つの</a:t>
            </a:r>
            <a:r>
              <a:rPr lang="ja-JP" altLang="en-US" sz="2400" dirty="0" smtClean="0"/>
              <a:t>焦点とした円軌道を描く。</a:t>
            </a:r>
            <a:endParaRPr lang="ja-JP" altLang="en-US" sz="2400" dirty="0"/>
          </a:p>
        </p:txBody>
      </p:sp>
      <p:sp>
        <p:nvSpPr>
          <p:cNvPr id="12" name="テキスト プレースホルダー 5"/>
          <p:cNvSpPr txBox="1">
            <a:spLocks/>
          </p:cNvSpPr>
          <p:nvPr/>
        </p:nvSpPr>
        <p:spPr>
          <a:xfrm>
            <a:off x="7074807" y="1462195"/>
            <a:ext cx="3312368" cy="927794"/>
          </a:xfrm>
          <a:prstGeom prst="rect">
            <a:avLst/>
          </a:prstGeom>
        </p:spPr>
        <p:txBody>
          <a:bodyPr vert="horz" lIns="91440" tIns="45720" rIns="91440" bIns="45720" rtlCol="0" anchor="ctr">
            <a:noAutofit/>
          </a:bodyPr>
          <a:lstStyle>
            <a:lvl1pPr marL="0" indent="0" algn="l" defTabSz="914400" rtl="0" eaLnBrk="1" latinLnBrk="0" hangingPunct="1">
              <a:spcBef>
                <a:spcPct val="20000"/>
              </a:spcBef>
              <a:buFont typeface="Arial"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endParaRPr lang="ja-JP" altLang="en-US" sz="1600" dirty="0"/>
          </a:p>
        </p:txBody>
      </p:sp>
      <p:sp>
        <p:nvSpPr>
          <p:cNvPr id="13" name="コンテンツ プレースホルダー 6"/>
          <p:cNvSpPr txBox="1">
            <a:spLocks/>
          </p:cNvSpPr>
          <p:nvPr/>
        </p:nvSpPr>
        <p:spPr>
          <a:xfrm>
            <a:off x="8013744" y="2389989"/>
            <a:ext cx="3489476" cy="39512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1600" kern="1200">
                <a:solidFill>
                  <a:schemeClr val="tx1"/>
                </a:solidFill>
                <a:latin typeface="+mn-lt"/>
                <a:ea typeface="+mn-ea"/>
                <a:cs typeface="+mn-cs"/>
              </a:defRPr>
            </a:lvl9pPr>
          </a:lstStyle>
          <a:p>
            <a:r>
              <a:rPr lang="ja-JP" altLang="en-US" dirty="0"/>
              <a:t>火星は惑星である。</a:t>
            </a:r>
            <a:endParaRPr lang="en-US" altLang="ja-JP" dirty="0"/>
          </a:p>
          <a:p>
            <a:r>
              <a:rPr lang="ja-JP" altLang="en-US" dirty="0" smtClean="0"/>
              <a:t>火星は，太陽を１つの焦点とした楕円軌道を描く</a:t>
            </a:r>
            <a:r>
              <a:rPr lang="ja-JP" altLang="en-US" sz="1800" dirty="0" smtClean="0"/>
              <a:t>（ティコ・ブラーエの観測結果を基に</a:t>
            </a:r>
            <a:r>
              <a:rPr lang="ja-JP" altLang="en-US" sz="1800" b="1" dirty="0" smtClean="0"/>
              <a:t>ケプラー</a:t>
            </a:r>
            <a:r>
              <a:rPr lang="ja-JP" altLang="en-US" sz="1800" dirty="0" smtClean="0"/>
              <a:t>が発見）</a:t>
            </a:r>
            <a:r>
              <a:rPr lang="ja-JP" altLang="en-US" dirty="0" smtClean="0"/>
              <a:t>。</a:t>
            </a:r>
            <a:endParaRPr lang="en-US" altLang="ja-JP" dirty="0" smtClean="0"/>
          </a:p>
          <a:p>
            <a:r>
              <a:rPr lang="ja-JP" altLang="en-US" dirty="0" smtClean="0"/>
              <a:t>故に，全ての惑星は，太陽を</a:t>
            </a:r>
            <a:r>
              <a:rPr lang="en-US" altLang="ja-JP" dirty="0" smtClean="0"/>
              <a:t>1</a:t>
            </a:r>
            <a:r>
              <a:rPr lang="ja-JP" altLang="en-US" dirty="0" err="1" smtClean="0"/>
              <a:t>つの</a:t>
            </a:r>
            <a:r>
              <a:rPr lang="ja-JP" altLang="en-US" dirty="0" smtClean="0"/>
              <a:t>焦点とした楕円軌道を描く</a:t>
            </a:r>
            <a:r>
              <a:rPr lang="ja-JP" altLang="en-US" sz="1800" dirty="0" smtClean="0"/>
              <a:t>（</a:t>
            </a:r>
            <a:r>
              <a:rPr lang="ja-JP" altLang="en-US" sz="1800" b="1" dirty="0" smtClean="0"/>
              <a:t>ケプラー</a:t>
            </a:r>
            <a:r>
              <a:rPr lang="ja-JP" altLang="en-US" sz="1800" dirty="0" smtClean="0"/>
              <a:t>の法則の定式化）</a:t>
            </a:r>
            <a:r>
              <a:rPr lang="ja-JP" altLang="en-US" dirty="0" smtClean="0"/>
              <a:t>。</a:t>
            </a:r>
            <a:endParaRPr lang="ja-JP" altLang="en-US" dirty="0"/>
          </a:p>
        </p:txBody>
      </p:sp>
      <p:sp>
        <p:nvSpPr>
          <p:cNvPr id="14" name="テキスト プレースホルダー 5"/>
          <p:cNvSpPr txBox="1">
            <a:spLocks/>
          </p:cNvSpPr>
          <p:nvPr/>
        </p:nvSpPr>
        <p:spPr>
          <a:xfrm>
            <a:off x="8013744" y="1462195"/>
            <a:ext cx="3489477" cy="906115"/>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Font typeface="Arial" pitchFamily="34" charset="0"/>
              <a:buNone/>
              <a:defRPr kumimoji="1"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kumimoji="1"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kumimoji="1"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kumimoji="1" sz="1600" b="1" kern="1200">
                <a:solidFill>
                  <a:schemeClr val="tx1"/>
                </a:solidFill>
                <a:latin typeface="+mn-lt"/>
                <a:ea typeface="+mn-ea"/>
                <a:cs typeface="+mn-cs"/>
              </a:defRPr>
            </a:lvl9pPr>
          </a:lstStyle>
          <a:p>
            <a:pPr algn="ctr"/>
            <a:r>
              <a:rPr lang="ja-JP" altLang="en-US" dirty="0" smtClean="0"/>
              <a:t>発見の推論</a:t>
            </a:r>
            <a:r>
              <a:rPr lang="en-US" altLang="ja-JP" dirty="0" smtClean="0"/>
              <a:t/>
            </a:r>
            <a:br>
              <a:rPr lang="en-US" altLang="ja-JP" dirty="0" smtClean="0"/>
            </a:br>
            <a:r>
              <a:rPr lang="ja-JP" altLang="en-US" dirty="0" smtClean="0"/>
              <a:t>（</a:t>
            </a:r>
            <a:r>
              <a:rPr lang="en-US" altLang="ja-JP" dirty="0" smtClean="0">
                <a:solidFill>
                  <a:srgbClr val="0070C0"/>
                </a:solidFill>
              </a:rPr>
              <a:t>ab</a:t>
            </a:r>
            <a:r>
              <a:rPr lang="en-US" altLang="ja-JP" dirty="0" smtClean="0"/>
              <a:t>duction</a:t>
            </a:r>
            <a:r>
              <a:rPr lang="ja-JP" altLang="en-US" dirty="0" smtClean="0"/>
              <a:t>）</a:t>
            </a:r>
            <a:endParaRPr lang="ja-JP" altLang="en-US" dirty="0"/>
          </a:p>
        </p:txBody>
      </p:sp>
      <p:cxnSp>
        <p:nvCxnSpPr>
          <p:cNvPr id="15" name="直線矢印コネクタ 14"/>
          <p:cNvCxnSpPr/>
          <p:nvPr/>
        </p:nvCxnSpPr>
        <p:spPr>
          <a:xfrm>
            <a:off x="4012764" y="3405366"/>
            <a:ext cx="763411" cy="131603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V="1">
            <a:off x="3903783" y="4026881"/>
            <a:ext cx="871534" cy="2994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flipV="1">
            <a:off x="3902582" y="2662198"/>
            <a:ext cx="898400" cy="233183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V="1">
            <a:off x="6735475" y="3094895"/>
            <a:ext cx="1348609" cy="42203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7347190" y="2697369"/>
            <a:ext cx="754479" cy="132951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p:nvPr/>
        </p:nvCxnSpPr>
        <p:spPr>
          <a:xfrm flipV="1">
            <a:off x="7347190" y="4703820"/>
            <a:ext cx="736894" cy="65949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739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up)">
                                      <p:cBhvr>
                                        <p:cTn id="7" dur="1500"/>
                                        <p:tgtEl>
                                          <p:spTgt spid="9">
                                            <p:txEl>
                                              <p:pRg st="0" end="0"/>
                                            </p:txEl>
                                          </p:spTgt>
                                        </p:tgtEl>
                                      </p:cBhvr>
                                    </p:animEffect>
                                  </p:childTnLst>
                                </p:cTn>
                              </p:par>
                            </p:childTnLst>
                          </p:cTn>
                        </p:par>
                        <p:par>
                          <p:cTn id="8" fill="hold">
                            <p:stCondLst>
                              <p:cond delay="1500"/>
                            </p:stCondLst>
                            <p:childTnLst>
                              <p:par>
                                <p:cTn id="9" presetID="22" presetClass="entr" presetSubtype="1"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wipe(up)">
                                      <p:cBhvr>
                                        <p:cTn id="11" dur="1000"/>
                                        <p:tgtEl>
                                          <p:spTgt spid="9">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9">
                                            <p:txEl>
                                              <p:pRg st="2" end="2"/>
                                            </p:txEl>
                                          </p:spTgt>
                                        </p:tgtEl>
                                        <p:attrNameLst>
                                          <p:attrName>style.visibility</p:attrName>
                                        </p:attrNameLst>
                                      </p:cBhvr>
                                      <p:to>
                                        <p:strVal val="visible"/>
                                      </p:to>
                                    </p:set>
                                    <p:animEffect transition="in" filter="wipe(up)">
                                      <p:cBhvr>
                                        <p:cTn id="16" dur="1500"/>
                                        <p:tgtEl>
                                          <p:spTgt spid="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75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wipe(up)">
                                      <p:cBhvr>
                                        <p:cTn id="21" dur="1500"/>
                                        <p:tgtEl>
                                          <p:spTgt spid="11">
                                            <p:txEl>
                                              <p:pRg st="0" end="0"/>
                                            </p:txEl>
                                          </p:spTgt>
                                        </p:tgtEl>
                                      </p:cBhvr>
                                    </p:animEffect>
                                  </p:childTnLst>
                                </p:cTn>
                              </p:par>
                            </p:childTnLst>
                          </p:cTn>
                        </p:par>
                        <p:par>
                          <p:cTn id="22" fill="hold">
                            <p:stCondLst>
                              <p:cond delay="2250"/>
                            </p:stCondLst>
                            <p:childTnLst>
                              <p:par>
                                <p:cTn id="23" presetID="22" presetClass="entr" presetSubtype="4"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down)">
                                      <p:cBhvr>
                                        <p:cTn id="25" dur="500"/>
                                        <p:tgtEl>
                                          <p:spTgt spid="17"/>
                                        </p:tgtEl>
                                      </p:cBhvr>
                                    </p:animEffect>
                                  </p:childTnLst>
                                </p:cTn>
                              </p:par>
                            </p:childTnLst>
                          </p:cTn>
                        </p:par>
                        <p:par>
                          <p:cTn id="26" fill="hold">
                            <p:stCondLst>
                              <p:cond delay="2750"/>
                            </p:stCondLst>
                            <p:childTnLst>
                              <p:par>
                                <p:cTn id="27" presetID="22" presetClass="entr" presetSubtype="1" fill="hold" grpId="0" nodeType="afterEffect">
                                  <p:stCondLst>
                                    <p:cond delay="0"/>
                                  </p:stCondLst>
                                  <p:childTnLst>
                                    <p:set>
                                      <p:cBhvr>
                                        <p:cTn id="28" dur="1" fill="hold">
                                          <p:stCondLst>
                                            <p:cond delay="0"/>
                                          </p:stCondLst>
                                        </p:cTn>
                                        <p:tgtEl>
                                          <p:spTgt spid="11">
                                            <p:txEl>
                                              <p:pRg st="1" end="1"/>
                                            </p:txEl>
                                          </p:spTgt>
                                        </p:tgtEl>
                                        <p:attrNameLst>
                                          <p:attrName>style.visibility</p:attrName>
                                        </p:attrNameLst>
                                      </p:cBhvr>
                                      <p:to>
                                        <p:strVal val="visible"/>
                                      </p:to>
                                    </p:set>
                                    <p:animEffect transition="in" filter="wipe(up)">
                                      <p:cBhvr>
                                        <p:cTn id="29" dur="1000"/>
                                        <p:tgtEl>
                                          <p:spTgt spid="11">
                                            <p:txEl>
                                              <p:pRg st="1" end="1"/>
                                            </p:txEl>
                                          </p:spTgt>
                                        </p:tgtEl>
                                      </p:cBhvr>
                                    </p:animEffect>
                                  </p:childTnLst>
                                </p:cTn>
                              </p:par>
                            </p:childTnLst>
                          </p:cTn>
                        </p:par>
                        <p:par>
                          <p:cTn id="30" fill="hold">
                            <p:stCondLst>
                              <p:cond delay="3750"/>
                            </p:stCondLst>
                            <p:childTnLst>
                              <p:par>
                                <p:cTn id="31" presetID="22" presetClass="entr" presetSubtype="8" fill="hold" nodeType="after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left)">
                                      <p:cBhvr>
                                        <p:cTn id="33" dur="500"/>
                                        <p:tgtEl>
                                          <p:spTgt spid="16"/>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1" fill="hold" grpId="0" nodeType="clickEffect">
                                  <p:stCondLst>
                                    <p:cond delay="750"/>
                                  </p:stCondLst>
                                  <p:childTnLst>
                                    <p:set>
                                      <p:cBhvr>
                                        <p:cTn id="37" dur="1" fill="hold">
                                          <p:stCondLst>
                                            <p:cond delay="0"/>
                                          </p:stCondLst>
                                        </p:cTn>
                                        <p:tgtEl>
                                          <p:spTgt spid="11">
                                            <p:txEl>
                                              <p:pRg st="2" end="2"/>
                                            </p:txEl>
                                          </p:spTgt>
                                        </p:tgtEl>
                                        <p:attrNameLst>
                                          <p:attrName>style.visibility</p:attrName>
                                        </p:attrNameLst>
                                      </p:cBhvr>
                                      <p:to>
                                        <p:strVal val="visible"/>
                                      </p:to>
                                    </p:set>
                                    <p:animEffect transition="in" filter="wipe(up)">
                                      <p:cBhvr>
                                        <p:cTn id="38" dur="1250"/>
                                        <p:tgtEl>
                                          <p:spTgt spid="11">
                                            <p:txEl>
                                              <p:pRg st="2" end="2"/>
                                            </p:txEl>
                                          </p:spTgt>
                                        </p:tgtEl>
                                      </p:cBhvr>
                                    </p:animEffect>
                                  </p:childTnLst>
                                </p:cTn>
                              </p:par>
                            </p:childTnLst>
                          </p:cTn>
                        </p:par>
                        <p:par>
                          <p:cTn id="39" fill="hold">
                            <p:stCondLst>
                              <p:cond delay="2000"/>
                            </p:stCondLst>
                            <p:childTnLst>
                              <p:par>
                                <p:cTn id="40" presetID="22" presetClass="entr" presetSubtype="1" fill="hold" nodeType="after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up)">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750"/>
                                  </p:stCondLst>
                                  <p:childTnLst>
                                    <p:set>
                                      <p:cBhvr>
                                        <p:cTn id="46" dur="1" fill="hold">
                                          <p:stCondLst>
                                            <p:cond delay="0"/>
                                          </p:stCondLst>
                                        </p:cTn>
                                        <p:tgtEl>
                                          <p:spTgt spid="13">
                                            <p:txEl>
                                              <p:pRg st="0" end="0"/>
                                            </p:txEl>
                                          </p:spTgt>
                                        </p:tgtEl>
                                        <p:attrNameLst>
                                          <p:attrName>style.visibility</p:attrName>
                                        </p:attrNameLst>
                                      </p:cBhvr>
                                      <p:to>
                                        <p:strVal val="visible"/>
                                      </p:to>
                                    </p:set>
                                    <p:animEffect transition="in" filter="wipe(left)">
                                      <p:cBhvr>
                                        <p:cTn id="47" dur="500"/>
                                        <p:tgtEl>
                                          <p:spTgt spid="13">
                                            <p:txEl>
                                              <p:pRg st="0" end="0"/>
                                            </p:txEl>
                                          </p:spTgt>
                                        </p:tgtEl>
                                      </p:cBhvr>
                                    </p:animEffect>
                                  </p:childTnLst>
                                </p:cTn>
                              </p:par>
                            </p:childTnLst>
                          </p:cTn>
                        </p:par>
                        <p:par>
                          <p:cTn id="48" fill="hold">
                            <p:stCondLst>
                              <p:cond delay="1250"/>
                            </p:stCondLst>
                            <p:childTnLst>
                              <p:par>
                                <p:cTn id="49" presetID="22" presetClass="entr" presetSubtype="4" fill="hold"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down)">
                                      <p:cBhvr>
                                        <p:cTn id="51" dur="500"/>
                                        <p:tgtEl>
                                          <p:spTgt spid="19"/>
                                        </p:tgtEl>
                                      </p:cBhvr>
                                    </p:animEffect>
                                  </p:childTnLst>
                                </p:cTn>
                              </p:par>
                            </p:childTnLst>
                          </p:cTn>
                        </p:par>
                        <p:par>
                          <p:cTn id="52" fill="hold">
                            <p:stCondLst>
                              <p:cond delay="1750"/>
                            </p:stCondLst>
                            <p:childTnLst>
                              <p:par>
                                <p:cTn id="53" presetID="22" presetClass="entr" presetSubtype="1" fill="hold" grpId="0" nodeType="afterEffect">
                                  <p:stCondLst>
                                    <p:cond delay="0"/>
                                  </p:stCondLst>
                                  <p:childTnLst>
                                    <p:set>
                                      <p:cBhvr>
                                        <p:cTn id="54" dur="1" fill="hold">
                                          <p:stCondLst>
                                            <p:cond delay="0"/>
                                          </p:stCondLst>
                                        </p:cTn>
                                        <p:tgtEl>
                                          <p:spTgt spid="13">
                                            <p:txEl>
                                              <p:pRg st="1" end="1"/>
                                            </p:txEl>
                                          </p:spTgt>
                                        </p:tgtEl>
                                        <p:attrNameLst>
                                          <p:attrName>style.visibility</p:attrName>
                                        </p:attrNameLst>
                                      </p:cBhvr>
                                      <p:to>
                                        <p:strVal val="visible"/>
                                      </p:to>
                                    </p:set>
                                    <p:animEffect transition="in" filter="wipe(up)">
                                      <p:cBhvr>
                                        <p:cTn id="55" dur="3000"/>
                                        <p:tgtEl>
                                          <p:spTgt spid="13">
                                            <p:txEl>
                                              <p:pRg st="1" end="1"/>
                                            </p:txEl>
                                          </p:spTgt>
                                        </p:tgtEl>
                                      </p:cBhvr>
                                    </p:animEffect>
                                  </p:childTnLst>
                                </p:cTn>
                              </p:par>
                            </p:childTnLst>
                          </p:cTn>
                        </p:par>
                        <p:par>
                          <p:cTn id="56" fill="hold">
                            <p:stCondLst>
                              <p:cond delay="4750"/>
                            </p:stCondLst>
                            <p:childTnLst>
                              <p:par>
                                <p:cTn id="57" presetID="22" presetClass="entr" presetSubtype="8"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grpId="0" nodeType="clickEffect">
                                  <p:stCondLst>
                                    <p:cond delay="750"/>
                                  </p:stCondLst>
                                  <p:childTnLst>
                                    <p:set>
                                      <p:cBhvr>
                                        <p:cTn id="63" dur="1" fill="hold">
                                          <p:stCondLst>
                                            <p:cond delay="0"/>
                                          </p:stCondLst>
                                        </p:cTn>
                                        <p:tgtEl>
                                          <p:spTgt spid="13">
                                            <p:txEl>
                                              <p:pRg st="2" end="2"/>
                                            </p:txEl>
                                          </p:spTgt>
                                        </p:tgtEl>
                                        <p:attrNameLst>
                                          <p:attrName>style.visibility</p:attrName>
                                        </p:attrNameLst>
                                      </p:cBhvr>
                                      <p:to>
                                        <p:strVal val="visible"/>
                                      </p:to>
                                    </p:set>
                                    <p:animEffect transition="in" filter="wipe(up)">
                                      <p:cBhvr>
                                        <p:cTn id="64" dur="2000"/>
                                        <p:tgtEl>
                                          <p:spTgt spid="13">
                                            <p:txEl>
                                              <p:pRg st="2" end="2"/>
                                            </p:txEl>
                                          </p:spTgt>
                                        </p:tgtEl>
                                      </p:cBhvr>
                                    </p:animEffect>
                                  </p:childTnLst>
                                </p:cTn>
                              </p:par>
                            </p:childTnLst>
                          </p:cTn>
                        </p:par>
                        <p:par>
                          <p:cTn id="65" fill="hold">
                            <p:stCondLst>
                              <p:cond delay="2750"/>
                            </p:stCondLst>
                            <p:childTnLst>
                              <p:par>
                                <p:cTn id="66" presetID="22" presetClass="entr" presetSubtype="4" fill="hold" nodeType="after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down)">
                                      <p:cBhvr>
                                        <p:cTn id="6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1" grpId="0" uiExpand="1" build="p"/>
      <p:bldP spid="13" grpId="0" uiExpand="1" build="p"/>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TotalTime>
  <Words>3466</Words>
  <Application>Microsoft Office PowerPoint</Application>
  <PresentationFormat>ワイド画面</PresentationFormat>
  <Paragraphs>838</Paragraphs>
  <Slides>44</Slides>
  <Notes>44</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44</vt:i4>
      </vt:variant>
    </vt:vector>
  </HeadingPairs>
  <TitlesOfParts>
    <vt:vector size="54" baseType="lpstr">
      <vt:lpstr>ＭＳ Ｐゴシック</vt:lpstr>
      <vt:lpstr>Arial</vt:lpstr>
      <vt:lpstr>Calibri</vt:lpstr>
      <vt:lpstr>Calibri Light</vt:lpstr>
      <vt:lpstr>Century</vt:lpstr>
      <vt:lpstr>Tahoma</vt:lpstr>
      <vt:lpstr>Times New Roman</vt:lpstr>
      <vt:lpstr>Wingdings</vt:lpstr>
      <vt:lpstr>Office テーマ</vt:lpstr>
      <vt:lpstr>Visio</vt:lpstr>
      <vt:lpstr>トゥールミン図式とヴェン図を 使った法教育について</vt:lpstr>
      <vt:lpstr>目次</vt:lpstr>
      <vt:lpstr>法教育の理念と到達目標は何か❓</vt:lpstr>
      <vt:lpstr>判決三段論法と法的思考</vt:lpstr>
      <vt:lpstr>刑法と民法との対比</vt:lpstr>
      <vt:lpstr>因果関係とは何か❓ 事実的因果関係と相当因果関係</vt:lpstr>
      <vt:lpstr>判決三段論法</vt:lpstr>
      <vt:lpstr>不法行為に関するトゥールミン図式</vt:lpstr>
      <vt:lpstr>科学的推論の3類型 演繹から帰納，そして「発見の推論」へ</vt:lpstr>
      <vt:lpstr>アイラック(IRAC)とは何か</vt:lpstr>
      <vt:lpstr>事実とルールとの間の相互関係</vt:lpstr>
      <vt:lpstr>漁網用タール事件（最三判昭30・10・18 ）</vt:lpstr>
      <vt:lpstr>トゥールミンの図式の第1段階→２，３</vt:lpstr>
      <vt:lpstr>トゥールミンの図式の第2段階←１，→３</vt:lpstr>
      <vt:lpstr>トゥールミンの図式から法的議論の図式へ←１，２</vt:lpstr>
      <vt:lpstr>法の解釈はなぜ必要か？ 法の解釈とはどのような作業か？</vt:lpstr>
      <vt:lpstr>「車馬通行止め」というルールの解釈</vt:lpstr>
      <vt:lpstr>具体的な条項と抽象的な条項 との間の優先関係</vt:lpstr>
      <vt:lpstr>裁判上の離婚原因（現行民法）</vt:lpstr>
      <vt:lpstr>離婚申し立ての原因 司法統計年報：離婚の申し立ての動機別割合　－平成10年－</vt:lpstr>
      <vt:lpstr>民法770条（裁判上の離婚原因）の分析</vt:lpstr>
      <vt:lpstr>裁判上の離婚原因（改正私案）</vt:lpstr>
      <vt:lpstr>民法612条の解釈：例文解釈  最も困難な解釈のひとつ</vt:lpstr>
      <vt:lpstr>民法612条（無断譲渡・転貸と契約解除）</vt:lpstr>
      <vt:lpstr>民法612条のトゥールミン図式</vt:lpstr>
      <vt:lpstr>民法612条（無断転貸）の分析（1/3）</vt:lpstr>
      <vt:lpstr>民法612条（無断転貸）の分析（2/3）</vt:lpstr>
      <vt:lpstr>「信頼関係破壊の法理」はいかにして発見されたのか</vt:lpstr>
      <vt:lpstr>民法612条（改正私案）</vt:lpstr>
      <vt:lpstr>民法612条（無断転貸）の分析（3/3）</vt:lpstr>
      <vt:lpstr>法教育の今後の研究の課題</vt:lpstr>
      <vt:lpstr>憲法と民法との関係</vt:lpstr>
      <vt:lpstr>民法通則（現行民法）→改正案</vt:lpstr>
      <vt:lpstr>民法の目的，私権の行使とその制限 （加賀山改正私案）←現行法</vt:lpstr>
      <vt:lpstr>不法行為法の体系化</vt:lpstr>
      <vt:lpstr>不法行為の流れ図</vt:lpstr>
      <vt:lpstr>民法のGoogleマップ（その1 ）</vt:lpstr>
      <vt:lpstr>民法のGoogleマップ（その2）</vt:lpstr>
      <vt:lpstr>民法のGoogleマップ（その3）</vt:lpstr>
      <vt:lpstr>民法のGoogleマップ（その4）</vt:lpstr>
      <vt:lpstr>民法のGoogleマップ（その5）</vt:lpstr>
      <vt:lpstr>民法のGoogleマップ（その6）</vt:lpstr>
      <vt:lpstr>PowerPoint プレゼンテーション</vt:lpstr>
      <vt:lpstr>民法の適用頻度ベスト20</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KAGAYAMA Shigeru</dc:creator>
  <cp:lastModifiedBy>KAGAYAMA Shigeru</cp:lastModifiedBy>
  <cp:revision>74</cp:revision>
  <cp:lastPrinted>2016-06-05T01:26:06Z</cp:lastPrinted>
  <dcterms:created xsi:type="dcterms:W3CDTF">2016-06-03T04:48:41Z</dcterms:created>
  <dcterms:modified xsi:type="dcterms:W3CDTF">2016-06-18T23:15:28Z</dcterms:modified>
</cp:coreProperties>
</file>