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275"/>
  </p:notesMasterIdLst>
  <p:handoutMasterIdLst>
    <p:handoutMasterId r:id="rId276"/>
  </p:handoutMasterIdLst>
  <p:sldIdLst>
    <p:sldId id="474" r:id="rId2"/>
    <p:sldId id="486" r:id="rId3"/>
    <p:sldId id="257" r:id="rId4"/>
    <p:sldId id="565" r:id="rId5"/>
    <p:sldId id="258" r:id="rId6"/>
    <p:sldId id="484" r:id="rId7"/>
    <p:sldId id="493" r:id="rId8"/>
    <p:sldId id="494" r:id="rId9"/>
    <p:sldId id="261" r:id="rId10"/>
    <p:sldId id="262" r:id="rId11"/>
    <p:sldId id="263" r:id="rId12"/>
    <p:sldId id="264" r:id="rId13"/>
    <p:sldId id="475" r:id="rId14"/>
    <p:sldId id="286" r:id="rId15"/>
    <p:sldId id="287" r:id="rId16"/>
    <p:sldId id="288" r:id="rId17"/>
    <p:sldId id="289" r:id="rId18"/>
    <p:sldId id="573" r:id="rId19"/>
    <p:sldId id="290" r:id="rId20"/>
    <p:sldId id="490" r:id="rId21"/>
    <p:sldId id="291" r:id="rId22"/>
    <p:sldId id="292" r:id="rId23"/>
    <p:sldId id="293" r:id="rId24"/>
    <p:sldId id="294" r:id="rId25"/>
    <p:sldId id="295" r:id="rId26"/>
    <p:sldId id="495" r:id="rId27"/>
    <p:sldId id="297" r:id="rId28"/>
    <p:sldId id="298" r:id="rId29"/>
    <p:sldId id="299" r:id="rId30"/>
    <p:sldId id="300" r:id="rId31"/>
    <p:sldId id="301" r:id="rId32"/>
    <p:sldId id="496" r:id="rId33"/>
    <p:sldId id="497" r:id="rId34"/>
    <p:sldId id="510" r:id="rId35"/>
    <p:sldId id="498" r:id="rId36"/>
    <p:sldId id="509" r:id="rId37"/>
    <p:sldId id="508" r:id="rId38"/>
    <p:sldId id="507" r:id="rId39"/>
    <p:sldId id="506" r:id="rId40"/>
    <p:sldId id="505" r:id="rId41"/>
    <p:sldId id="504" r:id="rId42"/>
    <p:sldId id="503" r:id="rId43"/>
    <p:sldId id="502" r:id="rId44"/>
    <p:sldId id="501" r:id="rId45"/>
    <p:sldId id="500" r:id="rId46"/>
    <p:sldId id="499" r:id="rId47"/>
    <p:sldId id="511" r:id="rId48"/>
    <p:sldId id="512" r:id="rId49"/>
    <p:sldId id="303" r:id="rId50"/>
    <p:sldId id="304" r:id="rId51"/>
    <p:sldId id="481" r:id="rId52"/>
    <p:sldId id="482" r:id="rId53"/>
    <p:sldId id="483"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8" r:id="rId67"/>
    <p:sldId id="319" r:id="rId68"/>
    <p:sldId id="320" r:id="rId69"/>
    <p:sldId id="321" r:id="rId70"/>
    <p:sldId id="322" r:id="rId71"/>
    <p:sldId id="323" r:id="rId72"/>
    <p:sldId id="491" r:id="rId73"/>
    <p:sldId id="325" r:id="rId74"/>
    <p:sldId id="326" r:id="rId75"/>
    <p:sldId id="327" r:id="rId76"/>
    <p:sldId id="328" r:id="rId77"/>
    <p:sldId id="329" r:id="rId78"/>
    <p:sldId id="330" r:id="rId79"/>
    <p:sldId id="331" r:id="rId80"/>
    <p:sldId id="332" r:id="rId81"/>
    <p:sldId id="488" r:id="rId82"/>
    <p:sldId id="487"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465" r:id="rId107"/>
    <p:sldId id="466" r:id="rId108"/>
    <p:sldId id="492" r:id="rId109"/>
    <p:sldId id="467" r:id="rId110"/>
    <p:sldId id="468" r:id="rId111"/>
    <p:sldId id="469" r:id="rId112"/>
    <p:sldId id="470" r:id="rId113"/>
    <p:sldId id="471" r:id="rId114"/>
    <p:sldId id="472" r:id="rId115"/>
    <p:sldId id="473" r:id="rId116"/>
    <p:sldId id="478" r:id="rId117"/>
    <p:sldId id="433" r:id="rId118"/>
    <p:sldId id="571" r:id="rId119"/>
    <p:sldId id="434" r:id="rId120"/>
    <p:sldId id="435" r:id="rId121"/>
    <p:sldId id="436" r:id="rId122"/>
    <p:sldId id="437" r:id="rId123"/>
    <p:sldId id="438" r:id="rId124"/>
    <p:sldId id="439" r:id="rId125"/>
    <p:sldId id="440" r:id="rId126"/>
    <p:sldId id="441" r:id="rId127"/>
    <p:sldId id="442" r:id="rId128"/>
    <p:sldId id="443" r:id="rId129"/>
    <p:sldId id="444" r:id="rId130"/>
    <p:sldId id="445" r:id="rId131"/>
    <p:sldId id="446" r:id="rId132"/>
    <p:sldId id="447" r:id="rId133"/>
    <p:sldId id="448" r:id="rId134"/>
    <p:sldId id="449" r:id="rId135"/>
    <p:sldId id="577" r:id="rId136"/>
    <p:sldId id="587" r:id="rId137"/>
    <p:sldId id="581" r:id="rId138"/>
    <p:sldId id="579" r:id="rId139"/>
    <p:sldId id="450" r:id="rId140"/>
    <p:sldId id="451" r:id="rId141"/>
    <p:sldId id="452" r:id="rId142"/>
    <p:sldId id="566" r:id="rId143"/>
    <p:sldId id="572" r:id="rId144"/>
    <p:sldId id="453" r:id="rId145"/>
    <p:sldId id="454" r:id="rId146"/>
    <p:sldId id="455" r:id="rId147"/>
    <p:sldId id="589" r:id="rId148"/>
    <p:sldId id="593" r:id="rId149"/>
    <p:sldId id="595" r:id="rId150"/>
    <p:sldId id="586" r:id="rId151"/>
    <p:sldId id="585" r:id="rId152"/>
    <p:sldId id="578" r:id="rId153"/>
    <p:sldId id="588" r:id="rId154"/>
    <p:sldId id="591" r:id="rId155"/>
    <p:sldId id="582" r:id="rId156"/>
    <p:sldId id="583" r:id="rId157"/>
    <p:sldId id="584" r:id="rId158"/>
    <p:sldId id="594" r:id="rId159"/>
    <p:sldId id="596" r:id="rId160"/>
    <p:sldId id="597" r:id="rId161"/>
    <p:sldId id="598" r:id="rId162"/>
    <p:sldId id="600" r:id="rId163"/>
    <p:sldId id="599" r:id="rId164"/>
    <p:sldId id="590" r:id="rId165"/>
    <p:sldId id="456" r:id="rId166"/>
    <p:sldId id="457" r:id="rId167"/>
    <p:sldId id="485" r:id="rId168"/>
    <p:sldId id="458" r:id="rId169"/>
    <p:sldId id="459" r:id="rId170"/>
    <p:sldId id="567" r:id="rId171"/>
    <p:sldId id="460" r:id="rId172"/>
    <p:sldId id="461" r:id="rId173"/>
    <p:sldId id="462" r:id="rId174"/>
    <p:sldId id="463" r:id="rId175"/>
    <p:sldId id="464" r:id="rId176"/>
    <p:sldId id="576" r:id="rId177"/>
    <p:sldId id="423" r:id="rId178"/>
    <p:sldId id="568" r:id="rId179"/>
    <p:sldId id="425" r:id="rId180"/>
    <p:sldId id="570" r:id="rId181"/>
    <p:sldId id="489" r:id="rId182"/>
    <p:sldId id="426" r:id="rId183"/>
    <p:sldId id="427" r:id="rId184"/>
    <p:sldId id="428" r:id="rId185"/>
    <p:sldId id="429" r:id="rId186"/>
    <p:sldId id="430" r:id="rId187"/>
    <p:sldId id="431" r:id="rId188"/>
    <p:sldId id="432" r:id="rId189"/>
    <p:sldId id="403" r:id="rId190"/>
    <p:sldId id="569" r:id="rId191"/>
    <p:sldId id="405" r:id="rId192"/>
    <p:sldId id="406" r:id="rId193"/>
    <p:sldId id="407" r:id="rId194"/>
    <p:sldId id="408" r:id="rId195"/>
    <p:sldId id="409" r:id="rId196"/>
    <p:sldId id="410" r:id="rId197"/>
    <p:sldId id="411" r:id="rId198"/>
    <p:sldId id="412" r:id="rId199"/>
    <p:sldId id="413" r:id="rId200"/>
    <p:sldId id="414" r:id="rId201"/>
    <p:sldId id="415" r:id="rId202"/>
    <p:sldId id="416" r:id="rId203"/>
    <p:sldId id="417" r:id="rId204"/>
    <p:sldId id="418" r:id="rId205"/>
    <p:sldId id="419" r:id="rId206"/>
    <p:sldId id="420" r:id="rId207"/>
    <p:sldId id="421" r:id="rId208"/>
    <p:sldId id="422" r:id="rId209"/>
    <p:sldId id="392" r:id="rId210"/>
    <p:sldId id="393" r:id="rId211"/>
    <p:sldId id="394" r:id="rId212"/>
    <p:sldId id="575" r:id="rId213"/>
    <p:sldId id="395" r:id="rId214"/>
    <p:sldId id="396" r:id="rId215"/>
    <p:sldId id="397" r:id="rId216"/>
    <p:sldId id="398" r:id="rId217"/>
    <p:sldId id="399" r:id="rId218"/>
    <p:sldId id="574" r:id="rId219"/>
    <p:sldId id="401" r:id="rId220"/>
    <p:sldId id="402" r:id="rId221"/>
    <p:sldId id="479" r:id="rId222"/>
    <p:sldId id="513" r:id="rId223"/>
    <p:sldId id="564" r:id="rId224"/>
    <p:sldId id="514" r:id="rId225"/>
    <p:sldId id="515" r:id="rId226"/>
    <p:sldId id="516" r:id="rId227"/>
    <p:sldId id="517" r:id="rId228"/>
    <p:sldId id="518" r:id="rId229"/>
    <p:sldId id="519" r:id="rId230"/>
    <p:sldId id="520" r:id="rId231"/>
    <p:sldId id="521" r:id="rId232"/>
    <p:sldId id="522" r:id="rId233"/>
    <p:sldId id="523" r:id="rId234"/>
    <p:sldId id="524" r:id="rId235"/>
    <p:sldId id="525" r:id="rId236"/>
    <p:sldId id="526" r:id="rId237"/>
    <p:sldId id="527" r:id="rId238"/>
    <p:sldId id="528" r:id="rId239"/>
    <p:sldId id="529" r:id="rId240"/>
    <p:sldId id="530" r:id="rId241"/>
    <p:sldId id="531" r:id="rId242"/>
    <p:sldId id="532" r:id="rId243"/>
    <p:sldId id="533" r:id="rId244"/>
    <p:sldId id="534" r:id="rId245"/>
    <p:sldId id="535" r:id="rId246"/>
    <p:sldId id="536" r:id="rId247"/>
    <p:sldId id="537" r:id="rId248"/>
    <p:sldId id="538" r:id="rId249"/>
    <p:sldId id="539" r:id="rId250"/>
    <p:sldId id="540" r:id="rId251"/>
    <p:sldId id="541" r:id="rId252"/>
    <p:sldId id="542" r:id="rId253"/>
    <p:sldId id="543" r:id="rId254"/>
    <p:sldId id="544" r:id="rId255"/>
    <p:sldId id="545" r:id="rId256"/>
    <p:sldId id="546" r:id="rId257"/>
    <p:sldId id="547" r:id="rId258"/>
    <p:sldId id="548" r:id="rId259"/>
    <p:sldId id="549" r:id="rId260"/>
    <p:sldId id="550" r:id="rId261"/>
    <p:sldId id="551" r:id="rId262"/>
    <p:sldId id="552" r:id="rId263"/>
    <p:sldId id="553" r:id="rId264"/>
    <p:sldId id="554" r:id="rId265"/>
    <p:sldId id="555" r:id="rId266"/>
    <p:sldId id="556" r:id="rId267"/>
    <p:sldId id="557" r:id="rId268"/>
    <p:sldId id="558" r:id="rId269"/>
    <p:sldId id="559" r:id="rId270"/>
    <p:sldId id="560" r:id="rId271"/>
    <p:sldId id="561" r:id="rId272"/>
    <p:sldId id="562" r:id="rId273"/>
    <p:sldId id="563" r:id="rId274"/>
  </p:sldIdLst>
  <p:sldSz cx="9144000" cy="6858000" type="screen4x3"/>
  <p:notesSz cx="6735763" cy="9866313"/>
  <p:defaultTextStyle>
    <a:defPPr>
      <a:defRPr lang="en-US"/>
    </a:defPPr>
    <a:lvl1pPr algn="l" rtl="0" fontAlgn="base">
      <a:spcBef>
        <a:spcPct val="0"/>
      </a:spcBef>
      <a:spcAft>
        <a:spcPct val="0"/>
      </a:spcAft>
      <a:defRPr kumimoji="1" kern="1200">
        <a:solidFill>
          <a:schemeClr val="tx1"/>
        </a:solidFill>
        <a:latin typeface="Tahoma" charset="0"/>
        <a:ea typeface="ＭＳ Ｐゴシック" charset="-128"/>
        <a:cs typeface="+mn-cs"/>
      </a:defRPr>
    </a:lvl1pPr>
    <a:lvl2pPr marL="457200" algn="l" rtl="0" fontAlgn="base">
      <a:spcBef>
        <a:spcPct val="0"/>
      </a:spcBef>
      <a:spcAft>
        <a:spcPct val="0"/>
      </a:spcAft>
      <a:defRPr kumimoji="1" kern="1200">
        <a:solidFill>
          <a:schemeClr val="tx1"/>
        </a:solidFill>
        <a:latin typeface="Tahoma" charset="0"/>
        <a:ea typeface="ＭＳ Ｐゴシック" charset="-128"/>
        <a:cs typeface="+mn-cs"/>
      </a:defRPr>
    </a:lvl2pPr>
    <a:lvl3pPr marL="914400" algn="l" rtl="0" fontAlgn="base">
      <a:spcBef>
        <a:spcPct val="0"/>
      </a:spcBef>
      <a:spcAft>
        <a:spcPct val="0"/>
      </a:spcAft>
      <a:defRPr kumimoji="1" kern="1200">
        <a:solidFill>
          <a:schemeClr val="tx1"/>
        </a:solidFill>
        <a:latin typeface="Tahoma" charset="0"/>
        <a:ea typeface="ＭＳ Ｐゴシック" charset="-128"/>
        <a:cs typeface="+mn-cs"/>
      </a:defRPr>
    </a:lvl3pPr>
    <a:lvl4pPr marL="1371600" algn="l" rtl="0" fontAlgn="base">
      <a:spcBef>
        <a:spcPct val="0"/>
      </a:spcBef>
      <a:spcAft>
        <a:spcPct val="0"/>
      </a:spcAft>
      <a:defRPr kumimoji="1" kern="1200">
        <a:solidFill>
          <a:schemeClr val="tx1"/>
        </a:solidFill>
        <a:latin typeface="Tahoma" charset="0"/>
        <a:ea typeface="ＭＳ Ｐゴシック" charset="-128"/>
        <a:cs typeface="+mn-cs"/>
      </a:defRPr>
    </a:lvl4pPr>
    <a:lvl5pPr marL="1828800" algn="l" rtl="0" fontAlgn="base">
      <a:spcBef>
        <a:spcPct val="0"/>
      </a:spcBef>
      <a:spcAft>
        <a:spcPct val="0"/>
      </a:spcAft>
      <a:defRPr kumimoji="1" kern="1200">
        <a:solidFill>
          <a:schemeClr val="tx1"/>
        </a:solidFill>
        <a:latin typeface="Tahoma" charset="0"/>
        <a:ea typeface="ＭＳ Ｐゴシック" charset="-128"/>
        <a:cs typeface="+mn-cs"/>
      </a:defRPr>
    </a:lvl5pPr>
    <a:lvl6pPr marL="2286000" algn="l" defTabSz="914400" rtl="0" eaLnBrk="1" latinLnBrk="0" hangingPunct="1">
      <a:defRPr kumimoji="1" kern="1200">
        <a:solidFill>
          <a:schemeClr val="tx1"/>
        </a:solidFill>
        <a:latin typeface="Tahoma" charset="0"/>
        <a:ea typeface="ＭＳ Ｐゴシック" charset="-128"/>
        <a:cs typeface="+mn-cs"/>
      </a:defRPr>
    </a:lvl6pPr>
    <a:lvl7pPr marL="2743200" algn="l" defTabSz="914400" rtl="0" eaLnBrk="1" latinLnBrk="0" hangingPunct="1">
      <a:defRPr kumimoji="1" kern="1200">
        <a:solidFill>
          <a:schemeClr val="tx1"/>
        </a:solidFill>
        <a:latin typeface="Tahoma" charset="0"/>
        <a:ea typeface="ＭＳ Ｐゴシック" charset="-128"/>
        <a:cs typeface="+mn-cs"/>
      </a:defRPr>
    </a:lvl7pPr>
    <a:lvl8pPr marL="3200400" algn="l" defTabSz="914400" rtl="0" eaLnBrk="1" latinLnBrk="0" hangingPunct="1">
      <a:defRPr kumimoji="1" kern="1200">
        <a:solidFill>
          <a:schemeClr val="tx1"/>
        </a:solidFill>
        <a:latin typeface="Tahoma" charset="0"/>
        <a:ea typeface="ＭＳ Ｐゴシック" charset="-128"/>
        <a:cs typeface="+mn-cs"/>
      </a:defRPr>
    </a:lvl8pPr>
    <a:lvl9pPr marL="3657600" algn="l" defTabSz="914400" rtl="0" eaLnBrk="1" latinLnBrk="0" hangingPunct="1">
      <a:defRPr kumimoji="1" kern="1200">
        <a:solidFill>
          <a:schemeClr val="tx1"/>
        </a:solidFill>
        <a:latin typeface="Tahoma" charset="0"/>
        <a:ea typeface="ＭＳ Ｐゴシック" charset="-128"/>
        <a:cs typeface="+mn-cs"/>
      </a:defRPr>
    </a:lvl9pPr>
  </p:defaultTextStyle>
  <p:extLst>
    <p:ext uri="{521415D9-36F7-43E2-AB2F-B90AF26B5E84}">
      <p14:sectionLst xmlns:p14="http://schemas.microsoft.com/office/powerpoint/2010/main">
        <p14:section name="Title of Lecture" id="{D38CA9D3-CE1D-44AB-A7A3-BFECABA0BF6B}">
          <p14:sldIdLst>
            <p14:sldId id="474"/>
          </p14:sldIdLst>
        </p14:section>
        <p14:section name="Introduction" id="{6BDA9DED-361D-4BB8-B2AD-80112CBB3FB6}">
          <p14:sldIdLst>
            <p14:sldId id="486"/>
          </p14:sldIdLst>
        </p14:section>
        <p14:section name="I. Plan of the lecture" id="{7308AE79-3823-4D88-8D48-A7478FED2786}">
          <p14:sldIdLst>
            <p14:sldId id="257"/>
            <p14:sldId id="565"/>
            <p14:sldId id="258"/>
            <p14:sldId id="484"/>
            <p14:sldId id="493"/>
            <p14:sldId id="494"/>
            <p14:sldId id="261"/>
            <p14:sldId id="262"/>
            <p14:sldId id="263"/>
            <p14:sldId id="264"/>
            <p14:sldId id="475"/>
          </p14:sldIdLst>
        </p14:section>
        <p14:section name="II. What is Cilvil Law" id="{FB25EA4C-08F3-4758-AFF1-9C516F34B949}">
          <p14:sldIdLst>
            <p14:sldId id="286"/>
            <p14:sldId id="287"/>
            <p14:sldId id="288"/>
            <p14:sldId id="289"/>
            <p14:sldId id="573"/>
            <p14:sldId id="290"/>
            <p14:sldId id="490"/>
            <p14:sldId id="291"/>
            <p14:sldId id="292"/>
            <p14:sldId id="293"/>
          </p14:sldIdLst>
        </p14:section>
        <p14:section name="III. History of Civil Code of Japan" id="{A262E61E-EA8F-4C45-9C7A-C04F17F8A099}">
          <p14:sldIdLst>
            <p14:sldId id="294"/>
            <p14:sldId id="295"/>
            <p14:sldId id="495"/>
            <p14:sldId id="297"/>
            <p14:sldId id="298"/>
            <p14:sldId id="299"/>
            <p14:sldId id="300"/>
            <p14:sldId id="301"/>
          </p14:sldIdLst>
        </p14:section>
        <p14:section name="Best 20 articles of Civil Code of Japan" id="{D890CC8C-8EAA-4CE2-8EB7-6EC7964C21C9}">
          <p14:sldIdLst>
            <p14:sldId id="496"/>
          </p14:sldIdLst>
        </p14:section>
        <p14:section name="Best30 of Civil Code of Japan" id="{3F535459-9303-497B-A586-4CA9A14C076D}">
          <p14:sldIdLst>
            <p14:sldId id="497"/>
            <p14:sldId id="510"/>
            <p14:sldId id="498"/>
            <p14:sldId id="509"/>
            <p14:sldId id="508"/>
            <p14:sldId id="507"/>
            <p14:sldId id="506"/>
            <p14:sldId id="505"/>
            <p14:sldId id="504"/>
            <p14:sldId id="503"/>
            <p14:sldId id="502"/>
            <p14:sldId id="501"/>
            <p14:sldId id="500"/>
            <p14:sldId id="499"/>
            <p14:sldId id="511"/>
            <p14:sldId id="512"/>
          </p14:sldIdLst>
        </p14:section>
        <p14:section name="IV. Comparison with Uniform Contract Law" id="{6AE79A0D-14BB-4CD1-9B5F-01DA533DDDF1}">
          <p14:sldIdLst>
            <p14:sldId id="303"/>
            <p14:sldId id="304"/>
            <p14:sldId id="481"/>
            <p14:sldId id="482"/>
            <p14:sldId id="483"/>
            <p14:sldId id="305"/>
            <p14:sldId id="306"/>
            <p14:sldId id="307"/>
            <p14:sldId id="308"/>
            <p14:sldId id="309"/>
            <p14:sldId id="310"/>
            <p14:sldId id="311"/>
            <p14:sldId id="312"/>
            <p14:sldId id="313"/>
            <p14:sldId id="314"/>
            <p14:sldId id="315"/>
            <p14:sldId id="316"/>
          </p14:sldIdLst>
        </p14:section>
        <p14:section name="V. Formation of contract" id="{6BB86D14-122A-40EB-8811-204ACCD49044}">
          <p14:sldIdLst>
            <p14:sldId id="318"/>
            <p14:sldId id="319"/>
            <p14:sldId id="320"/>
            <p14:sldId id="321"/>
            <p14:sldId id="322"/>
            <p14:sldId id="323"/>
            <p14:sldId id="491"/>
            <p14:sldId id="325"/>
            <p14:sldId id="326"/>
            <p14:sldId id="327"/>
            <p14:sldId id="328"/>
            <p14:sldId id="329"/>
            <p14:sldId id="330"/>
            <p14:sldId id="331"/>
            <p14:sldId id="332"/>
            <p14:sldId id="488"/>
            <p14:sldId id="487"/>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Lst>
        </p14:section>
        <p14:section name="VI. Content of contract" id="{66B80181-3EEF-47F3-A21F-E0A035ED8607}">
          <p14:sldIdLst>
            <p14:sldId id="465"/>
            <p14:sldId id="466"/>
            <p14:sldId id="492"/>
            <p14:sldId id="467"/>
            <p14:sldId id="468"/>
            <p14:sldId id="469"/>
            <p14:sldId id="470"/>
            <p14:sldId id="471"/>
            <p14:sldId id="472"/>
            <p14:sldId id="473"/>
            <p14:sldId id="478"/>
          </p14:sldIdLst>
        </p14:section>
        <p14:section name="VII. Validity of contract" id="{F7A0F2D8-2F46-4D26-BEC6-8A178A3FBA65}">
          <p14:sldIdLst>
            <p14:sldId id="433"/>
            <p14:sldId id="571"/>
            <p14:sldId id="434"/>
            <p14:sldId id="435"/>
            <p14:sldId id="436"/>
            <p14:sldId id="437"/>
            <p14:sldId id="438"/>
            <p14:sldId id="439"/>
            <p14:sldId id="440"/>
            <p14:sldId id="441"/>
            <p14:sldId id="442"/>
            <p14:sldId id="443"/>
            <p14:sldId id="444"/>
            <p14:sldId id="445"/>
            <p14:sldId id="446"/>
            <p14:sldId id="447"/>
            <p14:sldId id="448"/>
            <p14:sldId id="449"/>
            <p14:sldId id="577"/>
            <p14:sldId id="587"/>
            <p14:sldId id="581"/>
            <p14:sldId id="579"/>
            <p14:sldId id="450"/>
            <p14:sldId id="451"/>
            <p14:sldId id="452"/>
            <p14:sldId id="566"/>
            <p14:sldId id="572"/>
            <p14:sldId id="453"/>
            <p14:sldId id="454"/>
            <p14:sldId id="455"/>
          </p14:sldIdLst>
        </p14:section>
        <p14:section name="Supplementary lecture 2014" id="{D81D0776-4621-4C5D-87DA-578BBDA3A47A}">
          <p14:sldIdLst>
            <p14:sldId id="589"/>
            <p14:sldId id="593"/>
            <p14:sldId id="595"/>
            <p14:sldId id="586"/>
            <p14:sldId id="585"/>
            <p14:sldId id="578"/>
            <p14:sldId id="588"/>
            <p14:sldId id="591"/>
            <p14:sldId id="582"/>
            <p14:sldId id="583"/>
            <p14:sldId id="584"/>
            <p14:sldId id="594"/>
            <p14:sldId id="596"/>
            <p14:sldId id="597"/>
            <p14:sldId id="598"/>
            <p14:sldId id="600"/>
            <p14:sldId id="599"/>
            <p14:sldId id="590"/>
          </p14:sldIdLst>
        </p14:section>
        <p14:section name="Validity of Contract (Continued)" id="{1BC935A0-1347-450E-9F4A-AEAC534A164A}">
          <p14:sldIdLst>
            <p14:sldId id="456"/>
            <p14:sldId id="457"/>
            <p14:sldId id="485"/>
            <p14:sldId id="458"/>
            <p14:sldId id="459"/>
            <p14:sldId id="567"/>
            <p14:sldId id="460"/>
            <p14:sldId id="461"/>
            <p14:sldId id="462"/>
            <p14:sldId id="463"/>
            <p14:sldId id="464"/>
            <p14:sldId id="576"/>
          </p14:sldIdLst>
        </p14:section>
        <p14:section name="VIII. Performance of contract" id="{6D581635-5EE9-424F-8545-8DFC348D1A69}">
          <p14:sldIdLst>
            <p14:sldId id="423"/>
            <p14:sldId id="568"/>
            <p14:sldId id="425"/>
            <p14:sldId id="570"/>
            <p14:sldId id="489"/>
            <p14:sldId id="426"/>
            <p14:sldId id="427"/>
            <p14:sldId id="428"/>
            <p14:sldId id="429"/>
            <p14:sldId id="430"/>
            <p14:sldId id="431"/>
            <p14:sldId id="432"/>
          </p14:sldIdLst>
        </p14:section>
        <p14:section name="IX. Non-Performance of contract" id="{9927DDE9-8EE6-4015-A349-A34F370E066C}">
          <p14:sldIdLst>
            <p14:sldId id="403"/>
            <p14:sldId id="569"/>
            <p14:sldId id="405"/>
            <p14:sldId id="406"/>
            <p14:sldId id="407"/>
            <p14:sldId id="408"/>
            <p14:sldId id="409"/>
            <p14:sldId id="410"/>
            <p14:sldId id="411"/>
            <p14:sldId id="412"/>
            <p14:sldId id="413"/>
            <p14:sldId id="414"/>
            <p14:sldId id="415"/>
            <p14:sldId id="416"/>
            <p14:sldId id="417"/>
            <p14:sldId id="418"/>
            <p14:sldId id="419"/>
            <p14:sldId id="420"/>
            <p14:sldId id="421"/>
            <p14:sldId id="422"/>
          </p14:sldIdLst>
        </p14:section>
        <p14:section name="X. Unjust enrichment" id="{717EC442-4073-44C7-B097-3ED118CD4FE2}">
          <p14:sldIdLst>
            <p14:sldId id="392"/>
            <p14:sldId id="393"/>
            <p14:sldId id="394"/>
            <p14:sldId id="575"/>
            <p14:sldId id="395"/>
            <p14:sldId id="396"/>
            <p14:sldId id="397"/>
            <p14:sldId id="398"/>
            <p14:sldId id="399"/>
            <p14:sldId id="574"/>
            <p14:sldId id="401"/>
            <p14:sldId id="402"/>
          </p14:sldIdLst>
        </p14:section>
        <p14:section name="Materials" id="{21F4A7C8-E9D8-45F5-97DF-BF3F46E87D14}">
          <p14:sldIdLst>
            <p14:sldId id="479"/>
          </p14:sldIdLst>
        </p14:section>
        <p14:section name="Toc of Best1-30" id="{27067B78-813B-49CD-B0E7-C3318A457516}">
          <p14:sldIdLst>
            <p14:sldId id="513"/>
          </p14:sldIdLst>
        </p14:section>
        <p14:section name="Toc of Best31-50" id="{D7026D62-4D20-436D-9F6F-BE6EDE2597D3}">
          <p14:sldIdLst>
            <p14:sldId id="564"/>
          </p14:sldIdLst>
        </p14:section>
        <p14:section name="Best1-10" id="{F3EC4540-50AD-46BA-826B-1CB5B8AE6006}">
          <p14:sldIdLst>
            <p14:sldId id="514"/>
            <p14:sldId id="515"/>
            <p14:sldId id="516"/>
            <p14:sldId id="517"/>
            <p14:sldId id="518"/>
            <p14:sldId id="519"/>
            <p14:sldId id="520"/>
            <p14:sldId id="521"/>
            <p14:sldId id="522"/>
            <p14:sldId id="523"/>
          </p14:sldIdLst>
        </p14:section>
        <p14:section name="Best11-20" id="{4EDEED30-E119-42D0-BBB9-96DF242D78E1}">
          <p14:sldIdLst>
            <p14:sldId id="524"/>
            <p14:sldId id="525"/>
            <p14:sldId id="526"/>
            <p14:sldId id="527"/>
            <p14:sldId id="528"/>
            <p14:sldId id="529"/>
            <p14:sldId id="530"/>
            <p14:sldId id="531"/>
            <p14:sldId id="532"/>
            <p14:sldId id="533"/>
          </p14:sldIdLst>
        </p14:section>
        <p14:section name="Best21-30" id="{FA7B12C7-3E9A-493E-9C51-FFA9829C6789}">
          <p14:sldIdLst>
            <p14:sldId id="534"/>
            <p14:sldId id="535"/>
            <p14:sldId id="536"/>
            <p14:sldId id="537"/>
            <p14:sldId id="538"/>
            <p14:sldId id="539"/>
            <p14:sldId id="540"/>
            <p14:sldId id="541"/>
            <p14:sldId id="542"/>
            <p14:sldId id="543"/>
          </p14:sldIdLst>
        </p14:section>
        <p14:section name="Best31-40" id="{B7EA7D96-72A3-43F2-A3F1-F4BF7275ABD1}">
          <p14:sldIdLst>
            <p14:sldId id="544"/>
            <p14:sldId id="545"/>
            <p14:sldId id="546"/>
            <p14:sldId id="547"/>
            <p14:sldId id="548"/>
            <p14:sldId id="549"/>
            <p14:sldId id="550"/>
            <p14:sldId id="551"/>
            <p14:sldId id="552"/>
            <p14:sldId id="553"/>
          </p14:sldIdLst>
        </p14:section>
        <p14:section name="Best41-50" id="{0730931C-3519-4032-918B-C519491DEF59}">
          <p14:sldIdLst>
            <p14:sldId id="554"/>
            <p14:sldId id="555"/>
            <p14:sldId id="556"/>
            <p14:sldId id="557"/>
            <p14:sldId id="558"/>
            <p14:sldId id="559"/>
            <p14:sldId id="560"/>
            <p14:sldId id="561"/>
            <p14:sldId id="562"/>
            <p14:sldId id="5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49" autoAdjust="0"/>
    <p:restoredTop sz="94604" autoAdjust="0"/>
  </p:normalViewPr>
  <p:slideViewPr>
    <p:cSldViewPr showGuides="1">
      <p:cViewPr varScale="1">
        <p:scale>
          <a:sx n="50" d="100"/>
          <a:sy n="50" d="100"/>
        </p:scale>
        <p:origin x="86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01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ableStyles" Target="tableStyle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handoutMaster" Target="handoutMasters/handout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notesMaster" Target="notesMasters/notesMaster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charts/_rels/chart1.xml.rels><?xml version="1.0" encoding="UTF-8" standalone="yes"?>
<Relationships xmlns="http://schemas.openxmlformats.org/package/2006/relationships"><Relationship Id="rId1" Type="http://schemas.openxmlformats.org/officeDocument/2006/relationships/oleObject" Target="file:///C:\kagayama\WWW\lawschool_jp\MBL\Publication\Video\CivilLawFrequency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2"/>
              </a:solidFill>
            </a:ln>
          </c:spPr>
          <c:dPt>
            <c:idx val="0"/>
            <c:bubble3D val="0"/>
            <c:spPr>
              <a:solidFill>
                <a:schemeClr val="accent1">
                  <a:lumMod val="40000"/>
                  <a:lumOff val="60000"/>
                </a:schemeClr>
              </a:solidFill>
              <a:ln>
                <a:solidFill>
                  <a:schemeClr val="tx2"/>
                </a:solidFill>
              </a:ln>
            </c:spPr>
          </c:dPt>
          <c:dPt>
            <c:idx val="1"/>
            <c:bubble3D val="0"/>
            <c:spPr>
              <a:solidFill>
                <a:schemeClr val="accent2">
                  <a:lumMod val="40000"/>
                  <a:lumOff val="60000"/>
                </a:schemeClr>
              </a:solidFill>
              <a:ln>
                <a:solidFill>
                  <a:schemeClr val="tx2"/>
                </a:solidFill>
              </a:ln>
            </c:spPr>
          </c:dPt>
          <c:dPt>
            <c:idx val="2"/>
            <c:bubble3D val="0"/>
            <c:spPr>
              <a:solidFill>
                <a:schemeClr val="accent3">
                  <a:lumMod val="60000"/>
                  <a:lumOff val="40000"/>
                </a:schemeClr>
              </a:solidFill>
              <a:ln>
                <a:solidFill>
                  <a:schemeClr val="tx2"/>
                </a:solidFill>
              </a:ln>
            </c:spPr>
          </c:dPt>
          <c:dPt>
            <c:idx val="3"/>
            <c:bubble3D val="0"/>
            <c:spPr>
              <a:solidFill>
                <a:schemeClr val="accent4">
                  <a:lumMod val="40000"/>
                  <a:lumOff val="60000"/>
                </a:schemeClr>
              </a:solidFill>
              <a:ln>
                <a:solidFill>
                  <a:schemeClr val="tx2"/>
                </a:solidFill>
              </a:ln>
            </c:spPr>
          </c:dPt>
          <c:dPt>
            <c:idx val="4"/>
            <c:bubble3D val="0"/>
            <c:spPr>
              <a:solidFill>
                <a:schemeClr val="tx2">
                  <a:lumMod val="40000"/>
                  <a:lumOff val="60000"/>
                </a:schemeClr>
              </a:solidFill>
              <a:ln>
                <a:solidFill>
                  <a:schemeClr val="tx2"/>
                </a:solidFill>
              </a:ln>
            </c:spPr>
          </c:dPt>
          <c:dPt>
            <c:idx val="5"/>
            <c:bubble3D val="0"/>
            <c:spPr>
              <a:solidFill>
                <a:schemeClr val="accent6">
                  <a:lumMod val="40000"/>
                  <a:lumOff val="60000"/>
                </a:schemeClr>
              </a:solidFill>
              <a:ln>
                <a:solidFill>
                  <a:schemeClr val="tx2"/>
                </a:solidFill>
              </a:ln>
            </c:spPr>
          </c:dPt>
          <c:dLbls>
            <c:dLbl>
              <c:idx val="0"/>
              <c:spPr/>
              <c:txPr>
                <a:bodyPr/>
                <a:lstStyle/>
                <a:p>
                  <a:pPr>
                    <a:defRPr sz="1800"/>
                  </a:pPr>
                  <a:endParaRPr lang="ja-JP"/>
                </a:p>
              </c:txPr>
              <c:showLegendKey val="0"/>
              <c:showVal val="0"/>
              <c:showCatName val="1"/>
              <c:showSerName val="0"/>
              <c:showPercent val="1"/>
              <c:showBubbleSize val="0"/>
            </c:dLbl>
            <c:dLbl>
              <c:idx val="1"/>
              <c:spPr/>
              <c:txPr>
                <a:bodyPr/>
                <a:lstStyle/>
                <a:p>
                  <a:pPr>
                    <a:defRPr sz="1800"/>
                  </a:pPr>
                  <a:endParaRPr lang="ja-JP"/>
                </a:p>
              </c:txPr>
              <c:showLegendKey val="0"/>
              <c:showVal val="0"/>
              <c:showCatName val="1"/>
              <c:showSerName val="0"/>
              <c:showPercent val="1"/>
              <c:showBubbleSize val="0"/>
            </c:dLbl>
            <c:dLbl>
              <c:idx val="2"/>
              <c:spPr/>
              <c:txPr>
                <a:bodyPr/>
                <a:lstStyle/>
                <a:p>
                  <a:pPr>
                    <a:defRPr sz="1800"/>
                  </a:pPr>
                  <a:endParaRPr lang="ja-JP"/>
                </a:p>
              </c:txPr>
              <c:showLegendKey val="0"/>
              <c:showVal val="0"/>
              <c:showCatName val="1"/>
              <c:showSerName val="0"/>
              <c:showPercent val="1"/>
              <c:showBubbleSize val="0"/>
            </c:dLbl>
            <c:dLbl>
              <c:idx val="3"/>
              <c:spPr/>
              <c:txPr>
                <a:bodyPr/>
                <a:lstStyle/>
                <a:p>
                  <a:pPr>
                    <a:defRPr sz="1800"/>
                  </a:pPr>
                  <a:endParaRPr lang="ja-JP"/>
                </a:p>
              </c:txPr>
              <c:showLegendKey val="0"/>
              <c:showVal val="0"/>
              <c:showCatName val="1"/>
              <c:showSerName val="0"/>
              <c:showPercent val="1"/>
              <c:showBubbleSize val="0"/>
            </c:dLbl>
            <c:dLbl>
              <c:idx val="4"/>
              <c:spPr/>
              <c:txPr>
                <a:bodyPr/>
                <a:lstStyle/>
                <a:p>
                  <a:pPr>
                    <a:defRPr sz="1600"/>
                  </a:pPr>
                  <a:endParaRPr lang="ja-JP"/>
                </a:p>
              </c:txPr>
              <c:showLegendKey val="0"/>
              <c:showVal val="0"/>
              <c:showCatName val="1"/>
              <c:showSerName val="0"/>
              <c:showPercent val="1"/>
              <c:showBubbleSize val="0"/>
            </c:dLbl>
            <c:dLbl>
              <c:idx val="5"/>
              <c:spPr/>
              <c:txPr>
                <a:bodyPr/>
                <a:lstStyle/>
                <a:p>
                  <a:pPr>
                    <a:defRPr sz="1600"/>
                  </a:pPr>
                  <a:endParaRPr lang="ja-JP"/>
                </a:p>
              </c:txPr>
              <c:showLegendKey val="0"/>
              <c:showVal val="0"/>
              <c:showCatName val="1"/>
              <c:showSerName val="0"/>
              <c:showPercent val="1"/>
              <c:showBubbleSize val="0"/>
            </c:dLbl>
            <c:dLbl>
              <c:idx val="6"/>
              <c:layout>
                <c:manualLayout>
                  <c:x val="-8.9217421966740845E-2"/>
                  <c:y val="0.27301243424451954"/>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Lst>
            </c:dLbl>
            <c:dLbl>
              <c:idx val="7"/>
              <c:layout>
                <c:manualLayout>
                  <c:x val="-0.10747768696213354"/>
                  <c:y val="0.24437584536462439"/>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Lst>
            </c:dLbl>
            <c:dLbl>
              <c:idx val="8"/>
              <c:layout>
                <c:manualLayout>
                  <c:x val="-0.12273072329837097"/>
                  <c:y val="0.17829809033564173"/>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Lst>
            </c:dLbl>
            <c:dLbl>
              <c:idx val="9"/>
              <c:layout>
                <c:manualLayout>
                  <c:x val="-0.14020205649198794"/>
                  <c:y val="0.10989607856622632"/>
                </c:manualLayout>
              </c:layout>
              <c:spPr/>
              <c:txPr>
                <a:bodyPr/>
                <a:lstStyle/>
                <a:p>
                  <a:pPr>
                    <a:defRPr sz="1600"/>
                  </a:pPr>
                  <a:endParaRPr lang="ja-JP"/>
                </a:p>
              </c:txPr>
              <c:showLegendKey val="0"/>
              <c:showVal val="0"/>
              <c:showCatName val="1"/>
              <c:showSerName val="0"/>
              <c:showPercent val="1"/>
              <c:showBubbleSize val="0"/>
              <c:extLst>
                <c:ext xmlns:c15="http://schemas.microsoft.com/office/drawing/2012/chart" uri="{CE6537A1-D6FC-4f65-9D91-7224C49458BB}"/>
              </c:extLst>
            </c:dLbl>
            <c:dLbl>
              <c:idx val="10"/>
              <c:layout>
                <c:manualLayout>
                  <c:x val="-0.1535746434737483"/>
                  <c:y val="1.5449341607546251E-2"/>
                </c:manualLayout>
              </c:layout>
              <c:showLegendKey val="0"/>
              <c:showVal val="0"/>
              <c:showCatName val="1"/>
              <c:showSerName val="0"/>
              <c:showPercent val="1"/>
              <c:showBubbleSize val="0"/>
              <c:extLst>
                <c:ext xmlns:c15="http://schemas.microsoft.com/office/drawing/2012/chart" uri="{CE6537A1-D6FC-4f65-9D91-7224C49458BB}"/>
              </c:extLst>
            </c:dLbl>
            <c:dLbl>
              <c:idx val="12"/>
              <c:layout>
                <c:manualLayout>
                  <c:x val="-9.1728790555172995E-2"/>
                  <c:y val="-1.8932331831167368E-2"/>
                </c:manualLayout>
              </c:layout>
              <c:showLegendKey val="0"/>
              <c:showVal val="0"/>
              <c:showCatName val="1"/>
              <c:showSerName val="0"/>
              <c:showPercent val="1"/>
              <c:showBubbleSize val="0"/>
              <c:extLst>
                <c:ext xmlns:c15="http://schemas.microsoft.com/office/drawing/2012/chart" uri="{CE6537A1-D6FC-4f65-9D91-7224C49458BB}"/>
              </c:extLst>
            </c:dLbl>
            <c:dLbl>
              <c:idx val="16"/>
              <c:layout>
                <c:manualLayout>
                  <c:x val="2.8790488641391308E-2"/>
                  <c:y val="0"/>
                </c:manualLayout>
              </c:layout>
              <c:showLegendKey val="0"/>
              <c:showVal val="0"/>
              <c:showCatName val="1"/>
              <c:showSerName val="0"/>
              <c:showPercent val="1"/>
              <c:showBubbleSize val="0"/>
              <c:extLst>
                <c:ext xmlns:c15="http://schemas.microsoft.com/office/drawing/2012/chart" uri="{CE6537A1-D6FC-4f65-9D91-7224C49458BB}"/>
              </c:extLst>
            </c:dLbl>
            <c:dLbl>
              <c:idx val="17"/>
              <c:layout>
                <c:manualLayout>
                  <c:x val="5.7317778243499033E-2"/>
                  <c:y val="1.2029086715232699E-3"/>
                </c:manualLayout>
              </c:layout>
              <c:showLegendKey val="0"/>
              <c:showVal val="0"/>
              <c:showCatName val="1"/>
              <c:showSerName val="0"/>
              <c:showPercent val="1"/>
              <c:showBubbleSize val="0"/>
              <c:extLst>
                <c:ext xmlns:c15="http://schemas.microsoft.com/office/drawing/2012/chart" uri="{CE6537A1-D6FC-4f65-9D91-7224C49458BB}"/>
              </c:extLst>
            </c:dLbl>
            <c:dLbl>
              <c:idx val="18"/>
              <c:layout>
                <c:manualLayout>
                  <c:x val="0.12303969608361692"/>
                  <c:y val="0"/>
                </c:manualLayout>
              </c:layout>
              <c:showLegendKey val="0"/>
              <c:showVal val="0"/>
              <c:showCatName val="1"/>
              <c:showSerName val="0"/>
              <c:showPercent val="1"/>
              <c:showBubbleSize val="0"/>
              <c:extLst>
                <c:ext xmlns:c15="http://schemas.microsoft.com/office/drawing/2012/chart" uri="{CE6537A1-D6FC-4f65-9D91-7224C49458BB}"/>
              </c:extLst>
            </c:dLbl>
            <c:dLbl>
              <c:idx val="19"/>
              <c:layout>
                <c:manualLayout>
                  <c:x val="0.20779963341084265"/>
                  <c:y val="3.2653779209717439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40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条文全体の頻度!$D$3:$D$22</c:f>
              <c:strCache>
                <c:ptCount val="20"/>
                <c:pt idx="0">
                  <c:v>709</c:v>
                </c:pt>
                <c:pt idx="1">
                  <c:v>710</c:v>
                </c:pt>
                <c:pt idx="2">
                  <c:v>722</c:v>
                </c:pt>
                <c:pt idx="3">
                  <c:v>715</c:v>
                </c:pt>
                <c:pt idx="4">
                  <c:v>415</c:v>
                </c:pt>
                <c:pt idx="5">
                  <c:v>1</c:v>
                </c:pt>
                <c:pt idx="6">
                  <c:v>719</c:v>
                </c:pt>
                <c:pt idx="7">
                  <c:v>90</c:v>
                </c:pt>
                <c:pt idx="8">
                  <c:v>177</c:v>
                </c:pt>
                <c:pt idx="9">
                  <c:v>612</c:v>
                </c:pt>
                <c:pt idx="10">
                  <c:v>703</c:v>
                </c:pt>
                <c:pt idx="11">
                  <c:v>541</c:v>
                </c:pt>
                <c:pt idx="12">
                  <c:v>95</c:v>
                </c:pt>
                <c:pt idx="13">
                  <c:v>601</c:v>
                </c:pt>
                <c:pt idx="14">
                  <c:v>110</c:v>
                </c:pt>
                <c:pt idx="15">
                  <c:v>711</c:v>
                </c:pt>
                <c:pt idx="16">
                  <c:v>416</c:v>
                </c:pt>
                <c:pt idx="17">
                  <c:v>723</c:v>
                </c:pt>
                <c:pt idx="18">
                  <c:v>656</c:v>
                </c:pt>
                <c:pt idx="19">
                  <c:v>770</c:v>
                </c:pt>
              </c:strCache>
            </c:strRef>
          </c:cat>
          <c:val>
            <c:numRef>
              <c:f>条文全体の頻度!$E$3:$E$22</c:f>
              <c:numCache>
                <c:formatCode>#,##0_ </c:formatCode>
                <c:ptCount val="20"/>
                <c:pt idx="0">
                  <c:v>13803</c:v>
                </c:pt>
                <c:pt idx="1">
                  <c:v>7705</c:v>
                </c:pt>
                <c:pt idx="2">
                  <c:v>3725</c:v>
                </c:pt>
                <c:pt idx="3">
                  <c:v>3301</c:v>
                </c:pt>
                <c:pt idx="4">
                  <c:v>2618</c:v>
                </c:pt>
                <c:pt idx="5">
                  <c:v>2256</c:v>
                </c:pt>
                <c:pt idx="6">
                  <c:v>1944</c:v>
                </c:pt>
                <c:pt idx="7">
                  <c:v>939</c:v>
                </c:pt>
                <c:pt idx="8">
                  <c:v>838</c:v>
                </c:pt>
                <c:pt idx="9">
                  <c:v>722</c:v>
                </c:pt>
                <c:pt idx="10">
                  <c:v>722</c:v>
                </c:pt>
                <c:pt idx="11">
                  <c:v>672</c:v>
                </c:pt>
                <c:pt idx="12">
                  <c:v>615</c:v>
                </c:pt>
                <c:pt idx="13">
                  <c:v>614</c:v>
                </c:pt>
                <c:pt idx="14">
                  <c:v>587</c:v>
                </c:pt>
                <c:pt idx="15">
                  <c:v>564</c:v>
                </c:pt>
                <c:pt idx="16">
                  <c:v>528</c:v>
                </c:pt>
                <c:pt idx="17">
                  <c:v>522</c:v>
                </c:pt>
                <c:pt idx="18">
                  <c:v>518</c:v>
                </c:pt>
                <c:pt idx="19">
                  <c:v>450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2024F-225C-4784-B90C-4328F4F4C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0DCD6FE1-A74D-4B6A-BBCD-3DE915DEEA84}">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en-US" altLang="ja-JP" sz="1400" b="1" dirty="0" smtClean="0"/>
            <a:t>Contracts</a:t>
          </a:r>
          <a:endParaRPr kumimoji="1" lang="ja-JP" altLang="en-US" sz="1400" b="1" dirty="0"/>
        </a:p>
      </dgm:t>
    </dgm:pt>
    <dgm:pt modelId="{756F6D70-7310-473C-9B8A-7AA734D88DE9}" type="parTrans" cxnId="{D2F29CC9-7833-40CF-9FE5-32C0426F1A87}">
      <dgm:prSet/>
      <dgm:spPr/>
      <dgm:t>
        <a:bodyPr/>
        <a:lstStyle/>
        <a:p>
          <a:endParaRPr kumimoji="1" lang="ja-JP" altLang="en-US" sz="2400"/>
        </a:p>
      </dgm:t>
    </dgm:pt>
    <dgm:pt modelId="{D3569C30-E57A-4422-98C8-5B13D8A0D991}" type="sibTrans" cxnId="{D2F29CC9-7833-40CF-9FE5-32C0426F1A87}">
      <dgm:prSet/>
      <dgm:spPr/>
      <dgm:t>
        <a:bodyPr/>
        <a:lstStyle/>
        <a:p>
          <a:endParaRPr kumimoji="1" lang="ja-JP" altLang="en-US" sz="2400"/>
        </a:p>
      </dgm:t>
    </dgm:pt>
    <dgm:pt modelId="{E7BE4422-C7C2-465F-B0CB-81F43798BE88}">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smtClean="0"/>
            <a:t>Transfer</a:t>
          </a:r>
          <a:br>
            <a:rPr kumimoji="1" lang="en-US" altLang="ja-JP" sz="1400" b="1" dirty="0" smtClean="0"/>
          </a:br>
          <a:r>
            <a:rPr kumimoji="1" lang="en-US" altLang="ja-JP" sz="1400" b="1" dirty="0" smtClean="0"/>
            <a:t>Ownership</a:t>
          </a:r>
          <a:endParaRPr kumimoji="1" lang="ja-JP" altLang="en-US" sz="1400" b="1" dirty="0"/>
        </a:p>
      </dgm:t>
    </dgm:pt>
    <dgm:pt modelId="{4625A0B6-4F9D-4C35-8789-61519641D8C6}" type="parTrans" cxnId="{699C77FC-F2B0-46F8-AE6D-9AE42F7BDDE8}">
      <dgm:prSet custT="1"/>
      <dgm:spPr/>
      <dgm:t>
        <a:bodyPr/>
        <a:lstStyle/>
        <a:p>
          <a:endParaRPr kumimoji="1" lang="ja-JP" altLang="en-US" sz="700" b="1"/>
        </a:p>
      </dgm:t>
    </dgm:pt>
    <dgm:pt modelId="{DC89B092-8B92-4A61-B09A-0A1460CBDD11}" type="sibTrans" cxnId="{699C77FC-F2B0-46F8-AE6D-9AE42F7BDDE8}">
      <dgm:prSet/>
      <dgm:spPr/>
      <dgm:t>
        <a:bodyPr/>
        <a:lstStyle/>
        <a:p>
          <a:endParaRPr kumimoji="1" lang="ja-JP" altLang="en-US" sz="2400"/>
        </a:p>
      </dgm:t>
    </dgm:pt>
    <dgm:pt modelId="{F2AE3B37-DD18-4655-8FBF-8B094B5BDA85}">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No transfer</a:t>
          </a:r>
          <a:br>
            <a:rPr kumimoji="1" lang="en-US" altLang="ja-JP" sz="1400" b="1" dirty="0" smtClean="0"/>
          </a:br>
          <a:r>
            <a:rPr kumimoji="1" lang="en-US" altLang="ja-JP" sz="1400" b="1" dirty="0" smtClean="0"/>
            <a:t>ownership</a:t>
          </a:r>
          <a:endParaRPr kumimoji="1" lang="ja-JP" altLang="en-US" sz="1400" b="1" dirty="0"/>
        </a:p>
      </dgm:t>
    </dgm:pt>
    <dgm:pt modelId="{AFD6D0D5-7DA1-4849-BCF1-358DB405C9EB}" type="parTrans" cxnId="{D2535436-2A93-4C37-B396-A7880B7D40E7}">
      <dgm:prSet custT="1"/>
      <dgm:spPr/>
      <dgm:t>
        <a:bodyPr/>
        <a:lstStyle/>
        <a:p>
          <a:endParaRPr kumimoji="1" lang="ja-JP" altLang="en-US" sz="700" b="1"/>
        </a:p>
      </dgm:t>
    </dgm:pt>
    <dgm:pt modelId="{A9076471-72F0-4E68-9AB1-7DA04A607820}" type="sibTrans" cxnId="{D2535436-2A93-4C37-B396-A7880B7D40E7}">
      <dgm:prSet/>
      <dgm:spPr/>
      <dgm:t>
        <a:bodyPr/>
        <a:lstStyle/>
        <a:p>
          <a:endParaRPr kumimoji="1" lang="ja-JP" altLang="en-US" sz="2400"/>
        </a:p>
      </dgm:t>
    </dgm:pt>
    <dgm:pt modelId="{7AC735A9-8486-40E5-8ABC-1A0799E3BBDB}">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smtClean="0"/>
            <a:t>Use  and</a:t>
          </a:r>
          <a:br>
            <a:rPr kumimoji="1" lang="en-US" altLang="ja-JP" sz="1400" b="1" dirty="0" smtClean="0"/>
          </a:br>
          <a:r>
            <a:rPr kumimoji="1" lang="en-US" altLang="ja-JP" sz="1400" b="1" dirty="0" smtClean="0"/>
            <a:t>return</a:t>
          </a:r>
        </a:p>
      </dgm:t>
    </dgm:pt>
    <dgm:pt modelId="{1C3FCB1A-CCDD-48FE-8FB6-E1668D59A63C}" type="parTrans" cxnId="{A61F5EFB-9F4E-43C1-B87C-53F66227489F}">
      <dgm:prSet custT="1"/>
      <dgm:spPr/>
      <dgm:t>
        <a:bodyPr/>
        <a:lstStyle/>
        <a:p>
          <a:endParaRPr kumimoji="1" lang="ja-JP" altLang="en-US" sz="800" b="1"/>
        </a:p>
      </dgm:t>
    </dgm:pt>
    <dgm:pt modelId="{190CD7C0-81D2-4FAB-8911-4DC9F19C131B}" type="sibTrans" cxnId="{A61F5EFB-9F4E-43C1-B87C-53F66227489F}">
      <dgm:prSet/>
      <dgm:spPr/>
      <dgm:t>
        <a:bodyPr/>
        <a:lstStyle/>
        <a:p>
          <a:endParaRPr kumimoji="1" lang="ja-JP" altLang="en-US" sz="2400"/>
        </a:p>
      </dgm:t>
    </dgm:pt>
    <dgm:pt modelId="{D339A9AB-5078-4334-8276-8D4059F47A81}">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smtClean="0"/>
            <a:t>gratis</a:t>
          </a:r>
          <a:endParaRPr kumimoji="1" lang="ja-JP" altLang="en-US" sz="1400" b="1" dirty="0"/>
        </a:p>
      </dgm:t>
    </dgm:pt>
    <dgm:pt modelId="{C9BE823F-01B2-44BE-8F2A-FCAF4152DD62}" type="parTrans" cxnId="{8A8F36D2-D7F2-4EEB-951B-4A747C0060E8}">
      <dgm:prSet custT="1"/>
      <dgm:spPr/>
      <dgm:t>
        <a:bodyPr/>
        <a:lstStyle/>
        <a:p>
          <a:endParaRPr kumimoji="1" lang="ja-JP" altLang="en-US" sz="700" b="1"/>
        </a:p>
      </dgm:t>
    </dgm:pt>
    <dgm:pt modelId="{BD2AF580-3F52-4E88-992C-3C04C28DFF04}" type="sibTrans" cxnId="{8A8F36D2-D7F2-4EEB-951B-4A747C0060E8}">
      <dgm:prSet/>
      <dgm:spPr/>
      <dgm:t>
        <a:bodyPr/>
        <a:lstStyle/>
        <a:p>
          <a:endParaRPr kumimoji="1" lang="ja-JP" altLang="en-US" sz="2400"/>
        </a:p>
      </dgm:t>
    </dgm:pt>
    <dgm:pt modelId="{0BEEBC59-4887-4E79-8397-E106038E6EE9}">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smtClean="0"/>
            <a:t>onerous</a:t>
          </a:r>
          <a:endParaRPr kumimoji="1" lang="ja-JP" altLang="en-US" sz="1400" b="1" dirty="0"/>
        </a:p>
      </dgm:t>
    </dgm:pt>
    <dgm:pt modelId="{A6EC9F04-D2D5-43ED-8CEA-C4C616787019}" type="parTrans" cxnId="{D4AD69C6-4269-4343-8846-544B398F0789}">
      <dgm:prSet custT="1"/>
      <dgm:spPr/>
      <dgm:t>
        <a:bodyPr/>
        <a:lstStyle/>
        <a:p>
          <a:endParaRPr kumimoji="1" lang="ja-JP" altLang="en-US" sz="700" b="1"/>
        </a:p>
      </dgm:t>
    </dgm:pt>
    <dgm:pt modelId="{CD0F8075-189E-45D1-AD14-516FEF73FA23}" type="sibTrans" cxnId="{D4AD69C6-4269-4343-8846-544B398F0789}">
      <dgm:prSet/>
      <dgm:spPr/>
      <dgm:t>
        <a:bodyPr/>
        <a:lstStyle/>
        <a:p>
          <a:endParaRPr kumimoji="1" lang="ja-JP" altLang="en-US" sz="2400"/>
        </a:p>
      </dgm:t>
    </dgm:pt>
    <dgm:pt modelId="{3FBAEB2B-ECC5-4A47-ADC7-9B3F23179AFF}">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1. Gift</a:t>
          </a:r>
          <a:endParaRPr kumimoji="1" lang="ja-JP" altLang="en-US" sz="1400" b="1" dirty="0"/>
        </a:p>
      </dgm:t>
    </dgm:pt>
    <dgm:pt modelId="{450B8FBF-DD33-43FD-92C1-7F22A8DA87BE}" type="parTrans" cxnId="{76CF0A07-D52A-4B37-82EF-624FAD05514D}">
      <dgm:prSet custT="1"/>
      <dgm:spPr/>
      <dgm:t>
        <a:bodyPr/>
        <a:lstStyle/>
        <a:p>
          <a:endParaRPr kumimoji="1" lang="ja-JP" altLang="en-US" sz="700" b="1"/>
        </a:p>
      </dgm:t>
    </dgm:pt>
    <dgm:pt modelId="{5AC152B8-0CED-4771-B2FD-D06942851A5B}" type="sibTrans" cxnId="{76CF0A07-D52A-4B37-82EF-624FAD05514D}">
      <dgm:prSet/>
      <dgm:spPr/>
      <dgm:t>
        <a:bodyPr/>
        <a:lstStyle/>
        <a:p>
          <a:endParaRPr kumimoji="1" lang="ja-JP" altLang="en-US" sz="2400"/>
        </a:p>
      </dgm:t>
    </dgm:pt>
    <dgm:pt modelId="{3920EDDD-3EE0-4FAC-AF98-BBD0DBA3A31B}">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2. Sale</a:t>
          </a:r>
          <a:endParaRPr kumimoji="1" lang="ja-JP" altLang="en-US" sz="1400" b="1" dirty="0"/>
        </a:p>
      </dgm:t>
    </dgm:pt>
    <dgm:pt modelId="{8F898690-6C1A-4B5C-9872-0165F4C48E83}" type="parTrans" cxnId="{D85A2205-D78B-45AC-ABD8-9048D6105801}">
      <dgm:prSet custT="1"/>
      <dgm:spPr/>
      <dgm:t>
        <a:bodyPr/>
        <a:lstStyle/>
        <a:p>
          <a:endParaRPr kumimoji="1" lang="ja-JP" altLang="en-US" sz="700" b="1"/>
        </a:p>
      </dgm:t>
    </dgm:pt>
    <dgm:pt modelId="{DB77803A-4B5E-49F8-ACE4-D7484634338E}" type="sibTrans" cxnId="{D85A2205-D78B-45AC-ABD8-9048D6105801}">
      <dgm:prSet/>
      <dgm:spPr/>
      <dgm:t>
        <a:bodyPr/>
        <a:lstStyle/>
        <a:p>
          <a:endParaRPr kumimoji="1" lang="ja-JP" altLang="en-US" sz="2400"/>
        </a:p>
      </dgm:t>
    </dgm:pt>
    <dgm:pt modelId="{F5328C0A-67B3-43AA-875F-8CD8A1A9B055}">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3. Exchange</a:t>
          </a:r>
          <a:endParaRPr kumimoji="1" lang="ja-JP" altLang="en-US" sz="1400" b="1" dirty="0"/>
        </a:p>
      </dgm:t>
    </dgm:pt>
    <dgm:pt modelId="{02A5E9C3-7A64-45D6-ACBF-C39456DA2A41}" type="parTrans" cxnId="{7022D9F0-FDA0-4BAC-BE1A-97E5307BF561}">
      <dgm:prSet custT="1"/>
      <dgm:spPr/>
      <dgm:t>
        <a:bodyPr/>
        <a:lstStyle/>
        <a:p>
          <a:endParaRPr kumimoji="1" lang="ja-JP" altLang="en-US" sz="700" b="1"/>
        </a:p>
      </dgm:t>
    </dgm:pt>
    <dgm:pt modelId="{4EB57E94-FDF4-4BB3-AAE7-DBC67E14C29E}" type="sibTrans" cxnId="{7022D9F0-FDA0-4BAC-BE1A-97E5307BF561}">
      <dgm:prSet/>
      <dgm:spPr/>
      <dgm:t>
        <a:bodyPr/>
        <a:lstStyle/>
        <a:p>
          <a:endParaRPr kumimoji="1" lang="ja-JP" altLang="en-US" sz="2400"/>
        </a:p>
      </dgm:t>
    </dgm:pt>
    <dgm:pt modelId="{1D5BC8F1-2E0E-4E23-976B-D157EB235CA3}">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smtClean="0"/>
            <a:t>No need</a:t>
          </a:r>
          <a:br>
            <a:rPr kumimoji="1" lang="en-US" altLang="ja-JP" sz="1400" b="1" dirty="0" smtClean="0"/>
          </a:br>
          <a:r>
            <a:rPr kumimoji="1" lang="en-US" altLang="ja-JP" sz="1400" b="1" dirty="0" smtClean="0"/>
            <a:t>to return</a:t>
          </a:r>
          <a:endParaRPr kumimoji="1" lang="ja-JP" altLang="en-US" sz="1400" b="1" dirty="0"/>
        </a:p>
      </dgm:t>
    </dgm:pt>
    <dgm:pt modelId="{565A9D60-A7EC-43FA-A0BF-42432A5EFC16}" type="parTrans" cxnId="{E82D283A-C249-4EA6-8FAC-1697A2B3097F}">
      <dgm:prSet custT="1"/>
      <dgm:spPr/>
      <dgm:t>
        <a:bodyPr/>
        <a:lstStyle/>
        <a:p>
          <a:endParaRPr kumimoji="1" lang="ja-JP" altLang="en-US" sz="700" b="1"/>
        </a:p>
      </dgm:t>
    </dgm:pt>
    <dgm:pt modelId="{4F7C8862-90BA-4D06-9A32-BB3032799BE8}" type="sibTrans" cxnId="{E82D283A-C249-4EA6-8FAC-1697A2B3097F}">
      <dgm:prSet/>
      <dgm:spPr/>
      <dgm:t>
        <a:bodyPr/>
        <a:lstStyle/>
        <a:p>
          <a:endParaRPr kumimoji="1" lang="ja-JP" altLang="en-US" sz="2400"/>
        </a:p>
      </dgm:t>
    </dgm:pt>
    <dgm:pt modelId="{A7B30998-E66E-4F59-8BE8-294499D617BE}">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en-US" altLang="ja-JP" sz="1400" b="1" dirty="0" smtClean="0"/>
            <a:t>Need to return</a:t>
          </a:r>
          <a:endParaRPr kumimoji="1" lang="ja-JP" altLang="en-US" sz="1400" b="1" dirty="0"/>
        </a:p>
      </dgm:t>
    </dgm:pt>
    <dgm:pt modelId="{6C5BBE3A-4075-4AAC-AB14-E75667077E0E}" type="parTrans" cxnId="{6349B433-531F-4DDC-B85C-78BB06369F82}">
      <dgm:prSet custT="1"/>
      <dgm:spPr/>
      <dgm:t>
        <a:bodyPr/>
        <a:lstStyle/>
        <a:p>
          <a:endParaRPr kumimoji="1" lang="ja-JP" altLang="en-US" sz="700" b="1"/>
        </a:p>
      </dgm:t>
    </dgm:pt>
    <dgm:pt modelId="{B5744342-BC8C-4DBD-8E08-AF96EB005802}" type="sibTrans" cxnId="{6349B433-531F-4DDC-B85C-78BB06369F82}">
      <dgm:prSet/>
      <dgm:spPr/>
      <dgm:t>
        <a:bodyPr/>
        <a:lstStyle/>
        <a:p>
          <a:endParaRPr kumimoji="1" lang="ja-JP" altLang="en-US" sz="2400"/>
        </a:p>
      </dgm:t>
    </dgm:pt>
    <dgm:pt modelId="{5C75B5D4-FDAA-4F60-B275-1D168A89ABC0}">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4. Loan for</a:t>
          </a:r>
          <a:br>
            <a:rPr kumimoji="1" lang="en-US" altLang="ja-JP" sz="1400" b="1" dirty="0" smtClean="0"/>
          </a:br>
          <a:r>
            <a:rPr kumimoji="1" lang="en-US" altLang="ja-JP" sz="1400" b="1" dirty="0" smtClean="0"/>
            <a:t>Consumption</a:t>
          </a:r>
          <a:endParaRPr kumimoji="1" lang="ja-JP" altLang="en-US" sz="1400" b="1" dirty="0"/>
        </a:p>
      </dgm:t>
    </dgm:pt>
    <dgm:pt modelId="{396941C8-95E2-4325-8673-893986F4CD66}" type="parTrans" cxnId="{DA8FC6B3-DEB0-4ECB-9AA0-DAB7C4331786}">
      <dgm:prSet custT="1"/>
      <dgm:spPr/>
      <dgm:t>
        <a:bodyPr/>
        <a:lstStyle/>
        <a:p>
          <a:endParaRPr kumimoji="1" lang="ja-JP" altLang="en-US" sz="700" b="1"/>
        </a:p>
      </dgm:t>
    </dgm:pt>
    <dgm:pt modelId="{1D4CF41D-5D44-4CAD-A123-EC5299BE082C}" type="sibTrans" cxnId="{DA8FC6B3-DEB0-4ECB-9AA0-DAB7C4331786}">
      <dgm:prSet/>
      <dgm:spPr/>
      <dgm:t>
        <a:bodyPr/>
        <a:lstStyle/>
        <a:p>
          <a:endParaRPr kumimoji="1" lang="ja-JP" altLang="en-US" sz="2400"/>
        </a:p>
      </dgm:t>
    </dgm:pt>
    <dgm:pt modelId="{038E1DAB-44C4-4B99-8342-395708B297AB}">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smtClean="0"/>
            <a:t>gratis</a:t>
          </a:r>
          <a:endParaRPr kumimoji="1" lang="ja-JP" altLang="en-US" sz="1400" b="1" dirty="0"/>
        </a:p>
      </dgm:t>
    </dgm:pt>
    <dgm:pt modelId="{B44C7D11-EA58-4415-A1D1-E80783EC2705}" type="parTrans" cxnId="{18CA6841-9894-4989-8465-8752DBB0BD3B}">
      <dgm:prSet custT="1"/>
      <dgm:spPr/>
      <dgm:t>
        <a:bodyPr/>
        <a:lstStyle/>
        <a:p>
          <a:endParaRPr kumimoji="1" lang="ja-JP" altLang="en-US" sz="700" b="1"/>
        </a:p>
      </dgm:t>
    </dgm:pt>
    <dgm:pt modelId="{901F0A14-7545-45EA-8581-F9BECC7E30E4}" type="sibTrans" cxnId="{18CA6841-9894-4989-8465-8752DBB0BD3B}">
      <dgm:prSet/>
      <dgm:spPr/>
      <dgm:t>
        <a:bodyPr/>
        <a:lstStyle/>
        <a:p>
          <a:endParaRPr kumimoji="1" lang="ja-JP" altLang="en-US" sz="2400"/>
        </a:p>
      </dgm:t>
    </dgm:pt>
    <dgm:pt modelId="{50977EDA-6F09-4D37-A495-031948DBF1AA}">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5. Loan for use</a:t>
          </a:r>
          <a:endParaRPr kumimoji="1" lang="ja-JP" altLang="en-US" sz="1400" b="1" dirty="0"/>
        </a:p>
      </dgm:t>
    </dgm:pt>
    <dgm:pt modelId="{1EF5932E-1FB1-4B9D-AC5C-0FDC48909DB9}" type="parTrans" cxnId="{230F926F-B7B9-4BC7-9EFF-A3C990C6F358}">
      <dgm:prSet custT="1"/>
      <dgm:spPr/>
      <dgm:t>
        <a:bodyPr/>
        <a:lstStyle/>
        <a:p>
          <a:endParaRPr kumimoji="1" lang="ja-JP" altLang="en-US" sz="700" b="1"/>
        </a:p>
      </dgm:t>
    </dgm:pt>
    <dgm:pt modelId="{C9AE8271-8862-4709-84F7-A08E265E70AF}" type="sibTrans" cxnId="{230F926F-B7B9-4BC7-9EFF-A3C990C6F358}">
      <dgm:prSet/>
      <dgm:spPr/>
      <dgm:t>
        <a:bodyPr/>
        <a:lstStyle/>
        <a:p>
          <a:endParaRPr kumimoji="1" lang="ja-JP" altLang="en-US" sz="2400"/>
        </a:p>
      </dgm:t>
    </dgm:pt>
    <dgm:pt modelId="{17F4C2C2-0F82-4595-B4E1-FCF6E5980322}">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smtClean="0"/>
            <a:t>onerous</a:t>
          </a:r>
          <a:endParaRPr kumimoji="1" lang="ja-JP" altLang="en-US" sz="1400" b="1" dirty="0"/>
        </a:p>
      </dgm:t>
    </dgm:pt>
    <dgm:pt modelId="{80DC3E32-DA08-4608-A939-87A1E12F5DC9}" type="parTrans" cxnId="{AC72FEB7-106B-48D7-969F-D62DABDE2AF3}">
      <dgm:prSet custT="1"/>
      <dgm:spPr/>
      <dgm:t>
        <a:bodyPr/>
        <a:lstStyle/>
        <a:p>
          <a:endParaRPr kumimoji="1" lang="ja-JP" altLang="en-US" sz="700" b="1"/>
        </a:p>
      </dgm:t>
    </dgm:pt>
    <dgm:pt modelId="{78D6BC80-11AD-440C-AD6D-11DAFA3A604D}" type="sibTrans" cxnId="{AC72FEB7-106B-48D7-969F-D62DABDE2AF3}">
      <dgm:prSet/>
      <dgm:spPr/>
      <dgm:t>
        <a:bodyPr/>
        <a:lstStyle/>
        <a:p>
          <a:endParaRPr kumimoji="1" lang="ja-JP" altLang="en-US" sz="2400"/>
        </a:p>
      </dgm:t>
    </dgm:pt>
    <dgm:pt modelId="{BC16DDBF-FBF0-432B-A9B8-35B21AF6CFD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6. Lease</a:t>
          </a:r>
          <a:endParaRPr kumimoji="1" lang="ja-JP" altLang="en-US" sz="1400" b="1" dirty="0"/>
        </a:p>
      </dgm:t>
    </dgm:pt>
    <dgm:pt modelId="{F4A474D4-ECA0-4FB0-8E5E-7FF5206A4095}" type="parTrans" cxnId="{710044FC-E89B-48EA-807F-6E58D3E6926B}">
      <dgm:prSet custT="1"/>
      <dgm:spPr/>
      <dgm:t>
        <a:bodyPr/>
        <a:lstStyle/>
        <a:p>
          <a:endParaRPr kumimoji="1" lang="ja-JP" altLang="en-US" sz="700" b="1"/>
        </a:p>
      </dgm:t>
    </dgm:pt>
    <dgm:pt modelId="{1FB0C214-688C-4376-8E8F-42F1FD890C0E}" type="sibTrans" cxnId="{710044FC-E89B-48EA-807F-6E58D3E6926B}">
      <dgm:prSet/>
      <dgm:spPr/>
      <dgm:t>
        <a:bodyPr/>
        <a:lstStyle/>
        <a:p>
          <a:endParaRPr kumimoji="1" lang="ja-JP" altLang="en-US" sz="2400"/>
        </a:p>
      </dgm:t>
    </dgm:pt>
    <dgm:pt modelId="{D4A42A8C-53F6-4B5F-86FC-3A9F07126C5F}">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Supply</a:t>
          </a:r>
          <a:br>
            <a:rPr kumimoji="1" lang="en-US" altLang="ja-JP" sz="1400" b="1" dirty="0" smtClean="0"/>
          </a:br>
          <a:r>
            <a:rPr kumimoji="1" lang="en-US" altLang="ja-JP" sz="1400" b="1" dirty="0" smtClean="0"/>
            <a:t>Service</a:t>
          </a:r>
          <a:endParaRPr kumimoji="1" lang="ja-JP" altLang="en-US" sz="1400" b="1" dirty="0"/>
        </a:p>
      </dgm:t>
    </dgm:pt>
    <dgm:pt modelId="{F458CDFA-0B9A-4852-88CB-C71171419907}" type="parTrans" cxnId="{E1934DEE-0333-45C0-A456-DD5B3BE40636}">
      <dgm:prSet custT="1"/>
      <dgm:spPr/>
      <dgm:t>
        <a:bodyPr/>
        <a:lstStyle/>
        <a:p>
          <a:endParaRPr kumimoji="1" lang="ja-JP" altLang="en-US" sz="700" b="1"/>
        </a:p>
      </dgm:t>
    </dgm:pt>
    <dgm:pt modelId="{6BF96A49-C456-42EC-BBC4-B18B167196E0}" type="sibTrans" cxnId="{E1934DEE-0333-45C0-A456-DD5B3BE40636}">
      <dgm:prSet/>
      <dgm:spPr/>
      <dgm:t>
        <a:bodyPr/>
        <a:lstStyle/>
        <a:p>
          <a:endParaRPr kumimoji="1" lang="ja-JP" altLang="en-US" sz="2400"/>
        </a:p>
      </dgm:t>
    </dgm:pt>
    <dgm:pt modelId="{A0F625E7-BCE9-4DAD-9851-8E605E8A0BF5}">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7. Employment</a:t>
          </a:r>
          <a:endParaRPr kumimoji="1" lang="ja-JP" altLang="en-US" sz="1400" b="1" dirty="0"/>
        </a:p>
      </dgm:t>
    </dgm:pt>
    <dgm:pt modelId="{E7D2C3F1-B571-4A01-9CB5-2981A332F2CB}" type="parTrans" cxnId="{77F6728E-3C1B-420A-857A-A05D90AC2FCF}">
      <dgm:prSet custT="1"/>
      <dgm:spPr/>
      <dgm:t>
        <a:bodyPr/>
        <a:lstStyle/>
        <a:p>
          <a:endParaRPr kumimoji="1" lang="ja-JP" altLang="en-US" sz="700" b="1"/>
        </a:p>
      </dgm:t>
    </dgm:pt>
    <dgm:pt modelId="{87534E12-FF65-40D2-9DF5-26AD6927936F}" type="sibTrans" cxnId="{77F6728E-3C1B-420A-857A-A05D90AC2FCF}">
      <dgm:prSet/>
      <dgm:spPr/>
      <dgm:t>
        <a:bodyPr/>
        <a:lstStyle/>
        <a:p>
          <a:endParaRPr kumimoji="1" lang="ja-JP" altLang="en-US" sz="2400"/>
        </a:p>
      </dgm:t>
    </dgm:pt>
    <dgm:pt modelId="{8C4A8686-8696-4342-8A52-162DEE1C4D2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8. Work</a:t>
          </a:r>
          <a:endParaRPr kumimoji="1" lang="ja-JP" altLang="en-US" sz="1400" b="1" dirty="0"/>
        </a:p>
      </dgm:t>
    </dgm:pt>
    <dgm:pt modelId="{CE47FE5E-6769-4535-9E4C-3FAA49B5535C}" type="parTrans" cxnId="{2D51A13F-7931-47A5-9953-550B0209842A}">
      <dgm:prSet custT="1"/>
      <dgm:spPr/>
      <dgm:t>
        <a:bodyPr/>
        <a:lstStyle/>
        <a:p>
          <a:endParaRPr kumimoji="1" lang="ja-JP" altLang="en-US" sz="700" b="1"/>
        </a:p>
      </dgm:t>
    </dgm:pt>
    <dgm:pt modelId="{8E0DF119-1EA3-4AEB-8A07-90959B202FD1}" type="sibTrans" cxnId="{2D51A13F-7931-47A5-9953-550B0209842A}">
      <dgm:prSet/>
      <dgm:spPr/>
      <dgm:t>
        <a:bodyPr/>
        <a:lstStyle/>
        <a:p>
          <a:endParaRPr kumimoji="1" lang="ja-JP" altLang="en-US" sz="2400"/>
        </a:p>
      </dgm:t>
    </dgm:pt>
    <dgm:pt modelId="{0D946831-358C-4254-8266-A09C670393B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9. Mandate</a:t>
          </a:r>
          <a:endParaRPr kumimoji="1" lang="ja-JP" altLang="en-US" sz="1400" b="1" dirty="0"/>
        </a:p>
      </dgm:t>
    </dgm:pt>
    <dgm:pt modelId="{B1619D9C-BB91-4C31-BC18-C3295A0FACC9}" type="parTrans" cxnId="{5ED1B99A-E854-41F5-8D7E-27FA69047364}">
      <dgm:prSet custT="1"/>
      <dgm:spPr/>
      <dgm:t>
        <a:bodyPr/>
        <a:lstStyle/>
        <a:p>
          <a:endParaRPr kumimoji="1" lang="ja-JP" altLang="en-US" sz="700" b="1"/>
        </a:p>
      </dgm:t>
    </dgm:pt>
    <dgm:pt modelId="{167FC6A0-A3F8-405D-A70E-E875DE08BBCF}" type="sibTrans" cxnId="{5ED1B99A-E854-41F5-8D7E-27FA69047364}">
      <dgm:prSet/>
      <dgm:spPr/>
      <dgm:t>
        <a:bodyPr/>
        <a:lstStyle/>
        <a:p>
          <a:endParaRPr kumimoji="1" lang="ja-JP" altLang="en-US" sz="2400"/>
        </a:p>
      </dgm:t>
    </dgm:pt>
    <dgm:pt modelId="{5A94ED04-F71F-4EF0-B8E2-2BD9CB6A2E24}">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10. Bailment</a:t>
          </a:r>
          <a:endParaRPr kumimoji="1" lang="ja-JP" altLang="en-US" sz="1400" b="1" dirty="0"/>
        </a:p>
      </dgm:t>
    </dgm:pt>
    <dgm:pt modelId="{C9481663-AB6B-487C-890B-4398D5F185E5}" type="parTrans" cxnId="{C32D2DD6-5A1F-4047-990D-58AE473590DD}">
      <dgm:prSet custT="1"/>
      <dgm:spPr/>
      <dgm:t>
        <a:bodyPr/>
        <a:lstStyle/>
        <a:p>
          <a:endParaRPr kumimoji="1" lang="ja-JP" altLang="en-US" sz="700" b="1"/>
        </a:p>
      </dgm:t>
    </dgm:pt>
    <dgm:pt modelId="{DE0233D3-3DE1-4EA2-8DE1-EB41A4711091}" type="sibTrans" cxnId="{C32D2DD6-5A1F-4047-990D-58AE473590DD}">
      <dgm:prSet/>
      <dgm:spPr/>
      <dgm:t>
        <a:bodyPr/>
        <a:lstStyle/>
        <a:p>
          <a:endParaRPr kumimoji="1" lang="ja-JP" altLang="en-US" sz="2400"/>
        </a:p>
      </dgm:t>
    </dgm:pt>
    <dgm:pt modelId="{01FF4AF3-098E-4CA7-98FB-9B8738E4CEBC}">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en-US" altLang="ja-JP" sz="1400" b="1" dirty="0" smtClean="0"/>
            <a:t>Resolution</a:t>
          </a:r>
          <a:br>
            <a:rPr kumimoji="1" lang="en-US" altLang="ja-JP" sz="1400" b="1" dirty="0" smtClean="0"/>
          </a:br>
          <a:r>
            <a:rPr kumimoji="1" lang="en-US" altLang="ja-JP" sz="1400" b="1" dirty="0" smtClean="0"/>
            <a:t>of dispute</a:t>
          </a:r>
          <a:endParaRPr kumimoji="1" lang="ja-JP" altLang="en-US" sz="1400" b="1" dirty="0"/>
        </a:p>
      </dgm:t>
    </dgm:pt>
    <dgm:pt modelId="{8E520709-1854-476C-BEFB-9107A2CC20CE}" type="parTrans" cxnId="{37A65013-62DA-42A7-9167-8FF7AC6B6AF0}">
      <dgm:prSet custT="1"/>
      <dgm:spPr/>
      <dgm:t>
        <a:bodyPr/>
        <a:lstStyle/>
        <a:p>
          <a:endParaRPr kumimoji="1" lang="ja-JP" altLang="en-US" sz="800" b="1"/>
        </a:p>
      </dgm:t>
    </dgm:pt>
    <dgm:pt modelId="{91978726-DBDE-4142-94A7-EC15EF1A8DBE}" type="sibTrans" cxnId="{37A65013-62DA-42A7-9167-8FF7AC6B6AF0}">
      <dgm:prSet/>
      <dgm:spPr/>
      <dgm:t>
        <a:bodyPr/>
        <a:lstStyle/>
        <a:p>
          <a:endParaRPr kumimoji="1" lang="ja-JP" altLang="en-US" sz="2400"/>
        </a:p>
      </dgm:t>
    </dgm:pt>
    <dgm:pt modelId="{9AD22114-56DF-4E32-8284-B6EBA3D094F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13. Compromise</a:t>
          </a:r>
          <a:endParaRPr kumimoji="1" lang="ja-JP" altLang="en-US" sz="1400" b="1" dirty="0"/>
        </a:p>
      </dgm:t>
    </dgm:pt>
    <dgm:pt modelId="{8986B514-DA54-4249-91A7-AD599016D2C4}" type="parTrans" cxnId="{9963D50E-86F0-4C3C-A4BB-8E1FC96429BC}">
      <dgm:prSet custT="1"/>
      <dgm:spPr/>
      <dgm:t>
        <a:bodyPr/>
        <a:lstStyle/>
        <a:p>
          <a:endParaRPr kumimoji="1" lang="ja-JP" altLang="en-US" sz="700" b="1"/>
        </a:p>
      </dgm:t>
    </dgm:pt>
    <dgm:pt modelId="{EA1F33D5-6DC1-468B-9B57-82258AAD6BE0}" type="sibTrans" cxnId="{9963D50E-86F0-4C3C-A4BB-8E1FC96429BC}">
      <dgm:prSet/>
      <dgm:spPr/>
      <dgm:t>
        <a:bodyPr/>
        <a:lstStyle/>
        <a:p>
          <a:endParaRPr kumimoji="1" lang="ja-JP" altLang="en-US" sz="2400"/>
        </a:p>
      </dgm:t>
    </dgm:pt>
    <dgm:pt modelId="{6B8BD168-1096-4A85-AE2E-38521AE3F21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smtClean="0"/>
            <a:t>Enterprise</a:t>
          </a:r>
          <a:endParaRPr kumimoji="1" lang="ja-JP" altLang="en-US" sz="1400" b="1" dirty="0"/>
        </a:p>
      </dgm:t>
    </dgm:pt>
    <dgm:pt modelId="{F91EAD8E-BB7B-43CF-9BF4-FADA74322B98}" type="parTrans" cxnId="{8EC0515B-688B-488C-B1A1-59533B29F47E}">
      <dgm:prSet custT="1"/>
      <dgm:spPr/>
      <dgm:t>
        <a:bodyPr/>
        <a:lstStyle/>
        <a:p>
          <a:endParaRPr kumimoji="1" lang="ja-JP" altLang="en-US" sz="700" b="1"/>
        </a:p>
      </dgm:t>
    </dgm:pt>
    <dgm:pt modelId="{771F1C55-6FA1-4E53-A0F2-97B3D4BABF69}" type="sibTrans" cxnId="{8EC0515B-688B-488C-B1A1-59533B29F47E}">
      <dgm:prSet/>
      <dgm:spPr/>
      <dgm:t>
        <a:bodyPr/>
        <a:lstStyle/>
        <a:p>
          <a:endParaRPr kumimoji="1" lang="ja-JP" altLang="en-US" sz="2400"/>
        </a:p>
      </dgm:t>
    </dgm:pt>
    <dgm:pt modelId="{934E934F-E13E-47E1-888B-DEFD0886EFB7}">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11. Association</a:t>
          </a:r>
          <a:endParaRPr kumimoji="1" lang="ja-JP" altLang="en-US" sz="1400" b="1" dirty="0"/>
        </a:p>
      </dgm:t>
    </dgm:pt>
    <dgm:pt modelId="{AE14862C-17DB-4617-9E5E-D526A0C6F7AD}" type="parTrans" cxnId="{CA7B7AB4-C7D8-4860-8820-58678EB4F5DC}">
      <dgm:prSet custT="1"/>
      <dgm:spPr/>
      <dgm:t>
        <a:bodyPr/>
        <a:lstStyle/>
        <a:p>
          <a:endParaRPr kumimoji="1" lang="ja-JP" altLang="en-US" sz="700" b="1"/>
        </a:p>
      </dgm:t>
    </dgm:pt>
    <dgm:pt modelId="{95D1FC23-74EA-4D04-8CE8-5DE7611CE7AD}" type="sibTrans" cxnId="{CA7B7AB4-C7D8-4860-8820-58678EB4F5DC}">
      <dgm:prSet/>
      <dgm:spPr/>
      <dgm:t>
        <a:bodyPr/>
        <a:lstStyle/>
        <a:p>
          <a:endParaRPr kumimoji="1" lang="ja-JP" altLang="en-US" sz="2400"/>
        </a:p>
      </dgm:t>
    </dgm:pt>
    <dgm:pt modelId="{8A6629D2-75B7-4DC1-A6F6-40F3F79D9AC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12. Life Annuity</a:t>
          </a:r>
          <a:endParaRPr kumimoji="1" lang="ja-JP" altLang="en-US" sz="1400" b="1" dirty="0"/>
        </a:p>
      </dgm:t>
    </dgm:pt>
    <dgm:pt modelId="{2F008EF4-E292-4825-89ED-CF270EA2D072}" type="parTrans" cxnId="{429F1028-B978-4A3E-A938-15D5AFF7C726}">
      <dgm:prSet custT="1"/>
      <dgm:spPr/>
      <dgm:t>
        <a:bodyPr/>
        <a:lstStyle/>
        <a:p>
          <a:endParaRPr kumimoji="1" lang="ja-JP" altLang="en-US" sz="700" b="1"/>
        </a:p>
      </dgm:t>
    </dgm:pt>
    <dgm:pt modelId="{E49B7160-D058-4ADB-BC0C-9CC9234CCAF7}" type="sibTrans" cxnId="{429F1028-B978-4A3E-A938-15D5AFF7C726}">
      <dgm:prSet/>
      <dgm:spPr/>
      <dgm:t>
        <a:bodyPr/>
        <a:lstStyle/>
        <a:p>
          <a:endParaRPr kumimoji="1" lang="ja-JP" altLang="en-US" sz="2400"/>
        </a:p>
      </dgm:t>
    </dgm:pt>
    <dgm:pt modelId="{12FF9180-F63F-42A0-A476-1AF99097422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Time limited</a:t>
          </a:r>
          <a:br>
            <a:rPr kumimoji="1" lang="en-US" altLang="ja-JP" sz="1400" b="1" dirty="0" smtClean="0"/>
          </a:br>
          <a:r>
            <a:rPr kumimoji="1" lang="en-US" altLang="ja-JP" sz="1400" b="1" dirty="0" smtClean="0"/>
            <a:t>work</a:t>
          </a:r>
          <a:endParaRPr kumimoji="1" lang="ja-JP" altLang="en-US" sz="1400" b="1" dirty="0"/>
        </a:p>
      </dgm:t>
    </dgm:pt>
    <dgm:pt modelId="{26BE926B-8249-40F7-922C-35C09AEE2AD4}" type="parTrans" cxnId="{D8626FD1-201B-4927-ABB6-126558AF43C1}">
      <dgm:prSet custT="1"/>
      <dgm:spPr/>
      <dgm:t>
        <a:bodyPr/>
        <a:lstStyle/>
        <a:p>
          <a:endParaRPr kumimoji="1" lang="ja-JP" altLang="en-US" sz="700" b="1"/>
        </a:p>
      </dgm:t>
    </dgm:pt>
    <dgm:pt modelId="{F3ED69ED-6FAA-4100-827C-F62D9DB89387}" type="sibTrans" cxnId="{D8626FD1-201B-4927-ABB6-126558AF43C1}">
      <dgm:prSet/>
      <dgm:spPr/>
      <dgm:t>
        <a:bodyPr/>
        <a:lstStyle/>
        <a:p>
          <a:endParaRPr kumimoji="1" lang="ja-JP" altLang="en-US" sz="2400"/>
        </a:p>
      </dgm:t>
    </dgm:pt>
    <dgm:pt modelId="{22C63188-365A-4E0F-B750-F154A464FF7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Independent</a:t>
          </a:r>
          <a:br>
            <a:rPr kumimoji="1" lang="en-US" altLang="ja-JP" sz="1400" b="1" dirty="0" smtClean="0"/>
          </a:br>
          <a:r>
            <a:rPr kumimoji="1" lang="en-US" altLang="ja-JP" sz="1400" b="1" dirty="0" smtClean="0"/>
            <a:t>work</a:t>
          </a:r>
          <a:endParaRPr kumimoji="1" lang="ja-JP" altLang="en-US" sz="1400" b="1" dirty="0"/>
        </a:p>
      </dgm:t>
    </dgm:pt>
    <dgm:pt modelId="{6B8888A0-BC93-4DBF-A0A3-169C6AF018AD}" type="parTrans" cxnId="{9FA6E198-5580-4F5B-AF4E-BF7D55152650}">
      <dgm:prSet custT="1"/>
      <dgm:spPr/>
      <dgm:t>
        <a:bodyPr/>
        <a:lstStyle/>
        <a:p>
          <a:endParaRPr kumimoji="1" lang="ja-JP" altLang="en-US" sz="700" b="1"/>
        </a:p>
      </dgm:t>
    </dgm:pt>
    <dgm:pt modelId="{884E3AED-DB91-46EE-8959-3E644EC33D73}" type="sibTrans" cxnId="{9FA6E198-5580-4F5B-AF4E-BF7D55152650}">
      <dgm:prSet/>
      <dgm:spPr/>
      <dgm:t>
        <a:bodyPr/>
        <a:lstStyle/>
        <a:p>
          <a:endParaRPr kumimoji="1" lang="ja-JP" altLang="en-US" sz="2400"/>
        </a:p>
      </dgm:t>
    </dgm:pt>
    <dgm:pt modelId="{ABA4B68F-00AA-4C47-ACD3-80E286A4DD74}">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smtClean="0"/>
            <a:t>Paying</a:t>
          </a:r>
          <a:br>
            <a:rPr kumimoji="1" lang="en-US" altLang="ja-JP" sz="1400" b="1" dirty="0" smtClean="0"/>
          </a:br>
          <a:r>
            <a:rPr kumimoji="1" lang="en-US" altLang="ja-JP" sz="1400" b="1" dirty="0" smtClean="0"/>
            <a:t>Money</a:t>
          </a:r>
          <a:endParaRPr kumimoji="1" lang="ja-JP" altLang="en-US" sz="1400" b="1" dirty="0"/>
        </a:p>
      </dgm:t>
    </dgm:pt>
    <dgm:pt modelId="{A92F4169-0EA3-4B1F-83F4-0ABAEB0E52CE}" type="parTrans" cxnId="{8B7BD840-719E-4E1B-BBB1-11AA0A766DE3}">
      <dgm:prSet custT="1"/>
      <dgm:spPr/>
      <dgm:t>
        <a:bodyPr/>
        <a:lstStyle/>
        <a:p>
          <a:endParaRPr kumimoji="1" lang="ja-JP" altLang="en-US" sz="700" b="1"/>
        </a:p>
      </dgm:t>
    </dgm:pt>
    <dgm:pt modelId="{57334B37-7BEC-44A6-98EF-4C4852055FBA}" type="sibTrans" cxnId="{8B7BD840-719E-4E1B-BBB1-11AA0A766DE3}">
      <dgm:prSet/>
      <dgm:spPr/>
      <dgm:t>
        <a:bodyPr/>
        <a:lstStyle/>
        <a:p>
          <a:endParaRPr kumimoji="1" lang="ja-JP" altLang="en-US" sz="2400"/>
        </a:p>
      </dgm:t>
    </dgm:pt>
    <dgm:pt modelId="{0E08F52D-A8F7-4543-8F24-8D8437E8354F}">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smtClean="0"/>
            <a:t>Exchange</a:t>
          </a:r>
          <a:br>
            <a:rPr kumimoji="1" lang="en-US" altLang="ja-JP" sz="1400" b="1" dirty="0" smtClean="0"/>
          </a:br>
          <a:r>
            <a:rPr kumimoji="1" lang="en-US" altLang="ja-JP" sz="1400" b="1" dirty="0" smtClean="0"/>
            <a:t>goods</a:t>
          </a:r>
          <a:endParaRPr kumimoji="1" lang="ja-JP" altLang="en-US" sz="1400" b="1" dirty="0"/>
        </a:p>
      </dgm:t>
    </dgm:pt>
    <dgm:pt modelId="{8B5B627A-A5CC-4F4B-8B70-E13757CB9FDB}" type="parTrans" cxnId="{D229C4ED-C96E-4B4B-A479-4B97871965AF}">
      <dgm:prSet custT="1"/>
      <dgm:spPr/>
      <dgm:t>
        <a:bodyPr/>
        <a:lstStyle/>
        <a:p>
          <a:endParaRPr kumimoji="1" lang="ja-JP" altLang="en-US" sz="700" b="1"/>
        </a:p>
      </dgm:t>
    </dgm:pt>
    <dgm:pt modelId="{5CD3B152-369B-444D-AEEF-75C695824ED4}" type="sibTrans" cxnId="{D229C4ED-C96E-4B4B-A479-4B97871965AF}">
      <dgm:prSet/>
      <dgm:spPr/>
      <dgm:t>
        <a:bodyPr/>
        <a:lstStyle/>
        <a:p>
          <a:endParaRPr kumimoji="1" lang="ja-JP" altLang="en-US" sz="2400"/>
        </a:p>
      </dgm:t>
    </dgm:pt>
    <dgm:pt modelId="{E448B1EA-EC83-42F3-97FC-A6A444ACF2BC}">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Completion</a:t>
          </a:r>
          <a:br>
            <a:rPr kumimoji="1" lang="en-US" altLang="ja-JP" sz="1400" b="1" dirty="0" smtClean="0"/>
          </a:br>
          <a:r>
            <a:rPr kumimoji="1" lang="en-US" altLang="ja-JP" sz="1400" b="1" dirty="0" smtClean="0"/>
            <a:t>of work</a:t>
          </a:r>
          <a:endParaRPr kumimoji="1" lang="ja-JP" altLang="en-US" sz="1400" b="1" dirty="0"/>
        </a:p>
      </dgm:t>
    </dgm:pt>
    <dgm:pt modelId="{30BB0C6F-7A4D-4566-9E56-DD46734B39A9}" type="parTrans" cxnId="{5A0AB8AE-E895-4194-8F48-7649253451C0}">
      <dgm:prSet custT="1"/>
      <dgm:spPr/>
      <dgm:t>
        <a:bodyPr/>
        <a:lstStyle/>
        <a:p>
          <a:endParaRPr kumimoji="1" lang="ja-JP" altLang="en-US" sz="700" b="1"/>
        </a:p>
      </dgm:t>
    </dgm:pt>
    <dgm:pt modelId="{97F9D401-B2A3-423F-91CA-3BC2487658EC}" type="sibTrans" cxnId="{5A0AB8AE-E895-4194-8F48-7649253451C0}">
      <dgm:prSet/>
      <dgm:spPr/>
      <dgm:t>
        <a:bodyPr/>
        <a:lstStyle/>
        <a:p>
          <a:endParaRPr kumimoji="1" lang="ja-JP" altLang="en-US" sz="2400"/>
        </a:p>
      </dgm:t>
    </dgm:pt>
    <dgm:pt modelId="{09314D19-A695-464A-BA1B-4A180EE2D6F2}">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Office</a:t>
          </a:r>
          <a:br>
            <a:rPr kumimoji="1" lang="en-US" altLang="ja-JP" sz="1400" b="1" dirty="0" smtClean="0"/>
          </a:br>
          <a:r>
            <a:rPr kumimoji="1" lang="en-US" altLang="ja-JP" sz="1400" b="1" dirty="0" smtClean="0"/>
            <a:t>work</a:t>
          </a:r>
          <a:endParaRPr kumimoji="1" lang="ja-JP" altLang="en-US" sz="1400" b="1" dirty="0"/>
        </a:p>
      </dgm:t>
    </dgm:pt>
    <dgm:pt modelId="{E64FEF2C-970A-4B13-9552-AC7F28AF2FC4}" type="parTrans" cxnId="{853BC431-8794-471A-ACC1-645D6106E69B}">
      <dgm:prSet custT="1"/>
      <dgm:spPr/>
      <dgm:t>
        <a:bodyPr/>
        <a:lstStyle/>
        <a:p>
          <a:endParaRPr kumimoji="1" lang="ja-JP" altLang="en-US" sz="700" b="1"/>
        </a:p>
      </dgm:t>
    </dgm:pt>
    <dgm:pt modelId="{5C17E1AA-B268-489F-9597-84FD470002D4}" type="sibTrans" cxnId="{853BC431-8794-471A-ACC1-645D6106E69B}">
      <dgm:prSet/>
      <dgm:spPr/>
      <dgm:t>
        <a:bodyPr/>
        <a:lstStyle/>
        <a:p>
          <a:endParaRPr kumimoji="1" lang="ja-JP" altLang="en-US" sz="2400"/>
        </a:p>
      </dgm:t>
    </dgm:pt>
    <dgm:pt modelId="{933FAE83-875C-4533-83A1-9D590A69490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Deposition</a:t>
          </a:r>
          <a:br>
            <a:rPr kumimoji="1" lang="en-US" altLang="ja-JP" sz="1400" b="1" dirty="0" smtClean="0"/>
          </a:br>
          <a:r>
            <a:rPr kumimoji="1" lang="en-US" altLang="ja-JP" sz="1400" b="1" dirty="0" smtClean="0"/>
            <a:t>of things</a:t>
          </a:r>
          <a:endParaRPr kumimoji="1" lang="ja-JP" altLang="en-US" sz="1400" b="1" dirty="0"/>
        </a:p>
      </dgm:t>
    </dgm:pt>
    <dgm:pt modelId="{1E41BE76-12DD-4D84-B696-F0C21A11FD60}" type="parTrans" cxnId="{785242BF-B89F-4097-AC17-9E74DF0DA33D}">
      <dgm:prSet custT="1"/>
      <dgm:spPr/>
      <dgm:t>
        <a:bodyPr/>
        <a:lstStyle/>
        <a:p>
          <a:endParaRPr kumimoji="1" lang="ja-JP" altLang="en-US" sz="700" b="1"/>
        </a:p>
      </dgm:t>
    </dgm:pt>
    <dgm:pt modelId="{EADCBE70-2D63-4390-B27D-B4C15D2DC26F}" type="sibTrans" cxnId="{785242BF-B89F-4097-AC17-9E74DF0DA33D}">
      <dgm:prSet/>
      <dgm:spPr/>
      <dgm:t>
        <a:bodyPr/>
        <a:lstStyle/>
        <a:p>
          <a:endParaRPr kumimoji="1" lang="ja-JP" altLang="en-US" sz="2400"/>
        </a:p>
      </dgm:t>
    </dgm:pt>
    <dgm:pt modelId="{38D76CD0-F050-442B-97B7-BAEE8EE2C908}">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smtClean="0"/>
            <a:t>Organization</a:t>
          </a:r>
          <a:endParaRPr kumimoji="1" lang="ja-JP" altLang="en-US" sz="1400" b="1" dirty="0"/>
        </a:p>
      </dgm:t>
    </dgm:pt>
    <dgm:pt modelId="{1C07D721-B298-4AF5-99BC-6A93BB274CA5}" type="parTrans" cxnId="{95746731-5F24-487F-B63C-8F94CBBFA5CA}">
      <dgm:prSet custT="1"/>
      <dgm:spPr/>
      <dgm:t>
        <a:bodyPr/>
        <a:lstStyle/>
        <a:p>
          <a:endParaRPr kumimoji="1" lang="ja-JP" altLang="en-US" sz="700"/>
        </a:p>
      </dgm:t>
    </dgm:pt>
    <dgm:pt modelId="{382EB340-269C-42DC-96F8-1CD96FFF5E10}" type="sibTrans" cxnId="{95746731-5F24-487F-B63C-8F94CBBFA5CA}">
      <dgm:prSet/>
      <dgm:spPr/>
      <dgm:t>
        <a:bodyPr/>
        <a:lstStyle/>
        <a:p>
          <a:endParaRPr kumimoji="1" lang="ja-JP" altLang="en-US" sz="2400"/>
        </a:p>
      </dgm:t>
    </dgm:pt>
    <dgm:pt modelId="{3E2EDFF0-B0C5-44BC-B3C7-1D581871096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smtClean="0"/>
            <a:t>Annuity</a:t>
          </a:r>
          <a:endParaRPr kumimoji="1" lang="ja-JP" altLang="en-US" sz="1400" b="1" dirty="0"/>
        </a:p>
      </dgm:t>
    </dgm:pt>
    <dgm:pt modelId="{777F93A5-CAC6-49CF-B380-6942BAA3DF3D}" type="parTrans" cxnId="{EBDA7646-8D9D-4227-AF8D-11D8B83F5AAB}">
      <dgm:prSet custT="1"/>
      <dgm:spPr/>
      <dgm:t>
        <a:bodyPr/>
        <a:lstStyle/>
        <a:p>
          <a:endParaRPr kumimoji="1" lang="ja-JP" altLang="en-US" sz="700"/>
        </a:p>
      </dgm:t>
    </dgm:pt>
    <dgm:pt modelId="{CFA87753-7BA2-4557-8B76-206379BC38EA}" type="sibTrans" cxnId="{EBDA7646-8D9D-4227-AF8D-11D8B83F5AAB}">
      <dgm:prSet/>
      <dgm:spPr/>
      <dgm:t>
        <a:bodyPr/>
        <a:lstStyle/>
        <a:p>
          <a:endParaRPr kumimoji="1" lang="ja-JP" altLang="en-US" sz="2400"/>
        </a:p>
      </dgm:t>
    </dgm:pt>
    <dgm:pt modelId="{242521CE-099C-4C43-A5B3-400AA319ED1D}" type="pres">
      <dgm:prSet presAssocID="{DB22024F-225C-4784-B90C-4328F4F4C932}" presName="diagram" presStyleCnt="0">
        <dgm:presLayoutVars>
          <dgm:chPref val="1"/>
          <dgm:dir/>
          <dgm:animOne val="branch"/>
          <dgm:animLvl val="lvl"/>
          <dgm:resizeHandles val="exact"/>
        </dgm:presLayoutVars>
      </dgm:prSet>
      <dgm:spPr/>
      <dgm:t>
        <a:bodyPr/>
        <a:lstStyle/>
        <a:p>
          <a:endParaRPr kumimoji="1" lang="ja-JP" altLang="en-US"/>
        </a:p>
      </dgm:t>
    </dgm:pt>
    <dgm:pt modelId="{C6702C48-1CEA-4657-BD86-0E9106BA7D13}" type="pres">
      <dgm:prSet presAssocID="{0DCD6FE1-A74D-4B6A-BBCD-3DE915DEEA84}" presName="root1" presStyleCnt="0"/>
      <dgm:spPr/>
    </dgm:pt>
    <dgm:pt modelId="{26913E06-9DC7-4BBC-9170-498BEA44AA25}" type="pres">
      <dgm:prSet presAssocID="{0DCD6FE1-A74D-4B6A-BBCD-3DE915DEEA84}" presName="LevelOneTextNode" presStyleLbl="node0" presStyleIdx="0" presStyleCnt="1" custScaleX="108356" custLinFactNeighborX="-93545">
        <dgm:presLayoutVars>
          <dgm:chPref val="3"/>
        </dgm:presLayoutVars>
      </dgm:prSet>
      <dgm:spPr/>
      <dgm:t>
        <a:bodyPr/>
        <a:lstStyle/>
        <a:p>
          <a:endParaRPr kumimoji="1" lang="ja-JP" altLang="en-US"/>
        </a:p>
      </dgm:t>
    </dgm:pt>
    <dgm:pt modelId="{E1CF528F-E776-4DDA-8C56-15C354245251}" type="pres">
      <dgm:prSet presAssocID="{0DCD6FE1-A74D-4B6A-BBCD-3DE915DEEA84}" presName="level2hierChild" presStyleCnt="0"/>
      <dgm:spPr/>
    </dgm:pt>
    <dgm:pt modelId="{05BAE654-8871-4C83-A010-24A5113EAC94}" type="pres">
      <dgm:prSet presAssocID="{4625A0B6-4F9D-4C35-8789-61519641D8C6}" presName="conn2-1" presStyleLbl="parChTrans1D2" presStyleIdx="0" presStyleCnt="2"/>
      <dgm:spPr/>
      <dgm:t>
        <a:bodyPr/>
        <a:lstStyle/>
        <a:p>
          <a:endParaRPr kumimoji="1" lang="ja-JP" altLang="en-US"/>
        </a:p>
      </dgm:t>
    </dgm:pt>
    <dgm:pt modelId="{0F1E77B5-3FBB-432A-AC84-A7C54BD460D7}" type="pres">
      <dgm:prSet presAssocID="{4625A0B6-4F9D-4C35-8789-61519641D8C6}" presName="connTx" presStyleLbl="parChTrans1D2" presStyleIdx="0" presStyleCnt="2"/>
      <dgm:spPr/>
      <dgm:t>
        <a:bodyPr/>
        <a:lstStyle/>
        <a:p>
          <a:endParaRPr kumimoji="1" lang="ja-JP" altLang="en-US"/>
        </a:p>
      </dgm:t>
    </dgm:pt>
    <dgm:pt modelId="{6AD2AD9D-4277-4029-A00F-E81DE1AE1B20}" type="pres">
      <dgm:prSet presAssocID="{E7BE4422-C7C2-465F-B0CB-81F43798BE88}" presName="root2" presStyleCnt="0"/>
      <dgm:spPr/>
    </dgm:pt>
    <dgm:pt modelId="{47F27950-67DF-41D3-A5BB-4E22D92A9527}" type="pres">
      <dgm:prSet presAssocID="{E7BE4422-C7C2-465F-B0CB-81F43798BE88}" presName="LevelTwoTextNode" presStyleLbl="node2" presStyleIdx="0" presStyleCnt="2" custScaleX="108108" custLinFactNeighborX="-17341">
        <dgm:presLayoutVars>
          <dgm:chPref val="3"/>
        </dgm:presLayoutVars>
      </dgm:prSet>
      <dgm:spPr/>
      <dgm:t>
        <a:bodyPr/>
        <a:lstStyle/>
        <a:p>
          <a:endParaRPr kumimoji="1" lang="ja-JP" altLang="en-US"/>
        </a:p>
      </dgm:t>
    </dgm:pt>
    <dgm:pt modelId="{39EC07CB-C3BC-4C7B-8E24-411177596102}" type="pres">
      <dgm:prSet presAssocID="{E7BE4422-C7C2-465F-B0CB-81F43798BE88}" presName="level3hierChild" presStyleCnt="0"/>
      <dgm:spPr/>
    </dgm:pt>
    <dgm:pt modelId="{747EE347-8FAC-47B6-BDCB-0F57C780B90C}" type="pres">
      <dgm:prSet presAssocID="{565A9D60-A7EC-43FA-A0BF-42432A5EFC16}" presName="conn2-1" presStyleLbl="parChTrans1D3" presStyleIdx="0" presStyleCnt="6"/>
      <dgm:spPr/>
      <dgm:t>
        <a:bodyPr/>
        <a:lstStyle/>
        <a:p>
          <a:endParaRPr kumimoji="1" lang="ja-JP" altLang="en-US"/>
        </a:p>
      </dgm:t>
    </dgm:pt>
    <dgm:pt modelId="{B2D5A975-B1D6-4E11-AA5E-7EE10513C3CE}" type="pres">
      <dgm:prSet presAssocID="{565A9D60-A7EC-43FA-A0BF-42432A5EFC16}" presName="connTx" presStyleLbl="parChTrans1D3" presStyleIdx="0" presStyleCnt="6"/>
      <dgm:spPr/>
      <dgm:t>
        <a:bodyPr/>
        <a:lstStyle/>
        <a:p>
          <a:endParaRPr kumimoji="1" lang="ja-JP" altLang="en-US"/>
        </a:p>
      </dgm:t>
    </dgm:pt>
    <dgm:pt modelId="{1B1BD0E1-321E-4BBD-AE8E-F410B114FCD8}" type="pres">
      <dgm:prSet presAssocID="{1D5BC8F1-2E0E-4E23-976B-D157EB235CA3}" presName="root2" presStyleCnt="0"/>
      <dgm:spPr/>
    </dgm:pt>
    <dgm:pt modelId="{266245D4-4B6F-48B7-ACB8-9620D9220F2F}" type="pres">
      <dgm:prSet presAssocID="{1D5BC8F1-2E0E-4E23-976B-D157EB235CA3}" presName="LevelTwoTextNode" presStyleLbl="node3" presStyleIdx="0" presStyleCnt="6" custScaleX="110000" custLinFactNeighborX="-18774">
        <dgm:presLayoutVars>
          <dgm:chPref val="3"/>
        </dgm:presLayoutVars>
      </dgm:prSet>
      <dgm:spPr/>
      <dgm:t>
        <a:bodyPr/>
        <a:lstStyle/>
        <a:p>
          <a:endParaRPr kumimoji="1" lang="ja-JP" altLang="en-US"/>
        </a:p>
      </dgm:t>
    </dgm:pt>
    <dgm:pt modelId="{69489257-96A4-4E98-9F49-6F7D2C645406}" type="pres">
      <dgm:prSet presAssocID="{1D5BC8F1-2E0E-4E23-976B-D157EB235CA3}" presName="level3hierChild" presStyleCnt="0"/>
      <dgm:spPr/>
    </dgm:pt>
    <dgm:pt modelId="{EAE1E475-EB3F-4C6B-A1A8-F406F062B697}" type="pres">
      <dgm:prSet presAssocID="{C9BE823F-01B2-44BE-8F2A-FCAF4152DD62}" presName="conn2-1" presStyleLbl="parChTrans1D4" presStyleIdx="0" presStyleCnt="26"/>
      <dgm:spPr/>
      <dgm:t>
        <a:bodyPr/>
        <a:lstStyle/>
        <a:p>
          <a:endParaRPr kumimoji="1" lang="ja-JP" altLang="en-US"/>
        </a:p>
      </dgm:t>
    </dgm:pt>
    <dgm:pt modelId="{F527FF69-288D-4236-871E-B0679A18583F}" type="pres">
      <dgm:prSet presAssocID="{C9BE823F-01B2-44BE-8F2A-FCAF4152DD62}" presName="connTx" presStyleLbl="parChTrans1D4" presStyleIdx="0" presStyleCnt="26"/>
      <dgm:spPr/>
      <dgm:t>
        <a:bodyPr/>
        <a:lstStyle/>
        <a:p>
          <a:endParaRPr kumimoji="1" lang="ja-JP" altLang="en-US"/>
        </a:p>
      </dgm:t>
    </dgm:pt>
    <dgm:pt modelId="{69B36822-861E-4CC4-AE70-0F1C292AE63F}" type="pres">
      <dgm:prSet presAssocID="{D339A9AB-5078-4334-8276-8D4059F47A81}" presName="root2" presStyleCnt="0"/>
      <dgm:spPr/>
    </dgm:pt>
    <dgm:pt modelId="{E633C98E-B9EA-405F-A9E0-730ADED4BD4F}" type="pres">
      <dgm:prSet presAssocID="{D339A9AB-5078-4334-8276-8D4059F47A81}" presName="LevelTwoTextNode" presStyleLbl="node4" presStyleIdx="0" presStyleCnt="26" custScaleX="146410" custLinFactNeighborX="-22729">
        <dgm:presLayoutVars>
          <dgm:chPref val="3"/>
        </dgm:presLayoutVars>
      </dgm:prSet>
      <dgm:spPr/>
      <dgm:t>
        <a:bodyPr/>
        <a:lstStyle/>
        <a:p>
          <a:endParaRPr kumimoji="1" lang="ja-JP" altLang="en-US"/>
        </a:p>
      </dgm:t>
    </dgm:pt>
    <dgm:pt modelId="{6A8EDDD7-8BD4-4C66-95E2-61051C2FB04E}" type="pres">
      <dgm:prSet presAssocID="{D339A9AB-5078-4334-8276-8D4059F47A81}" presName="level3hierChild" presStyleCnt="0"/>
      <dgm:spPr/>
    </dgm:pt>
    <dgm:pt modelId="{A96CBC38-C85B-4BC4-B575-757A06B7A92F}" type="pres">
      <dgm:prSet presAssocID="{450B8FBF-DD33-43FD-92C1-7F22A8DA87BE}" presName="conn2-1" presStyleLbl="parChTrans1D4" presStyleIdx="1" presStyleCnt="26"/>
      <dgm:spPr/>
      <dgm:t>
        <a:bodyPr/>
        <a:lstStyle/>
        <a:p>
          <a:endParaRPr kumimoji="1" lang="ja-JP" altLang="en-US"/>
        </a:p>
      </dgm:t>
    </dgm:pt>
    <dgm:pt modelId="{CCE56CF2-9CA5-41F4-ACE2-58A31AC626F3}" type="pres">
      <dgm:prSet presAssocID="{450B8FBF-DD33-43FD-92C1-7F22A8DA87BE}" presName="connTx" presStyleLbl="parChTrans1D4" presStyleIdx="1" presStyleCnt="26"/>
      <dgm:spPr/>
      <dgm:t>
        <a:bodyPr/>
        <a:lstStyle/>
        <a:p>
          <a:endParaRPr kumimoji="1" lang="ja-JP" altLang="en-US"/>
        </a:p>
      </dgm:t>
    </dgm:pt>
    <dgm:pt modelId="{FA7B8741-6227-4852-98E3-2B8849213C20}" type="pres">
      <dgm:prSet presAssocID="{3FBAEB2B-ECC5-4A47-ADC7-9B3F23179AFF}" presName="root2" presStyleCnt="0"/>
      <dgm:spPr/>
    </dgm:pt>
    <dgm:pt modelId="{69D12524-2FAA-4CA1-BFCE-9C803473E6CC}" type="pres">
      <dgm:prSet presAssocID="{3FBAEB2B-ECC5-4A47-ADC7-9B3F23179AFF}" presName="LevelTwoTextNode" presStyleLbl="node4" presStyleIdx="1" presStyleCnt="26" custScaleX="161051" custLinFactX="100000" custLinFactNeighborX="114768">
        <dgm:presLayoutVars>
          <dgm:chPref val="3"/>
        </dgm:presLayoutVars>
      </dgm:prSet>
      <dgm:spPr/>
      <dgm:t>
        <a:bodyPr/>
        <a:lstStyle/>
        <a:p>
          <a:endParaRPr kumimoji="1" lang="ja-JP" altLang="en-US"/>
        </a:p>
      </dgm:t>
    </dgm:pt>
    <dgm:pt modelId="{A60B51E8-9109-4852-826E-03A745BF4612}" type="pres">
      <dgm:prSet presAssocID="{3FBAEB2B-ECC5-4A47-ADC7-9B3F23179AFF}" presName="level3hierChild" presStyleCnt="0"/>
      <dgm:spPr/>
    </dgm:pt>
    <dgm:pt modelId="{2A4CEBC0-8A6E-4BCA-89E4-920FE7CFDCBD}" type="pres">
      <dgm:prSet presAssocID="{A6EC9F04-D2D5-43ED-8CEA-C4C616787019}" presName="conn2-1" presStyleLbl="parChTrans1D4" presStyleIdx="2" presStyleCnt="26"/>
      <dgm:spPr/>
      <dgm:t>
        <a:bodyPr/>
        <a:lstStyle/>
        <a:p>
          <a:endParaRPr kumimoji="1" lang="ja-JP" altLang="en-US"/>
        </a:p>
      </dgm:t>
    </dgm:pt>
    <dgm:pt modelId="{440B1D1B-FECD-4894-AF20-538B2D2CF794}" type="pres">
      <dgm:prSet presAssocID="{A6EC9F04-D2D5-43ED-8CEA-C4C616787019}" presName="connTx" presStyleLbl="parChTrans1D4" presStyleIdx="2" presStyleCnt="26"/>
      <dgm:spPr/>
      <dgm:t>
        <a:bodyPr/>
        <a:lstStyle/>
        <a:p>
          <a:endParaRPr kumimoji="1" lang="ja-JP" altLang="en-US"/>
        </a:p>
      </dgm:t>
    </dgm:pt>
    <dgm:pt modelId="{09B19429-6A08-47E0-BD00-7FF9540E9457}" type="pres">
      <dgm:prSet presAssocID="{0BEEBC59-4887-4E79-8397-E106038E6EE9}" presName="root2" presStyleCnt="0"/>
      <dgm:spPr/>
    </dgm:pt>
    <dgm:pt modelId="{E9B50C45-1397-47FB-B8DB-895D433A76BB}" type="pres">
      <dgm:prSet presAssocID="{0BEEBC59-4887-4E79-8397-E106038E6EE9}" presName="LevelTwoTextNode" presStyleLbl="node4" presStyleIdx="2" presStyleCnt="26" custScaleX="146410" custLinFactNeighborX="-22729">
        <dgm:presLayoutVars>
          <dgm:chPref val="3"/>
        </dgm:presLayoutVars>
      </dgm:prSet>
      <dgm:spPr/>
      <dgm:t>
        <a:bodyPr/>
        <a:lstStyle/>
        <a:p>
          <a:endParaRPr kumimoji="1" lang="ja-JP" altLang="en-US"/>
        </a:p>
      </dgm:t>
    </dgm:pt>
    <dgm:pt modelId="{147218C8-35F2-4D1B-8933-60A8B2603076}" type="pres">
      <dgm:prSet presAssocID="{0BEEBC59-4887-4E79-8397-E106038E6EE9}" presName="level3hierChild" presStyleCnt="0"/>
      <dgm:spPr/>
    </dgm:pt>
    <dgm:pt modelId="{12C71B13-F8A1-4D45-B88F-238DAAFC7BE0}" type="pres">
      <dgm:prSet presAssocID="{A92F4169-0EA3-4B1F-83F4-0ABAEB0E52CE}" presName="conn2-1" presStyleLbl="parChTrans1D4" presStyleIdx="3" presStyleCnt="26"/>
      <dgm:spPr/>
      <dgm:t>
        <a:bodyPr/>
        <a:lstStyle/>
        <a:p>
          <a:endParaRPr kumimoji="1" lang="ja-JP" altLang="en-US"/>
        </a:p>
      </dgm:t>
    </dgm:pt>
    <dgm:pt modelId="{DC510C27-797C-4630-8289-BB6F9341BD75}" type="pres">
      <dgm:prSet presAssocID="{A92F4169-0EA3-4B1F-83F4-0ABAEB0E52CE}" presName="connTx" presStyleLbl="parChTrans1D4" presStyleIdx="3" presStyleCnt="26"/>
      <dgm:spPr/>
      <dgm:t>
        <a:bodyPr/>
        <a:lstStyle/>
        <a:p>
          <a:endParaRPr kumimoji="1" lang="ja-JP" altLang="en-US"/>
        </a:p>
      </dgm:t>
    </dgm:pt>
    <dgm:pt modelId="{BB132F3D-7EB9-4E4E-B1F5-06CEC4EFA822}" type="pres">
      <dgm:prSet presAssocID="{ABA4B68F-00AA-4C47-ACD3-80E286A4DD74}" presName="root2" presStyleCnt="0"/>
      <dgm:spPr/>
    </dgm:pt>
    <dgm:pt modelId="{5365163B-9B68-4C4E-84BE-9328356F22E8}" type="pres">
      <dgm:prSet presAssocID="{ABA4B68F-00AA-4C47-ACD3-80E286A4DD74}" presName="LevelTwoTextNode" presStyleLbl="node4" presStyleIdx="3" presStyleCnt="26" custScaleX="194872" custLinFactNeighborX="-26295">
        <dgm:presLayoutVars>
          <dgm:chPref val="3"/>
        </dgm:presLayoutVars>
      </dgm:prSet>
      <dgm:spPr/>
      <dgm:t>
        <a:bodyPr/>
        <a:lstStyle/>
        <a:p>
          <a:endParaRPr kumimoji="1" lang="ja-JP" altLang="en-US"/>
        </a:p>
      </dgm:t>
    </dgm:pt>
    <dgm:pt modelId="{CF529F7D-587B-4FC1-A70A-1E3369981423}" type="pres">
      <dgm:prSet presAssocID="{ABA4B68F-00AA-4C47-ACD3-80E286A4DD74}" presName="level3hierChild" presStyleCnt="0"/>
      <dgm:spPr/>
    </dgm:pt>
    <dgm:pt modelId="{036C05F7-345B-402C-B803-F5911687B8B0}" type="pres">
      <dgm:prSet presAssocID="{8F898690-6C1A-4B5C-9872-0165F4C48E83}" presName="conn2-1" presStyleLbl="parChTrans1D4" presStyleIdx="4" presStyleCnt="26"/>
      <dgm:spPr/>
      <dgm:t>
        <a:bodyPr/>
        <a:lstStyle/>
        <a:p>
          <a:endParaRPr kumimoji="1" lang="ja-JP" altLang="en-US"/>
        </a:p>
      </dgm:t>
    </dgm:pt>
    <dgm:pt modelId="{F468719D-9336-48C2-B178-D16EAD52ECDD}" type="pres">
      <dgm:prSet presAssocID="{8F898690-6C1A-4B5C-9872-0165F4C48E83}" presName="connTx" presStyleLbl="parChTrans1D4" presStyleIdx="4" presStyleCnt="26"/>
      <dgm:spPr/>
      <dgm:t>
        <a:bodyPr/>
        <a:lstStyle/>
        <a:p>
          <a:endParaRPr kumimoji="1" lang="ja-JP" altLang="en-US"/>
        </a:p>
      </dgm:t>
    </dgm:pt>
    <dgm:pt modelId="{5410FD55-7F09-45CC-9D47-631A567C16EF}" type="pres">
      <dgm:prSet presAssocID="{3920EDDD-3EE0-4FAC-AF98-BBD0DBA3A31B}" presName="root2" presStyleCnt="0"/>
      <dgm:spPr/>
    </dgm:pt>
    <dgm:pt modelId="{B68A7CDE-872A-4887-A15B-12686FD44DCC}" type="pres">
      <dgm:prSet presAssocID="{3920EDDD-3EE0-4FAC-AF98-BBD0DBA3A31B}" presName="LevelTwoTextNode" presStyleLbl="node4" presStyleIdx="4" presStyleCnt="26" custScaleX="161051" custLinFactNeighborX="-19333">
        <dgm:presLayoutVars>
          <dgm:chPref val="3"/>
        </dgm:presLayoutVars>
      </dgm:prSet>
      <dgm:spPr/>
      <dgm:t>
        <a:bodyPr/>
        <a:lstStyle/>
        <a:p>
          <a:endParaRPr kumimoji="1" lang="ja-JP" altLang="en-US"/>
        </a:p>
      </dgm:t>
    </dgm:pt>
    <dgm:pt modelId="{192BA51E-4EB6-4B96-A4DF-DD3FEAED9D6F}" type="pres">
      <dgm:prSet presAssocID="{3920EDDD-3EE0-4FAC-AF98-BBD0DBA3A31B}" presName="level3hierChild" presStyleCnt="0"/>
      <dgm:spPr/>
    </dgm:pt>
    <dgm:pt modelId="{BE1EA5C7-AEDD-4477-A16A-4343A8D2DFA6}" type="pres">
      <dgm:prSet presAssocID="{8B5B627A-A5CC-4F4B-8B70-E13757CB9FDB}" presName="conn2-1" presStyleLbl="parChTrans1D4" presStyleIdx="5" presStyleCnt="26"/>
      <dgm:spPr/>
      <dgm:t>
        <a:bodyPr/>
        <a:lstStyle/>
        <a:p>
          <a:endParaRPr kumimoji="1" lang="ja-JP" altLang="en-US"/>
        </a:p>
      </dgm:t>
    </dgm:pt>
    <dgm:pt modelId="{EAA290B0-5199-4266-BF2F-E24CF875B73D}" type="pres">
      <dgm:prSet presAssocID="{8B5B627A-A5CC-4F4B-8B70-E13757CB9FDB}" presName="connTx" presStyleLbl="parChTrans1D4" presStyleIdx="5" presStyleCnt="26"/>
      <dgm:spPr/>
      <dgm:t>
        <a:bodyPr/>
        <a:lstStyle/>
        <a:p>
          <a:endParaRPr kumimoji="1" lang="ja-JP" altLang="en-US"/>
        </a:p>
      </dgm:t>
    </dgm:pt>
    <dgm:pt modelId="{08C24156-5AD3-4AC0-94F5-143E099924EF}" type="pres">
      <dgm:prSet presAssocID="{0E08F52D-A8F7-4543-8F24-8D8437E8354F}" presName="root2" presStyleCnt="0"/>
      <dgm:spPr/>
    </dgm:pt>
    <dgm:pt modelId="{DBF817A4-E00C-41E2-8043-CB4416B37900}" type="pres">
      <dgm:prSet presAssocID="{0E08F52D-A8F7-4543-8F24-8D8437E8354F}" presName="LevelTwoTextNode" presStyleLbl="node4" presStyleIdx="5" presStyleCnt="26" custScaleX="194872" custLinFactNeighborX="-26295">
        <dgm:presLayoutVars>
          <dgm:chPref val="3"/>
        </dgm:presLayoutVars>
      </dgm:prSet>
      <dgm:spPr/>
      <dgm:t>
        <a:bodyPr/>
        <a:lstStyle/>
        <a:p>
          <a:endParaRPr kumimoji="1" lang="ja-JP" altLang="en-US"/>
        </a:p>
      </dgm:t>
    </dgm:pt>
    <dgm:pt modelId="{4A06EB99-B3AD-4176-A86E-47415F5D0FCC}" type="pres">
      <dgm:prSet presAssocID="{0E08F52D-A8F7-4543-8F24-8D8437E8354F}" presName="level3hierChild" presStyleCnt="0"/>
      <dgm:spPr/>
    </dgm:pt>
    <dgm:pt modelId="{44A53407-32D7-4A77-A4F2-8F2D7B830D0D}" type="pres">
      <dgm:prSet presAssocID="{02A5E9C3-7A64-45D6-ACBF-C39456DA2A41}" presName="conn2-1" presStyleLbl="parChTrans1D4" presStyleIdx="6" presStyleCnt="26"/>
      <dgm:spPr/>
      <dgm:t>
        <a:bodyPr/>
        <a:lstStyle/>
        <a:p>
          <a:endParaRPr kumimoji="1" lang="ja-JP" altLang="en-US"/>
        </a:p>
      </dgm:t>
    </dgm:pt>
    <dgm:pt modelId="{97E7F99A-F3D1-438A-A6A3-77E77DE761C4}" type="pres">
      <dgm:prSet presAssocID="{02A5E9C3-7A64-45D6-ACBF-C39456DA2A41}" presName="connTx" presStyleLbl="parChTrans1D4" presStyleIdx="6" presStyleCnt="26"/>
      <dgm:spPr/>
      <dgm:t>
        <a:bodyPr/>
        <a:lstStyle/>
        <a:p>
          <a:endParaRPr kumimoji="1" lang="ja-JP" altLang="en-US"/>
        </a:p>
      </dgm:t>
    </dgm:pt>
    <dgm:pt modelId="{F95993F0-EF8F-4457-A094-30D6D3488817}" type="pres">
      <dgm:prSet presAssocID="{F5328C0A-67B3-43AA-875F-8CD8A1A9B055}" presName="root2" presStyleCnt="0"/>
      <dgm:spPr/>
    </dgm:pt>
    <dgm:pt modelId="{9827D1C1-F45E-401B-9B3A-977BA5A778BE}" type="pres">
      <dgm:prSet presAssocID="{F5328C0A-67B3-43AA-875F-8CD8A1A9B055}" presName="LevelTwoTextNode" presStyleLbl="node4" presStyleIdx="6" presStyleCnt="26" custScaleX="161051" custLinFactNeighborX="-19333">
        <dgm:presLayoutVars>
          <dgm:chPref val="3"/>
        </dgm:presLayoutVars>
      </dgm:prSet>
      <dgm:spPr/>
      <dgm:t>
        <a:bodyPr/>
        <a:lstStyle/>
        <a:p>
          <a:endParaRPr kumimoji="1" lang="ja-JP" altLang="en-US"/>
        </a:p>
      </dgm:t>
    </dgm:pt>
    <dgm:pt modelId="{A8C66179-7740-4B98-A509-B77774CBB9F6}" type="pres">
      <dgm:prSet presAssocID="{F5328C0A-67B3-43AA-875F-8CD8A1A9B055}" presName="level3hierChild" presStyleCnt="0"/>
      <dgm:spPr/>
    </dgm:pt>
    <dgm:pt modelId="{46557D72-C05F-42D2-8095-EC744B388E7D}" type="pres">
      <dgm:prSet presAssocID="{6C5BBE3A-4075-4AAC-AB14-E75667077E0E}" presName="conn2-1" presStyleLbl="parChTrans1D3" presStyleIdx="1" presStyleCnt="6"/>
      <dgm:spPr/>
      <dgm:t>
        <a:bodyPr/>
        <a:lstStyle/>
        <a:p>
          <a:endParaRPr kumimoji="1" lang="ja-JP" altLang="en-US"/>
        </a:p>
      </dgm:t>
    </dgm:pt>
    <dgm:pt modelId="{5DEA8F3A-3324-4FA6-BF73-8C85F0AAF4D1}" type="pres">
      <dgm:prSet presAssocID="{6C5BBE3A-4075-4AAC-AB14-E75667077E0E}" presName="connTx" presStyleLbl="parChTrans1D3" presStyleIdx="1" presStyleCnt="6"/>
      <dgm:spPr/>
      <dgm:t>
        <a:bodyPr/>
        <a:lstStyle/>
        <a:p>
          <a:endParaRPr kumimoji="1" lang="ja-JP" altLang="en-US"/>
        </a:p>
      </dgm:t>
    </dgm:pt>
    <dgm:pt modelId="{BD4FCC86-11FA-419B-A188-1460056454A1}" type="pres">
      <dgm:prSet presAssocID="{A7B30998-E66E-4F59-8BE8-294499D617BE}" presName="root2" presStyleCnt="0"/>
      <dgm:spPr/>
    </dgm:pt>
    <dgm:pt modelId="{2F57C042-9A57-4208-B974-9142E1EA99AA}" type="pres">
      <dgm:prSet presAssocID="{A7B30998-E66E-4F59-8BE8-294499D617BE}" presName="LevelTwoTextNode" presStyleLbl="node3" presStyleIdx="1" presStyleCnt="6" custScaleX="110000" custLinFactNeighborX="-18774">
        <dgm:presLayoutVars>
          <dgm:chPref val="3"/>
        </dgm:presLayoutVars>
      </dgm:prSet>
      <dgm:spPr/>
      <dgm:t>
        <a:bodyPr/>
        <a:lstStyle/>
        <a:p>
          <a:endParaRPr kumimoji="1" lang="ja-JP" altLang="en-US"/>
        </a:p>
      </dgm:t>
    </dgm:pt>
    <dgm:pt modelId="{AA948350-80A0-4AF0-98A4-6058ED64D60A}" type="pres">
      <dgm:prSet presAssocID="{A7B30998-E66E-4F59-8BE8-294499D617BE}" presName="level3hierChild" presStyleCnt="0"/>
      <dgm:spPr/>
    </dgm:pt>
    <dgm:pt modelId="{16D60908-1FCA-48BB-ABAD-7ACDA8F929B7}" type="pres">
      <dgm:prSet presAssocID="{396941C8-95E2-4325-8673-893986F4CD66}" presName="conn2-1" presStyleLbl="parChTrans1D4" presStyleIdx="7" presStyleCnt="26"/>
      <dgm:spPr/>
      <dgm:t>
        <a:bodyPr/>
        <a:lstStyle/>
        <a:p>
          <a:endParaRPr kumimoji="1" lang="ja-JP" altLang="en-US"/>
        </a:p>
      </dgm:t>
    </dgm:pt>
    <dgm:pt modelId="{E027F1D8-6976-47A8-A615-2D39416CA340}" type="pres">
      <dgm:prSet presAssocID="{396941C8-95E2-4325-8673-893986F4CD66}" presName="connTx" presStyleLbl="parChTrans1D4" presStyleIdx="7" presStyleCnt="26"/>
      <dgm:spPr/>
      <dgm:t>
        <a:bodyPr/>
        <a:lstStyle/>
        <a:p>
          <a:endParaRPr kumimoji="1" lang="ja-JP" altLang="en-US"/>
        </a:p>
      </dgm:t>
    </dgm:pt>
    <dgm:pt modelId="{22700050-EC4D-49F1-8DDD-0ABFE4F5C7C7}" type="pres">
      <dgm:prSet presAssocID="{5C75B5D4-FDAA-4F60-B275-1D168A89ABC0}" presName="root2" presStyleCnt="0"/>
      <dgm:spPr/>
    </dgm:pt>
    <dgm:pt modelId="{326FD7F1-5747-4022-8D7A-E5F61C9B64A1}" type="pres">
      <dgm:prSet presAssocID="{5C75B5D4-FDAA-4F60-B275-1D168A89ABC0}" presName="LevelTwoTextNode" presStyleLbl="node4" presStyleIdx="7" presStyleCnt="26" custScaleX="146410" custLinFactNeighborX="-22729">
        <dgm:presLayoutVars>
          <dgm:chPref val="3"/>
        </dgm:presLayoutVars>
      </dgm:prSet>
      <dgm:spPr/>
      <dgm:t>
        <a:bodyPr/>
        <a:lstStyle/>
        <a:p>
          <a:endParaRPr kumimoji="1" lang="ja-JP" altLang="en-US"/>
        </a:p>
      </dgm:t>
    </dgm:pt>
    <dgm:pt modelId="{D1370C4E-C42C-4DAE-B408-3ECFB8B080C0}" type="pres">
      <dgm:prSet presAssocID="{5C75B5D4-FDAA-4F60-B275-1D168A89ABC0}" presName="level3hierChild" presStyleCnt="0"/>
      <dgm:spPr/>
    </dgm:pt>
    <dgm:pt modelId="{57406C4E-F0E0-4C2E-88C7-F853818F0AAA}" type="pres">
      <dgm:prSet presAssocID="{AFD6D0D5-7DA1-4849-BCF1-358DB405C9EB}" presName="conn2-1" presStyleLbl="parChTrans1D2" presStyleIdx="1" presStyleCnt="2"/>
      <dgm:spPr/>
      <dgm:t>
        <a:bodyPr/>
        <a:lstStyle/>
        <a:p>
          <a:endParaRPr kumimoji="1" lang="ja-JP" altLang="en-US"/>
        </a:p>
      </dgm:t>
    </dgm:pt>
    <dgm:pt modelId="{5DE87F7F-836E-4A19-954F-8E23DF18B65E}" type="pres">
      <dgm:prSet presAssocID="{AFD6D0D5-7DA1-4849-BCF1-358DB405C9EB}" presName="connTx" presStyleLbl="parChTrans1D2" presStyleIdx="1" presStyleCnt="2"/>
      <dgm:spPr/>
      <dgm:t>
        <a:bodyPr/>
        <a:lstStyle/>
        <a:p>
          <a:endParaRPr kumimoji="1" lang="ja-JP" altLang="en-US"/>
        </a:p>
      </dgm:t>
    </dgm:pt>
    <dgm:pt modelId="{55781799-068A-488F-82C3-914E8D6B383E}" type="pres">
      <dgm:prSet presAssocID="{F2AE3B37-DD18-4655-8FBF-8B094B5BDA85}" presName="root2" presStyleCnt="0"/>
      <dgm:spPr/>
    </dgm:pt>
    <dgm:pt modelId="{76F8786B-2854-4895-B412-5DF030C443E4}" type="pres">
      <dgm:prSet presAssocID="{F2AE3B37-DD18-4655-8FBF-8B094B5BDA85}" presName="LevelTwoTextNode" presStyleLbl="node2" presStyleIdx="1" presStyleCnt="2" custScaleX="107478" custLinFactNeighborX="-17341">
        <dgm:presLayoutVars>
          <dgm:chPref val="3"/>
        </dgm:presLayoutVars>
      </dgm:prSet>
      <dgm:spPr/>
      <dgm:t>
        <a:bodyPr/>
        <a:lstStyle/>
        <a:p>
          <a:endParaRPr kumimoji="1" lang="ja-JP" altLang="en-US"/>
        </a:p>
      </dgm:t>
    </dgm:pt>
    <dgm:pt modelId="{2804E46C-0982-4FEA-B7F0-FDB12C81D576}" type="pres">
      <dgm:prSet presAssocID="{F2AE3B37-DD18-4655-8FBF-8B094B5BDA85}" presName="level3hierChild" presStyleCnt="0"/>
      <dgm:spPr/>
    </dgm:pt>
    <dgm:pt modelId="{F217FEAD-8A15-43E0-9A8A-C60DDDD04E12}" type="pres">
      <dgm:prSet presAssocID="{1C3FCB1A-CCDD-48FE-8FB6-E1668D59A63C}" presName="conn2-1" presStyleLbl="parChTrans1D3" presStyleIdx="2" presStyleCnt="6"/>
      <dgm:spPr/>
      <dgm:t>
        <a:bodyPr/>
        <a:lstStyle/>
        <a:p>
          <a:endParaRPr kumimoji="1" lang="ja-JP" altLang="en-US"/>
        </a:p>
      </dgm:t>
    </dgm:pt>
    <dgm:pt modelId="{BC8DE74E-549E-4BCA-8FE8-005E1FAE6637}" type="pres">
      <dgm:prSet presAssocID="{1C3FCB1A-CCDD-48FE-8FB6-E1668D59A63C}" presName="connTx" presStyleLbl="parChTrans1D3" presStyleIdx="2" presStyleCnt="6"/>
      <dgm:spPr/>
      <dgm:t>
        <a:bodyPr/>
        <a:lstStyle/>
        <a:p>
          <a:endParaRPr kumimoji="1" lang="ja-JP" altLang="en-US"/>
        </a:p>
      </dgm:t>
    </dgm:pt>
    <dgm:pt modelId="{B98A9D89-3225-455E-910A-55A8E2FC24EF}" type="pres">
      <dgm:prSet presAssocID="{7AC735A9-8486-40E5-8ABC-1A0799E3BBDB}" presName="root2" presStyleCnt="0"/>
      <dgm:spPr/>
    </dgm:pt>
    <dgm:pt modelId="{9D0ED847-898D-4584-B9A9-CBA527251203}" type="pres">
      <dgm:prSet presAssocID="{7AC735A9-8486-40E5-8ABC-1A0799E3BBDB}" presName="LevelTwoTextNode" presStyleLbl="node3" presStyleIdx="2" presStyleCnt="6" custScaleX="110000" custLinFactNeighborX="-18774">
        <dgm:presLayoutVars>
          <dgm:chPref val="3"/>
        </dgm:presLayoutVars>
      </dgm:prSet>
      <dgm:spPr/>
      <dgm:t>
        <a:bodyPr/>
        <a:lstStyle/>
        <a:p>
          <a:endParaRPr kumimoji="1" lang="ja-JP" altLang="en-US"/>
        </a:p>
      </dgm:t>
    </dgm:pt>
    <dgm:pt modelId="{AC99476B-7FC1-4E3F-85FB-203DD13B49A4}" type="pres">
      <dgm:prSet presAssocID="{7AC735A9-8486-40E5-8ABC-1A0799E3BBDB}" presName="level3hierChild" presStyleCnt="0"/>
      <dgm:spPr/>
    </dgm:pt>
    <dgm:pt modelId="{433D092F-9B70-43CD-A192-9E4F997CFA67}" type="pres">
      <dgm:prSet presAssocID="{B44C7D11-EA58-4415-A1D1-E80783EC2705}" presName="conn2-1" presStyleLbl="parChTrans1D4" presStyleIdx="8" presStyleCnt="26"/>
      <dgm:spPr/>
      <dgm:t>
        <a:bodyPr/>
        <a:lstStyle/>
        <a:p>
          <a:endParaRPr kumimoji="1" lang="ja-JP" altLang="en-US"/>
        </a:p>
      </dgm:t>
    </dgm:pt>
    <dgm:pt modelId="{DDA2326B-F287-4AC1-A315-DBEE269BD00C}" type="pres">
      <dgm:prSet presAssocID="{B44C7D11-EA58-4415-A1D1-E80783EC2705}" presName="connTx" presStyleLbl="parChTrans1D4" presStyleIdx="8" presStyleCnt="26"/>
      <dgm:spPr/>
      <dgm:t>
        <a:bodyPr/>
        <a:lstStyle/>
        <a:p>
          <a:endParaRPr kumimoji="1" lang="ja-JP" altLang="en-US"/>
        </a:p>
      </dgm:t>
    </dgm:pt>
    <dgm:pt modelId="{EFC4B445-7D68-4C67-8690-21324D4E05FC}" type="pres">
      <dgm:prSet presAssocID="{038E1DAB-44C4-4B99-8342-395708B297AB}" presName="root2" presStyleCnt="0"/>
      <dgm:spPr/>
    </dgm:pt>
    <dgm:pt modelId="{F2233773-0BFA-4D0E-A571-BCE2B82552E7}" type="pres">
      <dgm:prSet presAssocID="{038E1DAB-44C4-4B99-8342-395708B297AB}" presName="LevelTwoTextNode" presStyleLbl="node4" presStyleIdx="8" presStyleCnt="26" custScaleX="146410" custLinFactNeighborX="-22729">
        <dgm:presLayoutVars>
          <dgm:chPref val="3"/>
        </dgm:presLayoutVars>
      </dgm:prSet>
      <dgm:spPr/>
      <dgm:t>
        <a:bodyPr/>
        <a:lstStyle/>
        <a:p>
          <a:endParaRPr kumimoji="1" lang="ja-JP" altLang="en-US"/>
        </a:p>
      </dgm:t>
    </dgm:pt>
    <dgm:pt modelId="{15B9C463-9BAA-4535-8996-901097162B10}" type="pres">
      <dgm:prSet presAssocID="{038E1DAB-44C4-4B99-8342-395708B297AB}" presName="level3hierChild" presStyleCnt="0"/>
      <dgm:spPr/>
    </dgm:pt>
    <dgm:pt modelId="{E165CBB7-66AE-4EC6-80E0-E30DF0506CDB}" type="pres">
      <dgm:prSet presAssocID="{1EF5932E-1FB1-4B9D-AC5C-0FDC48909DB9}" presName="conn2-1" presStyleLbl="parChTrans1D4" presStyleIdx="9" presStyleCnt="26"/>
      <dgm:spPr/>
      <dgm:t>
        <a:bodyPr/>
        <a:lstStyle/>
        <a:p>
          <a:endParaRPr kumimoji="1" lang="ja-JP" altLang="en-US"/>
        </a:p>
      </dgm:t>
    </dgm:pt>
    <dgm:pt modelId="{B1C2F695-14E4-431E-8CB7-CC319541FEB0}" type="pres">
      <dgm:prSet presAssocID="{1EF5932E-1FB1-4B9D-AC5C-0FDC48909DB9}" presName="connTx" presStyleLbl="parChTrans1D4" presStyleIdx="9" presStyleCnt="26"/>
      <dgm:spPr/>
      <dgm:t>
        <a:bodyPr/>
        <a:lstStyle/>
        <a:p>
          <a:endParaRPr kumimoji="1" lang="ja-JP" altLang="en-US"/>
        </a:p>
      </dgm:t>
    </dgm:pt>
    <dgm:pt modelId="{A697AA89-0A48-40C7-8581-63C552432329}" type="pres">
      <dgm:prSet presAssocID="{50977EDA-6F09-4D37-A495-031948DBF1AA}" presName="root2" presStyleCnt="0"/>
      <dgm:spPr/>
    </dgm:pt>
    <dgm:pt modelId="{12319AF0-2E1E-4160-951B-A75CB0BA84BD}" type="pres">
      <dgm:prSet presAssocID="{50977EDA-6F09-4D37-A495-031948DBF1AA}" presName="LevelTwoTextNode" presStyleLbl="node4" presStyleIdx="9" presStyleCnt="26" custScaleX="194872" custLinFactNeighborX="-28384">
        <dgm:presLayoutVars>
          <dgm:chPref val="3"/>
        </dgm:presLayoutVars>
      </dgm:prSet>
      <dgm:spPr/>
      <dgm:t>
        <a:bodyPr/>
        <a:lstStyle/>
        <a:p>
          <a:endParaRPr kumimoji="1" lang="ja-JP" altLang="en-US"/>
        </a:p>
      </dgm:t>
    </dgm:pt>
    <dgm:pt modelId="{11C5C232-41A4-410D-8627-B32121AFD483}" type="pres">
      <dgm:prSet presAssocID="{50977EDA-6F09-4D37-A495-031948DBF1AA}" presName="level3hierChild" presStyleCnt="0"/>
      <dgm:spPr/>
    </dgm:pt>
    <dgm:pt modelId="{C902E20D-62BA-4672-80AA-652B7A5B9FA8}" type="pres">
      <dgm:prSet presAssocID="{80DC3E32-DA08-4608-A939-87A1E12F5DC9}" presName="conn2-1" presStyleLbl="parChTrans1D4" presStyleIdx="10" presStyleCnt="26"/>
      <dgm:spPr/>
      <dgm:t>
        <a:bodyPr/>
        <a:lstStyle/>
        <a:p>
          <a:endParaRPr kumimoji="1" lang="ja-JP" altLang="en-US"/>
        </a:p>
      </dgm:t>
    </dgm:pt>
    <dgm:pt modelId="{7E33966C-AC1E-4621-940B-BEA50B9C7F88}" type="pres">
      <dgm:prSet presAssocID="{80DC3E32-DA08-4608-A939-87A1E12F5DC9}" presName="connTx" presStyleLbl="parChTrans1D4" presStyleIdx="10" presStyleCnt="26"/>
      <dgm:spPr/>
      <dgm:t>
        <a:bodyPr/>
        <a:lstStyle/>
        <a:p>
          <a:endParaRPr kumimoji="1" lang="ja-JP" altLang="en-US"/>
        </a:p>
      </dgm:t>
    </dgm:pt>
    <dgm:pt modelId="{2B25FB10-30AE-45F2-A7C6-15831A8D3B51}" type="pres">
      <dgm:prSet presAssocID="{17F4C2C2-0F82-4595-B4E1-FCF6E5980322}" presName="root2" presStyleCnt="0"/>
      <dgm:spPr/>
    </dgm:pt>
    <dgm:pt modelId="{B63FBFB7-7F5E-43EE-95D3-8E84F5FCBDA4}" type="pres">
      <dgm:prSet presAssocID="{17F4C2C2-0F82-4595-B4E1-FCF6E5980322}" presName="LevelTwoTextNode" presStyleLbl="node4" presStyleIdx="10" presStyleCnt="26" custScaleX="146410" custLinFactNeighborX="-22729">
        <dgm:presLayoutVars>
          <dgm:chPref val="3"/>
        </dgm:presLayoutVars>
      </dgm:prSet>
      <dgm:spPr/>
      <dgm:t>
        <a:bodyPr/>
        <a:lstStyle/>
        <a:p>
          <a:endParaRPr kumimoji="1" lang="ja-JP" altLang="en-US"/>
        </a:p>
      </dgm:t>
    </dgm:pt>
    <dgm:pt modelId="{65D86F44-7F3E-41DC-9BF8-1D805D907B27}" type="pres">
      <dgm:prSet presAssocID="{17F4C2C2-0F82-4595-B4E1-FCF6E5980322}" presName="level3hierChild" presStyleCnt="0"/>
      <dgm:spPr/>
    </dgm:pt>
    <dgm:pt modelId="{34D29BBF-7602-4C58-BF01-5A41CC6CB0C7}" type="pres">
      <dgm:prSet presAssocID="{F4A474D4-ECA0-4FB0-8E5E-7FF5206A4095}" presName="conn2-1" presStyleLbl="parChTrans1D4" presStyleIdx="11" presStyleCnt="26"/>
      <dgm:spPr/>
      <dgm:t>
        <a:bodyPr/>
        <a:lstStyle/>
        <a:p>
          <a:endParaRPr kumimoji="1" lang="ja-JP" altLang="en-US"/>
        </a:p>
      </dgm:t>
    </dgm:pt>
    <dgm:pt modelId="{525D85DD-9CCF-4A70-BA98-E4777D5ED3CB}" type="pres">
      <dgm:prSet presAssocID="{F4A474D4-ECA0-4FB0-8E5E-7FF5206A4095}" presName="connTx" presStyleLbl="parChTrans1D4" presStyleIdx="11" presStyleCnt="26"/>
      <dgm:spPr/>
      <dgm:t>
        <a:bodyPr/>
        <a:lstStyle/>
        <a:p>
          <a:endParaRPr kumimoji="1" lang="ja-JP" altLang="en-US"/>
        </a:p>
      </dgm:t>
    </dgm:pt>
    <dgm:pt modelId="{2DDCA831-8FAD-4B5A-8093-73D50463B559}" type="pres">
      <dgm:prSet presAssocID="{BC16DDBF-FBF0-432B-A9B8-35B21AF6CFD6}" presName="root2" presStyleCnt="0"/>
      <dgm:spPr/>
    </dgm:pt>
    <dgm:pt modelId="{D19382FD-6662-4264-8D0C-94779523118B}" type="pres">
      <dgm:prSet presAssocID="{BC16DDBF-FBF0-432B-A9B8-35B21AF6CFD6}" presName="LevelTwoTextNode" presStyleLbl="node4" presStyleIdx="11" presStyleCnt="26" custScaleX="194872" custLinFactNeighborX="-28384">
        <dgm:presLayoutVars>
          <dgm:chPref val="3"/>
        </dgm:presLayoutVars>
      </dgm:prSet>
      <dgm:spPr/>
      <dgm:t>
        <a:bodyPr/>
        <a:lstStyle/>
        <a:p>
          <a:endParaRPr kumimoji="1" lang="ja-JP" altLang="en-US"/>
        </a:p>
      </dgm:t>
    </dgm:pt>
    <dgm:pt modelId="{05BFCD33-8181-4300-9C1A-5C244DC74FE9}" type="pres">
      <dgm:prSet presAssocID="{BC16DDBF-FBF0-432B-A9B8-35B21AF6CFD6}" presName="level3hierChild" presStyleCnt="0"/>
      <dgm:spPr/>
    </dgm:pt>
    <dgm:pt modelId="{69099A66-F52A-403F-9BA7-AA7303BA46C2}" type="pres">
      <dgm:prSet presAssocID="{F458CDFA-0B9A-4852-88CB-C71171419907}" presName="conn2-1" presStyleLbl="parChTrans1D3" presStyleIdx="3" presStyleCnt="6"/>
      <dgm:spPr/>
      <dgm:t>
        <a:bodyPr/>
        <a:lstStyle/>
        <a:p>
          <a:endParaRPr kumimoji="1" lang="ja-JP" altLang="en-US"/>
        </a:p>
      </dgm:t>
    </dgm:pt>
    <dgm:pt modelId="{FC073CE4-2AD0-4177-95D9-11F7AB424E94}" type="pres">
      <dgm:prSet presAssocID="{F458CDFA-0B9A-4852-88CB-C71171419907}" presName="connTx" presStyleLbl="parChTrans1D3" presStyleIdx="3" presStyleCnt="6"/>
      <dgm:spPr/>
      <dgm:t>
        <a:bodyPr/>
        <a:lstStyle/>
        <a:p>
          <a:endParaRPr kumimoji="1" lang="ja-JP" altLang="en-US"/>
        </a:p>
      </dgm:t>
    </dgm:pt>
    <dgm:pt modelId="{DB8931D3-3AD4-4D87-A207-F94E66121078}" type="pres">
      <dgm:prSet presAssocID="{D4A42A8C-53F6-4B5F-86FC-3A9F07126C5F}" presName="root2" presStyleCnt="0"/>
      <dgm:spPr/>
    </dgm:pt>
    <dgm:pt modelId="{6DA9819B-DC08-4401-9CC1-C878E19C229D}" type="pres">
      <dgm:prSet presAssocID="{D4A42A8C-53F6-4B5F-86FC-3A9F07126C5F}" presName="LevelTwoTextNode" presStyleLbl="node3" presStyleIdx="3" presStyleCnt="6" custScaleX="110000" custLinFactNeighborX="-18774">
        <dgm:presLayoutVars>
          <dgm:chPref val="3"/>
        </dgm:presLayoutVars>
      </dgm:prSet>
      <dgm:spPr/>
      <dgm:t>
        <a:bodyPr/>
        <a:lstStyle/>
        <a:p>
          <a:endParaRPr kumimoji="1" lang="ja-JP" altLang="en-US"/>
        </a:p>
      </dgm:t>
    </dgm:pt>
    <dgm:pt modelId="{2556ED3B-5B90-4A78-A454-FF4A0FE6FE41}" type="pres">
      <dgm:prSet presAssocID="{D4A42A8C-53F6-4B5F-86FC-3A9F07126C5F}" presName="level3hierChild" presStyleCnt="0"/>
      <dgm:spPr/>
    </dgm:pt>
    <dgm:pt modelId="{DB5816D2-08E1-41C6-BEA4-AE516ABE6662}" type="pres">
      <dgm:prSet presAssocID="{26BE926B-8249-40F7-922C-35C09AEE2AD4}" presName="conn2-1" presStyleLbl="parChTrans1D4" presStyleIdx="12" presStyleCnt="26"/>
      <dgm:spPr/>
      <dgm:t>
        <a:bodyPr/>
        <a:lstStyle/>
        <a:p>
          <a:endParaRPr kumimoji="1" lang="ja-JP" altLang="en-US"/>
        </a:p>
      </dgm:t>
    </dgm:pt>
    <dgm:pt modelId="{823B92AB-EA85-4485-9B05-669EEA93F0C1}" type="pres">
      <dgm:prSet presAssocID="{26BE926B-8249-40F7-922C-35C09AEE2AD4}" presName="connTx" presStyleLbl="parChTrans1D4" presStyleIdx="12" presStyleCnt="26"/>
      <dgm:spPr/>
      <dgm:t>
        <a:bodyPr/>
        <a:lstStyle/>
        <a:p>
          <a:endParaRPr kumimoji="1" lang="ja-JP" altLang="en-US"/>
        </a:p>
      </dgm:t>
    </dgm:pt>
    <dgm:pt modelId="{EE13FB97-8BF2-4B1B-96CA-3CAAC055318C}" type="pres">
      <dgm:prSet presAssocID="{12FF9180-F63F-42A0-A476-1AF99097422B}" presName="root2" presStyleCnt="0"/>
      <dgm:spPr/>
    </dgm:pt>
    <dgm:pt modelId="{584F27A0-2C44-43BE-953C-8F6F2A204350}" type="pres">
      <dgm:prSet presAssocID="{12FF9180-F63F-42A0-A476-1AF99097422B}" presName="LevelTwoTextNode" presStyleLbl="node4" presStyleIdx="12" presStyleCnt="26" custScaleX="146410" custLinFactNeighborX="-22729">
        <dgm:presLayoutVars>
          <dgm:chPref val="3"/>
        </dgm:presLayoutVars>
      </dgm:prSet>
      <dgm:spPr/>
      <dgm:t>
        <a:bodyPr/>
        <a:lstStyle/>
        <a:p>
          <a:endParaRPr kumimoji="1" lang="ja-JP" altLang="en-US"/>
        </a:p>
      </dgm:t>
    </dgm:pt>
    <dgm:pt modelId="{B5C29D9F-BDFD-473F-BBCA-2A1460864579}" type="pres">
      <dgm:prSet presAssocID="{12FF9180-F63F-42A0-A476-1AF99097422B}" presName="level3hierChild" presStyleCnt="0"/>
      <dgm:spPr/>
    </dgm:pt>
    <dgm:pt modelId="{C22E26B6-4142-4046-AB35-8ADDB1BE62CC}" type="pres">
      <dgm:prSet presAssocID="{E7D2C3F1-B571-4A01-9CB5-2981A332F2CB}" presName="conn2-1" presStyleLbl="parChTrans1D4" presStyleIdx="13" presStyleCnt="26"/>
      <dgm:spPr/>
      <dgm:t>
        <a:bodyPr/>
        <a:lstStyle/>
        <a:p>
          <a:endParaRPr kumimoji="1" lang="ja-JP" altLang="en-US"/>
        </a:p>
      </dgm:t>
    </dgm:pt>
    <dgm:pt modelId="{036DFDC5-79A0-48E3-A702-27F6F699CE11}" type="pres">
      <dgm:prSet presAssocID="{E7D2C3F1-B571-4A01-9CB5-2981A332F2CB}" presName="connTx" presStyleLbl="parChTrans1D4" presStyleIdx="13" presStyleCnt="26"/>
      <dgm:spPr/>
      <dgm:t>
        <a:bodyPr/>
        <a:lstStyle/>
        <a:p>
          <a:endParaRPr kumimoji="1" lang="ja-JP" altLang="en-US"/>
        </a:p>
      </dgm:t>
    </dgm:pt>
    <dgm:pt modelId="{0CA5CCAB-FA14-46DA-851C-B8595F4D8A15}" type="pres">
      <dgm:prSet presAssocID="{A0F625E7-BCE9-4DAD-9851-8E605E8A0BF5}" presName="root2" presStyleCnt="0"/>
      <dgm:spPr/>
    </dgm:pt>
    <dgm:pt modelId="{3D071919-837B-4521-80D6-BB53506A8BE4}" type="pres">
      <dgm:prSet presAssocID="{A0F625E7-BCE9-4DAD-9851-8E605E8A0BF5}" presName="LevelTwoTextNode" presStyleLbl="node4" presStyleIdx="13" presStyleCnt="26" custScaleX="161051" custLinFactX="100000" custLinFactNeighborX="111815">
        <dgm:presLayoutVars>
          <dgm:chPref val="3"/>
        </dgm:presLayoutVars>
      </dgm:prSet>
      <dgm:spPr/>
      <dgm:t>
        <a:bodyPr/>
        <a:lstStyle/>
        <a:p>
          <a:endParaRPr kumimoji="1" lang="ja-JP" altLang="en-US"/>
        </a:p>
      </dgm:t>
    </dgm:pt>
    <dgm:pt modelId="{BA2FD76B-FD19-484A-8D83-0D3064456247}" type="pres">
      <dgm:prSet presAssocID="{A0F625E7-BCE9-4DAD-9851-8E605E8A0BF5}" presName="level3hierChild" presStyleCnt="0"/>
      <dgm:spPr/>
    </dgm:pt>
    <dgm:pt modelId="{5C88CED9-0C5C-4B9D-80F4-1351F0030B23}" type="pres">
      <dgm:prSet presAssocID="{6B8888A0-BC93-4DBF-A0A3-169C6AF018AD}" presName="conn2-1" presStyleLbl="parChTrans1D4" presStyleIdx="14" presStyleCnt="26"/>
      <dgm:spPr/>
      <dgm:t>
        <a:bodyPr/>
        <a:lstStyle/>
        <a:p>
          <a:endParaRPr kumimoji="1" lang="ja-JP" altLang="en-US"/>
        </a:p>
      </dgm:t>
    </dgm:pt>
    <dgm:pt modelId="{E11355E2-9FC8-48E0-B921-89DCEE222BE0}" type="pres">
      <dgm:prSet presAssocID="{6B8888A0-BC93-4DBF-A0A3-169C6AF018AD}" presName="connTx" presStyleLbl="parChTrans1D4" presStyleIdx="14" presStyleCnt="26"/>
      <dgm:spPr/>
      <dgm:t>
        <a:bodyPr/>
        <a:lstStyle/>
        <a:p>
          <a:endParaRPr kumimoji="1" lang="ja-JP" altLang="en-US"/>
        </a:p>
      </dgm:t>
    </dgm:pt>
    <dgm:pt modelId="{98DB58E9-BE10-4F67-809E-36855A6FC32C}" type="pres">
      <dgm:prSet presAssocID="{22C63188-365A-4E0F-B750-F154A464FF71}" presName="root2" presStyleCnt="0"/>
      <dgm:spPr/>
    </dgm:pt>
    <dgm:pt modelId="{831A5E16-41CB-4C3B-9545-E17534CAE166}" type="pres">
      <dgm:prSet presAssocID="{22C63188-365A-4E0F-B750-F154A464FF71}" presName="LevelTwoTextNode" presStyleLbl="node4" presStyleIdx="14" presStyleCnt="26" custScaleX="143975" custLinFactNeighborX="-22729">
        <dgm:presLayoutVars>
          <dgm:chPref val="3"/>
        </dgm:presLayoutVars>
      </dgm:prSet>
      <dgm:spPr/>
      <dgm:t>
        <a:bodyPr/>
        <a:lstStyle/>
        <a:p>
          <a:endParaRPr kumimoji="1" lang="ja-JP" altLang="en-US"/>
        </a:p>
      </dgm:t>
    </dgm:pt>
    <dgm:pt modelId="{95850069-03B2-4307-AF97-3B133036C040}" type="pres">
      <dgm:prSet presAssocID="{22C63188-365A-4E0F-B750-F154A464FF71}" presName="level3hierChild" presStyleCnt="0"/>
      <dgm:spPr/>
    </dgm:pt>
    <dgm:pt modelId="{AEA55A1A-C085-4FED-AF9B-E97892AF44B2}" type="pres">
      <dgm:prSet presAssocID="{30BB0C6F-7A4D-4566-9E56-DD46734B39A9}" presName="conn2-1" presStyleLbl="parChTrans1D4" presStyleIdx="15" presStyleCnt="26"/>
      <dgm:spPr/>
      <dgm:t>
        <a:bodyPr/>
        <a:lstStyle/>
        <a:p>
          <a:endParaRPr kumimoji="1" lang="ja-JP" altLang="en-US"/>
        </a:p>
      </dgm:t>
    </dgm:pt>
    <dgm:pt modelId="{A99D2271-178B-49A7-B46E-434B31413860}" type="pres">
      <dgm:prSet presAssocID="{30BB0C6F-7A4D-4566-9E56-DD46734B39A9}" presName="connTx" presStyleLbl="parChTrans1D4" presStyleIdx="15" presStyleCnt="26"/>
      <dgm:spPr/>
      <dgm:t>
        <a:bodyPr/>
        <a:lstStyle/>
        <a:p>
          <a:endParaRPr kumimoji="1" lang="ja-JP" altLang="en-US"/>
        </a:p>
      </dgm:t>
    </dgm:pt>
    <dgm:pt modelId="{93D382A9-7515-4F50-8D9B-4CDF64AF8403}" type="pres">
      <dgm:prSet presAssocID="{E448B1EA-EC83-42F3-97FC-A6A444ACF2BC}" presName="root2" presStyleCnt="0"/>
      <dgm:spPr/>
    </dgm:pt>
    <dgm:pt modelId="{AE5938D6-A610-4A98-B7A8-7AC0AF4AE590}" type="pres">
      <dgm:prSet presAssocID="{E448B1EA-EC83-42F3-97FC-A6A444ACF2BC}" presName="LevelTwoTextNode" presStyleLbl="node4" presStyleIdx="15" presStyleCnt="26" custScaleX="194872" custLinFactNeighborX="-26295">
        <dgm:presLayoutVars>
          <dgm:chPref val="3"/>
        </dgm:presLayoutVars>
      </dgm:prSet>
      <dgm:spPr/>
      <dgm:t>
        <a:bodyPr/>
        <a:lstStyle/>
        <a:p>
          <a:endParaRPr kumimoji="1" lang="ja-JP" altLang="en-US"/>
        </a:p>
      </dgm:t>
    </dgm:pt>
    <dgm:pt modelId="{F2976574-86F1-496A-BAE2-7C1E34AB4E7D}" type="pres">
      <dgm:prSet presAssocID="{E448B1EA-EC83-42F3-97FC-A6A444ACF2BC}" presName="level3hierChild" presStyleCnt="0"/>
      <dgm:spPr/>
    </dgm:pt>
    <dgm:pt modelId="{0DC9D3A8-1D7C-4487-94D6-D65DF2F2D22B}" type="pres">
      <dgm:prSet presAssocID="{CE47FE5E-6769-4535-9E4C-3FAA49B5535C}" presName="conn2-1" presStyleLbl="parChTrans1D4" presStyleIdx="16" presStyleCnt="26"/>
      <dgm:spPr/>
      <dgm:t>
        <a:bodyPr/>
        <a:lstStyle/>
        <a:p>
          <a:endParaRPr kumimoji="1" lang="ja-JP" altLang="en-US"/>
        </a:p>
      </dgm:t>
    </dgm:pt>
    <dgm:pt modelId="{F7FFA0B5-F01B-4960-8743-2E1F2B85EE4F}" type="pres">
      <dgm:prSet presAssocID="{CE47FE5E-6769-4535-9E4C-3FAA49B5535C}" presName="connTx" presStyleLbl="parChTrans1D4" presStyleIdx="16" presStyleCnt="26"/>
      <dgm:spPr/>
      <dgm:t>
        <a:bodyPr/>
        <a:lstStyle/>
        <a:p>
          <a:endParaRPr kumimoji="1" lang="ja-JP" altLang="en-US"/>
        </a:p>
      </dgm:t>
    </dgm:pt>
    <dgm:pt modelId="{D721DCA6-D18B-4017-BC70-85183BC1352C}" type="pres">
      <dgm:prSet presAssocID="{8C4A8686-8696-4342-8A52-162DEE1C4D2E}" presName="root2" presStyleCnt="0"/>
      <dgm:spPr/>
    </dgm:pt>
    <dgm:pt modelId="{2AE368E9-B1FD-478A-95FA-8FC746CFA2B1}" type="pres">
      <dgm:prSet presAssocID="{8C4A8686-8696-4342-8A52-162DEE1C4D2E}" presName="LevelTwoTextNode" presStyleLbl="node4" presStyleIdx="16" presStyleCnt="26" custScaleX="161051" custLinFactNeighborX="-19333">
        <dgm:presLayoutVars>
          <dgm:chPref val="3"/>
        </dgm:presLayoutVars>
      </dgm:prSet>
      <dgm:spPr/>
      <dgm:t>
        <a:bodyPr/>
        <a:lstStyle/>
        <a:p>
          <a:endParaRPr kumimoji="1" lang="ja-JP" altLang="en-US"/>
        </a:p>
      </dgm:t>
    </dgm:pt>
    <dgm:pt modelId="{0486C284-586B-4140-8A31-3DEE29FECA92}" type="pres">
      <dgm:prSet presAssocID="{8C4A8686-8696-4342-8A52-162DEE1C4D2E}" presName="level3hierChild" presStyleCnt="0"/>
      <dgm:spPr/>
    </dgm:pt>
    <dgm:pt modelId="{6CC197DC-4B5B-4E37-AB93-F03D760D2149}" type="pres">
      <dgm:prSet presAssocID="{E64FEF2C-970A-4B13-9552-AC7F28AF2FC4}" presName="conn2-1" presStyleLbl="parChTrans1D4" presStyleIdx="17" presStyleCnt="26"/>
      <dgm:spPr/>
      <dgm:t>
        <a:bodyPr/>
        <a:lstStyle/>
        <a:p>
          <a:endParaRPr kumimoji="1" lang="ja-JP" altLang="en-US"/>
        </a:p>
      </dgm:t>
    </dgm:pt>
    <dgm:pt modelId="{F10536A3-D9A0-4464-A721-801DE51B8C1A}" type="pres">
      <dgm:prSet presAssocID="{E64FEF2C-970A-4B13-9552-AC7F28AF2FC4}" presName="connTx" presStyleLbl="parChTrans1D4" presStyleIdx="17" presStyleCnt="26"/>
      <dgm:spPr/>
      <dgm:t>
        <a:bodyPr/>
        <a:lstStyle/>
        <a:p>
          <a:endParaRPr kumimoji="1" lang="ja-JP" altLang="en-US"/>
        </a:p>
      </dgm:t>
    </dgm:pt>
    <dgm:pt modelId="{E79CCCFD-5EAC-4B54-8CD4-6E97D3D5D243}" type="pres">
      <dgm:prSet presAssocID="{09314D19-A695-464A-BA1B-4A180EE2D6F2}" presName="root2" presStyleCnt="0"/>
      <dgm:spPr/>
    </dgm:pt>
    <dgm:pt modelId="{1B77A183-63A6-4DC1-9533-CF54EEDD7D4A}" type="pres">
      <dgm:prSet presAssocID="{09314D19-A695-464A-BA1B-4A180EE2D6F2}" presName="LevelTwoTextNode" presStyleLbl="node4" presStyleIdx="17" presStyleCnt="26" custScaleX="194872" custLinFactNeighborX="-26295">
        <dgm:presLayoutVars>
          <dgm:chPref val="3"/>
        </dgm:presLayoutVars>
      </dgm:prSet>
      <dgm:spPr/>
      <dgm:t>
        <a:bodyPr/>
        <a:lstStyle/>
        <a:p>
          <a:endParaRPr kumimoji="1" lang="ja-JP" altLang="en-US"/>
        </a:p>
      </dgm:t>
    </dgm:pt>
    <dgm:pt modelId="{32545413-E5DE-41B8-8F6F-FDD7A8FBA95F}" type="pres">
      <dgm:prSet presAssocID="{09314D19-A695-464A-BA1B-4A180EE2D6F2}" presName="level3hierChild" presStyleCnt="0"/>
      <dgm:spPr/>
    </dgm:pt>
    <dgm:pt modelId="{E0031EBB-49BB-4609-8257-2076ECD26731}" type="pres">
      <dgm:prSet presAssocID="{B1619D9C-BB91-4C31-BC18-C3295A0FACC9}" presName="conn2-1" presStyleLbl="parChTrans1D4" presStyleIdx="18" presStyleCnt="26"/>
      <dgm:spPr/>
      <dgm:t>
        <a:bodyPr/>
        <a:lstStyle/>
        <a:p>
          <a:endParaRPr kumimoji="1" lang="ja-JP" altLang="en-US"/>
        </a:p>
      </dgm:t>
    </dgm:pt>
    <dgm:pt modelId="{BEF85F49-2238-4B1D-867D-A2DE567AE2DC}" type="pres">
      <dgm:prSet presAssocID="{B1619D9C-BB91-4C31-BC18-C3295A0FACC9}" presName="connTx" presStyleLbl="parChTrans1D4" presStyleIdx="18" presStyleCnt="26"/>
      <dgm:spPr/>
      <dgm:t>
        <a:bodyPr/>
        <a:lstStyle/>
        <a:p>
          <a:endParaRPr kumimoji="1" lang="ja-JP" altLang="en-US"/>
        </a:p>
      </dgm:t>
    </dgm:pt>
    <dgm:pt modelId="{C17F3B6B-73FA-42F2-A8F9-32E5E23192A7}" type="pres">
      <dgm:prSet presAssocID="{0D946831-358C-4254-8266-A09C670393B6}" presName="root2" presStyleCnt="0"/>
      <dgm:spPr/>
    </dgm:pt>
    <dgm:pt modelId="{1BD69E00-6C6D-4656-BF0A-9686822CE77D}" type="pres">
      <dgm:prSet presAssocID="{0D946831-358C-4254-8266-A09C670393B6}" presName="LevelTwoTextNode" presStyleLbl="node4" presStyleIdx="18" presStyleCnt="26" custScaleX="161051" custLinFactNeighborX="-19333">
        <dgm:presLayoutVars>
          <dgm:chPref val="3"/>
        </dgm:presLayoutVars>
      </dgm:prSet>
      <dgm:spPr/>
      <dgm:t>
        <a:bodyPr/>
        <a:lstStyle/>
        <a:p>
          <a:endParaRPr kumimoji="1" lang="ja-JP" altLang="en-US"/>
        </a:p>
      </dgm:t>
    </dgm:pt>
    <dgm:pt modelId="{C49340FC-FA02-46E0-A591-F9D204CBEDCA}" type="pres">
      <dgm:prSet presAssocID="{0D946831-358C-4254-8266-A09C670393B6}" presName="level3hierChild" presStyleCnt="0"/>
      <dgm:spPr/>
    </dgm:pt>
    <dgm:pt modelId="{EECB7906-444B-4DAE-8CA0-901FBD4134FA}" type="pres">
      <dgm:prSet presAssocID="{1E41BE76-12DD-4D84-B696-F0C21A11FD60}" presName="conn2-1" presStyleLbl="parChTrans1D4" presStyleIdx="19" presStyleCnt="26"/>
      <dgm:spPr/>
      <dgm:t>
        <a:bodyPr/>
        <a:lstStyle/>
        <a:p>
          <a:endParaRPr kumimoji="1" lang="ja-JP" altLang="en-US"/>
        </a:p>
      </dgm:t>
    </dgm:pt>
    <dgm:pt modelId="{3901EEB2-4DE4-4CD0-B060-FE90AD567CAF}" type="pres">
      <dgm:prSet presAssocID="{1E41BE76-12DD-4D84-B696-F0C21A11FD60}" presName="connTx" presStyleLbl="parChTrans1D4" presStyleIdx="19" presStyleCnt="26"/>
      <dgm:spPr/>
      <dgm:t>
        <a:bodyPr/>
        <a:lstStyle/>
        <a:p>
          <a:endParaRPr kumimoji="1" lang="ja-JP" altLang="en-US"/>
        </a:p>
      </dgm:t>
    </dgm:pt>
    <dgm:pt modelId="{4C2015E3-C542-4F92-95B8-6A8454C0FB85}" type="pres">
      <dgm:prSet presAssocID="{933FAE83-875C-4533-83A1-9D590A69490B}" presName="root2" presStyleCnt="0"/>
      <dgm:spPr/>
    </dgm:pt>
    <dgm:pt modelId="{A3B00652-6F91-4FA6-9AE0-6F9DDA015A05}" type="pres">
      <dgm:prSet presAssocID="{933FAE83-875C-4533-83A1-9D590A69490B}" presName="LevelTwoTextNode" presStyleLbl="node4" presStyleIdx="19" presStyleCnt="26" custScaleX="194872" custLinFactNeighborX="-26295">
        <dgm:presLayoutVars>
          <dgm:chPref val="3"/>
        </dgm:presLayoutVars>
      </dgm:prSet>
      <dgm:spPr/>
      <dgm:t>
        <a:bodyPr/>
        <a:lstStyle/>
        <a:p>
          <a:endParaRPr kumimoji="1" lang="ja-JP" altLang="en-US"/>
        </a:p>
      </dgm:t>
    </dgm:pt>
    <dgm:pt modelId="{E10F3A27-7AFD-4412-8053-8B131E91BCF4}" type="pres">
      <dgm:prSet presAssocID="{933FAE83-875C-4533-83A1-9D590A69490B}" presName="level3hierChild" presStyleCnt="0"/>
      <dgm:spPr/>
    </dgm:pt>
    <dgm:pt modelId="{80880F5F-4FDB-4CCF-8F31-82B43E0F4AA7}" type="pres">
      <dgm:prSet presAssocID="{C9481663-AB6B-487C-890B-4398D5F185E5}" presName="conn2-1" presStyleLbl="parChTrans1D4" presStyleIdx="20" presStyleCnt="26"/>
      <dgm:spPr/>
      <dgm:t>
        <a:bodyPr/>
        <a:lstStyle/>
        <a:p>
          <a:endParaRPr kumimoji="1" lang="ja-JP" altLang="en-US"/>
        </a:p>
      </dgm:t>
    </dgm:pt>
    <dgm:pt modelId="{26E2932B-5430-4645-888B-DA369DF7F62B}" type="pres">
      <dgm:prSet presAssocID="{C9481663-AB6B-487C-890B-4398D5F185E5}" presName="connTx" presStyleLbl="parChTrans1D4" presStyleIdx="20" presStyleCnt="26"/>
      <dgm:spPr/>
      <dgm:t>
        <a:bodyPr/>
        <a:lstStyle/>
        <a:p>
          <a:endParaRPr kumimoji="1" lang="ja-JP" altLang="en-US"/>
        </a:p>
      </dgm:t>
    </dgm:pt>
    <dgm:pt modelId="{B3F567E8-1AD8-4BCC-90A6-0F0CC6F13D11}" type="pres">
      <dgm:prSet presAssocID="{5A94ED04-F71F-4EF0-B8E2-2BD9CB6A2E24}" presName="root2" presStyleCnt="0"/>
      <dgm:spPr/>
    </dgm:pt>
    <dgm:pt modelId="{2226CC08-DBD7-4104-8840-B69DBA5DCFE6}" type="pres">
      <dgm:prSet presAssocID="{5A94ED04-F71F-4EF0-B8E2-2BD9CB6A2E24}" presName="LevelTwoTextNode" presStyleLbl="node4" presStyleIdx="20" presStyleCnt="26" custScaleX="161051" custLinFactNeighborX="-19333">
        <dgm:presLayoutVars>
          <dgm:chPref val="3"/>
        </dgm:presLayoutVars>
      </dgm:prSet>
      <dgm:spPr/>
      <dgm:t>
        <a:bodyPr/>
        <a:lstStyle/>
        <a:p>
          <a:endParaRPr kumimoji="1" lang="ja-JP" altLang="en-US"/>
        </a:p>
      </dgm:t>
    </dgm:pt>
    <dgm:pt modelId="{496C76C6-5585-4D3B-80D7-3021CC79BB32}" type="pres">
      <dgm:prSet presAssocID="{5A94ED04-F71F-4EF0-B8E2-2BD9CB6A2E24}" presName="level3hierChild" presStyleCnt="0"/>
      <dgm:spPr/>
    </dgm:pt>
    <dgm:pt modelId="{6B0798D1-C0B8-4555-9417-DBBD03DCD29D}" type="pres">
      <dgm:prSet presAssocID="{F91EAD8E-BB7B-43CF-9BF4-FADA74322B98}" presName="conn2-1" presStyleLbl="parChTrans1D3" presStyleIdx="4" presStyleCnt="6"/>
      <dgm:spPr/>
      <dgm:t>
        <a:bodyPr/>
        <a:lstStyle/>
        <a:p>
          <a:endParaRPr kumimoji="1" lang="ja-JP" altLang="en-US"/>
        </a:p>
      </dgm:t>
    </dgm:pt>
    <dgm:pt modelId="{5A42E4AD-B731-4F63-BDEB-69980E66088B}" type="pres">
      <dgm:prSet presAssocID="{F91EAD8E-BB7B-43CF-9BF4-FADA74322B98}" presName="connTx" presStyleLbl="parChTrans1D3" presStyleIdx="4" presStyleCnt="6"/>
      <dgm:spPr/>
      <dgm:t>
        <a:bodyPr/>
        <a:lstStyle/>
        <a:p>
          <a:endParaRPr kumimoji="1" lang="ja-JP" altLang="en-US"/>
        </a:p>
      </dgm:t>
    </dgm:pt>
    <dgm:pt modelId="{1F9C0720-CA13-4408-86A9-CC78C9F3F609}" type="pres">
      <dgm:prSet presAssocID="{6B8BD168-1096-4A85-AE2E-38521AE3F219}" presName="root2" presStyleCnt="0"/>
      <dgm:spPr/>
    </dgm:pt>
    <dgm:pt modelId="{19A9B972-8675-4DBD-B5B2-9CDB0285A51E}" type="pres">
      <dgm:prSet presAssocID="{6B8BD168-1096-4A85-AE2E-38521AE3F219}" presName="LevelTwoTextNode" presStyleLbl="node3" presStyleIdx="4" presStyleCnt="6" custScaleX="110000" custLinFactNeighborX="-18774">
        <dgm:presLayoutVars>
          <dgm:chPref val="3"/>
        </dgm:presLayoutVars>
      </dgm:prSet>
      <dgm:spPr/>
      <dgm:t>
        <a:bodyPr/>
        <a:lstStyle/>
        <a:p>
          <a:endParaRPr kumimoji="1" lang="ja-JP" altLang="en-US"/>
        </a:p>
      </dgm:t>
    </dgm:pt>
    <dgm:pt modelId="{0AA41AC5-BE33-491B-BB31-4AD54FF5AA4C}" type="pres">
      <dgm:prSet presAssocID="{6B8BD168-1096-4A85-AE2E-38521AE3F219}" presName="level3hierChild" presStyleCnt="0"/>
      <dgm:spPr/>
    </dgm:pt>
    <dgm:pt modelId="{A63C7903-A809-4A2C-92A4-52621DE6CE51}" type="pres">
      <dgm:prSet presAssocID="{1C07D721-B298-4AF5-99BC-6A93BB274CA5}" presName="conn2-1" presStyleLbl="parChTrans1D4" presStyleIdx="21" presStyleCnt="26"/>
      <dgm:spPr/>
      <dgm:t>
        <a:bodyPr/>
        <a:lstStyle/>
        <a:p>
          <a:endParaRPr kumimoji="1" lang="ja-JP" altLang="en-US"/>
        </a:p>
      </dgm:t>
    </dgm:pt>
    <dgm:pt modelId="{AC33AA39-824A-46C3-AAE7-039DE154B699}" type="pres">
      <dgm:prSet presAssocID="{1C07D721-B298-4AF5-99BC-6A93BB274CA5}" presName="connTx" presStyleLbl="parChTrans1D4" presStyleIdx="21" presStyleCnt="26"/>
      <dgm:spPr/>
      <dgm:t>
        <a:bodyPr/>
        <a:lstStyle/>
        <a:p>
          <a:endParaRPr kumimoji="1" lang="ja-JP" altLang="en-US"/>
        </a:p>
      </dgm:t>
    </dgm:pt>
    <dgm:pt modelId="{C688738F-F77A-418A-AEFF-9F6648C86FA7}" type="pres">
      <dgm:prSet presAssocID="{38D76CD0-F050-442B-97B7-BAEE8EE2C908}" presName="root2" presStyleCnt="0"/>
      <dgm:spPr/>
    </dgm:pt>
    <dgm:pt modelId="{F18AF909-2C4E-49EB-99C3-3162CF6892E4}" type="pres">
      <dgm:prSet presAssocID="{38D76CD0-F050-442B-97B7-BAEE8EE2C908}" presName="LevelTwoTextNode" presStyleLbl="node4" presStyleIdx="21" presStyleCnt="26" custScaleX="133100" custLinFactNeighborX="-22729">
        <dgm:presLayoutVars>
          <dgm:chPref val="3"/>
        </dgm:presLayoutVars>
      </dgm:prSet>
      <dgm:spPr/>
      <dgm:t>
        <a:bodyPr/>
        <a:lstStyle/>
        <a:p>
          <a:endParaRPr kumimoji="1" lang="ja-JP" altLang="en-US"/>
        </a:p>
      </dgm:t>
    </dgm:pt>
    <dgm:pt modelId="{CDCBACA6-A753-464D-BD59-10F89FEB5209}" type="pres">
      <dgm:prSet presAssocID="{38D76CD0-F050-442B-97B7-BAEE8EE2C908}" presName="level3hierChild" presStyleCnt="0"/>
      <dgm:spPr/>
    </dgm:pt>
    <dgm:pt modelId="{8653ED28-455B-478F-AEB6-AD51331FDDD8}" type="pres">
      <dgm:prSet presAssocID="{AE14862C-17DB-4617-9E5E-D526A0C6F7AD}" presName="conn2-1" presStyleLbl="parChTrans1D4" presStyleIdx="22" presStyleCnt="26"/>
      <dgm:spPr/>
      <dgm:t>
        <a:bodyPr/>
        <a:lstStyle/>
        <a:p>
          <a:endParaRPr kumimoji="1" lang="ja-JP" altLang="en-US"/>
        </a:p>
      </dgm:t>
    </dgm:pt>
    <dgm:pt modelId="{F1122103-CA28-4622-8F8B-98E0CD820971}" type="pres">
      <dgm:prSet presAssocID="{AE14862C-17DB-4617-9E5E-D526A0C6F7AD}" presName="connTx" presStyleLbl="parChTrans1D4" presStyleIdx="22" presStyleCnt="26"/>
      <dgm:spPr/>
      <dgm:t>
        <a:bodyPr/>
        <a:lstStyle/>
        <a:p>
          <a:endParaRPr kumimoji="1" lang="ja-JP" altLang="en-US"/>
        </a:p>
      </dgm:t>
    </dgm:pt>
    <dgm:pt modelId="{0B36AA2F-403D-44CB-AA99-3F5228D7EF47}" type="pres">
      <dgm:prSet presAssocID="{934E934F-E13E-47E1-888B-DEFD0886EFB7}" presName="root2" presStyleCnt="0"/>
      <dgm:spPr/>
    </dgm:pt>
    <dgm:pt modelId="{B3FC1479-2473-4E7D-9E61-CA89C673D21F}" type="pres">
      <dgm:prSet presAssocID="{934E934F-E13E-47E1-888B-DEFD0886EFB7}" presName="LevelTwoTextNode" presStyleLbl="node4" presStyleIdx="22" presStyleCnt="26" custScaleX="192645" custLinFactNeighborX="-13306">
        <dgm:presLayoutVars>
          <dgm:chPref val="3"/>
        </dgm:presLayoutVars>
      </dgm:prSet>
      <dgm:spPr/>
      <dgm:t>
        <a:bodyPr/>
        <a:lstStyle/>
        <a:p>
          <a:endParaRPr kumimoji="1" lang="ja-JP" altLang="en-US"/>
        </a:p>
      </dgm:t>
    </dgm:pt>
    <dgm:pt modelId="{882BAB03-80AD-40C2-BA38-94BFBC1E67BB}" type="pres">
      <dgm:prSet presAssocID="{934E934F-E13E-47E1-888B-DEFD0886EFB7}" presName="level3hierChild" presStyleCnt="0"/>
      <dgm:spPr/>
    </dgm:pt>
    <dgm:pt modelId="{F5E7F016-A74C-454C-A5B8-804A7FEF3430}" type="pres">
      <dgm:prSet presAssocID="{777F93A5-CAC6-49CF-B380-6942BAA3DF3D}" presName="conn2-1" presStyleLbl="parChTrans1D4" presStyleIdx="23" presStyleCnt="26"/>
      <dgm:spPr/>
      <dgm:t>
        <a:bodyPr/>
        <a:lstStyle/>
        <a:p>
          <a:endParaRPr kumimoji="1" lang="ja-JP" altLang="en-US"/>
        </a:p>
      </dgm:t>
    </dgm:pt>
    <dgm:pt modelId="{642B2E09-800F-4702-9AEE-6F1A6C31EE15}" type="pres">
      <dgm:prSet presAssocID="{777F93A5-CAC6-49CF-B380-6942BAA3DF3D}" presName="connTx" presStyleLbl="parChTrans1D4" presStyleIdx="23" presStyleCnt="26"/>
      <dgm:spPr/>
      <dgm:t>
        <a:bodyPr/>
        <a:lstStyle/>
        <a:p>
          <a:endParaRPr kumimoji="1" lang="ja-JP" altLang="en-US"/>
        </a:p>
      </dgm:t>
    </dgm:pt>
    <dgm:pt modelId="{06C6AA36-5584-4996-ACAA-E3B510994E57}" type="pres">
      <dgm:prSet presAssocID="{3E2EDFF0-B0C5-44BC-B3C7-1D5818710969}" presName="root2" presStyleCnt="0"/>
      <dgm:spPr/>
    </dgm:pt>
    <dgm:pt modelId="{3A9C3E22-3E27-421B-B884-AF8BFDB93D20}" type="pres">
      <dgm:prSet presAssocID="{3E2EDFF0-B0C5-44BC-B3C7-1D5818710969}" presName="LevelTwoTextNode" presStyleLbl="node4" presStyleIdx="23" presStyleCnt="26" custScaleX="133100" custLinFactNeighborX="-22729">
        <dgm:presLayoutVars>
          <dgm:chPref val="3"/>
        </dgm:presLayoutVars>
      </dgm:prSet>
      <dgm:spPr/>
      <dgm:t>
        <a:bodyPr/>
        <a:lstStyle/>
        <a:p>
          <a:endParaRPr kumimoji="1" lang="ja-JP" altLang="en-US"/>
        </a:p>
      </dgm:t>
    </dgm:pt>
    <dgm:pt modelId="{EEFF2ACA-2BD4-46D7-A39C-4809E800E070}" type="pres">
      <dgm:prSet presAssocID="{3E2EDFF0-B0C5-44BC-B3C7-1D5818710969}" presName="level3hierChild" presStyleCnt="0"/>
      <dgm:spPr/>
    </dgm:pt>
    <dgm:pt modelId="{E2783E14-5143-4C51-8BD1-A41BD584723E}" type="pres">
      <dgm:prSet presAssocID="{2F008EF4-E292-4825-89ED-CF270EA2D072}" presName="conn2-1" presStyleLbl="parChTrans1D4" presStyleIdx="24" presStyleCnt="26"/>
      <dgm:spPr/>
      <dgm:t>
        <a:bodyPr/>
        <a:lstStyle/>
        <a:p>
          <a:endParaRPr kumimoji="1" lang="ja-JP" altLang="en-US"/>
        </a:p>
      </dgm:t>
    </dgm:pt>
    <dgm:pt modelId="{64CA3A37-7D7A-4D8A-9513-AFFC25A00009}" type="pres">
      <dgm:prSet presAssocID="{2F008EF4-E292-4825-89ED-CF270EA2D072}" presName="connTx" presStyleLbl="parChTrans1D4" presStyleIdx="24" presStyleCnt="26"/>
      <dgm:spPr/>
      <dgm:t>
        <a:bodyPr/>
        <a:lstStyle/>
        <a:p>
          <a:endParaRPr kumimoji="1" lang="ja-JP" altLang="en-US"/>
        </a:p>
      </dgm:t>
    </dgm:pt>
    <dgm:pt modelId="{1CF19ACF-7C94-474C-B52F-DEDC9241E758}" type="pres">
      <dgm:prSet presAssocID="{8A6629D2-75B7-4DC1-A6F6-40F3F79D9ACE}" presName="root2" presStyleCnt="0"/>
      <dgm:spPr/>
    </dgm:pt>
    <dgm:pt modelId="{5F53168A-C5F7-4D46-9321-A13FB14A79CB}" type="pres">
      <dgm:prSet presAssocID="{8A6629D2-75B7-4DC1-A6F6-40F3F79D9ACE}" presName="LevelTwoTextNode" presStyleLbl="node4" presStyleIdx="24" presStyleCnt="26" custScaleX="186443" custLinFactNeighborX="-10320">
        <dgm:presLayoutVars>
          <dgm:chPref val="3"/>
        </dgm:presLayoutVars>
      </dgm:prSet>
      <dgm:spPr/>
      <dgm:t>
        <a:bodyPr/>
        <a:lstStyle/>
        <a:p>
          <a:endParaRPr kumimoji="1" lang="ja-JP" altLang="en-US"/>
        </a:p>
      </dgm:t>
    </dgm:pt>
    <dgm:pt modelId="{8658513D-3AC8-4DD9-B982-A1CEDDA5FE1D}" type="pres">
      <dgm:prSet presAssocID="{8A6629D2-75B7-4DC1-A6F6-40F3F79D9ACE}" presName="level3hierChild" presStyleCnt="0"/>
      <dgm:spPr/>
    </dgm:pt>
    <dgm:pt modelId="{5D066182-72E8-4390-93AD-B7D27D7B0268}" type="pres">
      <dgm:prSet presAssocID="{8E520709-1854-476C-BEFB-9107A2CC20CE}" presName="conn2-1" presStyleLbl="parChTrans1D3" presStyleIdx="5" presStyleCnt="6"/>
      <dgm:spPr/>
      <dgm:t>
        <a:bodyPr/>
        <a:lstStyle/>
        <a:p>
          <a:endParaRPr kumimoji="1" lang="ja-JP" altLang="en-US"/>
        </a:p>
      </dgm:t>
    </dgm:pt>
    <dgm:pt modelId="{59F77382-12F6-4D0A-80B3-A070D63D6144}" type="pres">
      <dgm:prSet presAssocID="{8E520709-1854-476C-BEFB-9107A2CC20CE}" presName="connTx" presStyleLbl="parChTrans1D3" presStyleIdx="5" presStyleCnt="6"/>
      <dgm:spPr/>
      <dgm:t>
        <a:bodyPr/>
        <a:lstStyle/>
        <a:p>
          <a:endParaRPr kumimoji="1" lang="ja-JP" altLang="en-US"/>
        </a:p>
      </dgm:t>
    </dgm:pt>
    <dgm:pt modelId="{FC61C25C-2C8E-4CCC-A502-AB2263D40B71}" type="pres">
      <dgm:prSet presAssocID="{01FF4AF3-098E-4CA7-98FB-9B8738E4CEBC}" presName="root2" presStyleCnt="0"/>
      <dgm:spPr/>
    </dgm:pt>
    <dgm:pt modelId="{2A805E66-2004-484C-92AF-9C4DD59718C9}" type="pres">
      <dgm:prSet presAssocID="{01FF4AF3-098E-4CA7-98FB-9B8738E4CEBC}" presName="LevelTwoTextNode" presStyleLbl="node3" presStyleIdx="5" presStyleCnt="6" custScaleX="110000" custLinFactNeighborX="-18774">
        <dgm:presLayoutVars>
          <dgm:chPref val="3"/>
        </dgm:presLayoutVars>
      </dgm:prSet>
      <dgm:spPr/>
      <dgm:t>
        <a:bodyPr/>
        <a:lstStyle/>
        <a:p>
          <a:endParaRPr kumimoji="1" lang="ja-JP" altLang="en-US"/>
        </a:p>
      </dgm:t>
    </dgm:pt>
    <dgm:pt modelId="{672904C8-427D-4E5D-8A80-30FAF43452E4}" type="pres">
      <dgm:prSet presAssocID="{01FF4AF3-098E-4CA7-98FB-9B8738E4CEBC}" presName="level3hierChild" presStyleCnt="0"/>
      <dgm:spPr/>
    </dgm:pt>
    <dgm:pt modelId="{BF52B8CA-2B81-45A9-B7B4-F26947BDE6EB}" type="pres">
      <dgm:prSet presAssocID="{8986B514-DA54-4249-91A7-AD599016D2C4}" presName="conn2-1" presStyleLbl="parChTrans1D4" presStyleIdx="25" presStyleCnt="26"/>
      <dgm:spPr/>
      <dgm:t>
        <a:bodyPr/>
        <a:lstStyle/>
        <a:p>
          <a:endParaRPr kumimoji="1" lang="ja-JP" altLang="en-US"/>
        </a:p>
      </dgm:t>
    </dgm:pt>
    <dgm:pt modelId="{D05A14A1-C156-423F-93FF-F01F789A18E4}" type="pres">
      <dgm:prSet presAssocID="{8986B514-DA54-4249-91A7-AD599016D2C4}" presName="connTx" presStyleLbl="parChTrans1D4" presStyleIdx="25" presStyleCnt="26"/>
      <dgm:spPr/>
      <dgm:t>
        <a:bodyPr/>
        <a:lstStyle/>
        <a:p>
          <a:endParaRPr kumimoji="1" lang="ja-JP" altLang="en-US"/>
        </a:p>
      </dgm:t>
    </dgm:pt>
    <dgm:pt modelId="{135ABA3D-75EB-49A5-BDEF-22C17C4273B2}" type="pres">
      <dgm:prSet presAssocID="{9AD22114-56DF-4E32-8284-B6EBA3D094F6}" presName="root2" presStyleCnt="0"/>
      <dgm:spPr/>
    </dgm:pt>
    <dgm:pt modelId="{9345A1C5-BDB9-4C5F-9D76-257B63CB6CE6}" type="pres">
      <dgm:prSet presAssocID="{9AD22114-56DF-4E32-8284-B6EBA3D094F6}" presName="LevelTwoTextNode" presStyleLbl="node4" presStyleIdx="25" presStyleCnt="26" custScaleX="192645" custLinFactX="62972" custLinFactNeighborX="100000">
        <dgm:presLayoutVars>
          <dgm:chPref val="3"/>
        </dgm:presLayoutVars>
      </dgm:prSet>
      <dgm:spPr/>
      <dgm:t>
        <a:bodyPr/>
        <a:lstStyle/>
        <a:p>
          <a:endParaRPr kumimoji="1" lang="ja-JP" altLang="en-US"/>
        </a:p>
      </dgm:t>
    </dgm:pt>
    <dgm:pt modelId="{7435083D-29A3-47D0-A5AC-9C2F0B585880}" type="pres">
      <dgm:prSet presAssocID="{9AD22114-56DF-4E32-8284-B6EBA3D094F6}" presName="level3hierChild" presStyleCnt="0"/>
      <dgm:spPr/>
    </dgm:pt>
  </dgm:ptLst>
  <dgm:cxnLst>
    <dgm:cxn modelId="{C7AD0965-1FBF-4C38-8657-90E54CA522EB}" type="presOf" srcId="{A0F625E7-BCE9-4DAD-9851-8E605E8A0BF5}" destId="{3D071919-837B-4521-80D6-BB53506A8BE4}" srcOrd="0" destOrd="0" presId="urn:microsoft.com/office/officeart/2005/8/layout/hierarchy2"/>
    <dgm:cxn modelId="{D8626FD1-201B-4927-ABB6-126558AF43C1}" srcId="{D4A42A8C-53F6-4B5F-86FC-3A9F07126C5F}" destId="{12FF9180-F63F-42A0-A476-1AF99097422B}" srcOrd="0" destOrd="0" parTransId="{26BE926B-8249-40F7-922C-35C09AEE2AD4}" sibTransId="{F3ED69ED-6FAA-4100-827C-F62D9DB89387}"/>
    <dgm:cxn modelId="{75C51D83-4276-44E9-B113-4FB7510855D2}" type="presOf" srcId="{F5328C0A-67B3-43AA-875F-8CD8A1A9B055}" destId="{9827D1C1-F45E-401B-9B3A-977BA5A778BE}" srcOrd="0" destOrd="0" presId="urn:microsoft.com/office/officeart/2005/8/layout/hierarchy2"/>
    <dgm:cxn modelId="{8A8F36D2-D7F2-4EEB-951B-4A747C0060E8}" srcId="{1D5BC8F1-2E0E-4E23-976B-D157EB235CA3}" destId="{D339A9AB-5078-4334-8276-8D4059F47A81}" srcOrd="0" destOrd="0" parTransId="{C9BE823F-01B2-44BE-8F2A-FCAF4152DD62}" sibTransId="{BD2AF580-3F52-4E88-992C-3C04C28DFF04}"/>
    <dgm:cxn modelId="{F37DD031-0F78-465F-B75B-7BC4D95C6DDA}" type="presOf" srcId="{17F4C2C2-0F82-4595-B4E1-FCF6E5980322}" destId="{B63FBFB7-7F5E-43EE-95D3-8E84F5FCBDA4}" srcOrd="0" destOrd="0" presId="urn:microsoft.com/office/officeart/2005/8/layout/hierarchy2"/>
    <dgm:cxn modelId="{7FE9B4D7-E9EB-4E8B-B3C0-BE187F4BDAE8}" type="presOf" srcId="{1C3FCB1A-CCDD-48FE-8FB6-E1668D59A63C}" destId="{BC8DE74E-549E-4BCA-8FE8-005E1FAE6637}" srcOrd="1" destOrd="0" presId="urn:microsoft.com/office/officeart/2005/8/layout/hierarchy2"/>
    <dgm:cxn modelId="{9963D50E-86F0-4C3C-A4BB-8E1FC96429BC}" srcId="{01FF4AF3-098E-4CA7-98FB-9B8738E4CEBC}" destId="{9AD22114-56DF-4E32-8284-B6EBA3D094F6}" srcOrd="0" destOrd="0" parTransId="{8986B514-DA54-4249-91A7-AD599016D2C4}" sibTransId="{EA1F33D5-6DC1-468B-9B57-82258AAD6BE0}"/>
    <dgm:cxn modelId="{1834DF45-C88D-4218-85F7-544ACA5758CD}" type="presOf" srcId="{F91EAD8E-BB7B-43CF-9BF4-FADA74322B98}" destId="{5A42E4AD-B731-4F63-BDEB-69980E66088B}" srcOrd="1" destOrd="0" presId="urn:microsoft.com/office/officeart/2005/8/layout/hierarchy2"/>
    <dgm:cxn modelId="{5CDFEBDB-807F-4944-9264-2ACAB05B57DA}" type="presOf" srcId="{B1619D9C-BB91-4C31-BC18-C3295A0FACC9}" destId="{BEF85F49-2238-4B1D-867D-A2DE567AE2DC}" srcOrd="1" destOrd="0" presId="urn:microsoft.com/office/officeart/2005/8/layout/hierarchy2"/>
    <dgm:cxn modelId="{5662B226-25EB-40D9-A80F-CEB7E899C1CC}" type="presOf" srcId="{1E41BE76-12DD-4D84-B696-F0C21A11FD60}" destId="{EECB7906-444B-4DAE-8CA0-901FBD4134FA}" srcOrd="0" destOrd="0" presId="urn:microsoft.com/office/officeart/2005/8/layout/hierarchy2"/>
    <dgm:cxn modelId="{E1934DEE-0333-45C0-A456-DD5B3BE40636}" srcId="{F2AE3B37-DD18-4655-8FBF-8B094B5BDA85}" destId="{D4A42A8C-53F6-4B5F-86FC-3A9F07126C5F}" srcOrd="1" destOrd="0" parTransId="{F458CDFA-0B9A-4852-88CB-C71171419907}" sibTransId="{6BF96A49-C456-42EC-BBC4-B18B167196E0}"/>
    <dgm:cxn modelId="{D7DCAA3C-D53B-410D-927C-AE19BC194915}" type="presOf" srcId="{02A5E9C3-7A64-45D6-ACBF-C39456DA2A41}" destId="{44A53407-32D7-4A77-A4F2-8F2D7B830D0D}" srcOrd="0" destOrd="0" presId="urn:microsoft.com/office/officeart/2005/8/layout/hierarchy2"/>
    <dgm:cxn modelId="{DA8FC6B3-DEB0-4ECB-9AA0-DAB7C4331786}" srcId="{A7B30998-E66E-4F59-8BE8-294499D617BE}" destId="{5C75B5D4-FDAA-4F60-B275-1D168A89ABC0}" srcOrd="0" destOrd="0" parTransId="{396941C8-95E2-4325-8673-893986F4CD66}" sibTransId="{1D4CF41D-5D44-4CAD-A123-EC5299BE082C}"/>
    <dgm:cxn modelId="{710044FC-E89B-48EA-807F-6E58D3E6926B}" srcId="{17F4C2C2-0F82-4595-B4E1-FCF6E5980322}" destId="{BC16DDBF-FBF0-432B-A9B8-35B21AF6CFD6}" srcOrd="0" destOrd="0" parTransId="{F4A474D4-ECA0-4FB0-8E5E-7FF5206A4095}" sibTransId="{1FB0C214-688C-4376-8E8F-42F1FD890C0E}"/>
    <dgm:cxn modelId="{2C13ADD2-5942-40EE-916B-97AF6EF47FA5}" type="presOf" srcId="{3920EDDD-3EE0-4FAC-AF98-BBD0DBA3A31B}" destId="{B68A7CDE-872A-4887-A15B-12686FD44DCC}" srcOrd="0" destOrd="0" presId="urn:microsoft.com/office/officeart/2005/8/layout/hierarchy2"/>
    <dgm:cxn modelId="{0EEB8298-8DD8-4A3E-877F-DD9D7A2D2B5D}" type="presOf" srcId="{38D76CD0-F050-442B-97B7-BAEE8EE2C908}" destId="{F18AF909-2C4E-49EB-99C3-3162CF6892E4}" srcOrd="0" destOrd="0" presId="urn:microsoft.com/office/officeart/2005/8/layout/hierarchy2"/>
    <dgm:cxn modelId="{2A1FA4D3-82D8-431A-B71F-714B7F073B87}" type="presOf" srcId="{6B8BD168-1096-4A85-AE2E-38521AE3F219}" destId="{19A9B972-8675-4DBD-B5B2-9CDB0285A51E}" srcOrd="0" destOrd="0" presId="urn:microsoft.com/office/officeart/2005/8/layout/hierarchy2"/>
    <dgm:cxn modelId="{F151F2B5-3B83-4ED5-A3E2-659ABFAF22F3}" type="presOf" srcId="{8C4A8686-8696-4342-8A52-162DEE1C4D2E}" destId="{2AE368E9-B1FD-478A-95FA-8FC746CFA2B1}" srcOrd="0" destOrd="0" presId="urn:microsoft.com/office/officeart/2005/8/layout/hierarchy2"/>
    <dgm:cxn modelId="{3BEB6C50-19FB-44FE-905D-1345176D106D}" type="presOf" srcId="{396941C8-95E2-4325-8673-893986F4CD66}" destId="{E027F1D8-6976-47A8-A615-2D39416CA340}" srcOrd="1" destOrd="0" presId="urn:microsoft.com/office/officeart/2005/8/layout/hierarchy2"/>
    <dgm:cxn modelId="{BD50DC11-F623-4632-B107-1FB4CBF6BAD7}" type="presOf" srcId="{8F898690-6C1A-4B5C-9872-0165F4C48E83}" destId="{036C05F7-345B-402C-B803-F5911687B8B0}" srcOrd="0" destOrd="0" presId="urn:microsoft.com/office/officeart/2005/8/layout/hierarchy2"/>
    <dgm:cxn modelId="{3F6147A7-3738-4776-A4A8-A3D87FBB3EF0}" type="presOf" srcId="{450B8FBF-DD33-43FD-92C1-7F22A8DA87BE}" destId="{A96CBC38-C85B-4BC4-B575-757A06B7A92F}" srcOrd="0" destOrd="0" presId="urn:microsoft.com/office/officeart/2005/8/layout/hierarchy2"/>
    <dgm:cxn modelId="{9FA6E198-5580-4F5B-AF4E-BF7D55152650}" srcId="{D4A42A8C-53F6-4B5F-86FC-3A9F07126C5F}" destId="{22C63188-365A-4E0F-B750-F154A464FF71}" srcOrd="1" destOrd="0" parTransId="{6B8888A0-BC93-4DBF-A0A3-169C6AF018AD}" sibTransId="{884E3AED-DB91-46EE-8959-3E644EC33D73}"/>
    <dgm:cxn modelId="{E82D283A-C249-4EA6-8FAC-1697A2B3097F}" srcId="{E7BE4422-C7C2-465F-B0CB-81F43798BE88}" destId="{1D5BC8F1-2E0E-4E23-976B-D157EB235CA3}" srcOrd="0" destOrd="0" parTransId="{565A9D60-A7EC-43FA-A0BF-42432A5EFC16}" sibTransId="{4F7C8862-90BA-4D06-9A32-BB3032799BE8}"/>
    <dgm:cxn modelId="{5D905CF2-A6D5-40F3-9C7F-B1DE268FBFA7}" type="presOf" srcId="{A7B30998-E66E-4F59-8BE8-294499D617BE}" destId="{2F57C042-9A57-4208-B974-9142E1EA99AA}" srcOrd="0" destOrd="0" presId="urn:microsoft.com/office/officeart/2005/8/layout/hierarchy2"/>
    <dgm:cxn modelId="{BFECAFAD-E4C9-4CB9-8FB0-1AF377F93C27}" type="presOf" srcId="{1C07D721-B298-4AF5-99BC-6A93BB274CA5}" destId="{AC33AA39-824A-46C3-AAE7-039DE154B699}" srcOrd="1" destOrd="0" presId="urn:microsoft.com/office/officeart/2005/8/layout/hierarchy2"/>
    <dgm:cxn modelId="{0BE66033-7B69-4940-B6EE-6066C8AC2181}" type="presOf" srcId="{777F93A5-CAC6-49CF-B380-6942BAA3DF3D}" destId="{642B2E09-800F-4702-9AEE-6F1A6C31EE15}" srcOrd="1" destOrd="0" presId="urn:microsoft.com/office/officeart/2005/8/layout/hierarchy2"/>
    <dgm:cxn modelId="{534037B3-908A-40F3-A407-4A580BCBEA23}" type="presOf" srcId="{8986B514-DA54-4249-91A7-AD599016D2C4}" destId="{BF52B8CA-2B81-45A9-B7B4-F26947BDE6EB}" srcOrd="0" destOrd="0" presId="urn:microsoft.com/office/officeart/2005/8/layout/hierarchy2"/>
    <dgm:cxn modelId="{9D152244-9BE3-4ADA-8E7C-9E3494D3C0FB}" type="presOf" srcId="{8F898690-6C1A-4B5C-9872-0165F4C48E83}" destId="{F468719D-9336-48C2-B178-D16EAD52ECDD}" srcOrd="1" destOrd="0" presId="urn:microsoft.com/office/officeart/2005/8/layout/hierarchy2"/>
    <dgm:cxn modelId="{C18D5343-BE72-4902-9928-4EA76EB83490}" type="presOf" srcId="{2F008EF4-E292-4825-89ED-CF270EA2D072}" destId="{64CA3A37-7D7A-4D8A-9513-AFFC25A00009}" srcOrd="1" destOrd="0" presId="urn:microsoft.com/office/officeart/2005/8/layout/hierarchy2"/>
    <dgm:cxn modelId="{783B6ABD-B8D3-40D9-9647-27D453833B42}" type="presOf" srcId="{A6EC9F04-D2D5-43ED-8CEA-C4C616787019}" destId="{440B1D1B-FECD-4894-AF20-538B2D2CF794}" srcOrd="1" destOrd="0" presId="urn:microsoft.com/office/officeart/2005/8/layout/hierarchy2"/>
    <dgm:cxn modelId="{39951EBB-46E5-4019-8ED6-14723AFA2564}" type="presOf" srcId="{3E2EDFF0-B0C5-44BC-B3C7-1D5818710969}" destId="{3A9C3E22-3E27-421B-B884-AF8BFDB93D20}" srcOrd="0" destOrd="0" presId="urn:microsoft.com/office/officeart/2005/8/layout/hierarchy2"/>
    <dgm:cxn modelId="{9CB6C0FA-6E16-4E3A-9BDD-B83B20CA8201}" type="presOf" srcId="{26BE926B-8249-40F7-922C-35C09AEE2AD4}" destId="{DB5816D2-08E1-41C6-BEA4-AE516ABE6662}" srcOrd="0" destOrd="0" presId="urn:microsoft.com/office/officeart/2005/8/layout/hierarchy2"/>
    <dgm:cxn modelId="{4CCEA015-743A-410F-9558-53EE8DCD751C}" type="presOf" srcId="{D4A42A8C-53F6-4B5F-86FC-3A9F07126C5F}" destId="{6DA9819B-DC08-4401-9CC1-C878E19C229D}" srcOrd="0" destOrd="0" presId="urn:microsoft.com/office/officeart/2005/8/layout/hierarchy2"/>
    <dgm:cxn modelId="{429F1028-B978-4A3E-A938-15D5AFF7C726}" srcId="{3E2EDFF0-B0C5-44BC-B3C7-1D5818710969}" destId="{8A6629D2-75B7-4DC1-A6F6-40F3F79D9ACE}" srcOrd="0" destOrd="0" parTransId="{2F008EF4-E292-4825-89ED-CF270EA2D072}" sibTransId="{E49B7160-D058-4ADB-BC0C-9CC9234CCAF7}"/>
    <dgm:cxn modelId="{76CF0A07-D52A-4B37-82EF-624FAD05514D}" srcId="{D339A9AB-5078-4334-8276-8D4059F47A81}" destId="{3FBAEB2B-ECC5-4A47-ADC7-9B3F23179AFF}" srcOrd="0" destOrd="0" parTransId="{450B8FBF-DD33-43FD-92C1-7F22A8DA87BE}" sibTransId="{5AC152B8-0CED-4771-B2FD-D06942851A5B}"/>
    <dgm:cxn modelId="{7022D9F0-FDA0-4BAC-BE1A-97E5307BF561}" srcId="{0E08F52D-A8F7-4543-8F24-8D8437E8354F}" destId="{F5328C0A-67B3-43AA-875F-8CD8A1A9B055}" srcOrd="0" destOrd="0" parTransId="{02A5E9C3-7A64-45D6-ACBF-C39456DA2A41}" sibTransId="{4EB57E94-FDF4-4BB3-AAE7-DBC67E14C29E}"/>
    <dgm:cxn modelId="{8B29687A-EC0B-4B2F-9890-791FABCED205}" type="presOf" srcId="{C9BE823F-01B2-44BE-8F2A-FCAF4152DD62}" destId="{F527FF69-288D-4236-871E-B0679A18583F}" srcOrd="1" destOrd="0" presId="urn:microsoft.com/office/officeart/2005/8/layout/hierarchy2"/>
    <dgm:cxn modelId="{230F926F-B7B9-4BC7-9EFF-A3C990C6F358}" srcId="{038E1DAB-44C4-4B99-8342-395708B297AB}" destId="{50977EDA-6F09-4D37-A495-031948DBF1AA}" srcOrd="0" destOrd="0" parTransId="{1EF5932E-1FB1-4B9D-AC5C-0FDC48909DB9}" sibTransId="{C9AE8271-8862-4709-84F7-A08E265E70AF}"/>
    <dgm:cxn modelId="{D39D5C67-34AA-4588-9879-D92D11006E3A}" type="presOf" srcId="{3FBAEB2B-ECC5-4A47-ADC7-9B3F23179AFF}" destId="{69D12524-2FAA-4CA1-BFCE-9C803473E6CC}" srcOrd="0" destOrd="0" presId="urn:microsoft.com/office/officeart/2005/8/layout/hierarchy2"/>
    <dgm:cxn modelId="{F96110ED-40B9-44E5-A7D7-0971441B368E}" type="presOf" srcId="{E7D2C3F1-B571-4A01-9CB5-2981A332F2CB}" destId="{036DFDC5-79A0-48E3-A702-27F6F699CE11}" srcOrd="1" destOrd="0" presId="urn:microsoft.com/office/officeart/2005/8/layout/hierarchy2"/>
    <dgm:cxn modelId="{4EC76299-DDFD-4B59-A184-B0E582B646ED}" type="presOf" srcId="{E64FEF2C-970A-4B13-9552-AC7F28AF2FC4}" destId="{F10536A3-D9A0-4464-A721-801DE51B8C1A}" srcOrd="1" destOrd="0" presId="urn:microsoft.com/office/officeart/2005/8/layout/hierarchy2"/>
    <dgm:cxn modelId="{8F520BEB-A90C-48C2-AF37-30161C3BDB2F}" type="presOf" srcId="{80DC3E32-DA08-4608-A939-87A1E12F5DC9}" destId="{C902E20D-62BA-4672-80AA-652B7A5B9FA8}" srcOrd="0" destOrd="0" presId="urn:microsoft.com/office/officeart/2005/8/layout/hierarchy2"/>
    <dgm:cxn modelId="{1A400B29-A683-49C9-A008-BE4F03E90590}" type="presOf" srcId="{1D5BC8F1-2E0E-4E23-976B-D157EB235CA3}" destId="{266245D4-4B6F-48B7-ACB8-9620D9220F2F}" srcOrd="0" destOrd="0" presId="urn:microsoft.com/office/officeart/2005/8/layout/hierarchy2"/>
    <dgm:cxn modelId="{1401CCFB-DCE0-467D-AC97-7FF4CF62E087}" type="presOf" srcId="{DB22024F-225C-4784-B90C-4328F4F4C932}" destId="{242521CE-099C-4C43-A5B3-400AA319ED1D}" srcOrd="0" destOrd="0" presId="urn:microsoft.com/office/officeart/2005/8/layout/hierarchy2"/>
    <dgm:cxn modelId="{409D42CF-F483-4F93-9D76-B9D8020BD6A6}" type="presOf" srcId="{2F008EF4-E292-4825-89ED-CF270EA2D072}" destId="{E2783E14-5143-4C51-8BD1-A41BD584723E}" srcOrd="0" destOrd="0" presId="urn:microsoft.com/office/officeart/2005/8/layout/hierarchy2"/>
    <dgm:cxn modelId="{B0FCE3F3-E03E-4074-8F87-462E42AF46EE}" type="presOf" srcId="{F91EAD8E-BB7B-43CF-9BF4-FADA74322B98}" destId="{6B0798D1-C0B8-4555-9417-DBBD03DCD29D}" srcOrd="0" destOrd="0" presId="urn:microsoft.com/office/officeart/2005/8/layout/hierarchy2"/>
    <dgm:cxn modelId="{7354DA0D-D9BD-488D-AC7D-7B97F50EB7B6}" type="presOf" srcId="{0DCD6FE1-A74D-4B6A-BBCD-3DE915DEEA84}" destId="{26913E06-9DC7-4BBC-9170-498BEA44AA25}" srcOrd="0" destOrd="0" presId="urn:microsoft.com/office/officeart/2005/8/layout/hierarchy2"/>
    <dgm:cxn modelId="{5AB61443-79C6-4F63-82F4-F014F5C2A902}" type="presOf" srcId="{0BEEBC59-4887-4E79-8397-E106038E6EE9}" destId="{E9B50C45-1397-47FB-B8DB-895D433A76BB}" srcOrd="0" destOrd="0" presId="urn:microsoft.com/office/officeart/2005/8/layout/hierarchy2"/>
    <dgm:cxn modelId="{DD7908BF-799C-4889-ABD8-9E1E1F02F707}" type="presOf" srcId="{4625A0B6-4F9D-4C35-8789-61519641D8C6}" destId="{0F1E77B5-3FBB-432A-AC84-A7C54BD460D7}" srcOrd="1" destOrd="0" presId="urn:microsoft.com/office/officeart/2005/8/layout/hierarchy2"/>
    <dgm:cxn modelId="{AC72FEB7-106B-48D7-969F-D62DABDE2AF3}" srcId="{7AC735A9-8486-40E5-8ABC-1A0799E3BBDB}" destId="{17F4C2C2-0F82-4595-B4E1-FCF6E5980322}" srcOrd="1" destOrd="0" parTransId="{80DC3E32-DA08-4608-A939-87A1E12F5DC9}" sibTransId="{78D6BC80-11AD-440C-AD6D-11DAFA3A604D}"/>
    <dgm:cxn modelId="{A61F5EFB-9F4E-43C1-B87C-53F66227489F}" srcId="{F2AE3B37-DD18-4655-8FBF-8B094B5BDA85}" destId="{7AC735A9-8486-40E5-8ABC-1A0799E3BBDB}" srcOrd="0" destOrd="0" parTransId="{1C3FCB1A-CCDD-48FE-8FB6-E1668D59A63C}" sibTransId="{190CD7C0-81D2-4FAB-8911-4DC9F19C131B}"/>
    <dgm:cxn modelId="{853BC431-8794-471A-ACC1-645D6106E69B}" srcId="{22C63188-365A-4E0F-B750-F154A464FF71}" destId="{09314D19-A695-464A-BA1B-4A180EE2D6F2}" srcOrd="1" destOrd="0" parTransId="{E64FEF2C-970A-4B13-9552-AC7F28AF2FC4}" sibTransId="{5C17E1AA-B268-489F-9597-84FD470002D4}"/>
    <dgm:cxn modelId="{58DBCE6F-8411-49A8-ADF4-044D796E7363}" type="presOf" srcId="{AFD6D0D5-7DA1-4849-BCF1-358DB405C9EB}" destId="{57406C4E-F0E0-4C2E-88C7-F853818F0AAA}" srcOrd="0" destOrd="0" presId="urn:microsoft.com/office/officeart/2005/8/layout/hierarchy2"/>
    <dgm:cxn modelId="{C4AA204A-883A-4937-8323-6D0ADC74CF85}" type="presOf" srcId="{80DC3E32-DA08-4608-A939-87A1E12F5DC9}" destId="{7E33966C-AC1E-4621-940B-BEA50B9C7F88}" srcOrd="1" destOrd="0" presId="urn:microsoft.com/office/officeart/2005/8/layout/hierarchy2"/>
    <dgm:cxn modelId="{D229C4ED-C96E-4B4B-A479-4B97871965AF}" srcId="{0BEEBC59-4887-4E79-8397-E106038E6EE9}" destId="{0E08F52D-A8F7-4543-8F24-8D8437E8354F}" srcOrd="1" destOrd="0" parTransId="{8B5B627A-A5CC-4F4B-8B70-E13757CB9FDB}" sibTransId="{5CD3B152-369B-444D-AEEF-75C695824ED4}"/>
    <dgm:cxn modelId="{142EB5D7-E8F1-4CE9-8062-DFBEBCF44D21}" type="presOf" srcId="{E7D2C3F1-B571-4A01-9CB5-2981A332F2CB}" destId="{C22E26B6-4142-4046-AB35-8ADDB1BE62CC}" srcOrd="0" destOrd="0" presId="urn:microsoft.com/office/officeart/2005/8/layout/hierarchy2"/>
    <dgm:cxn modelId="{09225F43-D399-4E93-8AB3-D54AD544B136}" type="presOf" srcId="{AFD6D0D5-7DA1-4849-BCF1-358DB405C9EB}" destId="{5DE87F7F-836E-4A19-954F-8E23DF18B65E}" srcOrd="1" destOrd="0" presId="urn:microsoft.com/office/officeart/2005/8/layout/hierarchy2"/>
    <dgm:cxn modelId="{52E71B1A-B998-4CB9-BE8E-F7C04DEEE951}" type="presOf" srcId="{F458CDFA-0B9A-4852-88CB-C71171419907}" destId="{69099A66-F52A-403F-9BA7-AA7303BA46C2}" srcOrd="0" destOrd="0" presId="urn:microsoft.com/office/officeart/2005/8/layout/hierarchy2"/>
    <dgm:cxn modelId="{F2DD06C2-28A8-416E-B0E7-8E223D396178}" type="presOf" srcId="{A92F4169-0EA3-4B1F-83F4-0ABAEB0E52CE}" destId="{DC510C27-797C-4630-8289-BB6F9341BD75}" srcOrd="1" destOrd="0" presId="urn:microsoft.com/office/officeart/2005/8/layout/hierarchy2"/>
    <dgm:cxn modelId="{C32D2DD6-5A1F-4047-990D-58AE473590DD}" srcId="{933FAE83-875C-4533-83A1-9D590A69490B}" destId="{5A94ED04-F71F-4EF0-B8E2-2BD9CB6A2E24}" srcOrd="0" destOrd="0" parTransId="{C9481663-AB6B-487C-890B-4398D5F185E5}" sibTransId="{DE0233D3-3DE1-4EA2-8DE1-EB41A4711091}"/>
    <dgm:cxn modelId="{D2F29CC9-7833-40CF-9FE5-32C0426F1A87}" srcId="{DB22024F-225C-4784-B90C-4328F4F4C932}" destId="{0DCD6FE1-A74D-4B6A-BBCD-3DE915DEEA84}" srcOrd="0" destOrd="0" parTransId="{756F6D70-7310-473C-9B8A-7AA734D88DE9}" sibTransId="{D3569C30-E57A-4422-98C8-5B13D8A0D991}"/>
    <dgm:cxn modelId="{D85A2205-D78B-45AC-ABD8-9048D6105801}" srcId="{ABA4B68F-00AA-4C47-ACD3-80E286A4DD74}" destId="{3920EDDD-3EE0-4FAC-AF98-BBD0DBA3A31B}" srcOrd="0" destOrd="0" parTransId="{8F898690-6C1A-4B5C-9872-0165F4C48E83}" sibTransId="{DB77803A-4B5E-49F8-ACE4-D7484634338E}"/>
    <dgm:cxn modelId="{0E2256A0-2AB8-4031-8165-79CC81DB6E5F}" type="presOf" srcId="{B44C7D11-EA58-4415-A1D1-E80783EC2705}" destId="{DDA2326B-F287-4AC1-A315-DBEE269BD00C}" srcOrd="1" destOrd="0" presId="urn:microsoft.com/office/officeart/2005/8/layout/hierarchy2"/>
    <dgm:cxn modelId="{EB85ABCD-37AB-4D42-B722-7894B56356DB}" type="presOf" srcId="{C9BE823F-01B2-44BE-8F2A-FCAF4152DD62}" destId="{EAE1E475-EB3F-4C6B-A1A8-F406F062B697}" srcOrd="0" destOrd="0" presId="urn:microsoft.com/office/officeart/2005/8/layout/hierarchy2"/>
    <dgm:cxn modelId="{BE64205D-6E9F-4289-9080-09CCFF34C695}" type="presOf" srcId="{0E08F52D-A8F7-4543-8F24-8D8437E8354F}" destId="{DBF817A4-E00C-41E2-8043-CB4416B37900}" srcOrd="0" destOrd="0" presId="urn:microsoft.com/office/officeart/2005/8/layout/hierarchy2"/>
    <dgm:cxn modelId="{CA7B7AB4-C7D8-4860-8820-58678EB4F5DC}" srcId="{38D76CD0-F050-442B-97B7-BAEE8EE2C908}" destId="{934E934F-E13E-47E1-888B-DEFD0886EFB7}" srcOrd="0" destOrd="0" parTransId="{AE14862C-17DB-4617-9E5E-D526A0C6F7AD}" sibTransId="{95D1FC23-74EA-4D04-8CE8-5DE7611CE7AD}"/>
    <dgm:cxn modelId="{17232B7B-A5F3-43B6-B3C0-7CD02E0467A7}" type="presOf" srcId="{0D946831-358C-4254-8266-A09C670393B6}" destId="{1BD69E00-6C6D-4656-BF0A-9686822CE77D}" srcOrd="0" destOrd="0" presId="urn:microsoft.com/office/officeart/2005/8/layout/hierarchy2"/>
    <dgm:cxn modelId="{26F1E556-DFE9-4EE5-8781-D3577241EC31}" type="presOf" srcId="{934E934F-E13E-47E1-888B-DEFD0886EFB7}" destId="{B3FC1479-2473-4E7D-9E61-CA89C673D21F}" srcOrd="0" destOrd="0" presId="urn:microsoft.com/office/officeart/2005/8/layout/hierarchy2"/>
    <dgm:cxn modelId="{8B7BD840-719E-4E1B-BBB1-11AA0A766DE3}" srcId="{0BEEBC59-4887-4E79-8397-E106038E6EE9}" destId="{ABA4B68F-00AA-4C47-ACD3-80E286A4DD74}" srcOrd="0" destOrd="0" parTransId="{A92F4169-0EA3-4B1F-83F4-0ABAEB0E52CE}" sibTransId="{57334B37-7BEC-44A6-98EF-4C4852055FBA}"/>
    <dgm:cxn modelId="{BFB30767-E37B-42F0-9C9C-64A69D8D44B6}" type="presOf" srcId="{D339A9AB-5078-4334-8276-8D4059F47A81}" destId="{E633C98E-B9EA-405F-A9E0-730ADED4BD4F}" srcOrd="0" destOrd="0" presId="urn:microsoft.com/office/officeart/2005/8/layout/hierarchy2"/>
    <dgm:cxn modelId="{DAB047D5-4212-4AC3-BA15-86ACC6047187}" type="presOf" srcId="{AE14862C-17DB-4617-9E5E-D526A0C6F7AD}" destId="{F1122103-CA28-4622-8F8B-98E0CD820971}" srcOrd="1" destOrd="0" presId="urn:microsoft.com/office/officeart/2005/8/layout/hierarchy2"/>
    <dgm:cxn modelId="{D4AD69C6-4269-4343-8846-544B398F0789}" srcId="{1D5BC8F1-2E0E-4E23-976B-D157EB235CA3}" destId="{0BEEBC59-4887-4E79-8397-E106038E6EE9}" srcOrd="1" destOrd="0" parTransId="{A6EC9F04-D2D5-43ED-8CEA-C4C616787019}" sibTransId="{CD0F8075-189E-45D1-AD14-516FEF73FA23}"/>
    <dgm:cxn modelId="{AFDA2FCA-12B8-4AE2-828B-3AFAD8383A44}" type="presOf" srcId="{02A5E9C3-7A64-45D6-ACBF-C39456DA2A41}" destId="{97E7F99A-F3D1-438A-A6A3-77E77DE761C4}" srcOrd="1" destOrd="0" presId="urn:microsoft.com/office/officeart/2005/8/layout/hierarchy2"/>
    <dgm:cxn modelId="{8EC0515B-688B-488C-B1A1-59533B29F47E}" srcId="{F2AE3B37-DD18-4655-8FBF-8B094B5BDA85}" destId="{6B8BD168-1096-4A85-AE2E-38521AE3F219}" srcOrd="2" destOrd="0" parTransId="{F91EAD8E-BB7B-43CF-9BF4-FADA74322B98}" sibTransId="{771F1C55-6FA1-4E53-A0F2-97B3D4BABF69}"/>
    <dgm:cxn modelId="{5ED1B99A-E854-41F5-8D7E-27FA69047364}" srcId="{09314D19-A695-464A-BA1B-4A180EE2D6F2}" destId="{0D946831-358C-4254-8266-A09C670393B6}" srcOrd="0" destOrd="0" parTransId="{B1619D9C-BB91-4C31-BC18-C3295A0FACC9}" sibTransId="{167FC6A0-A3F8-405D-A70E-E875DE08BBCF}"/>
    <dgm:cxn modelId="{8E30F8D0-8E95-4E43-83B3-043E37B5629F}" type="presOf" srcId="{C9481663-AB6B-487C-890B-4398D5F185E5}" destId="{26E2932B-5430-4645-888B-DA369DF7F62B}" srcOrd="1" destOrd="0" presId="urn:microsoft.com/office/officeart/2005/8/layout/hierarchy2"/>
    <dgm:cxn modelId="{E0F2E93C-C5AA-4F9A-A5C1-DEBEA4448666}" type="presOf" srcId="{5A94ED04-F71F-4EF0-B8E2-2BD9CB6A2E24}" destId="{2226CC08-DBD7-4104-8840-B69DBA5DCFE6}" srcOrd="0" destOrd="0" presId="urn:microsoft.com/office/officeart/2005/8/layout/hierarchy2"/>
    <dgm:cxn modelId="{675BEFCF-8C09-4FE2-A7D7-7D9E3D8B7C92}" type="presOf" srcId="{5C75B5D4-FDAA-4F60-B275-1D168A89ABC0}" destId="{326FD7F1-5747-4022-8D7A-E5F61C9B64A1}" srcOrd="0" destOrd="0" presId="urn:microsoft.com/office/officeart/2005/8/layout/hierarchy2"/>
    <dgm:cxn modelId="{4B4A5C07-B615-4C29-BFB1-9C4121C19889}" type="presOf" srcId="{8A6629D2-75B7-4DC1-A6F6-40F3F79D9ACE}" destId="{5F53168A-C5F7-4D46-9321-A13FB14A79CB}" srcOrd="0" destOrd="0" presId="urn:microsoft.com/office/officeart/2005/8/layout/hierarchy2"/>
    <dgm:cxn modelId="{45664A62-276B-45E1-B30D-FDEF33162AD9}" type="presOf" srcId="{8E520709-1854-476C-BEFB-9107A2CC20CE}" destId="{5D066182-72E8-4390-93AD-B7D27D7B0268}" srcOrd="0" destOrd="0" presId="urn:microsoft.com/office/officeart/2005/8/layout/hierarchy2"/>
    <dgm:cxn modelId="{2827315E-F386-4D73-A4D0-F721DCA7A051}" type="presOf" srcId="{B1619D9C-BB91-4C31-BC18-C3295A0FACC9}" destId="{E0031EBB-49BB-4609-8257-2076ECD26731}" srcOrd="0" destOrd="0" presId="urn:microsoft.com/office/officeart/2005/8/layout/hierarchy2"/>
    <dgm:cxn modelId="{91569598-487B-4A24-8408-141D37879F4E}" type="presOf" srcId="{4625A0B6-4F9D-4C35-8789-61519641D8C6}" destId="{05BAE654-8871-4C83-A010-24A5113EAC94}" srcOrd="0" destOrd="0" presId="urn:microsoft.com/office/officeart/2005/8/layout/hierarchy2"/>
    <dgm:cxn modelId="{785242BF-B89F-4097-AC17-9E74DF0DA33D}" srcId="{22C63188-365A-4E0F-B750-F154A464FF71}" destId="{933FAE83-875C-4533-83A1-9D590A69490B}" srcOrd="2" destOrd="0" parTransId="{1E41BE76-12DD-4D84-B696-F0C21A11FD60}" sibTransId="{EADCBE70-2D63-4390-B27D-B4C15D2DC26F}"/>
    <dgm:cxn modelId="{98D7112B-88F4-401E-A7B3-5488FD83B372}" type="presOf" srcId="{1C07D721-B298-4AF5-99BC-6A93BB274CA5}" destId="{A63C7903-A809-4A2C-92A4-52621DE6CE51}" srcOrd="0" destOrd="0" presId="urn:microsoft.com/office/officeart/2005/8/layout/hierarchy2"/>
    <dgm:cxn modelId="{FB18613F-9530-40BC-8C30-02FD27EC329D}" type="presOf" srcId="{565A9D60-A7EC-43FA-A0BF-42432A5EFC16}" destId="{747EE347-8FAC-47B6-BDCB-0F57C780B90C}" srcOrd="0" destOrd="0" presId="urn:microsoft.com/office/officeart/2005/8/layout/hierarchy2"/>
    <dgm:cxn modelId="{DAD2BCB9-8300-4E7A-BF9E-DA88068356C0}" type="presOf" srcId="{F4A474D4-ECA0-4FB0-8E5E-7FF5206A4095}" destId="{525D85DD-9CCF-4A70-BA98-E4777D5ED3CB}" srcOrd="1" destOrd="0" presId="urn:microsoft.com/office/officeart/2005/8/layout/hierarchy2"/>
    <dgm:cxn modelId="{489C3102-C351-4A65-A1D4-9BFFCFB126B7}" type="presOf" srcId="{777F93A5-CAC6-49CF-B380-6942BAA3DF3D}" destId="{F5E7F016-A74C-454C-A5B8-804A7FEF3430}" srcOrd="0" destOrd="0" presId="urn:microsoft.com/office/officeart/2005/8/layout/hierarchy2"/>
    <dgm:cxn modelId="{6349B433-531F-4DDC-B85C-78BB06369F82}" srcId="{E7BE4422-C7C2-465F-B0CB-81F43798BE88}" destId="{A7B30998-E66E-4F59-8BE8-294499D617BE}" srcOrd="1" destOrd="0" parTransId="{6C5BBE3A-4075-4AAC-AB14-E75667077E0E}" sibTransId="{B5744342-BC8C-4DBD-8E08-AF96EB005802}"/>
    <dgm:cxn modelId="{DCAC2166-5C55-469A-9931-8FAACDF3BD27}" type="presOf" srcId="{F2AE3B37-DD18-4655-8FBF-8B094B5BDA85}" destId="{76F8786B-2854-4895-B412-5DF030C443E4}" srcOrd="0" destOrd="0" presId="urn:microsoft.com/office/officeart/2005/8/layout/hierarchy2"/>
    <dgm:cxn modelId="{5B87CE04-2675-4693-ACA0-E22D7A5A4113}" type="presOf" srcId="{A6EC9F04-D2D5-43ED-8CEA-C4C616787019}" destId="{2A4CEBC0-8A6E-4BCA-89E4-920FE7CFDCBD}" srcOrd="0" destOrd="0" presId="urn:microsoft.com/office/officeart/2005/8/layout/hierarchy2"/>
    <dgm:cxn modelId="{CD895235-96B3-4D9C-9441-1E63D822FA59}" type="presOf" srcId="{A92F4169-0EA3-4B1F-83F4-0ABAEB0E52CE}" destId="{12C71B13-F8A1-4D45-B88F-238DAAFC7BE0}" srcOrd="0" destOrd="0" presId="urn:microsoft.com/office/officeart/2005/8/layout/hierarchy2"/>
    <dgm:cxn modelId="{6374AA81-2249-4066-8671-625A658CA53F}" type="presOf" srcId="{6C5BBE3A-4075-4AAC-AB14-E75667077E0E}" destId="{46557D72-C05F-42D2-8095-EC744B388E7D}" srcOrd="0" destOrd="0" presId="urn:microsoft.com/office/officeart/2005/8/layout/hierarchy2"/>
    <dgm:cxn modelId="{D2535436-2A93-4C37-B396-A7880B7D40E7}" srcId="{0DCD6FE1-A74D-4B6A-BBCD-3DE915DEEA84}" destId="{F2AE3B37-DD18-4655-8FBF-8B094B5BDA85}" srcOrd="1" destOrd="0" parTransId="{AFD6D0D5-7DA1-4849-BCF1-358DB405C9EB}" sibTransId="{A9076471-72F0-4E68-9AB1-7DA04A607820}"/>
    <dgm:cxn modelId="{929243FE-9930-4527-8C90-5ADB7E19FA9C}" type="presOf" srcId="{1EF5932E-1FB1-4B9D-AC5C-0FDC48909DB9}" destId="{E165CBB7-66AE-4EC6-80E0-E30DF0506CDB}" srcOrd="0" destOrd="0" presId="urn:microsoft.com/office/officeart/2005/8/layout/hierarchy2"/>
    <dgm:cxn modelId="{C9CAD706-0B1D-41B8-A403-F318F44AF654}" type="presOf" srcId="{8E520709-1854-476C-BEFB-9107A2CC20CE}" destId="{59F77382-12F6-4D0A-80B3-A070D63D6144}" srcOrd="1" destOrd="0" presId="urn:microsoft.com/office/officeart/2005/8/layout/hierarchy2"/>
    <dgm:cxn modelId="{AAC70CD4-18EE-429C-926B-303B85CAC360}" type="presOf" srcId="{450B8FBF-DD33-43FD-92C1-7F22A8DA87BE}" destId="{CCE56CF2-9CA5-41F4-ACE2-58A31AC626F3}" srcOrd="1" destOrd="0" presId="urn:microsoft.com/office/officeart/2005/8/layout/hierarchy2"/>
    <dgm:cxn modelId="{BCD17999-CD3F-424D-A517-05C3309B9F49}" type="presOf" srcId="{26BE926B-8249-40F7-922C-35C09AEE2AD4}" destId="{823B92AB-EA85-4485-9B05-669EEA93F0C1}" srcOrd="1" destOrd="0" presId="urn:microsoft.com/office/officeart/2005/8/layout/hierarchy2"/>
    <dgm:cxn modelId="{4AA84ABD-532C-4E6D-BCE3-3B7A178E9C8C}" type="presOf" srcId="{BC16DDBF-FBF0-432B-A9B8-35B21AF6CFD6}" destId="{D19382FD-6662-4264-8D0C-94779523118B}" srcOrd="0" destOrd="0" presId="urn:microsoft.com/office/officeart/2005/8/layout/hierarchy2"/>
    <dgm:cxn modelId="{EBF03111-D92E-4E37-94C7-E851175803AC}" type="presOf" srcId="{8B5B627A-A5CC-4F4B-8B70-E13757CB9FDB}" destId="{EAA290B0-5199-4266-BF2F-E24CF875B73D}" srcOrd="1" destOrd="0" presId="urn:microsoft.com/office/officeart/2005/8/layout/hierarchy2"/>
    <dgm:cxn modelId="{F525AD53-BFCF-47A7-A6ED-ED56C014F4DE}" type="presOf" srcId="{B44C7D11-EA58-4415-A1D1-E80783EC2705}" destId="{433D092F-9B70-43CD-A192-9E4F997CFA67}" srcOrd="0" destOrd="0" presId="urn:microsoft.com/office/officeart/2005/8/layout/hierarchy2"/>
    <dgm:cxn modelId="{AFAE7D68-D0DA-4706-8DC1-8E05CC4B368A}" type="presOf" srcId="{01FF4AF3-098E-4CA7-98FB-9B8738E4CEBC}" destId="{2A805E66-2004-484C-92AF-9C4DD59718C9}" srcOrd="0" destOrd="0" presId="urn:microsoft.com/office/officeart/2005/8/layout/hierarchy2"/>
    <dgm:cxn modelId="{D9AC969C-ECB9-41FD-BA9B-447400BD0082}" type="presOf" srcId="{7AC735A9-8486-40E5-8ABC-1A0799E3BBDB}" destId="{9D0ED847-898D-4584-B9A9-CBA527251203}" srcOrd="0" destOrd="0" presId="urn:microsoft.com/office/officeart/2005/8/layout/hierarchy2"/>
    <dgm:cxn modelId="{6B374D5C-E6CD-4ED3-A958-DA8982E560A2}" type="presOf" srcId="{565A9D60-A7EC-43FA-A0BF-42432A5EFC16}" destId="{B2D5A975-B1D6-4E11-AA5E-7EE10513C3CE}" srcOrd="1" destOrd="0" presId="urn:microsoft.com/office/officeart/2005/8/layout/hierarchy2"/>
    <dgm:cxn modelId="{A70A32AD-A82F-4ABD-8AEC-D6930957B224}" type="presOf" srcId="{CE47FE5E-6769-4535-9E4C-3FAA49B5535C}" destId="{0DC9D3A8-1D7C-4487-94D6-D65DF2F2D22B}" srcOrd="0" destOrd="0" presId="urn:microsoft.com/office/officeart/2005/8/layout/hierarchy2"/>
    <dgm:cxn modelId="{72DA1F46-E1A4-4E20-BE26-F7CF540218F0}" type="presOf" srcId="{50977EDA-6F09-4D37-A495-031948DBF1AA}" destId="{12319AF0-2E1E-4160-951B-A75CB0BA84BD}" srcOrd="0" destOrd="0" presId="urn:microsoft.com/office/officeart/2005/8/layout/hierarchy2"/>
    <dgm:cxn modelId="{18CA6841-9894-4989-8465-8752DBB0BD3B}" srcId="{7AC735A9-8486-40E5-8ABC-1A0799E3BBDB}" destId="{038E1DAB-44C4-4B99-8342-395708B297AB}" srcOrd="0" destOrd="0" parTransId="{B44C7D11-EA58-4415-A1D1-E80783EC2705}" sibTransId="{901F0A14-7545-45EA-8581-F9BECC7E30E4}"/>
    <dgm:cxn modelId="{EB4F28D6-71CB-4359-ADBC-47BB408D1A2C}" type="presOf" srcId="{12FF9180-F63F-42A0-A476-1AF99097422B}" destId="{584F27A0-2C44-43BE-953C-8F6F2A204350}" srcOrd="0" destOrd="0" presId="urn:microsoft.com/office/officeart/2005/8/layout/hierarchy2"/>
    <dgm:cxn modelId="{784F0AAF-F162-41AC-9947-0B128A5D8778}" type="presOf" srcId="{F4A474D4-ECA0-4FB0-8E5E-7FF5206A4095}" destId="{34D29BBF-7602-4C58-BF01-5A41CC6CB0C7}" srcOrd="0" destOrd="0" presId="urn:microsoft.com/office/officeart/2005/8/layout/hierarchy2"/>
    <dgm:cxn modelId="{C2A8B508-BD77-4760-80B3-41024A3C0153}" type="presOf" srcId="{9AD22114-56DF-4E32-8284-B6EBA3D094F6}" destId="{9345A1C5-BDB9-4C5F-9D76-257B63CB6CE6}" srcOrd="0" destOrd="0" presId="urn:microsoft.com/office/officeart/2005/8/layout/hierarchy2"/>
    <dgm:cxn modelId="{E0679146-98DD-4030-A21D-12133839DADA}" type="presOf" srcId="{6B8888A0-BC93-4DBF-A0A3-169C6AF018AD}" destId="{E11355E2-9FC8-48E0-B921-89DCEE222BE0}" srcOrd="1" destOrd="0" presId="urn:microsoft.com/office/officeart/2005/8/layout/hierarchy2"/>
    <dgm:cxn modelId="{8AB77A94-0F94-483C-BAD9-523FB9079E2E}" type="presOf" srcId="{8B5B627A-A5CC-4F4B-8B70-E13757CB9FDB}" destId="{BE1EA5C7-AEDD-4477-A16A-4343A8D2DFA6}" srcOrd="0" destOrd="0" presId="urn:microsoft.com/office/officeart/2005/8/layout/hierarchy2"/>
    <dgm:cxn modelId="{D0C621A5-785E-4F8B-972B-DA1E908D52D9}" type="presOf" srcId="{6B8888A0-BC93-4DBF-A0A3-169C6AF018AD}" destId="{5C88CED9-0C5C-4B9D-80F4-1351F0030B23}" srcOrd="0" destOrd="0" presId="urn:microsoft.com/office/officeart/2005/8/layout/hierarchy2"/>
    <dgm:cxn modelId="{0E5F087D-FD22-40BF-9729-A9B731BB94F5}" type="presOf" srcId="{F458CDFA-0B9A-4852-88CB-C71171419907}" destId="{FC073CE4-2AD0-4177-95D9-11F7AB424E94}" srcOrd="1" destOrd="0" presId="urn:microsoft.com/office/officeart/2005/8/layout/hierarchy2"/>
    <dgm:cxn modelId="{10C0806A-EE47-4788-8B9F-2FA4B82B404A}" type="presOf" srcId="{ABA4B68F-00AA-4C47-ACD3-80E286A4DD74}" destId="{5365163B-9B68-4C4E-84BE-9328356F22E8}" srcOrd="0" destOrd="0" presId="urn:microsoft.com/office/officeart/2005/8/layout/hierarchy2"/>
    <dgm:cxn modelId="{B5D2F575-EB43-42B6-B502-C9D6CBB9730F}" type="presOf" srcId="{1EF5932E-1FB1-4B9D-AC5C-0FDC48909DB9}" destId="{B1C2F695-14E4-431E-8CB7-CC319541FEB0}" srcOrd="1" destOrd="0" presId="urn:microsoft.com/office/officeart/2005/8/layout/hierarchy2"/>
    <dgm:cxn modelId="{DEBF371A-AAFF-4451-A122-54A30B60D58A}" type="presOf" srcId="{22C63188-365A-4E0F-B750-F154A464FF71}" destId="{831A5E16-41CB-4C3B-9545-E17534CAE166}" srcOrd="0" destOrd="0" presId="urn:microsoft.com/office/officeart/2005/8/layout/hierarchy2"/>
    <dgm:cxn modelId="{C42D8FDD-56D9-4BD0-88F3-90F369E94F7E}" type="presOf" srcId="{6C5BBE3A-4075-4AAC-AB14-E75667077E0E}" destId="{5DEA8F3A-3324-4FA6-BF73-8C85F0AAF4D1}" srcOrd="1" destOrd="0" presId="urn:microsoft.com/office/officeart/2005/8/layout/hierarchy2"/>
    <dgm:cxn modelId="{5A0AB8AE-E895-4194-8F48-7649253451C0}" srcId="{22C63188-365A-4E0F-B750-F154A464FF71}" destId="{E448B1EA-EC83-42F3-97FC-A6A444ACF2BC}" srcOrd="0" destOrd="0" parTransId="{30BB0C6F-7A4D-4566-9E56-DD46734B39A9}" sibTransId="{97F9D401-B2A3-423F-91CA-3BC2487658EC}"/>
    <dgm:cxn modelId="{12C2C74E-7815-4981-89CE-07CA9AD93E8C}" type="presOf" srcId="{CE47FE5E-6769-4535-9E4C-3FAA49B5535C}" destId="{F7FFA0B5-F01B-4960-8743-2E1F2B85EE4F}" srcOrd="1" destOrd="0" presId="urn:microsoft.com/office/officeart/2005/8/layout/hierarchy2"/>
    <dgm:cxn modelId="{14BE225F-FD72-44D4-85DD-D96061B0C590}" type="presOf" srcId="{1E41BE76-12DD-4D84-B696-F0C21A11FD60}" destId="{3901EEB2-4DE4-4CD0-B060-FE90AD567CAF}" srcOrd="1" destOrd="0" presId="urn:microsoft.com/office/officeart/2005/8/layout/hierarchy2"/>
    <dgm:cxn modelId="{A1A0A335-5C27-43A5-9AF8-E98070D217E2}" type="presOf" srcId="{30BB0C6F-7A4D-4566-9E56-DD46734B39A9}" destId="{AEA55A1A-C085-4FED-AF9B-E97892AF44B2}" srcOrd="0" destOrd="0" presId="urn:microsoft.com/office/officeart/2005/8/layout/hierarchy2"/>
    <dgm:cxn modelId="{EBDA7646-8D9D-4227-AF8D-11D8B83F5AAB}" srcId="{6B8BD168-1096-4A85-AE2E-38521AE3F219}" destId="{3E2EDFF0-B0C5-44BC-B3C7-1D5818710969}" srcOrd="1" destOrd="0" parTransId="{777F93A5-CAC6-49CF-B380-6942BAA3DF3D}" sibTransId="{CFA87753-7BA2-4557-8B76-206379BC38EA}"/>
    <dgm:cxn modelId="{2D51A13F-7931-47A5-9953-550B0209842A}" srcId="{E448B1EA-EC83-42F3-97FC-A6A444ACF2BC}" destId="{8C4A8686-8696-4342-8A52-162DEE1C4D2E}" srcOrd="0" destOrd="0" parTransId="{CE47FE5E-6769-4535-9E4C-3FAA49B5535C}" sibTransId="{8E0DF119-1EA3-4AEB-8A07-90959B202FD1}"/>
    <dgm:cxn modelId="{A20CD104-831B-4AB8-8A2C-ABDC2602ACDB}" type="presOf" srcId="{038E1DAB-44C4-4B99-8342-395708B297AB}" destId="{F2233773-0BFA-4D0E-A571-BCE2B82552E7}" srcOrd="0" destOrd="0" presId="urn:microsoft.com/office/officeart/2005/8/layout/hierarchy2"/>
    <dgm:cxn modelId="{F92596AA-D7B9-45EA-8A35-41F994FA5831}" type="presOf" srcId="{933FAE83-875C-4533-83A1-9D590A69490B}" destId="{A3B00652-6F91-4FA6-9AE0-6F9DDA015A05}" srcOrd="0" destOrd="0" presId="urn:microsoft.com/office/officeart/2005/8/layout/hierarchy2"/>
    <dgm:cxn modelId="{EB95A68F-7E85-4B9F-A276-1E255BCEAFB5}" type="presOf" srcId="{E64FEF2C-970A-4B13-9552-AC7F28AF2FC4}" destId="{6CC197DC-4B5B-4E37-AB93-F03D760D2149}" srcOrd="0" destOrd="0" presId="urn:microsoft.com/office/officeart/2005/8/layout/hierarchy2"/>
    <dgm:cxn modelId="{77F6728E-3C1B-420A-857A-A05D90AC2FCF}" srcId="{12FF9180-F63F-42A0-A476-1AF99097422B}" destId="{A0F625E7-BCE9-4DAD-9851-8E605E8A0BF5}" srcOrd="0" destOrd="0" parTransId="{E7D2C3F1-B571-4A01-9CB5-2981A332F2CB}" sibTransId="{87534E12-FF65-40D2-9DF5-26AD6927936F}"/>
    <dgm:cxn modelId="{68E715A5-1317-499A-BEE3-212DF83A6E32}" type="presOf" srcId="{C9481663-AB6B-487C-890B-4398D5F185E5}" destId="{80880F5F-4FDB-4CCF-8F31-82B43E0F4AA7}" srcOrd="0" destOrd="0" presId="urn:microsoft.com/office/officeart/2005/8/layout/hierarchy2"/>
    <dgm:cxn modelId="{37A65013-62DA-42A7-9167-8FF7AC6B6AF0}" srcId="{F2AE3B37-DD18-4655-8FBF-8B094B5BDA85}" destId="{01FF4AF3-098E-4CA7-98FB-9B8738E4CEBC}" srcOrd="3" destOrd="0" parTransId="{8E520709-1854-476C-BEFB-9107A2CC20CE}" sibTransId="{91978726-DBDE-4142-94A7-EC15EF1A8DBE}"/>
    <dgm:cxn modelId="{95746731-5F24-487F-B63C-8F94CBBFA5CA}" srcId="{6B8BD168-1096-4A85-AE2E-38521AE3F219}" destId="{38D76CD0-F050-442B-97B7-BAEE8EE2C908}" srcOrd="0" destOrd="0" parTransId="{1C07D721-B298-4AF5-99BC-6A93BB274CA5}" sibTransId="{382EB340-269C-42DC-96F8-1CD96FFF5E10}"/>
    <dgm:cxn modelId="{DCBA6484-5B0E-416D-8D31-9FA68436C2E7}" type="presOf" srcId="{E448B1EA-EC83-42F3-97FC-A6A444ACF2BC}" destId="{AE5938D6-A610-4A98-B7A8-7AC0AF4AE590}" srcOrd="0" destOrd="0" presId="urn:microsoft.com/office/officeart/2005/8/layout/hierarchy2"/>
    <dgm:cxn modelId="{A368867E-7218-4E9D-A28B-4E14F1DD4EBA}" type="presOf" srcId="{396941C8-95E2-4325-8673-893986F4CD66}" destId="{16D60908-1FCA-48BB-ABAD-7ACDA8F929B7}" srcOrd="0" destOrd="0" presId="urn:microsoft.com/office/officeart/2005/8/layout/hierarchy2"/>
    <dgm:cxn modelId="{20E86756-1B57-4FE0-B313-59470168B0E4}" type="presOf" srcId="{30BB0C6F-7A4D-4566-9E56-DD46734B39A9}" destId="{A99D2271-178B-49A7-B46E-434B31413860}" srcOrd="1" destOrd="0" presId="urn:microsoft.com/office/officeart/2005/8/layout/hierarchy2"/>
    <dgm:cxn modelId="{699C77FC-F2B0-46F8-AE6D-9AE42F7BDDE8}" srcId="{0DCD6FE1-A74D-4B6A-BBCD-3DE915DEEA84}" destId="{E7BE4422-C7C2-465F-B0CB-81F43798BE88}" srcOrd="0" destOrd="0" parTransId="{4625A0B6-4F9D-4C35-8789-61519641D8C6}" sibTransId="{DC89B092-8B92-4A61-B09A-0A1460CBDD11}"/>
    <dgm:cxn modelId="{36673995-94E8-47DC-A7F1-840B4D6B784D}" type="presOf" srcId="{8986B514-DA54-4249-91A7-AD599016D2C4}" destId="{D05A14A1-C156-423F-93FF-F01F789A18E4}" srcOrd="1" destOrd="0" presId="urn:microsoft.com/office/officeart/2005/8/layout/hierarchy2"/>
    <dgm:cxn modelId="{3EEA9721-2445-49CE-94C9-B32F412FDC8B}" type="presOf" srcId="{E7BE4422-C7C2-465F-B0CB-81F43798BE88}" destId="{47F27950-67DF-41D3-A5BB-4E22D92A9527}" srcOrd="0" destOrd="0" presId="urn:microsoft.com/office/officeart/2005/8/layout/hierarchy2"/>
    <dgm:cxn modelId="{B5C43CC7-49F8-4FFF-A257-7EC09575A883}" type="presOf" srcId="{1C3FCB1A-CCDD-48FE-8FB6-E1668D59A63C}" destId="{F217FEAD-8A15-43E0-9A8A-C60DDDD04E12}" srcOrd="0" destOrd="0" presId="urn:microsoft.com/office/officeart/2005/8/layout/hierarchy2"/>
    <dgm:cxn modelId="{9700FF20-29F6-462E-BF20-450C7F7DDDF2}" type="presOf" srcId="{AE14862C-17DB-4617-9E5E-D526A0C6F7AD}" destId="{8653ED28-455B-478F-AEB6-AD51331FDDD8}" srcOrd="0" destOrd="0" presId="urn:microsoft.com/office/officeart/2005/8/layout/hierarchy2"/>
    <dgm:cxn modelId="{26FC7F00-1519-490F-91BC-F04B7FF1203A}" type="presOf" srcId="{09314D19-A695-464A-BA1B-4A180EE2D6F2}" destId="{1B77A183-63A6-4DC1-9533-CF54EEDD7D4A}" srcOrd="0" destOrd="0" presId="urn:microsoft.com/office/officeart/2005/8/layout/hierarchy2"/>
    <dgm:cxn modelId="{20057E15-CAAF-4F40-9F65-657C39E13E7F}" type="presParOf" srcId="{242521CE-099C-4C43-A5B3-400AA319ED1D}" destId="{C6702C48-1CEA-4657-BD86-0E9106BA7D13}" srcOrd="0" destOrd="0" presId="urn:microsoft.com/office/officeart/2005/8/layout/hierarchy2"/>
    <dgm:cxn modelId="{FEC29B03-E457-4565-9BC3-AA287AEADDC1}" type="presParOf" srcId="{C6702C48-1CEA-4657-BD86-0E9106BA7D13}" destId="{26913E06-9DC7-4BBC-9170-498BEA44AA25}" srcOrd="0" destOrd="0" presId="urn:microsoft.com/office/officeart/2005/8/layout/hierarchy2"/>
    <dgm:cxn modelId="{C383137D-375A-461C-A0E0-8564EE640383}" type="presParOf" srcId="{C6702C48-1CEA-4657-BD86-0E9106BA7D13}" destId="{E1CF528F-E776-4DDA-8C56-15C354245251}" srcOrd="1" destOrd="0" presId="urn:microsoft.com/office/officeart/2005/8/layout/hierarchy2"/>
    <dgm:cxn modelId="{DEB05FD6-C93D-411A-B626-CEC3FB996B46}" type="presParOf" srcId="{E1CF528F-E776-4DDA-8C56-15C354245251}" destId="{05BAE654-8871-4C83-A010-24A5113EAC94}" srcOrd="0" destOrd="0" presId="urn:microsoft.com/office/officeart/2005/8/layout/hierarchy2"/>
    <dgm:cxn modelId="{58EC3211-13C4-436F-AD18-6A9226D90E12}" type="presParOf" srcId="{05BAE654-8871-4C83-A010-24A5113EAC94}" destId="{0F1E77B5-3FBB-432A-AC84-A7C54BD460D7}" srcOrd="0" destOrd="0" presId="urn:microsoft.com/office/officeart/2005/8/layout/hierarchy2"/>
    <dgm:cxn modelId="{74F783F6-154D-4835-801B-4D5DEFFBF635}" type="presParOf" srcId="{E1CF528F-E776-4DDA-8C56-15C354245251}" destId="{6AD2AD9D-4277-4029-A00F-E81DE1AE1B20}" srcOrd="1" destOrd="0" presId="urn:microsoft.com/office/officeart/2005/8/layout/hierarchy2"/>
    <dgm:cxn modelId="{85E13A09-A042-426D-8562-7B3B6F633392}" type="presParOf" srcId="{6AD2AD9D-4277-4029-A00F-E81DE1AE1B20}" destId="{47F27950-67DF-41D3-A5BB-4E22D92A9527}" srcOrd="0" destOrd="0" presId="urn:microsoft.com/office/officeart/2005/8/layout/hierarchy2"/>
    <dgm:cxn modelId="{50C1F265-A522-4E35-986C-6E11B10CB3B6}" type="presParOf" srcId="{6AD2AD9D-4277-4029-A00F-E81DE1AE1B20}" destId="{39EC07CB-C3BC-4C7B-8E24-411177596102}" srcOrd="1" destOrd="0" presId="urn:microsoft.com/office/officeart/2005/8/layout/hierarchy2"/>
    <dgm:cxn modelId="{BFEED0C8-34E6-481A-9D1C-648FEED60E62}" type="presParOf" srcId="{39EC07CB-C3BC-4C7B-8E24-411177596102}" destId="{747EE347-8FAC-47B6-BDCB-0F57C780B90C}" srcOrd="0" destOrd="0" presId="urn:microsoft.com/office/officeart/2005/8/layout/hierarchy2"/>
    <dgm:cxn modelId="{CF3CF6DB-BBAC-4B85-A586-538A00103B12}" type="presParOf" srcId="{747EE347-8FAC-47B6-BDCB-0F57C780B90C}" destId="{B2D5A975-B1D6-4E11-AA5E-7EE10513C3CE}" srcOrd="0" destOrd="0" presId="urn:microsoft.com/office/officeart/2005/8/layout/hierarchy2"/>
    <dgm:cxn modelId="{1A9274C4-172D-4825-968F-9E435F8EC76B}" type="presParOf" srcId="{39EC07CB-C3BC-4C7B-8E24-411177596102}" destId="{1B1BD0E1-321E-4BBD-AE8E-F410B114FCD8}" srcOrd="1" destOrd="0" presId="urn:microsoft.com/office/officeart/2005/8/layout/hierarchy2"/>
    <dgm:cxn modelId="{1CCC114C-C3D6-45F6-8E1B-3D0F9A27D448}" type="presParOf" srcId="{1B1BD0E1-321E-4BBD-AE8E-F410B114FCD8}" destId="{266245D4-4B6F-48B7-ACB8-9620D9220F2F}" srcOrd="0" destOrd="0" presId="urn:microsoft.com/office/officeart/2005/8/layout/hierarchy2"/>
    <dgm:cxn modelId="{804DB63D-B9B8-4A68-9F42-1F0D61A53F81}" type="presParOf" srcId="{1B1BD0E1-321E-4BBD-AE8E-F410B114FCD8}" destId="{69489257-96A4-4E98-9F49-6F7D2C645406}" srcOrd="1" destOrd="0" presId="urn:microsoft.com/office/officeart/2005/8/layout/hierarchy2"/>
    <dgm:cxn modelId="{DFD96982-4063-4E48-9F9C-735213C6CB05}" type="presParOf" srcId="{69489257-96A4-4E98-9F49-6F7D2C645406}" destId="{EAE1E475-EB3F-4C6B-A1A8-F406F062B697}" srcOrd="0" destOrd="0" presId="urn:microsoft.com/office/officeart/2005/8/layout/hierarchy2"/>
    <dgm:cxn modelId="{020579A7-82BA-4D0E-9D55-7058D5E02A80}" type="presParOf" srcId="{EAE1E475-EB3F-4C6B-A1A8-F406F062B697}" destId="{F527FF69-288D-4236-871E-B0679A18583F}" srcOrd="0" destOrd="0" presId="urn:microsoft.com/office/officeart/2005/8/layout/hierarchy2"/>
    <dgm:cxn modelId="{FEFD0013-7850-4090-B1C6-8AE6D1A8C493}" type="presParOf" srcId="{69489257-96A4-4E98-9F49-6F7D2C645406}" destId="{69B36822-861E-4CC4-AE70-0F1C292AE63F}" srcOrd="1" destOrd="0" presId="urn:microsoft.com/office/officeart/2005/8/layout/hierarchy2"/>
    <dgm:cxn modelId="{9BC44A61-3E9F-4430-A9A3-9D1A0CC4BBB9}" type="presParOf" srcId="{69B36822-861E-4CC4-AE70-0F1C292AE63F}" destId="{E633C98E-B9EA-405F-A9E0-730ADED4BD4F}" srcOrd="0" destOrd="0" presId="urn:microsoft.com/office/officeart/2005/8/layout/hierarchy2"/>
    <dgm:cxn modelId="{92E43E14-9D6B-4020-9AE1-F786F4132CB8}" type="presParOf" srcId="{69B36822-861E-4CC4-AE70-0F1C292AE63F}" destId="{6A8EDDD7-8BD4-4C66-95E2-61051C2FB04E}" srcOrd="1" destOrd="0" presId="urn:microsoft.com/office/officeart/2005/8/layout/hierarchy2"/>
    <dgm:cxn modelId="{1B1672BB-8E22-4C72-87EC-49463E6BE7D0}" type="presParOf" srcId="{6A8EDDD7-8BD4-4C66-95E2-61051C2FB04E}" destId="{A96CBC38-C85B-4BC4-B575-757A06B7A92F}" srcOrd="0" destOrd="0" presId="urn:microsoft.com/office/officeart/2005/8/layout/hierarchy2"/>
    <dgm:cxn modelId="{A8A6D689-AFC5-4E38-9529-C7C35F598A13}" type="presParOf" srcId="{A96CBC38-C85B-4BC4-B575-757A06B7A92F}" destId="{CCE56CF2-9CA5-41F4-ACE2-58A31AC626F3}" srcOrd="0" destOrd="0" presId="urn:microsoft.com/office/officeart/2005/8/layout/hierarchy2"/>
    <dgm:cxn modelId="{06E1EDF6-F166-42C8-B04E-CEAD18E25644}" type="presParOf" srcId="{6A8EDDD7-8BD4-4C66-95E2-61051C2FB04E}" destId="{FA7B8741-6227-4852-98E3-2B8849213C20}" srcOrd="1" destOrd="0" presId="urn:microsoft.com/office/officeart/2005/8/layout/hierarchy2"/>
    <dgm:cxn modelId="{8BCFF82C-7B4C-44DC-89E5-3B5CB3D18958}" type="presParOf" srcId="{FA7B8741-6227-4852-98E3-2B8849213C20}" destId="{69D12524-2FAA-4CA1-BFCE-9C803473E6CC}" srcOrd="0" destOrd="0" presId="urn:microsoft.com/office/officeart/2005/8/layout/hierarchy2"/>
    <dgm:cxn modelId="{03C18B7E-D5D7-4B1C-A05E-57D8F8792F4B}" type="presParOf" srcId="{FA7B8741-6227-4852-98E3-2B8849213C20}" destId="{A60B51E8-9109-4852-826E-03A745BF4612}" srcOrd="1" destOrd="0" presId="urn:microsoft.com/office/officeart/2005/8/layout/hierarchy2"/>
    <dgm:cxn modelId="{86DBC33A-85C4-4C77-9819-79BEB812CEC4}" type="presParOf" srcId="{69489257-96A4-4E98-9F49-6F7D2C645406}" destId="{2A4CEBC0-8A6E-4BCA-89E4-920FE7CFDCBD}" srcOrd="2" destOrd="0" presId="urn:microsoft.com/office/officeart/2005/8/layout/hierarchy2"/>
    <dgm:cxn modelId="{73A93B71-F6E1-413F-B809-78E1F4C29D17}" type="presParOf" srcId="{2A4CEBC0-8A6E-4BCA-89E4-920FE7CFDCBD}" destId="{440B1D1B-FECD-4894-AF20-538B2D2CF794}" srcOrd="0" destOrd="0" presId="urn:microsoft.com/office/officeart/2005/8/layout/hierarchy2"/>
    <dgm:cxn modelId="{3EF0BB42-74FD-4891-9B7D-1213B1F76EE9}" type="presParOf" srcId="{69489257-96A4-4E98-9F49-6F7D2C645406}" destId="{09B19429-6A08-47E0-BD00-7FF9540E9457}" srcOrd="3" destOrd="0" presId="urn:microsoft.com/office/officeart/2005/8/layout/hierarchy2"/>
    <dgm:cxn modelId="{A7342ABF-E029-4C09-8048-67C6330CDF20}" type="presParOf" srcId="{09B19429-6A08-47E0-BD00-7FF9540E9457}" destId="{E9B50C45-1397-47FB-B8DB-895D433A76BB}" srcOrd="0" destOrd="0" presId="urn:microsoft.com/office/officeart/2005/8/layout/hierarchy2"/>
    <dgm:cxn modelId="{B745905B-CC01-43D6-86E8-EF8DB0610550}" type="presParOf" srcId="{09B19429-6A08-47E0-BD00-7FF9540E9457}" destId="{147218C8-35F2-4D1B-8933-60A8B2603076}" srcOrd="1" destOrd="0" presId="urn:microsoft.com/office/officeart/2005/8/layout/hierarchy2"/>
    <dgm:cxn modelId="{4667059C-1EB0-4DA9-9277-D5F284AF89DD}" type="presParOf" srcId="{147218C8-35F2-4D1B-8933-60A8B2603076}" destId="{12C71B13-F8A1-4D45-B88F-238DAAFC7BE0}" srcOrd="0" destOrd="0" presId="urn:microsoft.com/office/officeart/2005/8/layout/hierarchy2"/>
    <dgm:cxn modelId="{B23238B8-DFF3-4676-897E-49D396AB11E4}" type="presParOf" srcId="{12C71B13-F8A1-4D45-B88F-238DAAFC7BE0}" destId="{DC510C27-797C-4630-8289-BB6F9341BD75}" srcOrd="0" destOrd="0" presId="urn:microsoft.com/office/officeart/2005/8/layout/hierarchy2"/>
    <dgm:cxn modelId="{2319A9E2-6254-4F4E-A2B4-B764EC59293D}" type="presParOf" srcId="{147218C8-35F2-4D1B-8933-60A8B2603076}" destId="{BB132F3D-7EB9-4E4E-B1F5-06CEC4EFA822}" srcOrd="1" destOrd="0" presId="urn:microsoft.com/office/officeart/2005/8/layout/hierarchy2"/>
    <dgm:cxn modelId="{4C3E4F4C-9AA9-4E4A-9D5A-46256960FC35}" type="presParOf" srcId="{BB132F3D-7EB9-4E4E-B1F5-06CEC4EFA822}" destId="{5365163B-9B68-4C4E-84BE-9328356F22E8}" srcOrd="0" destOrd="0" presId="urn:microsoft.com/office/officeart/2005/8/layout/hierarchy2"/>
    <dgm:cxn modelId="{FC00B275-645A-4E6F-A8F1-38D838890245}" type="presParOf" srcId="{BB132F3D-7EB9-4E4E-B1F5-06CEC4EFA822}" destId="{CF529F7D-587B-4FC1-A70A-1E3369981423}" srcOrd="1" destOrd="0" presId="urn:microsoft.com/office/officeart/2005/8/layout/hierarchy2"/>
    <dgm:cxn modelId="{969AA33B-DB10-4B3A-87E4-BFF938B58F95}" type="presParOf" srcId="{CF529F7D-587B-4FC1-A70A-1E3369981423}" destId="{036C05F7-345B-402C-B803-F5911687B8B0}" srcOrd="0" destOrd="0" presId="urn:microsoft.com/office/officeart/2005/8/layout/hierarchy2"/>
    <dgm:cxn modelId="{F883FF17-954F-4363-B2F8-BE96CFB6FC97}" type="presParOf" srcId="{036C05F7-345B-402C-B803-F5911687B8B0}" destId="{F468719D-9336-48C2-B178-D16EAD52ECDD}" srcOrd="0" destOrd="0" presId="urn:microsoft.com/office/officeart/2005/8/layout/hierarchy2"/>
    <dgm:cxn modelId="{F0E0F0FC-08B1-4852-9E5B-ED0FBD88C6E2}" type="presParOf" srcId="{CF529F7D-587B-4FC1-A70A-1E3369981423}" destId="{5410FD55-7F09-45CC-9D47-631A567C16EF}" srcOrd="1" destOrd="0" presId="urn:microsoft.com/office/officeart/2005/8/layout/hierarchy2"/>
    <dgm:cxn modelId="{D422EE19-356A-4BEB-A115-81E6B43B624A}" type="presParOf" srcId="{5410FD55-7F09-45CC-9D47-631A567C16EF}" destId="{B68A7CDE-872A-4887-A15B-12686FD44DCC}" srcOrd="0" destOrd="0" presId="urn:microsoft.com/office/officeart/2005/8/layout/hierarchy2"/>
    <dgm:cxn modelId="{7D9F07CF-BC24-4CC6-B164-22B866777BB8}" type="presParOf" srcId="{5410FD55-7F09-45CC-9D47-631A567C16EF}" destId="{192BA51E-4EB6-4B96-A4DF-DD3FEAED9D6F}" srcOrd="1" destOrd="0" presId="urn:microsoft.com/office/officeart/2005/8/layout/hierarchy2"/>
    <dgm:cxn modelId="{B426C665-FD6A-4F1C-92D1-3CE13A660A56}" type="presParOf" srcId="{147218C8-35F2-4D1B-8933-60A8B2603076}" destId="{BE1EA5C7-AEDD-4477-A16A-4343A8D2DFA6}" srcOrd="2" destOrd="0" presId="urn:microsoft.com/office/officeart/2005/8/layout/hierarchy2"/>
    <dgm:cxn modelId="{B744125E-F97E-4375-9AA8-E5860C75F7FA}" type="presParOf" srcId="{BE1EA5C7-AEDD-4477-A16A-4343A8D2DFA6}" destId="{EAA290B0-5199-4266-BF2F-E24CF875B73D}" srcOrd="0" destOrd="0" presId="urn:microsoft.com/office/officeart/2005/8/layout/hierarchy2"/>
    <dgm:cxn modelId="{3B52F6E3-199A-4472-92AF-704A13E708D2}" type="presParOf" srcId="{147218C8-35F2-4D1B-8933-60A8B2603076}" destId="{08C24156-5AD3-4AC0-94F5-143E099924EF}" srcOrd="3" destOrd="0" presId="urn:microsoft.com/office/officeart/2005/8/layout/hierarchy2"/>
    <dgm:cxn modelId="{B36EFEB7-6E42-43BE-8C76-44B7D1BF752D}" type="presParOf" srcId="{08C24156-5AD3-4AC0-94F5-143E099924EF}" destId="{DBF817A4-E00C-41E2-8043-CB4416B37900}" srcOrd="0" destOrd="0" presId="urn:microsoft.com/office/officeart/2005/8/layout/hierarchy2"/>
    <dgm:cxn modelId="{74A14904-FFB0-44D4-A9A5-7A002B148428}" type="presParOf" srcId="{08C24156-5AD3-4AC0-94F5-143E099924EF}" destId="{4A06EB99-B3AD-4176-A86E-47415F5D0FCC}" srcOrd="1" destOrd="0" presId="urn:microsoft.com/office/officeart/2005/8/layout/hierarchy2"/>
    <dgm:cxn modelId="{5F7CB0C8-46D3-4A80-9465-E57AC5AFE4C2}" type="presParOf" srcId="{4A06EB99-B3AD-4176-A86E-47415F5D0FCC}" destId="{44A53407-32D7-4A77-A4F2-8F2D7B830D0D}" srcOrd="0" destOrd="0" presId="urn:microsoft.com/office/officeart/2005/8/layout/hierarchy2"/>
    <dgm:cxn modelId="{2E2E105D-1CEB-4EEA-9681-744D84CECC2C}" type="presParOf" srcId="{44A53407-32D7-4A77-A4F2-8F2D7B830D0D}" destId="{97E7F99A-F3D1-438A-A6A3-77E77DE761C4}" srcOrd="0" destOrd="0" presId="urn:microsoft.com/office/officeart/2005/8/layout/hierarchy2"/>
    <dgm:cxn modelId="{D69283C4-A1C3-4DB0-B3F0-7153ACDF5E8F}" type="presParOf" srcId="{4A06EB99-B3AD-4176-A86E-47415F5D0FCC}" destId="{F95993F0-EF8F-4457-A094-30D6D3488817}" srcOrd="1" destOrd="0" presId="urn:microsoft.com/office/officeart/2005/8/layout/hierarchy2"/>
    <dgm:cxn modelId="{C018012A-FD76-47D4-B12A-9AAEA104451D}" type="presParOf" srcId="{F95993F0-EF8F-4457-A094-30D6D3488817}" destId="{9827D1C1-F45E-401B-9B3A-977BA5A778BE}" srcOrd="0" destOrd="0" presId="urn:microsoft.com/office/officeart/2005/8/layout/hierarchy2"/>
    <dgm:cxn modelId="{13F48F14-E389-4DBC-BE34-94C477D441D6}" type="presParOf" srcId="{F95993F0-EF8F-4457-A094-30D6D3488817}" destId="{A8C66179-7740-4B98-A509-B77774CBB9F6}" srcOrd="1" destOrd="0" presId="urn:microsoft.com/office/officeart/2005/8/layout/hierarchy2"/>
    <dgm:cxn modelId="{3E346A7A-F061-49D7-8DD8-3E1000B6558F}" type="presParOf" srcId="{39EC07CB-C3BC-4C7B-8E24-411177596102}" destId="{46557D72-C05F-42D2-8095-EC744B388E7D}" srcOrd="2" destOrd="0" presId="urn:microsoft.com/office/officeart/2005/8/layout/hierarchy2"/>
    <dgm:cxn modelId="{4E1FB04A-EAAC-4934-9AEC-F240F32F34CB}" type="presParOf" srcId="{46557D72-C05F-42D2-8095-EC744B388E7D}" destId="{5DEA8F3A-3324-4FA6-BF73-8C85F0AAF4D1}" srcOrd="0" destOrd="0" presId="urn:microsoft.com/office/officeart/2005/8/layout/hierarchy2"/>
    <dgm:cxn modelId="{DB123213-783F-4769-8CFB-5A9BF9482180}" type="presParOf" srcId="{39EC07CB-C3BC-4C7B-8E24-411177596102}" destId="{BD4FCC86-11FA-419B-A188-1460056454A1}" srcOrd="3" destOrd="0" presId="urn:microsoft.com/office/officeart/2005/8/layout/hierarchy2"/>
    <dgm:cxn modelId="{A3B18862-CD0D-4327-8923-303CE7090315}" type="presParOf" srcId="{BD4FCC86-11FA-419B-A188-1460056454A1}" destId="{2F57C042-9A57-4208-B974-9142E1EA99AA}" srcOrd="0" destOrd="0" presId="urn:microsoft.com/office/officeart/2005/8/layout/hierarchy2"/>
    <dgm:cxn modelId="{F7D8153B-147D-4C96-A3BB-29B42C5A4307}" type="presParOf" srcId="{BD4FCC86-11FA-419B-A188-1460056454A1}" destId="{AA948350-80A0-4AF0-98A4-6058ED64D60A}" srcOrd="1" destOrd="0" presId="urn:microsoft.com/office/officeart/2005/8/layout/hierarchy2"/>
    <dgm:cxn modelId="{1FD53FE3-507F-4672-A765-1373CC5A0B45}" type="presParOf" srcId="{AA948350-80A0-4AF0-98A4-6058ED64D60A}" destId="{16D60908-1FCA-48BB-ABAD-7ACDA8F929B7}" srcOrd="0" destOrd="0" presId="urn:microsoft.com/office/officeart/2005/8/layout/hierarchy2"/>
    <dgm:cxn modelId="{351C382D-4B30-4115-B50C-DCB2CFCE7C43}" type="presParOf" srcId="{16D60908-1FCA-48BB-ABAD-7ACDA8F929B7}" destId="{E027F1D8-6976-47A8-A615-2D39416CA340}" srcOrd="0" destOrd="0" presId="urn:microsoft.com/office/officeart/2005/8/layout/hierarchy2"/>
    <dgm:cxn modelId="{BD0853FA-2F0F-4945-97FA-820350D4154D}" type="presParOf" srcId="{AA948350-80A0-4AF0-98A4-6058ED64D60A}" destId="{22700050-EC4D-49F1-8DDD-0ABFE4F5C7C7}" srcOrd="1" destOrd="0" presId="urn:microsoft.com/office/officeart/2005/8/layout/hierarchy2"/>
    <dgm:cxn modelId="{88C11E69-287E-444D-BAD0-9B4CAB7FA83E}" type="presParOf" srcId="{22700050-EC4D-49F1-8DDD-0ABFE4F5C7C7}" destId="{326FD7F1-5747-4022-8D7A-E5F61C9B64A1}" srcOrd="0" destOrd="0" presId="urn:microsoft.com/office/officeart/2005/8/layout/hierarchy2"/>
    <dgm:cxn modelId="{026A455C-79B3-4F75-8FF7-0396BEAAD63D}" type="presParOf" srcId="{22700050-EC4D-49F1-8DDD-0ABFE4F5C7C7}" destId="{D1370C4E-C42C-4DAE-B408-3ECFB8B080C0}" srcOrd="1" destOrd="0" presId="urn:microsoft.com/office/officeart/2005/8/layout/hierarchy2"/>
    <dgm:cxn modelId="{FA0BF4DB-87E7-4142-9790-235DFE0818E8}" type="presParOf" srcId="{E1CF528F-E776-4DDA-8C56-15C354245251}" destId="{57406C4E-F0E0-4C2E-88C7-F853818F0AAA}" srcOrd="2" destOrd="0" presId="urn:microsoft.com/office/officeart/2005/8/layout/hierarchy2"/>
    <dgm:cxn modelId="{75753469-02FE-4C66-9928-35DB413E1D34}" type="presParOf" srcId="{57406C4E-F0E0-4C2E-88C7-F853818F0AAA}" destId="{5DE87F7F-836E-4A19-954F-8E23DF18B65E}" srcOrd="0" destOrd="0" presId="urn:microsoft.com/office/officeart/2005/8/layout/hierarchy2"/>
    <dgm:cxn modelId="{4B194A75-6487-4BDB-9AEC-56A9F274035F}" type="presParOf" srcId="{E1CF528F-E776-4DDA-8C56-15C354245251}" destId="{55781799-068A-488F-82C3-914E8D6B383E}" srcOrd="3" destOrd="0" presId="urn:microsoft.com/office/officeart/2005/8/layout/hierarchy2"/>
    <dgm:cxn modelId="{5FA25CCF-D2D3-4FB4-97CF-E7D180F81367}" type="presParOf" srcId="{55781799-068A-488F-82C3-914E8D6B383E}" destId="{76F8786B-2854-4895-B412-5DF030C443E4}" srcOrd="0" destOrd="0" presId="urn:microsoft.com/office/officeart/2005/8/layout/hierarchy2"/>
    <dgm:cxn modelId="{34E61412-4735-4725-A165-5F5CD416A9B8}" type="presParOf" srcId="{55781799-068A-488F-82C3-914E8D6B383E}" destId="{2804E46C-0982-4FEA-B7F0-FDB12C81D576}" srcOrd="1" destOrd="0" presId="urn:microsoft.com/office/officeart/2005/8/layout/hierarchy2"/>
    <dgm:cxn modelId="{BAE89C4C-3F08-4ADB-94E9-B16BBD0277CA}" type="presParOf" srcId="{2804E46C-0982-4FEA-B7F0-FDB12C81D576}" destId="{F217FEAD-8A15-43E0-9A8A-C60DDDD04E12}" srcOrd="0" destOrd="0" presId="urn:microsoft.com/office/officeart/2005/8/layout/hierarchy2"/>
    <dgm:cxn modelId="{854A9E5C-F501-4D3A-A1CC-4B0CE5F4A2E9}" type="presParOf" srcId="{F217FEAD-8A15-43E0-9A8A-C60DDDD04E12}" destId="{BC8DE74E-549E-4BCA-8FE8-005E1FAE6637}" srcOrd="0" destOrd="0" presId="urn:microsoft.com/office/officeart/2005/8/layout/hierarchy2"/>
    <dgm:cxn modelId="{43BC1636-6819-46AE-8092-332288C5FAE5}" type="presParOf" srcId="{2804E46C-0982-4FEA-B7F0-FDB12C81D576}" destId="{B98A9D89-3225-455E-910A-55A8E2FC24EF}" srcOrd="1" destOrd="0" presId="urn:microsoft.com/office/officeart/2005/8/layout/hierarchy2"/>
    <dgm:cxn modelId="{062E974E-1171-42EF-A300-34A936CB09C4}" type="presParOf" srcId="{B98A9D89-3225-455E-910A-55A8E2FC24EF}" destId="{9D0ED847-898D-4584-B9A9-CBA527251203}" srcOrd="0" destOrd="0" presId="urn:microsoft.com/office/officeart/2005/8/layout/hierarchy2"/>
    <dgm:cxn modelId="{10135F24-F528-4005-9D35-E5E64BAB94A6}" type="presParOf" srcId="{B98A9D89-3225-455E-910A-55A8E2FC24EF}" destId="{AC99476B-7FC1-4E3F-85FB-203DD13B49A4}" srcOrd="1" destOrd="0" presId="urn:microsoft.com/office/officeart/2005/8/layout/hierarchy2"/>
    <dgm:cxn modelId="{F17F2D75-A971-490E-AD35-609C6A67822C}" type="presParOf" srcId="{AC99476B-7FC1-4E3F-85FB-203DD13B49A4}" destId="{433D092F-9B70-43CD-A192-9E4F997CFA67}" srcOrd="0" destOrd="0" presId="urn:microsoft.com/office/officeart/2005/8/layout/hierarchy2"/>
    <dgm:cxn modelId="{AD2F44DA-AA35-4F22-BF50-2D2BF8757F62}" type="presParOf" srcId="{433D092F-9B70-43CD-A192-9E4F997CFA67}" destId="{DDA2326B-F287-4AC1-A315-DBEE269BD00C}" srcOrd="0" destOrd="0" presId="urn:microsoft.com/office/officeart/2005/8/layout/hierarchy2"/>
    <dgm:cxn modelId="{473E07B1-EA32-4553-A28E-E9B9B5BDFCFE}" type="presParOf" srcId="{AC99476B-7FC1-4E3F-85FB-203DD13B49A4}" destId="{EFC4B445-7D68-4C67-8690-21324D4E05FC}" srcOrd="1" destOrd="0" presId="urn:microsoft.com/office/officeart/2005/8/layout/hierarchy2"/>
    <dgm:cxn modelId="{C88A3EA9-FF70-4BF3-B7BA-3B87FF3D3F25}" type="presParOf" srcId="{EFC4B445-7D68-4C67-8690-21324D4E05FC}" destId="{F2233773-0BFA-4D0E-A571-BCE2B82552E7}" srcOrd="0" destOrd="0" presId="urn:microsoft.com/office/officeart/2005/8/layout/hierarchy2"/>
    <dgm:cxn modelId="{83051EB0-FAE3-493E-B865-A990BA23D884}" type="presParOf" srcId="{EFC4B445-7D68-4C67-8690-21324D4E05FC}" destId="{15B9C463-9BAA-4535-8996-901097162B10}" srcOrd="1" destOrd="0" presId="urn:microsoft.com/office/officeart/2005/8/layout/hierarchy2"/>
    <dgm:cxn modelId="{0FF2EAA9-B56A-4CF4-B162-49883C5C97CA}" type="presParOf" srcId="{15B9C463-9BAA-4535-8996-901097162B10}" destId="{E165CBB7-66AE-4EC6-80E0-E30DF0506CDB}" srcOrd="0" destOrd="0" presId="urn:microsoft.com/office/officeart/2005/8/layout/hierarchy2"/>
    <dgm:cxn modelId="{CAF49278-5521-47CA-9923-228D14818D63}" type="presParOf" srcId="{E165CBB7-66AE-4EC6-80E0-E30DF0506CDB}" destId="{B1C2F695-14E4-431E-8CB7-CC319541FEB0}" srcOrd="0" destOrd="0" presId="urn:microsoft.com/office/officeart/2005/8/layout/hierarchy2"/>
    <dgm:cxn modelId="{45280A54-C310-43E4-BDC2-2C65D39520EB}" type="presParOf" srcId="{15B9C463-9BAA-4535-8996-901097162B10}" destId="{A697AA89-0A48-40C7-8581-63C552432329}" srcOrd="1" destOrd="0" presId="urn:microsoft.com/office/officeart/2005/8/layout/hierarchy2"/>
    <dgm:cxn modelId="{20200F26-C6AC-43A9-AA0A-E52E6673C6C1}" type="presParOf" srcId="{A697AA89-0A48-40C7-8581-63C552432329}" destId="{12319AF0-2E1E-4160-951B-A75CB0BA84BD}" srcOrd="0" destOrd="0" presId="urn:microsoft.com/office/officeart/2005/8/layout/hierarchy2"/>
    <dgm:cxn modelId="{E582F3D3-62D6-45D3-A09D-B97C93A0F558}" type="presParOf" srcId="{A697AA89-0A48-40C7-8581-63C552432329}" destId="{11C5C232-41A4-410D-8627-B32121AFD483}" srcOrd="1" destOrd="0" presId="urn:microsoft.com/office/officeart/2005/8/layout/hierarchy2"/>
    <dgm:cxn modelId="{620AD88C-C198-4F6A-981A-9C36CC677AA2}" type="presParOf" srcId="{AC99476B-7FC1-4E3F-85FB-203DD13B49A4}" destId="{C902E20D-62BA-4672-80AA-652B7A5B9FA8}" srcOrd="2" destOrd="0" presId="urn:microsoft.com/office/officeart/2005/8/layout/hierarchy2"/>
    <dgm:cxn modelId="{4D392C4D-D401-4CAF-AB80-F93AF410C07C}" type="presParOf" srcId="{C902E20D-62BA-4672-80AA-652B7A5B9FA8}" destId="{7E33966C-AC1E-4621-940B-BEA50B9C7F88}" srcOrd="0" destOrd="0" presId="urn:microsoft.com/office/officeart/2005/8/layout/hierarchy2"/>
    <dgm:cxn modelId="{29D86178-40DC-411A-8690-960D00A2F08E}" type="presParOf" srcId="{AC99476B-7FC1-4E3F-85FB-203DD13B49A4}" destId="{2B25FB10-30AE-45F2-A7C6-15831A8D3B51}" srcOrd="3" destOrd="0" presId="urn:microsoft.com/office/officeart/2005/8/layout/hierarchy2"/>
    <dgm:cxn modelId="{8E46610F-974A-4D31-8D1D-C2E6AA257CC4}" type="presParOf" srcId="{2B25FB10-30AE-45F2-A7C6-15831A8D3B51}" destId="{B63FBFB7-7F5E-43EE-95D3-8E84F5FCBDA4}" srcOrd="0" destOrd="0" presId="urn:microsoft.com/office/officeart/2005/8/layout/hierarchy2"/>
    <dgm:cxn modelId="{543CD3BB-AFB7-4F08-B801-28243970A52C}" type="presParOf" srcId="{2B25FB10-30AE-45F2-A7C6-15831A8D3B51}" destId="{65D86F44-7F3E-41DC-9BF8-1D805D907B27}" srcOrd="1" destOrd="0" presId="urn:microsoft.com/office/officeart/2005/8/layout/hierarchy2"/>
    <dgm:cxn modelId="{3D5FDCBA-3525-455B-A835-5D9C74AF1628}" type="presParOf" srcId="{65D86F44-7F3E-41DC-9BF8-1D805D907B27}" destId="{34D29BBF-7602-4C58-BF01-5A41CC6CB0C7}" srcOrd="0" destOrd="0" presId="urn:microsoft.com/office/officeart/2005/8/layout/hierarchy2"/>
    <dgm:cxn modelId="{3FFD2075-C2B5-4B1C-AF6B-A9020B304403}" type="presParOf" srcId="{34D29BBF-7602-4C58-BF01-5A41CC6CB0C7}" destId="{525D85DD-9CCF-4A70-BA98-E4777D5ED3CB}" srcOrd="0" destOrd="0" presId="urn:microsoft.com/office/officeart/2005/8/layout/hierarchy2"/>
    <dgm:cxn modelId="{EF9CD947-5904-4CDC-BB81-BD6D8D493A37}" type="presParOf" srcId="{65D86F44-7F3E-41DC-9BF8-1D805D907B27}" destId="{2DDCA831-8FAD-4B5A-8093-73D50463B559}" srcOrd="1" destOrd="0" presId="urn:microsoft.com/office/officeart/2005/8/layout/hierarchy2"/>
    <dgm:cxn modelId="{AF8A8E31-20C7-4466-A0B6-A5BC03C5D163}" type="presParOf" srcId="{2DDCA831-8FAD-4B5A-8093-73D50463B559}" destId="{D19382FD-6662-4264-8D0C-94779523118B}" srcOrd="0" destOrd="0" presId="urn:microsoft.com/office/officeart/2005/8/layout/hierarchy2"/>
    <dgm:cxn modelId="{045A1F0B-4633-45C0-9341-26ABE9445070}" type="presParOf" srcId="{2DDCA831-8FAD-4B5A-8093-73D50463B559}" destId="{05BFCD33-8181-4300-9C1A-5C244DC74FE9}" srcOrd="1" destOrd="0" presId="urn:microsoft.com/office/officeart/2005/8/layout/hierarchy2"/>
    <dgm:cxn modelId="{8009F249-7D3D-4468-8ADD-7A0D09A03643}" type="presParOf" srcId="{2804E46C-0982-4FEA-B7F0-FDB12C81D576}" destId="{69099A66-F52A-403F-9BA7-AA7303BA46C2}" srcOrd="2" destOrd="0" presId="urn:microsoft.com/office/officeart/2005/8/layout/hierarchy2"/>
    <dgm:cxn modelId="{80A17479-C0B1-4EDD-9C35-012C1B1D4BCF}" type="presParOf" srcId="{69099A66-F52A-403F-9BA7-AA7303BA46C2}" destId="{FC073CE4-2AD0-4177-95D9-11F7AB424E94}" srcOrd="0" destOrd="0" presId="urn:microsoft.com/office/officeart/2005/8/layout/hierarchy2"/>
    <dgm:cxn modelId="{6CC822E2-5EDC-4897-BC1F-FE6B49364361}" type="presParOf" srcId="{2804E46C-0982-4FEA-B7F0-FDB12C81D576}" destId="{DB8931D3-3AD4-4D87-A207-F94E66121078}" srcOrd="3" destOrd="0" presId="urn:microsoft.com/office/officeart/2005/8/layout/hierarchy2"/>
    <dgm:cxn modelId="{74070168-11B8-46D1-B28A-B9E8283B0C54}" type="presParOf" srcId="{DB8931D3-3AD4-4D87-A207-F94E66121078}" destId="{6DA9819B-DC08-4401-9CC1-C878E19C229D}" srcOrd="0" destOrd="0" presId="urn:microsoft.com/office/officeart/2005/8/layout/hierarchy2"/>
    <dgm:cxn modelId="{9D0900A5-7529-45F7-A968-7317EAE08DC1}" type="presParOf" srcId="{DB8931D3-3AD4-4D87-A207-F94E66121078}" destId="{2556ED3B-5B90-4A78-A454-FF4A0FE6FE41}" srcOrd="1" destOrd="0" presId="urn:microsoft.com/office/officeart/2005/8/layout/hierarchy2"/>
    <dgm:cxn modelId="{B9419A3C-C056-4DD3-9824-30B9027BA106}" type="presParOf" srcId="{2556ED3B-5B90-4A78-A454-FF4A0FE6FE41}" destId="{DB5816D2-08E1-41C6-BEA4-AE516ABE6662}" srcOrd="0" destOrd="0" presId="urn:microsoft.com/office/officeart/2005/8/layout/hierarchy2"/>
    <dgm:cxn modelId="{22EA3961-44D9-483D-8DD6-F41464575561}" type="presParOf" srcId="{DB5816D2-08E1-41C6-BEA4-AE516ABE6662}" destId="{823B92AB-EA85-4485-9B05-669EEA93F0C1}" srcOrd="0" destOrd="0" presId="urn:microsoft.com/office/officeart/2005/8/layout/hierarchy2"/>
    <dgm:cxn modelId="{2952D991-91A5-4810-B29B-97112A288629}" type="presParOf" srcId="{2556ED3B-5B90-4A78-A454-FF4A0FE6FE41}" destId="{EE13FB97-8BF2-4B1B-96CA-3CAAC055318C}" srcOrd="1" destOrd="0" presId="urn:microsoft.com/office/officeart/2005/8/layout/hierarchy2"/>
    <dgm:cxn modelId="{21BA0FBD-F245-4980-A0B3-3C513AF449DC}" type="presParOf" srcId="{EE13FB97-8BF2-4B1B-96CA-3CAAC055318C}" destId="{584F27A0-2C44-43BE-953C-8F6F2A204350}" srcOrd="0" destOrd="0" presId="urn:microsoft.com/office/officeart/2005/8/layout/hierarchy2"/>
    <dgm:cxn modelId="{25175952-D7BD-4374-B102-73416B12D439}" type="presParOf" srcId="{EE13FB97-8BF2-4B1B-96CA-3CAAC055318C}" destId="{B5C29D9F-BDFD-473F-BBCA-2A1460864579}" srcOrd="1" destOrd="0" presId="urn:microsoft.com/office/officeart/2005/8/layout/hierarchy2"/>
    <dgm:cxn modelId="{C6BCA661-CBBC-412D-9C4F-9AE2614B962A}" type="presParOf" srcId="{B5C29D9F-BDFD-473F-BBCA-2A1460864579}" destId="{C22E26B6-4142-4046-AB35-8ADDB1BE62CC}" srcOrd="0" destOrd="0" presId="urn:microsoft.com/office/officeart/2005/8/layout/hierarchy2"/>
    <dgm:cxn modelId="{934C6AEB-6141-4E9B-98D3-7582260FCD8B}" type="presParOf" srcId="{C22E26B6-4142-4046-AB35-8ADDB1BE62CC}" destId="{036DFDC5-79A0-48E3-A702-27F6F699CE11}" srcOrd="0" destOrd="0" presId="urn:microsoft.com/office/officeart/2005/8/layout/hierarchy2"/>
    <dgm:cxn modelId="{5BE09237-D7ED-4183-8361-9BE480E0CDE6}" type="presParOf" srcId="{B5C29D9F-BDFD-473F-BBCA-2A1460864579}" destId="{0CA5CCAB-FA14-46DA-851C-B8595F4D8A15}" srcOrd="1" destOrd="0" presId="urn:microsoft.com/office/officeart/2005/8/layout/hierarchy2"/>
    <dgm:cxn modelId="{D7C719E0-7D2E-4985-95C2-7B603B117E74}" type="presParOf" srcId="{0CA5CCAB-FA14-46DA-851C-B8595F4D8A15}" destId="{3D071919-837B-4521-80D6-BB53506A8BE4}" srcOrd="0" destOrd="0" presId="urn:microsoft.com/office/officeart/2005/8/layout/hierarchy2"/>
    <dgm:cxn modelId="{FC3D7076-F92F-4CEE-BCF2-7CAAAEF58436}" type="presParOf" srcId="{0CA5CCAB-FA14-46DA-851C-B8595F4D8A15}" destId="{BA2FD76B-FD19-484A-8D83-0D3064456247}" srcOrd="1" destOrd="0" presId="urn:microsoft.com/office/officeart/2005/8/layout/hierarchy2"/>
    <dgm:cxn modelId="{937EBE9D-2688-4C5E-B844-DB8BD7E6110E}" type="presParOf" srcId="{2556ED3B-5B90-4A78-A454-FF4A0FE6FE41}" destId="{5C88CED9-0C5C-4B9D-80F4-1351F0030B23}" srcOrd="2" destOrd="0" presId="urn:microsoft.com/office/officeart/2005/8/layout/hierarchy2"/>
    <dgm:cxn modelId="{3CF4143A-A4F7-4408-B56D-E1FDC8F33A5E}" type="presParOf" srcId="{5C88CED9-0C5C-4B9D-80F4-1351F0030B23}" destId="{E11355E2-9FC8-48E0-B921-89DCEE222BE0}" srcOrd="0" destOrd="0" presId="urn:microsoft.com/office/officeart/2005/8/layout/hierarchy2"/>
    <dgm:cxn modelId="{0494C961-C8BB-4953-9A35-83BC42D22101}" type="presParOf" srcId="{2556ED3B-5B90-4A78-A454-FF4A0FE6FE41}" destId="{98DB58E9-BE10-4F67-809E-36855A6FC32C}" srcOrd="3" destOrd="0" presId="urn:microsoft.com/office/officeart/2005/8/layout/hierarchy2"/>
    <dgm:cxn modelId="{26FAEFA9-3A83-4F2E-AC80-94706A22056C}" type="presParOf" srcId="{98DB58E9-BE10-4F67-809E-36855A6FC32C}" destId="{831A5E16-41CB-4C3B-9545-E17534CAE166}" srcOrd="0" destOrd="0" presId="urn:microsoft.com/office/officeart/2005/8/layout/hierarchy2"/>
    <dgm:cxn modelId="{26C615CC-17FC-44ED-97D9-3A788786295A}" type="presParOf" srcId="{98DB58E9-BE10-4F67-809E-36855A6FC32C}" destId="{95850069-03B2-4307-AF97-3B133036C040}" srcOrd="1" destOrd="0" presId="urn:microsoft.com/office/officeart/2005/8/layout/hierarchy2"/>
    <dgm:cxn modelId="{DF3537F2-6104-4496-BD09-ADF7F3A1A6F8}" type="presParOf" srcId="{95850069-03B2-4307-AF97-3B133036C040}" destId="{AEA55A1A-C085-4FED-AF9B-E97892AF44B2}" srcOrd="0" destOrd="0" presId="urn:microsoft.com/office/officeart/2005/8/layout/hierarchy2"/>
    <dgm:cxn modelId="{85B7EC80-6766-42BC-9D93-53ABA7930EB1}" type="presParOf" srcId="{AEA55A1A-C085-4FED-AF9B-E97892AF44B2}" destId="{A99D2271-178B-49A7-B46E-434B31413860}" srcOrd="0" destOrd="0" presId="urn:microsoft.com/office/officeart/2005/8/layout/hierarchy2"/>
    <dgm:cxn modelId="{7C122620-AE14-4666-92A5-A067B307B067}" type="presParOf" srcId="{95850069-03B2-4307-AF97-3B133036C040}" destId="{93D382A9-7515-4F50-8D9B-4CDF64AF8403}" srcOrd="1" destOrd="0" presId="urn:microsoft.com/office/officeart/2005/8/layout/hierarchy2"/>
    <dgm:cxn modelId="{27537A50-542C-4791-9FB9-809BE7FA3E14}" type="presParOf" srcId="{93D382A9-7515-4F50-8D9B-4CDF64AF8403}" destId="{AE5938D6-A610-4A98-B7A8-7AC0AF4AE590}" srcOrd="0" destOrd="0" presId="urn:microsoft.com/office/officeart/2005/8/layout/hierarchy2"/>
    <dgm:cxn modelId="{22B9A907-5F75-43B2-9F53-45115361394F}" type="presParOf" srcId="{93D382A9-7515-4F50-8D9B-4CDF64AF8403}" destId="{F2976574-86F1-496A-BAE2-7C1E34AB4E7D}" srcOrd="1" destOrd="0" presId="urn:microsoft.com/office/officeart/2005/8/layout/hierarchy2"/>
    <dgm:cxn modelId="{BC99D653-6023-48EA-8586-8A9C1557EFE7}" type="presParOf" srcId="{F2976574-86F1-496A-BAE2-7C1E34AB4E7D}" destId="{0DC9D3A8-1D7C-4487-94D6-D65DF2F2D22B}" srcOrd="0" destOrd="0" presId="urn:microsoft.com/office/officeart/2005/8/layout/hierarchy2"/>
    <dgm:cxn modelId="{3D42ACA6-2038-4230-9881-DD92C24B48F5}" type="presParOf" srcId="{0DC9D3A8-1D7C-4487-94D6-D65DF2F2D22B}" destId="{F7FFA0B5-F01B-4960-8743-2E1F2B85EE4F}" srcOrd="0" destOrd="0" presId="urn:microsoft.com/office/officeart/2005/8/layout/hierarchy2"/>
    <dgm:cxn modelId="{0DC1EE4D-610D-405A-85CB-25BA5A2A9628}" type="presParOf" srcId="{F2976574-86F1-496A-BAE2-7C1E34AB4E7D}" destId="{D721DCA6-D18B-4017-BC70-85183BC1352C}" srcOrd="1" destOrd="0" presId="urn:microsoft.com/office/officeart/2005/8/layout/hierarchy2"/>
    <dgm:cxn modelId="{A518BC1A-73D4-4751-9187-59FBB37229A8}" type="presParOf" srcId="{D721DCA6-D18B-4017-BC70-85183BC1352C}" destId="{2AE368E9-B1FD-478A-95FA-8FC746CFA2B1}" srcOrd="0" destOrd="0" presId="urn:microsoft.com/office/officeart/2005/8/layout/hierarchy2"/>
    <dgm:cxn modelId="{423FF5D3-9719-429C-9244-CB369B140CD6}" type="presParOf" srcId="{D721DCA6-D18B-4017-BC70-85183BC1352C}" destId="{0486C284-586B-4140-8A31-3DEE29FECA92}" srcOrd="1" destOrd="0" presId="urn:microsoft.com/office/officeart/2005/8/layout/hierarchy2"/>
    <dgm:cxn modelId="{F1141622-7BF3-487A-8960-6A50C1CADDC3}" type="presParOf" srcId="{95850069-03B2-4307-AF97-3B133036C040}" destId="{6CC197DC-4B5B-4E37-AB93-F03D760D2149}" srcOrd="2" destOrd="0" presId="urn:microsoft.com/office/officeart/2005/8/layout/hierarchy2"/>
    <dgm:cxn modelId="{95B064D6-99F6-4D65-9656-DE5FB3D23472}" type="presParOf" srcId="{6CC197DC-4B5B-4E37-AB93-F03D760D2149}" destId="{F10536A3-D9A0-4464-A721-801DE51B8C1A}" srcOrd="0" destOrd="0" presId="urn:microsoft.com/office/officeart/2005/8/layout/hierarchy2"/>
    <dgm:cxn modelId="{588EF582-0F7F-4D3B-ABDA-F846542CA621}" type="presParOf" srcId="{95850069-03B2-4307-AF97-3B133036C040}" destId="{E79CCCFD-5EAC-4B54-8CD4-6E97D3D5D243}" srcOrd="3" destOrd="0" presId="urn:microsoft.com/office/officeart/2005/8/layout/hierarchy2"/>
    <dgm:cxn modelId="{88941F1F-720A-4E7C-A0F1-6F3D26146A6C}" type="presParOf" srcId="{E79CCCFD-5EAC-4B54-8CD4-6E97D3D5D243}" destId="{1B77A183-63A6-4DC1-9533-CF54EEDD7D4A}" srcOrd="0" destOrd="0" presId="urn:microsoft.com/office/officeart/2005/8/layout/hierarchy2"/>
    <dgm:cxn modelId="{968558B9-729A-48BA-B342-92EE3D4A23AC}" type="presParOf" srcId="{E79CCCFD-5EAC-4B54-8CD4-6E97D3D5D243}" destId="{32545413-E5DE-41B8-8F6F-FDD7A8FBA95F}" srcOrd="1" destOrd="0" presId="urn:microsoft.com/office/officeart/2005/8/layout/hierarchy2"/>
    <dgm:cxn modelId="{E0CB23FC-8669-40B5-8158-442AB628F098}" type="presParOf" srcId="{32545413-E5DE-41B8-8F6F-FDD7A8FBA95F}" destId="{E0031EBB-49BB-4609-8257-2076ECD26731}" srcOrd="0" destOrd="0" presId="urn:microsoft.com/office/officeart/2005/8/layout/hierarchy2"/>
    <dgm:cxn modelId="{04F8F0CE-A8FD-4EB1-B62E-320085E0DC9B}" type="presParOf" srcId="{E0031EBB-49BB-4609-8257-2076ECD26731}" destId="{BEF85F49-2238-4B1D-867D-A2DE567AE2DC}" srcOrd="0" destOrd="0" presId="urn:microsoft.com/office/officeart/2005/8/layout/hierarchy2"/>
    <dgm:cxn modelId="{DCD8C7D2-3BA2-4FBC-8825-4FCCC38A7FD2}" type="presParOf" srcId="{32545413-E5DE-41B8-8F6F-FDD7A8FBA95F}" destId="{C17F3B6B-73FA-42F2-A8F9-32E5E23192A7}" srcOrd="1" destOrd="0" presId="urn:microsoft.com/office/officeart/2005/8/layout/hierarchy2"/>
    <dgm:cxn modelId="{69F22229-5B2B-4742-A064-14032A1C060B}" type="presParOf" srcId="{C17F3B6B-73FA-42F2-A8F9-32E5E23192A7}" destId="{1BD69E00-6C6D-4656-BF0A-9686822CE77D}" srcOrd="0" destOrd="0" presId="urn:microsoft.com/office/officeart/2005/8/layout/hierarchy2"/>
    <dgm:cxn modelId="{EEFC9969-8F1C-4D97-8DE4-BDF1527B0FE9}" type="presParOf" srcId="{C17F3B6B-73FA-42F2-A8F9-32E5E23192A7}" destId="{C49340FC-FA02-46E0-A591-F9D204CBEDCA}" srcOrd="1" destOrd="0" presId="urn:microsoft.com/office/officeart/2005/8/layout/hierarchy2"/>
    <dgm:cxn modelId="{34DA98D4-F39D-4036-8C2C-EC7A9C2DD9C6}" type="presParOf" srcId="{95850069-03B2-4307-AF97-3B133036C040}" destId="{EECB7906-444B-4DAE-8CA0-901FBD4134FA}" srcOrd="4" destOrd="0" presId="urn:microsoft.com/office/officeart/2005/8/layout/hierarchy2"/>
    <dgm:cxn modelId="{04DDEC52-98D5-4B57-81BC-601A97040FAA}" type="presParOf" srcId="{EECB7906-444B-4DAE-8CA0-901FBD4134FA}" destId="{3901EEB2-4DE4-4CD0-B060-FE90AD567CAF}" srcOrd="0" destOrd="0" presId="urn:microsoft.com/office/officeart/2005/8/layout/hierarchy2"/>
    <dgm:cxn modelId="{631E7017-2379-4728-B009-12F9EB5F55FD}" type="presParOf" srcId="{95850069-03B2-4307-AF97-3B133036C040}" destId="{4C2015E3-C542-4F92-95B8-6A8454C0FB85}" srcOrd="5" destOrd="0" presId="urn:microsoft.com/office/officeart/2005/8/layout/hierarchy2"/>
    <dgm:cxn modelId="{E18FE217-DBD1-467F-B449-5B7A73434AE8}" type="presParOf" srcId="{4C2015E3-C542-4F92-95B8-6A8454C0FB85}" destId="{A3B00652-6F91-4FA6-9AE0-6F9DDA015A05}" srcOrd="0" destOrd="0" presId="urn:microsoft.com/office/officeart/2005/8/layout/hierarchy2"/>
    <dgm:cxn modelId="{95D015FE-7257-46A5-8882-769B887F2CA0}" type="presParOf" srcId="{4C2015E3-C542-4F92-95B8-6A8454C0FB85}" destId="{E10F3A27-7AFD-4412-8053-8B131E91BCF4}" srcOrd="1" destOrd="0" presId="urn:microsoft.com/office/officeart/2005/8/layout/hierarchy2"/>
    <dgm:cxn modelId="{88064230-3D42-418E-A513-61CE7A93ED97}" type="presParOf" srcId="{E10F3A27-7AFD-4412-8053-8B131E91BCF4}" destId="{80880F5F-4FDB-4CCF-8F31-82B43E0F4AA7}" srcOrd="0" destOrd="0" presId="urn:microsoft.com/office/officeart/2005/8/layout/hierarchy2"/>
    <dgm:cxn modelId="{C11F040A-B7E9-4289-B6AE-418EB4E70A5C}" type="presParOf" srcId="{80880F5F-4FDB-4CCF-8F31-82B43E0F4AA7}" destId="{26E2932B-5430-4645-888B-DA369DF7F62B}" srcOrd="0" destOrd="0" presId="urn:microsoft.com/office/officeart/2005/8/layout/hierarchy2"/>
    <dgm:cxn modelId="{7735C2F4-DBBE-4BDC-AA1A-882B7938F714}" type="presParOf" srcId="{E10F3A27-7AFD-4412-8053-8B131E91BCF4}" destId="{B3F567E8-1AD8-4BCC-90A6-0F0CC6F13D11}" srcOrd="1" destOrd="0" presId="urn:microsoft.com/office/officeart/2005/8/layout/hierarchy2"/>
    <dgm:cxn modelId="{CBA6E9C8-7B21-48CB-856C-8D7409A32072}" type="presParOf" srcId="{B3F567E8-1AD8-4BCC-90A6-0F0CC6F13D11}" destId="{2226CC08-DBD7-4104-8840-B69DBA5DCFE6}" srcOrd="0" destOrd="0" presId="urn:microsoft.com/office/officeart/2005/8/layout/hierarchy2"/>
    <dgm:cxn modelId="{7F23B22C-C39A-434C-872A-0345982383FB}" type="presParOf" srcId="{B3F567E8-1AD8-4BCC-90A6-0F0CC6F13D11}" destId="{496C76C6-5585-4D3B-80D7-3021CC79BB32}" srcOrd="1" destOrd="0" presId="urn:microsoft.com/office/officeart/2005/8/layout/hierarchy2"/>
    <dgm:cxn modelId="{46861BC2-478D-44DF-A622-6AC321DCD5CC}" type="presParOf" srcId="{2804E46C-0982-4FEA-B7F0-FDB12C81D576}" destId="{6B0798D1-C0B8-4555-9417-DBBD03DCD29D}" srcOrd="4" destOrd="0" presId="urn:microsoft.com/office/officeart/2005/8/layout/hierarchy2"/>
    <dgm:cxn modelId="{191A6F44-FAF0-4FF9-AE6B-D73CDE05DA30}" type="presParOf" srcId="{6B0798D1-C0B8-4555-9417-DBBD03DCD29D}" destId="{5A42E4AD-B731-4F63-BDEB-69980E66088B}" srcOrd="0" destOrd="0" presId="urn:microsoft.com/office/officeart/2005/8/layout/hierarchy2"/>
    <dgm:cxn modelId="{4BC94960-7745-43D0-808A-5A9798BC449E}" type="presParOf" srcId="{2804E46C-0982-4FEA-B7F0-FDB12C81D576}" destId="{1F9C0720-CA13-4408-86A9-CC78C9F3F609}" srcOrd="5" destOrd="0" presId="urn:microsoft.com/office/officeart/2005/8/layout/hierarchy2"/>
    <dgm:cxn modelId="{288CEE24-4EC7-4DB7-8D7D-B7D0F6C6E095}" type="presParOf" srcId="{1F9C0720-CA13-4408-86A9-CC78C9F3F609}" destId="{19A9B972-8675-4DBD-B5B2-9CDB0285A51E}" srcOrd="0" destOrd="0" presId="urn:microsoft.com/office/officeart/2005/8/layout/hierarchy2"/>
    <dgm:cxn modelId="{6B34F1D8-FD25-4C1B-B235-1684A800E40D}" type="presParOf" srcId="{1F9C0720-CA13-4408-86A9-CC78C9F3F609}" destId="{0AA41AC5-BE33-491B-BB31-4AD54FF5AA4C}" srcOrd="1" destOrd="0" presId="urn:microsoft.com/office/officeart/2005/8/layout/hierarchy2"/>
    <dgm:cxn modelId="{28E2E273-23B1-43E2-9F4A-CBAFCB98731A}" type="presParOf" srcId="{0AA41AC5-BE33-491B-BB31-4AD54FF5AA4C}" destId="{A63C7903-A809-4A2C-92A4-52621DE6CE51}" srcOrd="0" destOrd="0" presId="urn:microsoft.com/office/officeart/2005/8/layout/hierarchy2"/>
    <dgm:cxn modelId="{DF4C35ED-462E-4E59-A8F4-7FB2186674DC}" type="presParOf" srcId="{A63C7903-A809-4A2C-92A4-52621DE6CE51}" destId="{AC33AA39-824A-46C3-AAE7-039DE154B699}" srcOrd="0" destOrd="0" presId="urn:microsoft.com/office/officeart/2005/8/layout/hierarchy2"/>
    <dgm:cxn modelId="{E27EF506-3B87-4C87-8A69-C1229DAA04A5}" type="presParOf" srcId="{0AA41AC5-BE33-491B-BB31-4AD54FF5AA4C}" destId="{C688738F-F77A-418A-AEFF-9F6648C86FA7}" srcOrd="1" destOrd="0" presId="urn:microsoft.com/office/officeart/2005/8/layout/hierarchy2"/>
    <dgm:cxn modelId="{EE0E185C-F2AB-4D7D-9A2D-4399612678BD}" type="presParOf" srcId="{C688738F-F77A-418A-AEFF-9F6648C86FA7}" destId="{F18AF909-2C4E-49EB-99C3-3162CF6892E4}" srcOrd="0" destOrd="0" presId="urn:microsoft.com/office/officeart/2005/8/layout/hierarchy2"/>
    <dgm:cxn modelId="{1C8EEBFD-6D0E-4122-8D69-ABAA64289973}" type="presParOf" srcId="{C688738F-F77A-418A-AEFF-9F6648C86FA7}" destId="{CDCBACA6-A753-464D-BD59-10F89FEB5209}" srcOrd="1" destOrd="0" presId="urn:microsoft.com/office/officeart/2005/8/layout/hierarchy2"/>
    <dgm:cxn modelId="{2A34B655-0B70-4204-980A-F2D536923BB2}" type="presParOf" srcId="{CDCBACA6-A753-464D-BD59-10F89FEB5209}" destId="{8653ED28-455B-478F-AEB6-AD51331FDDD8}" srcOrd="0" destOrd="0" presId="urn:microsoft.com/office/officeart/2005/8/layout/hierarchy2"/>
    <dgm:cxn modelId="{820F0C7C-98A0-4BCB-BFE9-2912B106DE6A}" type="presParOf" srcId="{8653ED28-455B-478F-AEB6-AD51331FDDD8}" destId="{F1122103-CA28-4622-8F8B-98E0CD820971}" srcOrd="0" destOrd="0" presId="urn:microsoft.com/office/officeart/2005/8/layout/hierarchy2"/>
    <dgm:cxn modelId="{24EE0906-9161-47E6-96B8-5F4C500BB801}" type="presParOf" srcId="{CDCBACA6-A753-464D-BD59-10F89FEB5209}" destId="{0B36AA2F-403D-44CB-AA99-3F5228D7EF47}" srcOrd="1" destOrd="0" presId="urn:microsoft.com/office/officeart/2005/8/layout/hierarchy2"/>
    <dgm:cxn modelId="{51C10605-FBE0-4869-B0C4-1F06A18FBDD0}" type="presParOf" srcId="{0B36AA2F-403D-44CB-AA99-3F5228D7EF47}" destId="{B3FC1479-2473-4E7D-9E61-CA89C673D21F}" srcOrd="0" destOrd="0" presId="urn:microsoft.com/office/officeart/2005/8/layout/hierarchy2"/>
    <dgm:cxn modelId="{7B99F6F8-E8CE-4389-A470-270BB2BCDF1B}" type="presParOf" srcId="{0B36AA2F-403D-44CB-AA99-3F5228D7EF47}" destId="{882BAB03-80AD-40C2-BA38-94BFBC1E67BB}" srcOrd="1" destOrd="0" presId="urn:microsoft.com/office/officeart/2005/8/layout/hierarchy2"/>
    <dgm:cxn modelId="{65374968-08A4-4B10-8C16-FFC5B456A38B}" type="presParOf" srcId="{0AA41AC5-BE33-491B-BB31-4AD54FF5AA4C}" destId="{F5E7F016-A74C-454C-A5B8-804A7FEF3430}" srcOrd="2" destOrd="0" presId="urn:microsoft.com/office/officeart/2005/8/layout/hierarchy2"/>
    <dgm:cxn modelId="{7B87D752-06BE-443F-B25F-E91BB5F7AE4F}" type="presParOf" srcId="{F5E7F016-A74C-454C-A5B8-804A7FEF3430}" destId="{642B2E09-800F-4702-9AEE-6F1A6C31EE15}" srcOrd="0" destOrd="0" presId="urn:microsoft.com/office/officeart/2005/8/layout/hierarchy2"/>
    <dgm:cxn modelId="{9588656C-5998-4E9C-A975-9689D1DD3E25}" type="presParOf" srcId="{0AA41AC5-BE33-491B-BB31-4AD54FF5AA4C}" destId="{06C6AA36-5584-4996-ACAA-E3B510994E57}" srcOrd="3" destOrd="0" presId="urn:microsoft.com/office/officeart/2005/8/layout/hierarchy2"/>
    <dgm:cxn modelId="{5134C78F-DFD3-42B8-9CCA-96F7732941B2}" type="presParOf" srcId="{06C6AA36-5584-4996-ACAA-E3B510994E57}" destId="{3A9C3E22-3E27-421B-B884-AF8BFDB93D20}" srcOrd="0" destOrd="0" presId="urn:microsoft.com/office/officeart/2005/8/layout/hierarchy2"/>
    <dgm:cxn modelId="{65F0BA67-FF01-4A9C-A839-BC815D9D19A7}" type="presParOf" srcId="{06C6AA36-5584-4996-ACAA-E3B510994E57}" destId="{EEFF2ACA-2BD4-46D7-A39C-4809E800E070}" srcOrd="1" destOrd="0" presId="urn:microsoft.com/office/officeart/2005/8/layout/hierarchy2"/>
    <dgm:cxn modelId="{F13F416F-A7D4-4AD4-9433-D8042E9AA8D8}" type="presParOf" srcId="{EEFF2ACA-2BD4-46D7-A39C-4809E800E070}" destId="{E2783E14-5143-4C51-8BD1-A41BD584723E}" srcOrd="0" destOrd="0" presId="urn:microsoft.com/office/officeart/2005/8/layout/hierarchy2"/>
    <dgm:cxn modelId="{8C761231-509C-468B-930B-061E47351258}" type="presParOf" srcId="{E2783E14-5143-4C51-8BD1-A41BD584723E}" destId="{64CA3A37-7D7A-4D8A-9513-AFFC25A00009}" srcOrd="0" destOrd="0" presId="urn:microsoft.com/office/officeart/2005/8/layout/hierarchy2"/>
    <dgm:cxn modelId="{E5146BAC-F4E4-42F2-A70A-76772D7EAE53}" type="presParOf" srcId="{EEFF2ACA-2BD4-46D7-A39C-4809E800E070}" destId="{1CF19ACF-7C94-474C-B52F-DEDC9241E758}" srcOrd="1" destOrd="0" presId="urn:microsoft.com/office/officeart/2005/8/layout/hierarchy2"/>
    <dgm:cxn modelId="{BDF0B7E1-B1FF-4C52-B54B-1FF3F7A8F975}" type="presParOf" srcId="{1CF19ACF-7C94-474C-B52F-DEDC9241E758}" destId="{5F53168A-C5F7-4D46-9321-A13FB14A79CB}" srcOrd="0" destOrd="0" presId="urn:microsoft.com/office/officeart/2005/8/layout/hierarchy2"/>
    <dgm:cxn modelId="{CB601ABE-9B84-433D-B269-8AE239EBDCF4}" type="presParOf" srcId="{1CF19ACF-7C94-474C-B52F-DEDC9241E758}" destId="{8658513D-3AC8-4DD9-B982-A1CEDDA5FE1D}" srcOrd="1" destOrd="0" presId="urn:microsoft.com/office/officeart/2005/8/layout/hierarchy2"/>
    <dgm:cxn modelId="{724330BA-CD4F-4365-B9E3-8AD0B1B59D5D}" type="presParOf" srcId="{2804E46C-0982-4FEA-B7F0-FDB12C81D576}" destId="{5D066182-72E8-4390-93AD-B7D27D7B0268}" srcOrd="6" destOrd="0" presId="urn:microsoft.com/office/officeart/2005/8/layout/hierarchy2"/>
    <dgm:cxn modelId="{E847E256-8C46-42E5-B1FB-A1B962DA56FF}" type="presParOf" srcId="{5D066182-72E8-4390-93AD-B7D27D7B0268}" destId="{59F77382-12F6-4D0A-80B3-A070D63D6144}" srcOrd="0" destOrd="0" presId="urn:microsoft.com/office/officeart/2005/8/layout/hierarchy2"/>
    <dgm:cxn modelId="{3FB9D96F-0333-49B6-8802-E408733C5017}" type="presParOf" srcId="{2804E46C-0982-4FEA-B7F0-FDB12C81D576}" destId="{FC61C25C-2C8E-4CCC-A502-AB2263D40B71}" srcOrd="7" destOrd="0" presId="urn:microsoft.com/office/officeart/2005/8/layout/hierarchy2"/>
    <dgm:cxn modelId="{F4A3F8DB-F97F-40DE-BFEF-24D0A1A5BD09}" type="presParOf" srcId="{FC61C25C-2C8E-4CCC-A502-AB2263D40B71}" destId="{2A805E66-2004-484C-92AF-9C4DD59718C9}" srcOrd="0" destOrd="0" presId="urn:microsoft.com/office/officeart/2005/8/layout/hierarchy2"/>
    <dgm:cxn modelId="{CF88C264-7A08-4A62-BC5B-3227C37DFD34}" type="presParOf" srcId="{FC61C25C-2C8E-4CCC-A502-AB2263D40B71}" destId="{672904C8-427D-4E5D-8A80-30FAF43452E4}" srcOrd="1" destOrd="0" presId="urn:microsoft.com/office/officeart/2005/8/layout/hierarchy2"/>
    <dgm:cxn modelId="{C5C8B228-ECE7-48A9-868F-63DD47A2608E}" type="presParOf" srcId="{672904C8-427D-4E5D-8A80-30FAF43452E4}" destId="{BF52B8CA-2B81-45A9-B7B4-F26947BDE6EB}" srcOrd="0" destOrd="0" presId="urn:microsoft.com/office/officeart/2005/8/layout/hierarchy2"/>
    <dgm:cxn modelId="{E51557F3-674E-486C-B8BB-3E9EEADEAD85}" type="presParOf" srcId="{BF52B8CA-2B81-45A9-B7B4-F26947BDE6EB}" destId="{D05A14A1-C156-423F-93FF-F01F789A18E4}" srcOrd="0" destOrd="0" presId="urn:microsoft.com/office/officeart/2005/8/layout/hierarchy2"/>
    <dgm:cxn modelId="{0866358C-D0C5-453A-921C-70BFFCF85ACE}" type="presParOf" srcId="{672904C8-427D-4E5D-8A80-30FAF43452E4}" destId="{135ABA3D-75EB-49A5-BDEF-22C17C4273B2}" srcOrd="1" destOrd="0" presId="urn:microsoft.com/office/officeart/2005/8/layout/hierarchy2"/>
    <dgm:cxn modelId="{F6469D36-C207-45FD-99C0-CED9CBCCAAAC}" type="presParOf" srcId="{135ABA3D-75EB-49A5-BDEF-22C17C4273B2}" destId="{9345A1C5-BDB9-4C5F-9D76-257B63CB6CE6}" srcOrd="0" destOrd="0" presId="urn:microsoft.com/office/officeart/2005/8/layout/hierarchy2"/>
    <dgm:cxn modelId="{4A64F0F9-8D13-412B-A0D9-8D2EAAE0EB26}" type="presParOf" srcId="{135ABA3D-75EB-49A5-BDEF-22C17C4273B2}" destId="{7435083D-29A3-47D0-A5AC-9C2F0B58588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CFE43A-77CB-46D8-AB52-1C9553DE1FC0}"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FC271A38-7373-4FC6-A83B-8C87F8B27A00}">
      <dgm:prSet phldrT="[テキスト]" custT="1"/>
      <dgm:spPr/>
      <dgm:t>
        <a:bodyPr/>
        <a:lstStyle/>
        <a:p>
          <a:pPr algn="l"/>
          <a:r>
            <a:rPr kumimoji="1" lang="en-US" altLang="en-US" sz="2400" b="1" dirty="0" smtClean="0">
              <a:latin typeface="Century Gothic" panose="020B0502020202020204" pitchFamily="34" charset="0"/>
            </a:rPr>
            <a:t>(b) The representation of will is</a:t>
          </a:r>
          <a:br>
            <a:rPr kumimoji="1" lang="en-US" altLang="en-US" sz="2400" b="1" dirty="0" smtClean="0">
              <a:latin typeface="Century Gothic" panose="020B0502020202020204" pitchFamily="34" charset="0"/>
            </a:rPr>
          </a:br>
          <a:r>
            <a:rPr kumimoji="1" lang="en-US" altLang="en-US" sz="2400" b="1" dirty="0" smtClean="0">
              <a:latin typeface="Century Gothic" panose="020B0502020202020204" pitchFamily="34" charset="0"/>
            </a:rPr>
            <a:t>   consistent with its  internal will</a:t>
          </a:r>
          <a:endParaRPr kumimoji="1" lang="ja-JP" altLang="en-US" sz="2400" b="1" dirty="0">
            <a:latin typeface="Century Gothic" panose="020B0502020202020204" pitchFamily="34" charset="0"/>
          </a:endParaRPr>
        </a:p>
      </dgm:t>
    </dgm:pt>
    <dgm:pt modelId="{3889E7F4-CE4E-4BBB-986D-1988C54B792D}" type="parTrans" cxnId="{9A747FD9-BBDB-4443-BD93-DB096AD98B81}">
      <dgm:prSet/>
      <dgm:spPr/>
      <dgm:t>
        <a:bodyPr/>
        <a:lstStyle/>
        <a:p>
          <a:endParaRPr kumimoji="1" lang="ja-JP" altLang="en-US">
            <a:latin typeface="Century Gothic" panose="020B0502020202020204" pitchFamily="34" charset="0"/>
          </a:endParaRPr>
        </a:p>
      </dgm:t>
    </dgm:pt>
    <dgm:pt modelId="{52BCF0D5-51DA-41E8-B44F-5AB390856E3E}" type="sibTrans" cxnId="{9A747FD9-BBDB-4443-BD93-DB096AD98B81}">
      <dgm:prSet/>
      <dgm:spPr/>
      <dgm:t>
        <a:bodyPr/>
        <a:lstStyle/>
        <a:p>
          <a:endParaRPr kumimoji="1" lang="ja-JP" altLang="en-US">
            <a:latin typeface="Century Gothic" panose="020B0502020202020204" pitchFamily="34" charset="0"/>
          </a:endParaRPr>
        </a:p>
      </dgm:t>
    </dgm:pt>
    <dgm:pt modelId="{BA07C770-E012-4EB8-98CC-F5536BDBEE82}">
      <dgm:prSet phldrT="[テキスト]" custT="1"/>
      <dgm:spPr/>
      <dgm:t>
        <a:bodyPr/>
        <a:lstStyle/>
        <a:p>
          <a:pPr algn="l"/>
          <a:r>
            <a:rPr kumimoji="1" lang="en-US" altLang="en-US" sz="2400" b="1" dirty="0" smtClean="0">
              <a:latin typeface="Century Gothic" panose="020B0502020202020204" pitchFamily="34" charset="0"/>
            </a:rPr>
            <a:t>(c) Without unfair intervention to </a:t>
          </a:r>
          <a:br>
            <a:rPr kumimoji="1" lang="en-US" altLang="en-US" sz="2400" b="1" dirty="0" smtClean="0">
              <a:latin typeface="Century Gothic" panose="020B0502020202020204" pitchFamily="34" charset="0"/>
            </a:rPr>
          </a:br>
          <a:r>
            <a:rPr kumimoji="1" lang="en-US" altLang="en-US" sz="2400" b="1" dirty="0" smtClean="0">
              <a:latin typeface="Century Gothic" panose="020B0502020202020204" pitchFamily="34" charset="0"/>
            </a:rPr>
            <a:t>    their decision making process</a:t>
          </a:r>
          <a:endParaRPr kumimoji="1" lang="ja-JP" altLang="en-US" sz="2400" b="1" dirty="0">
            <a:latin typeface="Century Gothic" panose="020B0502020202020204" pitchFamily="34" charset="0"/>
          </a:endParaRPr>
        </a:p>
      </dgm:t>
    </dgm:pt>
    <dgm:pt modelId="{C94A34D6-EDC1-444D-BE4E-818BF13AB45C}" type="parTrans" cxnId="{B710DAC0-47C8-4922-B9C4-D4DE6B3A94C2}">
      <dgm:prSet/>
      <dgm:spPr/>
      <dgm:t>
        <a:bodyPr/>
        <a:lstStyle/>
        <a:p>
          <a:endParaRPr kumimoji="1" lang="ja-JP" altLang="en-US">
            <a:latin typeface="Century Gothic" panose="020B0502020202020204" pitchFamily="34" charset="0"/>
          </a:endParaRPr>
        </a:p>
      </dgm:t>
    </dgm:pt>
    <dgm:pt modelId="{E400762C-7BBC-4F4F-9503-972DF24ABBD7}" type="sibTrans" cxnId="{B710DAC0-47C8-4922-B9C4-D4DE6B3A94C2}">
      <dgm:prSet/>
      <dgm:spPr/>
      <dgm:t>
        <a:bodyPr/>
        <a:lstStyle/>
        <a:p>
          <a:endParaRPr kumimoji="1" lang="ja-JP" altLang="en-US">
            <a:latin typeface="Century Gothic" panose="020B0502020202020204" pitchFamily="34" charset="0"/>
          </a:endParaRPr>
        </a:p>
      </dgm:t>
    </dgm:pt>
    <dgm:pt modelId="{38EC694E-2B13-48F5-85E7-97E61B2FDF0F}">
      <dgm:prSet phldrT="[テキスト]" custT="1"/>
      <dgm:spPr/>
      <dgm:t>
        <a:bodyPr/>
        <a:lstStyle/>
        <a:p>
          <a:pPr algn="l"/>
          <a:r>
            <a:rPr kumimoji="1" lang="en-US" altLang="en-US" sz="2400" b="1" dirty="0" smtClean="0">
              <a:latin typeface="Century Gothic" panose="020B0502020202020204" pitchFamily="34" charset="0"/>
            </a:rPr>
            <a:t>(d) The contents conform to the</a:t>
          </a:r>
        </a:p>
        <a:p>
          <a:pPr algn="l"/>
          <a:r>
            <a:rPr kumimoji="1" lang="en-US" altLang="en-US" sz="2400" b="1" dirty="0" smtClean="0">
              <a:latin typeface="Century Gothic" panose="020B0502020202020204" pitchFamily="34" charset="0"/>
            </a:rPr>
            <a:t>   public order</a:t>
          </a:r>
          <a:endParaRPr kumimoji="1" lang="ja-JP" altLang="en-US" sz="2400" b="1" dirty="0">
            <a:latin typeface="Century Gothic" panose="020B0502020202020204" pitchFamily="34" charset="0"/>
          </a:endParaRPr>
        </a:p>
      </dgm:t>
    </dgm:pt>
    <dgm:pt modelId="{FC7AF23D-1298-4892-AF34-FAC005D1FD33}" type="parTrans" cxnId="{0EFAD689-0DE6-48C8-8A37-307314035A37}">
      <dgm:prSet/>
      <dgm:spPr/>
      <dgm:t>
        <a:bodyPr/>
        <a:lstStyle/>
        <a:p>
          <a:endParaRPr kumimoji="1" lang="ja-JP" altLang="en-US">
            <a:latin typeface="Century Gothic" panose="020B0502020202020204" pitchFamily="34" charset="0"/>
          </a:endParaRPr>
        </a:p>
      </dgm:t>
    </dgm:pt>
    <dgm:pt modelId="{55916E59-61BE-4F5A-A01D-7B3F65890E7B}" type="sibTrans" cxnId="{0EFAD689-0DE6-48C8-8A37-307314035A37}">
      <dgm:prSet/>
      <dgm:spPr/>
      <dgm:t>
        <a:bodyPr/>
        <a:lstStyle/>
        <a:p>
          <a:endParaRPr kumimoji="1" lang="ja-JP" altLang="en-US">
            <a:latin typeface="Century Gothic" panose="020B0502020202020204" pitchFamily="34" charset="0"/>
          </a:endParaRPr>
        </a:p>
      </dgm:t>
    </dgm:pt>
    <dgm:pt modelId="{4D077AB8-A487-4FE3-BED1-D9E148AACCE6}">
      <dgm:prSet phldrT="[テキスト]" custT="1"/>
      <dgm:spPr/>
      <dgm:t>
        <a:bodyPr/>
        <a:lstStyle/>
        <a:p>
          <a:pPr algn="l"/>
          <a:r>
            <a:rPr kumimoji="1" lang="en-US" altLang="en-US" sz="2400" b="1" dirty="0" smtClean="0">
              <a:latin typeface="Century Gothic" panose="020B0502020202020204" pitchFamily="34" charset="0"/>
            </a:rPr>
            <a:t>(e) Following public order</a:t>
          </a:r>
          <a:endParaRPr kumimoji="1" lang="ja-JP" altLang="en-US" sz="2400" b="1" dirty="0">
            <a:latin typeface="Century Gothic" panose="020B0502020202020204" pitchFamily="34" charset="0"/>
          </a:endParaRPr>
        </a:p>
      </dgm:t>
    </dgm:pt>
    <dgm:pt modelId="{F1745501-CA40-4A31-84E8-1ECC7F40FF69}" type="parTrans" cxnId="{71342F28-A78C-4468-AAB6-DFEB2A96D689}">
      <dgm:prSet/>
      <dgm:spPr/>
      <dgm:t>
        <a:bodyPr/>
        <a:lstStyle/>
        <a:p>
          <a:endParaRPr kumimoji="1" lang="ja-JP" altLang="en-US">
            <a:latin typeface="Century Gothic" panose="020B0502020202020204" pitchFamily="34" charset="0"/>
          </a:endParaRPr>
        </a:p>
      </dgm:t>
    </dgm:pt>
    <dgm:pt modelId="{60876272-5F01-4918-BF25-5A76DC5DE93C}" type="sibTrans" cxnId="{71342F28-A78C-4468-AAB6-DFEB2A96D689}">
      <dgm:prSet/>
      <dgm:spPr/>
      <dgm:t>
        <a:bodyPr/>
        <a:lstStyle/>
        <a:p>
          <a:endParaRPr kumimoji="1" lang="ja-JP" altLang="en-US">
            <a:latin typeface="Century Gothic" panose="020B0502020202020204" pitchFamily="34" charset="0"/>
          </a:endParaRPr>
        </a:p>
      </dgm:t>
    </dgm:pt>
    <dgm:pt modelId="{B3FA7CC2-F147-4CC7-A1C5-DC321B06D39C}">
      <dgm:prSet phldrT="[テキスト]" custT="1"/>
      <dgm:spPr/>
      <dgm:t>
        <a:bodyPr/>
        <a:lstStyle/>
        <a:p>
          <a:r>
            <a:rPr kumimoji="1" lang="en-US" altLang="en-US" sz="2400" b="1" dirty="0" smtClean="0">
              <a:latin typeface="Century Gothic" panose="020B0502020202020204" pitchFamily="34" charset="0"/>
            </a:rPr>
            <a:t>Condition of the validity of contract</a:t>
          </a:r>
          <a:endParaRPr kumimoji="1" lang="ja-JP" altLang="en-US" sz="2400" b="1" dirty="0">
            <a:latin typeface="Century Gothic" panose="020B0502020202020204" pitchFamily="34" charset="0"/>
          </a:endParaRPr>
        </a:p>
      </dgm:t>
    </dgm:pt>
    <dgm:pt modelId="{343617DF-419E-4607-A3D9-5F25244E5F3A}" type="parTrans" cxnId="{16D9636E-012F-4034-80BB-B6DDA26A3992}">
      <dgm:prSet/>
      <dgm:spPr/>
      <dgm:t>
        <a:bodyPr/>
        <a:lstStyle/>
        <a:p>
          <a:endParaRPr kumimoji="1" lang="ja-JP" altLang="en-US">
            <a:latin typeface="Century Gothic" panose="020B0502020202020204" pitchFamily="34" charset="0"/>
          </a:endParaRPr>
        </a:p>
      </dgm:t>
    </dgm:pt>
    <dgm:pt modelId="{BAD34D44-4C85-4772-83D8-DAB9B5C9FFFB}" type="sibTrans" cxnId="{16D9636E-012F-4034-80BB-B6DDA26A3992}">
      <dgm:prSet/>
      <dgm:spPr/>
      <dgm:t>
        <a:bodyPr/>
        <a:lstStyle/>
        <a:p>
          <a:endParaRPr kumimoji="1" lang="ja-JP" altLang="en-US">
            <a:latin typeface="Century Gothic" panose="020B0502020202020204" pitchFamily="34" charset="0"/>
          </a:endParaRPr>
        </a:p>
      </dgm:t>
    </dgm:pt>
    <dgm:pt modelId="{362E3B71-9D71-46BA-8A17-9C51ACC7FBDA}">
      <dgm:prSet phldrT="[テキスト]" custT="1"/>
      <dgm:spPr/>
      <dgm:t>
        <a:bodyPr/>
        <a:lstStyle/>
        <a:p>
          <a:pPr algn="l"/>
          <a:r>
            <a:rPr kumimoji="1" lang="en-US" altLang="en-US" sz="2400" b="1" dirty="0" smtClean="0">
              <a:latin typeface="Century Gothic" panose="020B0502020202020204" pitchFamily="34" charset="0"/>
            </a:rPr>
            <a:t>(a) The legal capacity(Principal) or </a:t>
          </a:r>
          <a:br>
            <a:rPr kumimoji="1" lang="en-US" altLang="en-US" sz="2400" b="1" dirty="0" smtClean="0">
              <a:latin typeface="Century Gothic" panose="020B0502020202020204" pitchFamily="34" charset="0"/>
            </a:rPr>
          </a:br>
          <a:r>
            <a:rPr kumimoji="1" lang="en-US" altLang="en-US" sz="2400" b="1" dirty="0" smtClean="0">
              <a:latin typeface="Century Gothic" panose="020B0502020202020204" pitchFamily="34" charset="0"/>
            </a:rPr>
            <a:t>   with sufficient authority(Agent) </a:t>
          </a:r>
          <a:endParaRPr kumimoji="1" lang="ja-JP" altLang="en-US" sz="2400" b="1" dirty="0">
            <a:latin typeface="Century Gothic" panose="020B0502020202020204" pitchFamily="34" charset="0"/>
          </a:endParaRPr>
        </a:p>
      </dgm:t>
    </dgm:pt>
    <dgm:pt modelId="{99AFFC79-D5AC-43FF-A061-296DECBA8DBE}" type="parTrans" cxnId="{F4E0D2DC-A7C7-4A98-B63B-742914BC305D}">
      <dgm:prSet/>
      <dgm:spPr/>
      <dgm:t>
        <a:bodyPr/>
        <a:lstStyle/>
        <a:p>
          <a:endParaRPr kumimoji="1" lang="ja-JP" altLang="en-US">
            <a:latin typeface="Century Gothic" panose="020B0502020202020204" pitchFamily="34" charset="0"/>
          </a:endParaRPr>
        </a:p>
      </dgm:t>
    </dgm:pt>
    <dgm:pt modelId="{B5162AD5-33AE-4D14-AA2D-658575F0137F}" type="sibTrans" cxnId="{F4E0D2DC-A7C7-4A98-B63B-742914BC305D}">
      <dgm:prSet/>
      <dgm:spPr/>
      <dgm:t>
        <a:bodyPr/>
        <a:lstStyle/>
        <a:p>
          <a:endParaRPr kumimoji="1" lang="ja-JP" altLang="en-US">
            <a:latin typeface="Century Gothic" panose="020B0502020202020204" pitchFamily="34" charset="0"/>
          </a:endParaRPr>
        </a:p>
      </dgm:t>
    </dgm:pt>
    <dgm:pt modelId="{78E7201E-0CAF-4485-81A9-B22BB6D607BA}" type="pres">
      <dgm:prSet presAssocID="{F7CFE43A-77CB-46D8-AB52-1C9553DE1FC0}" presName="diagram" presStyleCnt="0">
        <dgm:presLayoutVars>
          <dgm:chPref val="1"/>
          <dgm:dir/>
          <dgm:animOne val="branch"/>
          <dgm:animLvl val="lvl"/>
          <dgm:resizeHandles val="exact"/>
        </dgm:presLayoutVars>
      </dgm:prSet>
      <dgm:spPr/>
      <dgm:t>
        <a:bodyPr/>
        <a:lstStyle/>
        <a:p>
          <a:endParaRPr kumimoji="1" lang="ja-JP" altLang="en-US"/>
        </a:p>
      </dgm:t>
    </dgm:pt>
    <dgm:pt modelId="{19FDF61A-7C01-4532-9ACC-5A5971C39EFF}" type="pres">
      <dgm:prSet presAssocID="{B3FA7CC2-F147-4CC7-A1C5-DC321B06D39C}" presName="root1" presStyleCnt="0"/>
      <dgm:spPr/>
    </dgm:pt>
    <dgm:pt modelId="{BE67746D-05F9-4B39-86FC-1DDB9C62D7CB}" type="pres">
      <dgm:prSet presAssocID="{B3FA7CC2-F147-4CC7-A1C5-DC321B06D39C}" presName="LevelOneTextNode" presStyleLbl="node0" presStyleIdx="0" presStyleCnt="1" custScaleX="136978" custScaleY="307191" custLinFactNeighborX="-1197" custLinFactNeighborY="10926">
        <dgm:presLayoutVars>
          <dgm:chPref val="3"/>
        </dgm:presLayoutVars>
      </dgm:prSet>
      <dgm:spPr/>
      <dgm:t>
        <a:bodyPr/>
        <a:lstStyle/>
        <a:p>
          <a:endParaRPr kumimoji="1" lang="ja-JP" altLang="en-US"/>
        </a:p>
      </dgm:t>
    </dgm:pt>
    <dgm:pt modelId="{769015C6-1A45-493F-917D-F333D048D914}" type="pres">
      <dgm:prSet presAssocID="{B3FA7CC2-F147-4CC7-A1C5-DC321B06D39C}" presName="level2hierChild" presStyleCnt="0"/>
      <dgm:spPr/>
    </dgm:pt>
    <dgm:pt modelId="{ADBE9A36-77AF-42ED-A3EE-DA91B6213111}" type="pres">
      <dgm:prSet presAssocID="{99AFFC79-D5AC-43FF-A061-296DECBA8DBE}" presName="conn2-1" presStyleLbl="parChTrans1D2" presStyleIdx="0" presStyleCnt="5"/>
      <dgm:spPr/>
      <dgm:t>
        <a:bodyPr/>
        <a:lstStyle/>
        <a:p>
          <a:endParaRPr kumimoji="1" lang="ja-JP" altLang="en-US"/>
        </a:p>
      </dgm:t>
    </dgm:pt>
    <dgm:pt modelId="{BFC6C905-E14A-4548-AB2B-B46AD6A75E8D}" type="pres">
      <dgm:prSet presAssocID="{99AFFC79-D5AC-43FF-A061-296DECBA8DBE}" presName="connTx" presStyleLbl="parChTrans1D2" presStyleIdx="0" presStyleCnt="5"/>
      <dgm:spPr/>
      <dgm:t>
        <a:bodyPr/>
        <a:lstStyle/>
        <a:p>
          <a:endParaRPr kumimoji="1" lang="ja-JP" altLang="en-US"/>
        </a:p>
      </dgm:t>
    </dgm:pt>
    <dgm:pt modelId="{01255589-E118-4942-8914-0AFC09F6836B}" type="pres">
      <dgm:prSet presAssocID="{362E3B71-9D71-46BA-8A17-9C51ACC7FBDA}" presName="root2" presStyleCnt="0"/>
      <dgm:spPr/>
    </dgm:pt>
    <dgm:pt modelId="{4DDDB47C-6801-4EDF-8432-3E38EEE681EF}" type="pres">
      <dgm:prSet presAssocID="{362E3B71-9D71-46BA-8A17-9C51ACC7FBDA}" presName="LevelTwoTextNode" presStyleLbl="node2" presStyleIdx="0" presStyleCnt="5" custScaleX="417726" custScaleY="121000">
        <dgm:presLayoutVars>
          <dgm:chPref val="3"/>
        </dgm:presLayoutVars>
      </dgm:prSet>
      <dgm:spPr/>
      <dgm:t>
        <a:bodyPr/>
        <a:lstStyle/>
        <a:p>
          <a:endParaRPr kumimoji="1" lang="ja-JP" altLang="en-US"/>
        </a:p>
      </dgm:t>
    </dgm:pt>
    <dgm:pt modelId="{39B09BA9-BBC9-4251-9ECF-F8C363747BFD}" type="pres">
      <dgm:prSet presAssocID="{362E3B71-9D71-46BA-8A17-9C51ACC7FBDA}" presName="level3hierChild" presStyleCnt="0"/>
      <dgm:spPr/>
    </dgm:pt>
    <dgm:pt modelId="{133D510F-AB46-449C-8AD9-36D21C9B6654}" type="pres">
      <dgm:prSet presAssocID="{3889E7F4-CE4E-4BBB-986D-1988C54B792D}" presName="conn2-1" presStyleLbl="parChTrans1D2" presStyleIdx="1" presStyleCnt="5"/>
      <dgm:spPr/>
      <dgm:t>
        <a:bodyPr/>
        <a:lstStyle/>
        <a:p>
          <a:endParaRPr kumimoji="1" lang="ja-JP" altLang="en-US"/>
        </a:p>
      </dgm:t>
    </dgm:pt>
    <dgm:pt modelId="{81352936-FC9C-4AD4-895C-13320532A2B6}" type="pres">
      <dgm:prSet presAssocID="{3889E7F4-CE4E-4BBB-986D-1988C54B792D}" presName="connTx" presStyleLbl="parChTrans1D2" presStyleIdx="1" presStyleCnt="5"/>
      <dgm:spPr/>
      <dgm:t>
        <a:bodyPr/>
        <a:lstStyle/>
        <a:p>
          <a:endParaRPr kumimoji="1" lang="ja-JP" altLang="en-US"/>
        </a:p>
      </dgm:t>
    </dgm:pt>
    <dgm:pt modelId="{15C0EEA6-64EF-46D9-B4D1-E1FD22D099BD}" type="pres">
      <dgm:prSet presAssocID="{FC271A38-7373-4FC6-A83B-8C87F8B27A00}" presName="root2" presStyleCnt="0"/>
      <dgm:spPr/>
    </dgm:pt>
    <dgm:pt modelId="{3BE4BCE3-C373-4511-883F-8C30BCF08F67}" type="pres">
      <dgm:prSet presAssocID="{FC271A38-7373-4FC6-A83B-8C87F8B27A00}" presName="LevelTwoTextNode" presStyleLbl="node2" presStyleIdx="1" presStyleCnt="5" custScaleX="417726" custScaleY="121000">
        <dgm:presLayoutVars>
          <dgm:chPref val="3"/>
        </dgm:presLayoutVars>
      </dgm:prSet>
      <dgm:spPr/>
      <dgm:t>
        <a:bodyPr/>
        <a:lstStyle/>
        <a:p>
          <a:endParaRPr kumimoji="1" lang="ja-JP" altLang="en-US"/>
        </a:p>
      </dgm:t>
    </dgm:pt>
    <dgm:pt modelId="{6CB2B1EE-761D-4AF1-8C8F-603ABA0F31C7}" type="pres">
      <dgm:prSet presAssocID="{FC271A38-7373-4FC6-A83B-8C87F8B27A00}" presName="level3hierChild" presStyleCnt="0"/>
      <dgm:spPr/>
    </dgm:pt>
    <dgm:pt modelId="{3E55589F-CF5F-4A4F-A12B-76B2B72E4B9F}" type="pres">
      <dgm:prSet presAssocID="{C94A34D6-EDC1-444D-BE4E-818BF13AB45C}" presName="conn2-1" presStyleLbl="parChTrans1D2" presStyleIdx="2" presStyleCnt="5"/>
      <dgm:spPr/>
      <dgm:t>
        <a:bodyPr/>
        <a:lstStyle/>
        <a:p>
          <a:endParaRPr kumimoji="1" lang="ja-JP" altLang="en-US"/>
        </a:p>
      </dgm:t>
    </dgm:pt>
    <dgm:pt modelId="{CF201D23-DA3B-43C8-8F3C-6D3F6019A198}" type="pres">
      <dgm:prSet presAssocID="{C94A34D6-EDC1-444D-BE4E-818BF13AB45C}" presName="connTx" presStyleLbl="parChTrans1D2" presStyleIdx="2" presStyleCnt="5"/>
      <dgm:spPr/>
      <dgm:t>
        <a:bodyPr/>
        <a:lstStyle/>
        <a:p>
          <a:endParaRPr kumimoji="1" lang="ja-JP" altLang="en-US"/>
        </a:p>
      </dgm:t>
    </dgm:pt>
    <dgm:pt modelId="{1A115993-3E45-46EA-BE29-BF61C091C9C4}" type="pres">
      <dgm:prSet presAssocID="{BA07C770-E012-4EB8-98CC-F5536BDBEE82}" presName="root2" presStyleCnt="0"/>
      <dgm:spPr/>
    </dgm:pt>
    <dgm:pt modelId="{4B6F738E-8DED-49CA-9D7D-00E473DD51B3}" type="pres">
      <dgm:prSet presAssocID="{BA07C770-E012-4EB8-98CC-F5536BDBEE82}" presName="LevelTwoTextNode" presStyleLbl="node2" presStyleIdx="2" presStyleCnt="5" custScaleX="417726" custScaleY="121000">
        <dgm:presLayoutVars>
          <dgm:chPref val="3"/>
        </dgm:presLayoutVars>
      </dgm:prSet>
      <dgm:spPr/>
      <dgm:t>
        <a:bodyPr/>
        <a:lstStyle/>
        <a:p>
          <a:endParaRPr kumimoji="1" lang="ja-JP" altLang="en-US"/>
        </a:p>
      </dgm:t>
    </dgm:pt>
    <dgm:pt modelId="{99E97646-E739-42EF-B16C-5924F0A912EF}" type="pres">
      <dgm:prSet presAssocID="{BA07C770-E012-4EB8-98CC-F5536BDBEE82}" presName="level3hierChild" presStyleCnt="0"/>
      <dgm:spPr/>
    </dgm:pt>
    <dgm:pt modelId="{72E498E1-57B7-4AC2-AEA3-B7757797E9C5}" type="pres">
      <dgm:prSet presAssocID="{FC7AF23D-1298-4892-AF34-FAC005D1FD33}" presName="conn2-1" presStyleLbl="parChTrans1D2" presStyleIdx="3" presStyleCnt="5"/>
      <dgm:spPr/>
      <dgm:t>
        <a:bodyPr/>
        <a:lstStyle/>
        <a:p>
          <a:endParaRPr kumimoji="1" lang="ja-JP" altLang="en-US"/>
        </a:p>
      </dgm:t>
    </dgm:pt>
    <dgm:pt modelId="{DED94B9F-30C8-4142-96FF-802787A3629A}" type="pres">
      <dgm:prSet presAssocID="{FC7AF23D-1298-4892-AF34-FAC005D1FD33}" presName="connTx" presStyleLbl="parChTrans1D2" presStyleIdx="3" presStyleCnt="5"/>
      <dgm:spPr/>
      <dgm:t>
        <a:bodyPr/>
        <a:lstStyle/>
        <a:p>
          <a:endParaRPr kumimoji="1" lang="ja-JP" altLang="en-US"/>
        </a:p>
      </dgm:t>
    </dgm:pt>
    <dgm:pt modelId="{751CBA21-DB09-49F3-8B23-79B1BB0464EF}" type="pres">
      <dgm:prSet presAssocID="{38EC694E-2B13-48F5-85E7-97E61B2FDF0F}" presName="root2" presStyleCnt="0"/>
      <dgm:spPr/>
    </dgm:pt>
    <dgm:pt modelId="{16DAE608-780D-4ACB-BEAC-B8112B664B4A}" type="pres">
      <dgm:prSet presAssocID="{38EC694E-2B13-48F5-85E7-97E61B2FDF0F}" presName="LevelTwoTextNode" presStyleLbl="node2" presStyleIdx="3" presStyleCnt="5" custScaleX="417726" custScaleY="121000">
        <dgm:presLayoutVars>
          <dgm:chPref val="3"/>
        </dgm:presLayoutVars>
      </dgm:prSet>
      <dgm:spPr/>
      <dgm:t>
        <a:bodyPr/>
        <a:lstStyle/>
        <a:p>
          <a:endParaRPr kumimoji="1" lang="ja-JP" altLang="en-US"/>
        </a:p>
      </dgm:t>
    </dgm:pt>
    <dgm:pt modelId="{B9EDB892-104C-4D5E-9843-B8A552D19F19}" type="pres">
      <dgm:prSet presAssocID="{38EC694E-2B13-48F5-85E7-97E61B2FDF0F}" presName="level3hierChild" presStyleCnt="0"/>
      <dgm:spPr/>
    </dgm:pt>
    <dgm:pt modelId="{ED2C21E7-AC54-4951-B5CA-3A979C2FDC78}" type="pres">
      <dgm:prSet presAssocID="{F1745501-CA40-4A31-84E8-1ECC7F40FF69}" presName="conn2-1" presStyleLbl="parChTrans1D2" presStyleIdx="4" presStyleCnt="5"/>
      <dgm:spPr/>
      <dgm:t>
        <a:bodyPr/>
        <a:lstStyle/>
        <a:p>
          <a:endParaRPr kumimoji="1" lang="ja-JP" altLang="en-US"/>
        </a:p>
      </dgm:t>
    </dgm:pt>
    <dgm:pt modelId="{C61AC838-C161-4240-9CCF-F349D5A3A9A9}" type="pres">
      <dgm:prSet presAssocID="{F1745501-CA40-4A31-84E8-1ECC7F40FF69}" presName="connTx" presStyleLbl="parChTrans1D2" presStyleIdx="4" presStyleCnt="5"/>
      <dgm:spPr/>
      <dgm:t>
        <a:bodyPr/>
        <a:lstStyle/>
        <a:p>
          <a:endParaRPr kumimoji="1" lang="ja-JP" altLang="en-US"/>
        </a:p>
      </dgm:t>
    </dgm:pt>
    <dgm:pt modelId="{273C756A-A6F4-45A0-9730-EF80008988D2}" type="pres">
      <dgm:prSet presAssocID="{4D077AB8-A487-4FE3-BED1-D9E148AACCE6}" presName="root2" presStyleCnt="0"/>
      <dgm:spPr/>
    </dgm:pt>
    <dgm:pt modelId="{CE6F34CB-8F0C-4168-A540-8F122169EE6D}" type="pres">
      <dgm:prSet presAssocID="{4D077AB8-A487-4FE3-BED1-D9E148AACCE6}" presName="LevelTwoTextNode" presStyleLbl="node2" presStyleIdx="4" presStyleCnt="5" custScaleX="417726">
        <dgm:presLayoutVars>
          <dgm:chPref val="3"/>
        </dgm:presLayoutVars>
      </dgm:prSet>
      <dgm:spPr/>
      <dgm:t>
        <a:bodyPr/>
        <a:lstStyle/>
        <a:p>
          <a:endParaRPr kumimoji="1" lang="ja-JP" altLang="en-US"/>
        </a:p>
      </dgm:t>
    </dgm:pt>
    <dgm:pt modelId="{39671710-E909-4741-AE01-DCB3212D5FAE}" type="pres">
      <dgm:prSet presAssocID="{4D077AB8-A487-4FE3-BED1-D9E148AACCE6}" presName="level3hierChild" presStyleCnt="0"/>
      <dgm:spPr/>
    </dgm:pt>
  </dgm:ptLst>
  <dgm:cxnLst>
    <dgm:cxn modelId="{87C2491B-1352-4B78-81FD-028155D8F5E1}" type="presOf" srcId="{3889E7F4-CE4E-4BBB-986D-1988C54B792D}" destId="{133D510F-AB46-449C-8AD9-36D21C9B6654}" srcOrd="0" destOrd="0" presId="urn:microsoft.com/office/officeart/2005/8/layout/hierarchy2"/>
    <dgm:cxn modelId="{F4E0D2DC-A7C7-4A98-B63B-742914BC305D}" srcId="{B3FA7CC2-F147-4CC7-A1C5-DC321B06D39C}" destId="{362E3B71-9D71-46BA-8A17-9C51ACC7FBDA}" srcOrd="0" destOrd="0" parTransId="{99AFFC79-D5AC-43FF-A061-296DECBA8DBE}" sibTransId="{B5162AD5-33AE-4D14-AA2D-658575F0137F}"/>
    <dgm:cxn modelId="{A38E9D87-2670-4B3A-87A6-D6521181F492}" type="presOf" srcId="{FC7AF23D-1298-4892-AF34-FAC005D1FD33}" destId="{72E498E1-57B7-4AC2-AEA3-B7757797E9C5}" srcOrd="0" destOrd="0" presId="urn:microsoft.com/office/officeart/2005/8/layout/hierarchy2"/>
    <dgm:cxn modelId="{4CE6ED82-C5C9-4C6B-A3E4-BDBB2B65438B}" type="presOf" srcId="{F1745501-CA40-4A31-84E8-1ECC7F40FF69}" destId="{ED2C21E7-AC54-4951-B5CA-3A979C2FDC78}" srcOrd="0" destOrd="0" presId="urn:microsoft.com/office/officeart/2005/8/layout/hierarchy2"/>
    <dgm:cxn modelId="{60D16AC2-2207-4838-BB51-525B8F89407C}" type="presOf" srcId="{FC271A38-7373-4FC6-A83B-8C87F8B27A00}" destId="{3BE4BCE3-C373-4511-883F-8C30BCF08F67}" srcOrd="0" destOrd="0" presId="urn:microsoft.com/office/officeart/2005/8/layout/hierarchy2"/>
    <dgm:cxn modelId="{CC5923BC-C80D-4086-B96F-D1F6BF02E9B6}" type="presOf" srcId="{4D077AB8-A487-4FE3-BED1-D9E148AACCE6}" destId="{CE6F34CB-8F0C-4168-A540-8F122169EE6D}" srcOrd="0" destOrd="0" presId="urn:microsoft.com/office/officeart/2005/8/layout/hierarchy2"/>
    <dgm:cxn modelId="{C4DA3087-8E44-48D7-8721-C27FDA5F2BE0}" type="presOf" srcId="{C94A34D6-EDC1-444D-BE4E-818BF13AB45C}" destId="{CF201D23-DA3B-43C8-8F3C-6D3F6019A198}" srcOrd="1" destOrd="0" presId="urn:microsoft.com/office/officeart/2005/8/layout/hierarchy2"/>
    <dgm:cxn modelId="{7E2EC00B-C708-4E3E-A4AB-A97ABA507D7C}" type="presOf" srcId="{F7CFE43A-77CB-46D8-AB52-1C9553DE1FC0}" destId="{78E7201E-0CAF-4485-81A9-B22BB6D607BA}" srcOrd="0" destOrd="0" presId="urn:microsoft.com/office/officeart/2005/8/layout/hierarchy2"/>
    <dgm:cxn modelId="{0C41C712-3D48-44C0-8903-910E3C397629}" type="presOf" srcId="{362E3B71-9D71-46BA-8A17-9C51ACC7FBDA}" destId="{4DDDB47C-6801-4EDF-8432-3E38EEE681EF}" srcOrd="0" destOrd="0" presId="urn:microsoft.com/office/officeart/2005/8/layout/hierarchy2"/>
    <dgm:cxn modelId="{8D0B68C4-4B25-48D2-A680-25DA6140DD75}" type="presOf" srcId="{BA07C770-E012-4EB8-98CC-F5536BDBEE82}" destId="{4B6F738E-8DED-49CA-9D7D-00E473DD51B3}" srcOrd="0" destOrd="0" presId="urn:microsoft.com/office/officeart/2005/8/layout/hierarchy2"/>
    <dgm:cxn modelId="{E7005B71-FEC0-4817-A5AC-BE9B0B4501FB}" type="presOf" srcId="{99AFFC79-D5AC-43FF-A061-296DECBA8DBE}" destId="{BFC6C905-E14A-4548-AB2B-B46AD6A75E8D}" srcOrd="1" destOrd="0" presId="urn:microsoft.com/office/officeart/2005/8/layout/hierarchy2"/>
    <dgm:cxn modelId="{56AADD56-C407-4EA2-8473-204D2E7A6631}" type="presOf" srcId="{C94A34D6-EDC1-444D-BE4E-818BF13AB45C}" destId="{3E55589F-CF5F-4A4F-A12B-76B2B72E4B9F}" srcOrd="0" destOrd="0" presId="urn:microsoft.com/office/officeart/2005/8/layout/hierarchy2"/>
    <dgm:cxn modelId="{71342F28-A78C-4468-AAB6-DFEB2A96D689}" srcId="{B3FA7CC2-F147-4CC7-A1C5-DC321B06D39C}" destId="{4D077AB8-A487-4FE3-BED1-D9E148AACCE6}" srcOrd="4" destOrd="0" parTransId="{F1745501-CA40-4A31-84E8-1ECC7F40FF69}" sibTransId="{60876272-5F01-4918-BF25-5A76DC5DE93C}"/>
    <dgm:cxn modelId="{0EFAD689-0DE6-48C8-8A37-307314035A37}" srcId="{B3FA7CC2-F147-4CC7-A1C5-DC321B06D39C}" destId="{38EC694E-2B13-48F5-85E7-97E61B2FDF0F}" srcOrd="3" destOrd="0" parTransId="{FC7AF23D-1298-4892-AF34-FAC005D1FD33}" sibTransId="{55916E59-61BE-4F5A-A01D-7B3F65890E7B}"/>
    <dgm:cxn modelId="{6ECA7440-10A4-4689-BEE6-676009BAE86C}" type="presOf" srcId="{F1745501-CA40-4A31-84E8-1ECC7F40FF69}" destId="{C61AC838-C161-4240-9CCF-F349D5A3A9A9}" srcOrd="1" destOrd="0" presId="urn:microsoft.com/office/officeart/2005/8/layout/hierarchy2"/>
    <dgm:cxn modelId="{16D9636E-012F-4034-80BB-B6DDA26A3992}" srcId="{F7CFE43A-77CB-46D8-AB52-1C9553DE1FC0}" destId="{B3FA7CC2-F147-4CC7-A1C5-DC321B06D39C}" srcOrd="0" destOrd="0" parTransId="{343617DF-419E-4607-A3D9-5F25244E5F3A}" sibTransId="{BAD34D44-4C85-4772-83D8-DAB9B5C9FFFB}"/>
    <dgm:cxn modelId="{9A747FD9-BBDB-4443-BD93-DB096AD98B81}" srcId="{B3FA7CC2-F147-4CC7-A1C5-DC321B06D39C}" destId="{FC271A38-7373-4FC6-A83B-8C87F8B27A00}" srcOrd="1" destOrd="0" parTransId="{3889E7F4-CE4E-4BBB-986D-1988C54B792D}" sibTransId="{52BCF0D5-51DA-41E8-B44F-5AB390856E3E}"/>
    <dgm:cxn modelId="{932E8318-2A17-46B9-9608-050856443A34}" type="presOf" srcId="{FC7AF23D-1298-4892-AF34-FAC005D1FD33}" destId="{DED94B9F-30C8-4142-96FF-802787A3629A}" srcOrd="1" destOrd="0" presId="urn:microsoft.com/office/officeart/2005/8/layout/hierarchy2"/>
    <dgm:cxn modelId="{E0B1F396-6580-40B2-A1E3-BB5058686AF3}" type="presOf" srcId="{38EC694E-2B13-48F5-85E7-97E61B2FDF0F}" destId="{16DAE608-780D-4ACB-BEAC-B8112B664B4A}" srcOrd="0" destOrd="0" presId="urn:microsoft.com/office/officeart/2005/8/layout/hierarchy2"/>
    <dgm:cxn modelId="{54FA6F5F-AFFF-45A0-94AC-7EAC75E51688}" type="presOf" srcId="{3889E7F4-CE4E-4BBB-986D-1988C54B792D}" destId="{81352936-FC9C-4AD4-895C-13320532A2B6}" srcOrd="1" destOrd="0" presId="urn:microsoft.com/office/officeart/2005/8/layout/hierarchy2"/>
    <dgm:cxn modelId="{E329434C-F55E-4DD0-8E21-0FBA826A16FE}" type="presOf" srcId="{B3FA7CC2-F147-4CC7-A1C5-DC321B06D39C}" destId="{BE67746D-05F9-4B39-86FC-1DDB9C62D7CB}" srcOrd="0" destOrd="0" presId="urn:microsoft.com/office/officeart/2005/8/layout/hierarchy2"/>
    <dgm:cxn modelId="{B710DAC0-47C8-4922-B9C4-D4DE6B3A94C2}" srcId="{B3FA7CC2-F147-4CC7-A1C5-DC321B06D39C}" destId="{BA07C770-E012-4EB8-98CC-F5536BDBEE82}" srcOrd="2" destOrd="0" parTransId="{C94A34D6-EDC1-444D-BE4E-818BF13AB45C}" sibTransId="{E400762C-7BBC-4F4F-9503-972DF24ABBD7}"/>
    <dgm:cxn modelId="{08C15A7A-38F8-49C7-9F90-DF576986D7B0}" type="presOf" srcId="{99AFFC79-D5AC-43FF-A061-296DECBA8DBE}" destId="{ADBE9A36-77AF-42ED-A3EE-DA91B6213111}" srcOrd="0" destOrd="0" presId="urn:microsoft.com/office/officeart/2005/8/layout/hierarchy2"/>
    <dgm:cxn modelId="{82005DCC-F984-42E6-BDA4-75CB71141931}" type="presParOf" srcId="{78E7201E-0CAF-4485-81A9-B22BB6D607BA}" destId="{19FDF61A-7C01-4532-9ACC-5A5971C39EFF}" srcOrd="0" destOrd="0" presId="urn:microsoft.com/office/officeart/2005/8/layout/hierarchy2"/>
    <dgm:cxn modelId="{A06AE44B-4682-4E92-9AEA-EF160D38E9FC}" type="presParOf" srcId="{19FDF61A-7C01-4532-9ACC-5A5971C39EFF}" destId="{BE67746D-05F9-4B39-86FC-1DDB9C62D7CB}" srcOrd="0" destOrd="0" presId="urn:microsoft.com/office/officeart/2005/8/layout/hierarchy2"/>
    <dgm:cxn modelId="{2E6D5076-D387-4FF6-AE46-24863F67150B}" type="presParOf" srcId="{19FDF61A-7C01-4532-9ACC-5A5971C39EFF}" destId="{769015C6-1A45-493F-917D-F333D048D914}" srcOrd="1" destOrd="0" presId="urn:microsoft.com/office/officeart/2005/8/layout/hierarchy2"/>
    <dgm:cxn modelId="{923EF1E7-1211-4D35-8FB9-F33E39676385}" type="presParOf" srcId="{769015C6-1A45-493F-917D-F333D048D914}" destId="{ADBE9A36-77AF-42ED-A3EE-DA91B6213111}" srcOrd="0" destOrd="0" presId="urn:microsoft.com/office/officeart/2005/8/layout/hierarchy2"/>
    <dgm:cxn modelId="{C3DC7384-8D00-4B83-ABE6-42DA2FFCA9FA}" type="presParOf" srcId="{ADBE9A36-77AF-42ED-A3EE-DA91B6213111}" destId="{BFC6C905-E14A-4548-AB2B-B46AD6A75E8D}" srcOrd="0" destOrd="0" presId="urn:microsoft.com/office/officeart/2005/8/layout/hierarchy2"/>
    <dgm:cxn modelId="{85025D72-F79E-402B-9770-44B1CEAF0D82}" type="presParOf" srcId="{769015C6-1A45-493F-917D-F333D048D914}" destId="{01255589-E118-4942-8914-0AFC09F6836B}" srcOrd="1" destOrd="0" presId="urn:microsoft.com/office/officeart/2005/8/layout/hierarchy2"/>
    <dgm:cxn modelId="{8482F30D-DA52-490F-828B-9D21C99252AD}" type="presParOf" srcId="{01255589-E118-4942-8914-0AFC09F6836B}" destId="{4DDDB47C-6801-4EDF-8432-3E38EEE681EF}" srcOrd="0" destOrd="0" presId="urn:microsoft.com/office/officeart/2005/8/layout/hierarchy2"/>
    <dgm:cxn modelId="{7F4FB6CF-5D5C-4DA6-B86B-2E75B45436CE}" type="presParOf" srcId="{01255589-E118-4942-8914-0AFC09F6836B}" destId="{39B09BA9-BBC9-4251-9ECF-F8C363747BFD}" srcOrd="1" destOrd="0" presId="urn:microsoft.com/office/officeart/2005/8/layout/hierarchy2"/>
    <dgm:cxn modelId="{823B5734-EFB1-48E6-832A-9FAC7F504034}" type="presParOf" srcId="{769015C6-1A45-493F-917D-F333D048D914}" destId="{133D510F-AB46-449C-8AD9-36D21C9B6654}" srcOrd="2" destOrd="0" presId="urn:microsoft.com/office/officeart/2005/8/layout/hierarchy2"/>
    <dgm:cxn modelId="{7145DCDB-07C9-4FD6-A50D-2D9CDA96A521}" type="presParOf" srcId="{133D510F-AB46-449C-8AD9-36D21C9B6654}" destId="{81352936-FC9C-4AD4-895C-13320532A2B6}" srcOrd="0" destOrd="0" presId="urn:microsoft.com/office/officeart/2005/8/layout/hierarchy2"/>
    <dgm:cxn modelId="{BF140233-BFD6-433A-9BC7-F2B60D1664B9}" type="presParOf" srcId="{769015C6-1A45-493F-917D-F333D048D914}" destId="{15C0EEA6-64EF-46D9-B4D1-E1FD22D099BD}" srcOrd="3" destOrd="0" presId="urn:microsoft.com/office/officeart/2005/8/layout/hierarchy2"/>
    <dgm:cxn modelId="{1BA334A4-7A51-4617-85FF-AC77FE0BB588}" type="presParOf" srcId="{15C0EEA6-64EF-46D9-B4D1-E1FD22D099BD}" destId="{3BE4BCE3-C373-4511-883F-8C30BCF08F67}" srcOrd="0" destOrd="0" presId="urn:microsoft.com/office/officeart/2005/8/layout/hierarchy2"/>
    <dgm:cxn modelId="{AD4BA372-2B80-4B8E-A23E-417E5F341E36}" type="presParOf" srcId="{15C0EEA6-64EF-46D9-B4D1-E1FD22D099BD}" destId="{6CB2B1EE-761D-4AF1-8C8F-603ABA0F31C7}" srcOrd="1" destOrd="0" presId="urn:microsoft.com/office/officeart/2005/8/layout/hierarchy2"/>
    <dgm:cxn modelId="{44A21D16-7A2C-4F28-A6CF-A4637395874A}" type="presParOf" srcId="{769015C6-1A45-493F-917D-F333D048D914}" destId="{3E55589F-CF5F-4A4F-A12B-76B2B72E4B9F}" srcOrd="4" destOrd="0" presId="urn:microsoft.com/office/officeart/2005/8/layout/hierarchy2"/>
    <dgm:cxn modelId="{6F591207-954D-47AE-959E-0D30FF9334BD}" type="presParOf" srcId="{3E55589F-CF5F-4A4F-A12B-76B2B72E4B9F}" destId="{CF201D23-DA3B-43C8-8F3C-6D3F6019A198}" srcOrd="0" destOrd="0" presId="urn:microsoft.com/office/officeart/2005/8/layout/hierarchy2"/>
    <dgm:cxn modelId="{21786DBC-4B94-486C-8B2D-0EEC49304AA0}" type="presParOf" srcId="{769015C6-1A45-493F-917D-F333D048D914}" destId="{1A115993-3E45-46EA-BE29-BF61C091C9C4}" srcOrd="5" destOrd="0" presId="urn:microsoft.com/office/officeart/2005/8/layout/hierarchy2"/>
    <dgm:cxn modelId="{93F0C7CA-FAE1-475D-9908-512B48442310}" type="presParOf" srcId="{1A115993-3E45-46EA-BE29-BF61C091C9C4}" destId="{4B6F738E-8DED-49CA-9D7D-00E473DD51B3}" srcOrd="0" destOrd="0" presId="urn:microsoft.com/office/officeart/2005/8/layout/hierarchy2"/>
    <dgm:cxn modelId="{85B7E5D4-D34C-4823-B60B-5691F2F2677E}" type="presParOf" srcId="{1A115993-3E45-46EA-BE29-BF61C091C9C4}" destId="{99E97646-E739-42EF-B16C-5924F0A912EF}" srcOrd="1" destOrd="0" presId="urn:microsoft.com/office/officeart/2005/8/layout/hierarchy2"/>
    <dgm:cxn modelId="{5E4EE892-43D9-431D-B363-4FFB2E9C6EAF}" type="presParOf" srcId="{769015C6-1A45-493F-917D-F333D048D914}" destId="{72E498E1-57B7-4AC2-AEA3-B7757797E9C5}" srcOrd="6" destOrd="0" presId="urn:microsoft.com/office/officeart/2005/8/layout/hierarchy2"/>
    <dgm:cxn modelId="{D4C9F042-D5BD-45BE-857A-616984B4A95A}" type="presParOf" srcId="{72E498E1-57B7-4AC2-AEA3-B7757797E9C5}" destId="{DED94B9F-30C8-4142-96FF-802787A3629A}" srcOrd="0" destOrd="0" presId="urn:microsoft.com/office/officeart/2005/8/layout/hierarchy2"/>
    <dgm:cxn modelId="{B95E6437-A869-46AE-A1B6-4314529720D0}" type="presParOf" srcId="{769015C6-1A45-493F-917D-F333D048D914}" destId="{751CBA21-DB09-49F3-8B23-79B1BB0464EF}" srcOrd="7" destOrd="0" presId="urn:microsoft.com/office/officeart/2005/8/layout/hierarchy2"/>
    <dgm:cxn modelId="{A75C8A37-C10E-45EA-84A8-3C30C2D144F0}" type="presParOf" srcId="{751CBA21-DB09-49F3-8B23-79B1BB0464EF}" destId="{16DAE608-780D-4ACB-BEAC-B8112B664B4A}" srcOrd="0" destOrd="0" presId="urn:microsoft.com/office/officeart/2005/8/layout/hierarchy2"/>
    <dgm:cxn modelId="{6D429F90-D42E-43DA-A480-5E30A5A3F086}" type="presParOf" srcId="{751CBA21-DB09-49F3-8B23-79B1BB0464EF}" destId="{B9EDB892-104C-4D5E-9843-B8A552D19F19}" srcOrd="1" destOrd="0" presId="urn:microsoft.com/office/officeart/2005/8/layout/hierarchy2"/>
    <dgm:cxn modelId="{DA682C62-86FE-4C17-932D-2871A909B623}" type="presParOf" srcId="{769015C6-1A45-493F-917D-F333D048D914}" destId="{ED2C21E7-AC54-4951-B5CA-3A979C2FDC78}" srcOrd="8" destOrd="0" presId="urn:microsoft.com/office/officeart/2005/8/layout/hierarchy2"/>
    <dgm:cxn modelId="{82BC9595-AE54-4A1E-8EB9-9DA0BE9A9DDD}" type="presParOf" srcId="{ED2C21E7-AC54-4951-B5CA-3A979C2FDC78}" destId="{C61AC838-C161-4240-9CCF-F349D5A3A9A9}" srcOrd="0" destOrd="0" presId="urn:microsoft.com/office/officeart/2005/8/layout/hierarchy2"/>
    <dgm:cxn modelId="{B0BC175D-2BF0-4607-959E-B5B1ECE7953C}" type="presParOf" srcId="{769015C6-1A45-493F-917D-F333D048D914}" destId="{273C756A-A6F4-45A0-9730-EF80008988D2}" srcOrd="9" destOrd="0" presId="urn:microsoft.com/office/officeart/2005/8/layout/hierarchy2"/>
    <dgm:cxn modelId="{CFD0792E-0CEF-402D-ADC2-9EA29B11B13D}" type="presParOf" srcId="{273C756A-A6F4-45A0-9730-EF80008988D2}" destId="{CE6F34CB-8F0C-4168-A540-8F122169EE6D}" srcOrd="0" destOrd="0" presId="urn:microsoft.com/office/officeart/2005/8/layout/hierarchy2"/>
    <dgm:cxn modelId="{AE4F12B3-53E4-47DD-9277-5ADAF94A876E}" type="presParOf" srcId="{273C756A-A6F4-45A0-9730-EF80008988D2}" destId="{39671710-E909-4741-AE01-DCB3212D5FA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22024F-225C-4784-B90C-4328F4F4C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0DCD6FE1-A74D-4B6A-BBCD-3DE915DEEA84}">
      <dgm:prSet phldrT="[テキスト]" custT="1">
        <dgm:style>
          <a:lnRef idx="3">
            <a:schemeClr val="lt1"/>
          </a:lnRef>
          <a:fillRef idx="1">
            <a:schemeClr val="accent1"/>
          </a:fillRef>
          <a:effectRef idx="1">
            <a:schemeClr val="accent1"/>
          </a:effectRef>
          <a:fontRef idx="minor">
            <a:schemeClr val="lt1"/>
          </a:fontRef>
        </dgm:style>
      </dgm:prSet>
      <dgm:spPr/>
      <dgm:t>
        <a:bodyPr/>
        <a:lstStyle/>
        <a:p>
          <a:r>
            <a:rPr kumimoji="1" lang="en-US" altLang="ja-JP" sz="1400" b="1" dirty="0" smtClean="0"/>
            <a:t>Contracts</a:t>
          </a:r>
          <a:endParaRPr kumimoji="1" lang="ja-JP" altLang="en-US" sz="1400" b="1" dirty="0"/>
        </a:p>
      </dgm:t>
    </dgm:pt>
    <dgm:pt modelId="{756F6D70-7310-473C-9B8A-7AA734D88DE9}" type="parTrans" cxnId="{D2F29CC9-7833-40CF-9FE5-32C0426F1A87}">
      <dgm:prSet/>
      <dgm:spPr/>
      <dgm:t>
        <a:bodyPr/>
        <a:lstStyle/>
        <a:p>
          <a:endParaRPr kumimoji="1" lang="ja-JP" altLang="en-US" sz="2400"/>
        </a:p>
      </dgm:t>
    </dgm:pt>
    <dgm:pt modelId="{D3569C30-E57A-4422-98C8-5B13D8A0D991}" type="sibTrans" cxnId="{D2F29CC9-7833-40CF-9FE5-32C0426F1A87}">
      <dgm:prSet/>
      <dgm:spPr/>
      <dgm:t>
        <a:bodyPr/>
        <a:lstStyle/>
        <a:p>
          <a:endParaRPr kumimoji="1" lang="ja-JP" altLang="en-US" sz="2400"/>
        </a:p>
      </dgm:t>
    </dgm:pt>
    <dgm:pt modelId="{E7BE4422-C7C2-465F-B0CB-81F43798BE88}">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smtClean="0"/>
            <a:t>Transfer</a:t>
          </a:r>
          <a:br>
            <a:rPr kumimoji="1" lang="en-US" altLang="ja-JP" sz="1400" b="1" dirty="0" smtClean="0"/>
          </a:br>
          <a:r>
            <a:rPr kumimoji="1" lang="en-US" altLang="ja-JP" sz="1400" b="1" dirty="0" smtClean="0"/>
            <a:t>Ownership</a:t>
          </a:r>
          <a:endParaRPr kumimoji="1" lang="ja-JP" altLang="en-US" sz="1400" b="1" dirty="0"/>
        </a:p>
      </dgm:t>
    </dgm:pt>
    <dgm:pt modelId="{4625A0B6-4F9D-4C35-8789-61519641D8C6}" type="parTrans" cxnId="{699C77FC-F2B0-46F8-AE6D-9AE42F7BDDE8}">
      <dgm:prSet custT="1"/>
      <dgm:spPr/>
      <dgm:t>
        <a:bodyPr/>
        <a:lstStyle/>
        <a:p>
          <a:endParaRPr kumimoji="1" lang="ja-JP" altLang="en-US" sz="700" b="1"/>
        </a:p>
      </dgm:t>
    </dgm:pt>
    <dgm:pt modelId="{DC89B092-8B92-4A61-B09A-0A1460CBDD11}" type="sibTrans" cxnId="{699C77FC-F2B0-46F8-AE6D-9AE42F7BDDE8}">
      <dgm:prSet/>
      <dgm:spPr/>
      <dgm:t>
        <a:bodyPr/>
        <a:lstStyle/>
        <a:p>
          <a:endParaRPr kumimoji="1" lang="ja-JP" altLang="en-US" sz="2400"/>
        </a:p>
      </dgm:t>
    </dgm:pt>
    <dgm:pt modelId="{F2AE3B37-DD18-4655-8FBF-8B094B5BDA85}">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No transfer</a:t>
          </a:r>
          <a:br>
            <a:rPr kumimoji="1" lang="en-US" altLang="ja-JP" sz="1400" b="1" dirty="0" smtClean="0"/>
          </a:br>
          <a:r>
            <a:rPr kumimoji="1" lang="en-US" altLang="ja-JP" sz="1400" b="1" dirty="0" smtClean="0"/>
            <a:t>ownership</a:t>
          </a:r>
          <a:endParaRPr kumimoji="1" lang="ja-JP" altLang="en-US" sz="1400" b="1" dirty="0"/>
        </a:p>
      </dgm:t>
    </dgm:pt>
    <dgm:pt modelId="{AFD6D0D5-7DA1-4849-BCF1-358DB405C9EB}" type="parTrans" cxnId="{D2535436-2A93-4C37-B396-A7880B7D40E7}">
      <dgm:prSet custT="1"/>
      <dgm:spPr/>
      <dgm:t>
        <a:bodyPr/>
        <a:lstStyle/>
        <a:p>
          <a:endParaRPr kumimoji="1" lang="ja-JP" altLang="en-US" sz="700" b="1"/>
        </a:p>
      </dgm:t>
    </dgm:pt>
    <dgm:pt modelId="{A9076471-72F0-4E68-9AB1-7DA04A607820}" type="sibTrans" cxnId="{D2535436-2A93-4C37-B396-A7880B7D40E7}">
      <dgm:prSet/>
      <dgm:spPr/>
      <dgm:t>
        <a:bodyPr/>
        <a:lstStyle/>
        <a:p>
          <a:endParaRPr kumimoji="1" lang="ja-JP" altLang="en-US" sz="2400"/>
        </a:p>
      </dgm:t>
    </dgm:pt>
    <dgm:pt modelId="{7AC735A9-8486-40E5-8ABC-1A0799E3BBDB}">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smtClean="0"/>
            <a:t>Use  and</a:t>
          </a:r>
          <a:br>
            <a:rPr kumimoji="1" lang="en-US" altLang="ja-JP" sz="1400" b="1" dirty="0" smtClean="0"/>
          </a:br>
          <a:r>
            <a:rPr kumimoji="1" lang="en-US" altLang="ja-JP" sz="1400" b="1" dirty="0" smtClean="0"/>
            <a:t>return</a:t>
          </a:r>
        </a:p>
      </dgm:t>
    </dgm:pt>
    <dgm:pt modelId="{1C3FCB1A-CCDD-48FE-8FB6-E1668D59A63C}" type="parTrans" cxnId="{A61F5EFB-9F4E-43C1-B87C-53F66227489F}">
      <dgm:prSet custT="1"/>
      <dgm:spPr/>
      <dgm:t>
        <a:bodyPr/>
        <a:lstStyle/>
        <a:p>
          <a:endParaRPr kumimoji="1" lang="ja-JP" altLang="en-US" sz="800" b="1"/>
        </a:p>
      </dgm:t>
    </dgm:pt>
    <dgm:pt modelId="{190CD7C0-81D2-4FAB-8911-4DC9F19C131B}" type="sibTrans" cxnId="{A61F5EFB-9F4E-43C1-B87C-53F66227489F}">
      <dgm:prSet/>
      <dgm:spPr/>
      <dgm:t>
        <a:bodyPr/>
        <a:lstStyle/>
        <a:p>
          <a:endParaRPr kumimoji="1" lang="ja-JP" altLang="en-US" sz="2400"/>
        </a:p>
      </dgm:t>
    </dgm:pt>
    <dgm:pt modelId="{D339A9AB-5078-4334-8276-8D4059F47A81}">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smtClean="0"/>
            <a:t>gratis</a:t>
          </a:r>
          <a:endParaRPr kumimoji="1" lang="ja-JP" altLang="en-US" sz="1400" b="1" dirty="0"/>
        </a:p>
      </dgm:t>
    </dgm:pt>
    <dgm:pt modelId="{C9BE823F-01B2-44BE-8F2A-FCAF4152DD62}" type="parTrans" cxnId="{8A8F36D2-D7F2-4EEB-951B-4A747C0060E8}">
      <dgm:prSet custT="1"/>
      <dgm:spPr/>
      <dgm:t>
        <a:bodyPr/>
        <a:lstStyle/>
        <a:p>
          <a:endParaRPr kumimoji="1" lang="ja-JP" altLang="en-US" sz="700" b="1"/>
        </a:p>
      </dgm:t>
    </dgm:pt>
    <dgm:pt modelId="{BD2AF580-3F52-4E88-992C-3C04C28DFF04}" type="sibTrans" cxnId="{8A8F36D2-D7F2-4EEB-951B-4A747C0060E8}">
      <dgm:prSet/>
      <dgm:spPr/>
      <dgm:t>
        <a:bodyPr/>
        <a:lstStyle/>
        <a:p>
          <a:endParaRPr kumimoji="1" lang="ja-JP" altLang="en-US" sz="2400"/>
        </a:p>
      </dgm:t>
    </dgm:pt>
    <dgm:pt modelId="{0BEEBC59-4887-4E79-8397-E106038E6EE9}">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smtClean="0"/>
            <a:t>onerous</a:t>
          </a:r>
          <a:endParaRPr kumimoji="1" lang="ja-JP" altLang="en-US" sz="1400" b="1" dirty="0"/>
        </a:p>
      </dgm:t>
    </dgm:pt>
    <dgm:pt modelId="{A6EC9F04-D2D5-43ED-8CEA-C4C616787019}" type="parTrans" cxnId="{D4AD69C6-4269-4343-8846-544B398F0789}">
      <dgm:prSet custT="1"/>
      <dgm:spPr/>
      <dgm:t>
        <a:bodyPr/>
        <a:lstStyle/>
        <a:p>
          <a:endParaRPr kumimoji="1" lang="ja-JP" altLang="en-US" sz="700" b="1"/>
        </a:p>
      </dgm:t>
    </dgm:pt>
    <dgm:pt modelId="{CD0F8075-189E-45D1-AD14-516FEF73FA23}" type="sibTrans" cxnId="{D4AD69C6-4269-4343-8846-544B398F0789}">
      <dgm:prSet/>
      <dgm:spPr/>
      <dgm:t>
        <a:bodyPr/>
        <a:lstStyle/>
        <a:p>
          <a:endParaRPr kumimoji="1" lang="ja-JP" altLang="en-US" sz="2400"/>
        </a:p>
      </dgm:t>
    </dgm:pt>
    <dgm:pt modelId="{3FBAEB2B-ECC5-4A47-ADC7-9B3F23179AFF}">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1. Gift</a:t>
          </a:r>
          <a:endParaRPr kumimoji="1" lang="ja-JP" altLang="en-US" sz="1400" b="1" dirty="0"/>
        </a:p>
      </dgm:t>
    </dgm:pt>
    <dgm:pt modelId="{450B8FBF-DD33-43FD-92C1-7F22A8DA87BE}" type="parTrans" cxnId="{76CF0A07-D52A-4B37-82EF-624FAD05514D}">
      <dgm:prSet custT="1"/>
      <dgm:spPr/>
      <dgm:t>
        <a:bodyPr/>
        <a:lstStyle/>
        <a:p>
          <a:endParaRPr kumimoji="1" lang="ja-JP" altLang="en-US" sz="700" b="1"/>
        </a:p>
      </dgm:t>
    </dgm:pt>
    <dgm:pt modelId="{5AC152B8-0CED-4771-B2FD-D06942851A5B}" type="sibTrans" cxnId="{76CF0A07-D52A-4B37-82EF-624FAD05514D}">
      <dgm:prSet/>
      <dgm:spPr/>
      <dgm:t>
        <a:bodyPr/>
        <a:lstStyle/>
        <a:p>
          <a:endParaRPr kumimoji="1" lang="ja-JP" altLang="en-US" sz="2400"/>
        </a:p>
      </dgm:t>
    </dgm:pt>
    <dgm:pt modelId="{3920EDDD-3EE0-4FAC-AF98-BBD0DBA3A31B}">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2. Sale</a:t>
          </a:r>
          <a:endParaRPr kumimoji="1" lang="ja-JP" altLang="en-US" sz="1400" b="1" dirty="0"/>
        </a:p>
      </dgm:t>
    </dgm:pt>
    <dgm:pt modelId="{8F898690-6C1A-4B5C-9872-0165F4C48E83}" type="parTrans" cxnId="{D85A2205-D78B-45AC-ABD8-9048D6105801}">
      <dgm:prSet custT="1"/>
      <dgm:spPr/>
      <dgm:t>
        <a:bodyPr/>
        <a:lstStyle/>
        <a:p>
          <a:endParaRPr kumimoji="1" lang="ja-JP" altLang="en-US" sz="700" b="1"/>
        </a:p>
      </dgm:t>
    </dgm:pt>
    <dgm:pt modelId="{DB77803A-4B5E-49F8-ACE4-D7484634338E}" type="sibTrans" cxnId="{D85A2205-D78B-45AC-ABD8-9048D6105801}">
      <dgm:prSet/>
      <dgm:spPr/>
      <dgm:t>
        <a:bodyPr/>
        <a:lstStyle/>
        <a:p>
          <a:endParaRPr kumimoji="1" lang="ja-JP" altLang="en-US" sz="2400"/>
        </a:p>
      </dgm:t>
    </dgm:pt>
    <dgm:pt modelId="{F5328C0A-67B3-43AA-875F-8CD8A1A9B055}">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3. Exchange</a:t>
          </a:r>
          <a:endParaRPr kumimoji="1" lang="ja-JP" altLang="en-US" sz="1400" b="1" dirty="0"/>
        </a:p>
      </dgm:t>
    </dgm:pt>
    <dgm:pt modelId="{02A5E9C3-7A64-45D6-ACBF-C39456DA2A41}" type="parTrans" cxnId="{7022D9F0-FDA0-4BAC-BE1A-97E5307BF561}">
      <dgm:prSet custT="1"/>
      <dgm:spPr/>
      <dgm:t>
        <a:bodyPr/>
        <a:lstStyle/>
        <a:p>
          <a:endParaRPr kumimoji="1" lang="ja-JP" altLang="en-US" sz="700" b="1"/>
        </a:p>
      </dgm:t>
    </dgm:pt>
    <dgm:pt modelId="{4EB57E94-FDF4-4BB3-AAE7-DBC67E14C29E}" type="sibTrans" cxnId="{7022D9F0-FDA0-4BAC-BE1A-97E5307BF561}">
      <dgm:prSet/>
      <dgm:spPr/>
      <dgm:t>
        <a:bodyPr/>
        <a:lstStyle/>
        <a:p>
          <a:endParaRPr kumimoji="1" lang="ja-JP" altLang="en-US" sz="2400"/>
        </a:p>
      </dgm:t>
    </dgm:pt>
    <dgm:pt modelId="{1D5BC8F1-2E0E-4E23-976B-D157EB235CA3}">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smtClean="0"/>
            <a:t>No need</a:t>
          </a:r>
          <a:br>
            <a:rPr kumimoji="1" lang="en-US" altLang="ja-JP" sz="1400" b="1" dirty="0" smtClean="0"/>
          </a:br>
          <a:r>
            <a:rPr kumimoji="1" lang="en-US" altLang="ja-JP" sz="1400" b="1" dirty="0" smtClean="0"/>
            <a:t>to return</a:t>
          </a:r>
          <a:endParaRPr kumimoji="1" lang="ja-JP" altLang="en-US" sz="1400" b="1" dirty="0"/>
        </a:p>
      </dgm:t>
    </dgm:pt>
    <dgm:pt modelId="{565A9D60-A7EC-43FA-A0BF-42432A5EFC16}" type="parTrans" cxnId="{E82D283A-C249-4EA6-8FAC-1697A2B3097F}">
      <dgm:prSet custT="1"/>
      <dgm:spPr/>
      <dgm:t>
        <a:bodyPr/>
        <a:lstStyle/>
        <a:p>
          <a:endParaRPr kumimoji="1" lang="ja-JP" altLang="en-US" sz="700" b="1"/>
        </a:p>
      </dgm:t>
    </dgm:pt>
    <dgm:pt modelId="{4F7C8862-90BA-4D06-9A32-BB3032799BE8}" type="sibTrans" cxnId="{E82D283A-C249-4EA6-8FAC-1697A2B3097F}">
      <dgm:prSet/>
      <dgm:spPr/>
      <dgm:t>
        <a:bodyPr/>
        <a:lstStyle/>
        <a:p>
          <a:endParaRPr kumimoji="1" lang="ja-JP" altLang="en-US" sz="2400"/>
        </a:p>
      </dgm:t>
    </dgm:pt>
    <dgm:pt modelId="{A7B30998-E66E-4F59-8BE8-294499D617BE}">
      <dgm:prSet phldrT="[テキスト]" custT="1">
        <dgm:style>
          <a:lnRef idx="1">
            <a:schemeClr val="accent4"/>
          </a:lnRef>
          <a:fillRef idx="2">
            <a:schemeClr val="accent4"/>
          </a:fillRef>
          <a:effectRef idx="1">
            <a:schemeClr val="accent4"/>
          </a:effectRef>
          <a:fontRef idx="minor">
            <a:schemeClr val="dk1"/>
          </a:fontRef>
        </dgm:style>
      </dgm:prSet>
      <dgm:spPr/>
      <dgm:t>
        <a:bodyPr/>
        <a:lstStyle/>
        <a:p>
          <a:r>
            <a:rPr kumimoji="1" lang="en-US" altLang="ja-JP" sz="1400" b="1" dirty="0" smtClean="0"/>
            <a:t>Need to return</a:t>
          </a:r>
          <a:endParaRPr kumimoji="1" lang="ja-JP" altLang="en-US" sz="1400" b="1" dirty="0"/>
        </a:p>
      </dgm:t>
    </dgm:pt>
    <dgm:pt modelId="{6C5BBE3A-4075-4AAC-AB14-E75667077E0E}" type="parTrans" cxnId="{6349B433-531F-4DDC-B85C-78BB06369F82}">
      <dgm:prSet custT="1"/>
      <dgm:spPr/>
      <dgm:t>
        <a:bodyPr/>
        <a:lstStyle/>
        <a:p>
          <a:endParaRPr kumimoji="1" lang="ja-JP" altLang="en-US" sz="700" b="1"/>
        </a:p>
      </dgm:t>
    </dgm:pt>
    <dgm:pt modelId="{B5744342-BC8C-4DBD-8E08-AF96EB005802}" type="sibTrans" cxnId="{6349B433-531F-4DDC-B85C-78BB06369F82}">
      <dgm:prSet/>
      <dgm:spPr/>
      <dgm:t>
        <a:bodyPr/>
        <a:lstStyle/>
        <a:p>
          <a:endParaRPr kumimoji="1" lang="ja-JP" altLang="en-US" sz="2400"/>
        </a:p>
      </dgm:t>
    </dgm:pt>
    <dgm:pt modelId="{5C75B5D4-FDAA-4F60-B275-1D168A89ABC0}">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4. Loan for</a:t>
          </a:r>
          <a:br>
            <a:rPr kumimoji="1" lang="en-US" altLang="ja-JP" sz="1400" b="1" dirty="0" smtClean="0"/>
          </a:br>
          <a:r>
            <a:rPr kumimoji="1" lang="en-US" altLang="ja-JP" sz="1400" b="1" dirty="0" smtClean="0"/>
            <a:t>Consumption</a:t>
          </a:r>
          <a:endParaRPr kumimoji="1" lang="ja-JP" altLang="en-US" sz="1400" b="1" dirty="0"/>
        </a:p>
      </dgm:t>
    </dgm:pt>
    <dgm:pt modelId="{396941C8-95E2-4325-8673-893986F4CD66}" type="parTrans" cxnId="{DA8FC6B3-DEB0-4ECB-9AA0-DAB7C4331786}">
      <dgm:prSet custT="1"/>
      <dgm:spPr/>
      <dgm:t>
        <a:bodyPr/>
        <a:lstStyle/>
        <a:p>
          <a:endParaRPr kumimoji="1" lang="ja-JP" altLang="en-US" sz="700" b="1"/>
        </a:p>
      </dgm:t>
    </dgm:pt>
    <dgm:pt modelId="{1D4CF41D-5D44-4CAD-A123-EC5299BE082C}" type="sibTrans" cxnId="{DA8FC6B3-DEB0-4ECB-9AA0-DAB7C4331786}">
      <dgm:prSet/>
      <dgm:spPr/>
      <dgm:t>
        <a:bodyPr/>
        <a:lstStyle/>
        <a:p>
          <a:endParaRPr kumimoji="1" lang="ja-JP" altLang="en-US" sz="2400"/>
        </a:p>
      </dgm:t>
    </dgm:pt>
    <dgm:pt modelId="{038E1DAB-44C4-4B99-8342-395708B297AB}">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smtClean="0"/>
            <a:t>gratis</a:t>
          </a:r>
          <a:endParaRPr kumimoji="1" lang="ja-JP" altLang="en-US" sz="1400" b="1" dirty="0"/>
        </a:p>
      </dgm:t>
    </dgm:pt>
    <dgm:pt modelId="{B44C7D11-EA58-4415-A1D1-E80783EC2705}" type="parTrans" cxnId="{18CA6841-9894-4989-8465-8752DBB0BD3B}">
      <dgm:prSet custT="1"/>
      <dgm:spPr/>
      <dgm:t>
        <a:bodyPr/>
        <a:lstStyle/>
        <a:p>
          <a:endParaRPr kumimoji="1" lang="ja-JP" altLang="en-US" sz="700" b="1"/>
        </a:p>
      </dgm:t>
    </dgm:pt>
    <dgm:pt modelId="{901F0A14-7545-45EA-8581-F9BECC7E30E4}" type="sibTrans" cxnId="{18CA6841-9894-4989-8465-8752DBB0BD3B}">
      <dgm:prSet/>
      <dgm:spPr/>
      <dgm:t>
        <a:bodyPr/>
        <a:lstStyle/>
        <a:p>
          <a:endParaRPr kumimoji="1" lang="ja-JP" altLang="en-US" sz="2400"/>
        </a:p>
      </dgm:t>
    </dgm:pt>
    <dgm:pt modelId="{50977EDA-6F09-4D37-A495-031948DBF1AA}">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5. Loan for use</a:t>
          </a:r>
          <a:endParaRPr kumimoji="1" lang="ja-JP" altLang="en-US" sz="1400" b="1" dirty="0"/>
        </a:p>
      </dgm:t>
    </dgm:pt>
    <dgm:pt modelId="{1EF5932E-1FB1-4B9D-AC5C-0FDC48909DB9}" type="parTrans" cxnId="{230F926F-B7B9-4BC7-9EFF-A3C990C6F358}">
      <dgm:prSet custT="1"/>
      <dgm:spPr/>
      <dgm:t>
        <a:bodyPr/>
        <a:lstStyle/>
        <a:p>
          <a:endParaRPr kumimoji="1" lang="ja-JP" altLang="en-US" sz="700" b="1"/>
        </a:p>
      </dgm:t>
    </dgm:pt>
    <dgm:pt modelId="{C9AE8271-8862-4709-84F7-A08E265E70AF}" type="sibTrans" cxnId="{230F926F-B7B9-4BC7-9EFF-A3C990C6F358}">
      <dgm:prSet/>
      <dgm:spPr/>
      <dgm:t>
        <a:bodyPr/>
        <a:lstStyle/>
        <a:p>
          <a:endParaRPr kumimoji="1" lang="ja-JP" altLang="en-US" sz="2400"/>
        </a:p>
      </dgm:t>
    </dgm:pt>
    <dgm:pt modelId="{17F4C2C2-0F82-4595-B4E1-FCF6E5980322}">
      <dgm:prSet phldrT="[テキスト]" custT="1">
        <dgm:style>
          <a:lnRef idx="1">
            <a:schemeClr val="accent6"/>
          </a:lnRef>
          <a:fillRef idx="2">
            <a:schemeClr val="accent6"/>
          </a:fillRef>
          <a:effectRef idx="1">
            <a:schemeClr val="accent6"/>
          </a:effectRef>
          <a:fontRef idx="minor">
            <a:schemeClr val="dk1"/>
          </a:fontRef>
        </dgm:style>
      </dgm:prSet>
      <dgm:spPr/>
      <dgm:t>
        <a:bodyPr/>
        <a:lstStyle/>
        <a:p>
          <a:r>
            <a:rPr kumimoji="1" lang="en-US" altLang="ja-JP" sz="1400" b="1" dirty="0" smtClean="0"/>
            <a:t>onerous</a:t>
          </a:r>
          <a:endParaRPr kumimoji="1" lang="ja-JP" altLang="en-US" sz="1400" b="1" dirty="0"/>
        </a:p>
      </dgm:t>
    </dgm:pt>
    <dgm:pt modelId="{80DC3E32-DA08-4608-A939-87A1E12F5DC9}" type="parTrans" cxnId="{AC72FEB7-106B-48D7-969F-D62DABDE2AF3}">
      <dgm:prSet custT="1"/>
      <dgm:spPr/>
      <dgm:t>
        <a:bodyPr/>
        <a:lstStyle/>
        <a:p>
          <a:endParaRPr kumimoji="1" lang="ja-JP" altLang="en-US" sz="700" b="1"/>
        </a:p>
      </dgm:t>
    </dgm:pt>
    <dgm:pt modelId="{78D6BC80-11AD-440C-AD6D-11DAFA3A604D}" type="sibTrans" cxnId="{AC72FEB7-106B-48D7-969F-D62DABDE2AF3}">
      <dgm:prSet/>
      <dgm:spPr/>
      <dgm:t>
        <a:bodyPr/>
        <a:lstStyle/>
        <a:p>
          <a:endParaRPr kumimoji="1" lang="ja-JP" altLang="en-US" sz="2400"/>
        </a:p>
      </dgm:t>
    </dgm:pt>
    <dgm:pt modelId="{BC16DDBF-FBF0-432B-A9B8-35B21AF6CFD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6. Lease</a:t>
          </a:r>
          <a:endParaRPr kumimoji="1" lang="ja-JP" altLang="en-US" sz="1400" b="1" dirty="0"/>
        </a:p>
      </dgm:t>
    </dgm:pt>
    <dgm:pt modelId="{F4A474D4-ECA0-4FB0-8E5E-7FF5206A4095}" type="parTrans" cxnId="{710044FC-E89B-48EA-807F-6E58D3E6926B}">
      <dgm:prSet custT="1"/>
      <dgm:spPr/>
      <dgm:t>
        <a:bodyPr/>
        <a:lstStyle/>
        <a:p>
          <a:endParaRPr kumimoji="1" lang="ja-JP" altLang="en-US" sz="700" b="1"/>
        </a:p>
      </dgm:t>
    </dgm:pt>
    <dgm:pt modelId="{1FB0C214-688C-4376-8E8F-42F1FD890C0E}" type="sibTrans" cxnId="{710044FC-E89B-48EA-807F-6E58D3E6926B}">
      <dgm:prSet/>
      <dgm:spPr/>
      <dgm:t>
        <a:bodyPr/>
        <a:lstStyle/>
        <a:p>
          <a:endParaRPr kumimoji="1" lang="ja-JP" altLang="en-US" sz="2400"/>
        </a:p>
      </dgm:t>
    </dgm:pt>
    <dgm:pt modelId="{D4A42A8C-53F6-4B5F-86FC-3A9F07126C5F}">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Supply</a:t>
          </a:r>
          <a:br>
            <a:rPr kumimoji="1" lang="en-US" altLang="ja-JP" sz="1400" b="1" dirty="0" smtClean="0"/>
          </a:br>
          <a:r>
            <a:rPr kumimoji="1" lang="en-US" altLang="ja-JP" sz="1400" b="1" dirty="0" smtClean="0"/>
            <a:t>Service</a:t>
          </a:r>
          <a:endParaRPr kumimoji="1" lang="ja-JP" altLang="en-US" sz="1400" b="1" dirty="0"/>
        </a:p>
      </dgm:t>
    </dgm:pt>
    <dgm:pt modelId="{F458CDFA-0B9A-4852-88CB-C71171419907}" type="parTrans" cxnId="{E1934DEE-0333-45C0-A456-DD5B3BE40636}">
      <dgm:prSet custT="1"/>
      <dgm:spPr/>
      <dgm:t>
        <a:bodyPr/>
        <a:lstStyle/>
        <a:p>
          <a:endParaRPr kumimoji="1" lang="ja-JP" altLang="en-US" sz="700" b="1"/>
        </a:p>
      </dgm:t>
    </dgm:pt>
    <dgm:pt modelId="{6BF96A49-C456-42EC-BBC4-B18B167196E0}" type="sibTrans" cxnId="{E1934DEE-0333-45C0-A456-DD5B3BE40636}">
      <dgm:prSet/>
      <dgm:spPr/>
      <dgm:t>
        <a:bodyPr/>
        <a:lstStyle/>
        <a:p>
          <a:endParaRPr kumimoji="1" lang="ja-JP" altLang="en-US" sz="2400"/>
        </a:p>
      </dgm:t>
    </dgm:pt>
    <dgm:pt modelId="{A0F625E7-BCE9-4DAD-9851-8E605E8A0BF5}">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7. Employment</a:t>
          </a:r>
          <a:endParaRPr kumimoji="1" lang="ja-JP" altLang="en-US" sz="1400" b="1" dirty="0"/>
        </a:p>
      </dgm:t>
    </dgm:pt>
    <dgm:pt modelId="{E7D2C3F1-B571-4A01-9CB5-2981A332F2CB}" type="parTrans" cxnId="{77F6728E-3C1B-420A-857A-A05D90AC2FCF}">
      <dgm:prSet custT="1"/>
      <dgm:spPr/>
      <dgm:t>
        <a:bodyPr/>
        <a:lstStyle/>
        <a:p>
          <a:endParaRPr kumimoji="1" lang="ja-JP" altLang="en-US" sz="700" b="1"/>
        </a:p>
      </dgm:t>
    </dgm:pt>
    <dgm:pt modelId="{87534E12-FF65-40D2-9DF5-26AD6927936F}" type="sibTrans" cxnId="{77F6728E-3C1B-420A-857A-A05D90AC2FCF}">
      <dgm:prSet/>
      <dgm:spPr/>
      <dgm:t>
        <a:bodyPr/>
        <a:lstStyle/>
        <a:p>
          <a:endParaRPr kumimoji="1" lang="ja-JP" altLang="en-US" sz="2400"/>
        </a:p>
      </dgm:t>
    </dgm:pt>
    <dgm:pt modelId="{8C4A8686-8696-4342-8A52-162DEE1C4D2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8. Work</a:t>
          </a:r>
          <a:endParaRPr kumimoji="1" lang="ja-JP" altLang="en-US" sz="1400" b="1" dirty="0"/>
        </a:p>
      </dgm:t>
    </dgm:pt>
    <dgm:pt modelId="{CE47FE5E-6769-4535-9E4C-3FAA49B5535C}" type="parTrans" cxnId="{2D51A13F-7931-47A5-9953-550B0209842A}">
      <dgm:prSet custT="1"/>
      <dgm:spPr/>
      <dgm:t>
        <a:bodyPr/>
        <a:lstStyle/>
        <a:p>
          <a:endParaRPr kumimoji="1" lang="ja-JP" altLang="en-US" sz="700" b="1"/>
        </a:p>
      </dgm:t>
    </dgm:pt>
    <dgm:pt modelId="{8E0DF119-1EA3-4AEB-8A07-90959B202FD1}" type="sibTrans" cxnId="{2D51A13F-7931-47A5-9953-550B0209842A}">
      <dgm:prSet/>
      <dgm:spPr/>
      <dgm:t>
        <a:bodyPr/>
        <a:lstStyle/>
        <a:p>
          <a:endParaRPr kumimoji="1" lang="ja-JP" altLang="en-US" sz="2400"/>
        </a:p>
      </dgm:t>
    </dgm:pt>
    <dgm:pt modelId="{0D946831-358C-4254-8266-A09C670393B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9. Mandate</a:t>
          </a:r>
          <a:endParaRPr kumimoji="1" lang="ja-JP" altLang="en-US" sz="1400" b="1" dirty="0"/>
        </a:p>
      </dgm:t>
    </dgm:pt>
    <dgm:pt modelId="{B1619D9C-BB91-4C31-BC18-C3295A0FACC9}" type="parTrans" cxnId="{5ED1B99A-E854-41F5-8D7E-27FA69047364}">
      <dgm:prSet custT="1"/>
      <dgm:spPr/>
      <dgm:t>
        <a:bodyPr/>
        <a:lstStyle/>
        <a:p>
          <a:endParaRPr kumimoji="1" lang="ja-JP" altLang="en-US" sz="700" b="1"/>
        </a:p>
      </dgm:t>
    </dgm:pt>
    <dgm:pt modelId="{167FC6A0-A3F8-405D-A70E-E875DE08BBCF}" type="sibTrans" cxnId="{5ED1B99A-E854-41F5-8D7E-27FA69047364}">
      <dgm:prSet/>
      <dgm:spPr/>
      <dgm:t>
        <a:bodyPr/>
        <a:lstStyle/>
        <a:p>
          <a:endParaRPr kumimoji="1" lang="ja-JP" altLang="en-US" sz="2400"/>
        </a:p>
      </dgm:t>
    </dgm:pt>
    <dgm:pt modelId="{5A94ED04-F71F-4EF0-B8E2-2BD9CB6A2E24}">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10. Bailment</a:t>
          </a:r>
          <a:endParaRPr kumimoji="1" lang="ja-JP" altLang="en-US" sz="1400" b="1" dirty="0"/>
        </a:p>
      </dgm:t>
    </dgm:pt>
    <dgm:pt modelId="{C9481663-AB6B-487C-890B-4398D5F185E5}" type="parTrans" cxnId="{C32D2DD6-5A1F-4047-990D-58AE473590DD}">
      <dgm:prSet custT="1"/>
      <dgm:spPr/>
      <dgm:t>
        <a:bodyPr/>
        <a:lstStyle/>
        <a:p>
          <a:endParaRPr kumimoji="1" lang="ja-JP" altLang="en-US" sz="700" b="1"/>
        </a:p>
      </dgm:t>
    </dgm:pt>
    <dgm:pt modelId="{DE0233D3-3DE1-4EA2-8DE1-EB41A4711091}" type="sibTrans" cxnId="{C32D2DD6-5A1F-4047-990D-58AE473590DD}">
      <dgm:prSet/>
      <dgm:spPr/>
      <dgm:t>
        <a:bodyPr/>
        <a:lstStyle/>
        <a:p>
          <a:endParaRPr kumimoji="1" lang="ja-JP" altLang="en-US" sz="2400"/>
        </a:p>
      </dgm:t>
    </dgm:pt>
    <dgm:pt modelId="{01FF4AF3-098E-4CA7-98FB-9B8738E4CEBC}">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en-US" altLang="ja-JP" sz="1400" b="1" dirty="0" smtClean="0"/>
            <a:t>Resolution</a:t>
          </a:r>
          <a:br>
            <a:rPr kumimoji="1" lang="en-US" altLang="ja-JP" sz="1400" b="1" dirty="0" smtClean="0"/>
          </a:br>
          <a:r>
            <a:rPr kumimoji="1" lang="en-US" altLang="ja-JP" sz="1400" b="1" dirty="0" smtClean="0"/>
            <a:t>of dispute</a:t>
          </a:r>
          <a:endParaRPr kumimoji="1" lang="ja-JP" altLang="en-US" sz="1400" b="1" dirty="0"/>
        </a:p>
      </dgm:t>
    </dgm:pt>
    <dgm:pt modelId="{8E520709-1854-476C-BEFB-9107A2CC20CE}" type="parTrans" cxnId="{37A65013-62DA-42A7-9167-8FF7AC6B6AF0}">
      <dgm:prSet custT="1"/>
      <dgm:spPr/>
      <dgm:t>
        <a:bodyPr/>
        <a:lstStyle/>
        <a:p>
          <a:endParaRPr kumimoji="1" lang="ja-JP" altLang="en-US" sz="800" b="1"/>
        </a:p>
      </dgm:t>
    </dgm:pt>
    <dgm:pt modelId="{91978726-DBDE-4142-94A7-EC15EF1A8DBE}" type="sibTrans" cxnId="{37A65013-62DA-42A7-9167-8FF7AC6B6AF0}">
      <dgm:prSet/>
      <dgm:spPr/>
      <dgm:t>
        <a:bodyPr/>
        <a:lstStyle/>
        <a:p>
          <a:endParaRPr kumimoji="1" lang="ja-JP" altLang="en-US" sz="2400"/>
        </a:p>
      </dgm:t>
    </dgm:pt>
    <dgm:pt modelId="{9AD22114-56DF-4E32-8284-B6EBA3D094F6}">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13. Compromise</a:t>
          </a:r>
          <a:endParaRPr kumimoji="1" lang="ja-JP" altLang="en-US" sz="1400" b="1" dirty="0"/>
        </a:p>
      </dgm:t>
    </dgm:pt>
    <dgm:pt modelId="{8986B514-DA54-4249-91A7-AD599016D2C4}" type="parTrans" cxnId="{9963D50E-86F0-4C3C-A4BB-8E1FC96429BC}">
      <dgm:prSet custT="1"/>
      <dgm:spPr/>
      <dgm:t>
        <a:bodyPr/>
        <a:lstStyle/>
        <a:p>
          <a:endParaRPr kumimoji="1" lang="ja-JP" altLang="en-US" sz="700" b="1"/>
        </a:p>
      </dgm:t>
    </dgm:pt>
    <dgm:pt modelId="{EA1F33D5-6DC1-468B-9B57-82258AAD6BE0}" type="sibTrans" cxnId="{9963D50E-86F0-4C3C-A4BB-8E1FC96429BC}">
      <dgm:prSet/>
      <dgm:spPr/>
      <dgm:t>
        <a:bodyPr/>
        <a:lstStyle/>
        <a:p>
          <a:endParaRPr kumimoji="1" lang="ja-JP" altLang="en-US" sz="2400"/>
        </a:p>
      </dgm:t>
    </dgm:pt>
    <dgm:pt modelId="{6B8BD168-1096-4A85-AE2E-38521AE3F21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smtClean="0"/>
            <a:t>Enterprise</a:t>
          </a:r>
          <a:endParaRPr kumimoji="1" lang="ja-JP" altLang="en-US" sz="1400" b="1" dirty="0"/>
        </a:p>
      </dgm:t>
    </dgm:pt>
    <dgm:pt modelId="{F91EAD8E-BB7B-43CF-9BF4-FADA74322B98}" type="parTrans" cxnId="{8EC0515B-688B-488C-B1A1-59533B29F47E}">
      <dgm:prSet custT="1"/>
      <dgm:spPr/>
      <dgm:t>
        <a:bodyPr/>
        <a:lstStyle/>
        <a:p>
          <a:endParaRPr kumimoji="1" lang="ja-JP" altLang="en-US" sz="700" b="1"/>
        </a:p>
      </dgm:t>
    </dgm:pt>
    <dgm:pt modelId="{771F1C55-6FA1-4E53-A0F2-97B3D4BABF69}" type="sibTrans" cxnId="{8EC0515B-688B-488C-B1A1-59533B29F47E}">
      <dgm:prSet/>
      <dgm:spPr/>
      <dgm:t>
        <a:bodyPr/>
        <a:lstStyle/>
        <a:p>
          <a:endParaRPr kumimoji="1" lang="ja-JP" altLang="en-US" sz="2400"/>
        </a:p>
      </dgm:t>
    </dgm:pt>
    <dgm:pt modelId="{934E934F-E13E-47E1-888B-DEFD0886EFB7}">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11. Association</a:t>
          </a:r>
          <a:endParaRPr kumimoji="1" lang="ja-JP" altLang="en-US" sz="1400" b="1" dirty="0"/>
        </a:p>
      </dgm:t>
    </dgm:pt>
    <dgm:pt modelId="{AE14862C-17DB-4617-9E5E-D526A0C6F7AD}" type="parTrans" cxnId="{CA7B7AB4-C7D8-4860-8820-58678EB4F5DC}">
      <dgm:prSet custT="1"/>
      <dgm:spPr/>
      <dgm:t>
        <a:bodyPr/>
        <a:lstStyle/>
        <a:p>
          <a:endParaRPr kumimoji="1" lang="ja-JP" altLang="en-US" sz="700" b="1"/>
        </a:p>
      </dgm:t>
    </dgm:pt>
    <dgm:pt modelId="{95D1FC23-74EA-4D04-8CE8-5DE7611CE7AD}" type="sibTrans" cxnId="{CA7B7AB4-C7D8-4860-8820-58678EB4F5DC}">
      <dgm:prSet/>
      <dgm:spPr/>
      <dgm:t>
        <a:bodyPr/>
        <a:lstStyle/>
        <a:p>
          <a:endParaRPr kumimoji="1" lang="ja-JP" altLang="en-US" sz="2400"/>
        </a:p>
      </dgm:t>
    </dgm:pt>
    <dgm:pt modelId="{8A6629D2-75B7-4DC1-A6F6-40F3F79D9ACE}">
      <dgm:prSet phldrT="[テキスト]" custT="1">
        <dgm:style>
          <a:lnRef idx="0">
            <a:schemeClr val="accent1"/>
          </a:lnRef>
          <a:fillRef idx="3">
            <a:schemeClr val="accent1"/>
          </a:fillRef>
          <a:effectRef idx="3">
            <a:schemeClr val="accent1"/>
          </a:effectRef>
          <a:fontRef idx="minor">
            <a:schemeClr val="lt1"/>
          </a:fontRef>
        </dgm:style>
      </dgm:prSet>
      <dgm:spPr/>
      <dgm:t>
        <a:bodyPr/>
        <a:lstStyle/>
        <a:p>
          <a:r>
            <a:rPr kumimoji="1" lang="en-US" altLang="ja-JP" sz="1400" b="1" dirty="0" smtClean="0"/>
            <a:t>12. Life Annuity</a:t>
          </a:r>
          <a:endParaRPr kumimoji="1" lang="ja-JP" altLang="en-US" sz="1400" b="1" dirty="0"/>
        </a:p>
      </dgm:t>
    </dgm:pt>
    <dgm:pt modelId="{2F008EF4-E292-4825-89ED-CF270EA2D072}" type="parTrans" cxnId="{429F1028-B978-4A3E-A938-15D5AFF7C726}">
      <dgm:prSet custT="1"/>
      <dgm:spPr/>
      <dgm:t>
        <a:bodyPr/>
        <a:lstStyle/>
        <a:p>
          <a:endParaRPr kumimoji="1" lang="ja-JP" altLang="en-US" sz="700" b="1"/>
        </a:p>
      </dgm:t>
    </dgm:pt>
    <dgm:pt modelId="{E49B7160-D058-4ADB-BC0C-9CC9234CCAF7}" type="sibTrans" cxnId="{429F1028-B978-4A3E-A938-15D5AFF7C726}">
      <dgm:prSet/>
      <dgm:spPr/>
      <dgm:t>
        <a:bodyPr/>
        <a:lstStyle/>
        <a:p>
          <a:endParaRPr kumimoji="1" lang="ja-JP" altLang="en-US" sz="2400"/>
        </a:p>
      </dgm:t>
    </dgm:pt>
    <dgm:pt modelId="{12FF9180-F63F-42A0-A476-1AF99097422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Time limited</a:t>
          </a:r>
          <a:br>
            <a:rPr kumimoji="1" lang="en-US" altLang="ja-JP" sz="1400" b="1" dirty="0" smtClean="0"/>
          </a:br>
          <a:r>
            <a:rPr kumimoji="1" lang="en-US" altLang="ja-JP" sz="1400" b="1" dirty="0" smtClean="0"/>
            <a:t>work</a:t>
          </a:r>
          <a:endParaRPr kumimoji="1" lang="ja-JP" altLang="en-US" sz="1400" b="1" dirty="0"/>
        </a:p>
      </dgm:t>
    </dgm:pt>
    <dgm:pt modelId="{26BE926B-8249-40F7-922C-35C09AEE2AD4}" type="parTrans" cxnId="{D8626FD1-201B-4927-ABB6-126558AF43C1}">
      <dgm:prSet custT="1"/>
      <dgm:spPr/>
      <dgm:t>
        <a:bodyPr/>
        <a:lstStyle/>
        <a:p>
          <a:endParaRPr kumimoji="1" lang="ja-JP" altLang="en-US" sz="700" b="1"/>
        </a:p>
      </dgm:t>
    </dgm:pt>
    <dgm:pt modelId="{F3ED69ED-6FAA-4100-827C-F62D9DB89387}" type="sibTrans" cxnId="{D8626FD1-201B-4927-ABB6-126558AF43C1}">
      <dgm:prSet/>
      <dgm:spPr/>
      <dgm:t>
        <a:bodyPr/>
        <a:lstStyle/>
        <a:p>
          <a:endParaRPr kumimoji="1" lang="ja-JP" altLang="en-US" sz="2400"/>
        </a:p>
      </dgm:t>
    </dgm:pt>
    <dgm:pt modelId="{22C63188-365A-4E0F-B750-F154A464FF71}">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Independent</a:t>
          </a:r>
          <a:br>
            <a:rPr kumimoji="1" lang="en-US" altLang="ja-JP" sz="1400" b="1" dirty="0" smtClean="0"/>
          </a:br>
          <a:r>
            <a:rPr kumimoji="1" lang="en-US" altLang="ja-JP" sz="1400" b="1" dirty="0" smtClean="0"/>
            <a:t>work</a:t>
          </a:r>
          <a:endParaRPr kumimoji="1" lang="ja-JP" altLang="en-US" sz="1400" b="1" dirty="0"/>
        </a:p>
      </dgm:t>
    </dgm:pt>
    <dgm:pt modelId="{6B8888A0-BC93-4DBF-A0A3-169C6AF018AD}" type="parTrans" cxnId="{9FA6E198-5580-4F5B-AF4E-BF7D55152650}">
      <dgm:prSet custT="1"/>
      <dgm:spPr/>
      <dgm:t>
        <a:bodyPr/>
        <a:lstStyle/>
        <a:p>
          <a:endParaRPr kumimoji="1" lang="ja-JP" altLang="en-US" sz="700" b="1"/>
        </a:p>
      </dgm:t>
    </dgm:pt>
    <dgm:pt modelId="{884E3AED-DB91-46EE-8959-3E644EC33D73}" type="sibTrans" cxnId="{9FA6E198-5580-4F5B-AF4E-BF7D55152650}">
      <dgm:prSet/>
      <dgm:spPr/>
      <dgm:t>
        <a:bodyPr/>
        <a:lstStyle/>
        <a:p>
          <a:endParaRPr kumimoji="1" lang="ja-JP" altLang="en-US" sz="2400"/>
        </a:p>
      </dgm:t>
    </dgm:pt>
    <dgm:pt modelId="{ABA4B68F-00AA-4C47-ACD3-80E286A4DD74}">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smtClean="0"/>
            <a:t>Paying</a:t>
          </a:r>
          <a:br>
            <a:rPr kumimoji="1" lang="en-US" altLang="ja-JP" sz="1400" b="1" dirty="0" smtClean="0"/>
          </a:br>
          <a:r>
            <a:rPr kumimoji="1" lang="en-US" altLang="ja-JP" sz="1400" b="1" dirty="0" smtClean="0"/>
            <a:t>Money</a:t>
          </a:r>
          <a:endParaRPr kumimoji="1" lang="ja-JP" altLang="en-US" sz="1400" b="1" dirty="0"/>
        </a:p>
      </dgm:t>
    </dgm:pt>
    <dgm:pt modelId="{A92F4169-0EA3-4B1F-83F4-0ABAEB0E52CE}" type="parTrans" cxnId="{8B7BD840-719E-4E1B-BBB1-11AA0A766DE3}">
      <dgm:prSet custT="1"/>
      <dgm:spPr/>
      <dgm:t>
        <a:bodyPr/>
        <a:lstStyle/>
        <a:p>
          <a:endParaRPr kumimoji="1" lang="ja-JP" altLang="en-US" sz="700" b="1"/>
        </a:p>
      </dgm:t>
    </dgm:pt>
    <dgm:pt modelId="{57334B37-7BEC-44A6-98EF-4C4852055FBA}" type="sibTrans" cxnId="{8B7BD840-719E-4E1B-BBB1-11AA0A766DE3}">
      <dgm:prSet/>
      <dgm:spPr/>
      <dgm:t>
        <a:bodyPr/>
        <a:lstStyle/>
        <a:p>
          <a:endParaRPr kumimoji="1" lang="ja-JP" altLang="en-US" sz="2400"/>
        </a:p>
      </dgm:t>
    </dgm:pt>
    <dgm:pt modelId="{0E08F52D-A8F7-4543-8F24-8D8437E8354F}">
      <dgm:prSet phldrT="[テキスト]" custT="1">
        <dgm:style>
          <a:lnRef idx="1">
            <a:schemeClr val="accent2"/>
          </a:lnRef>
          <a:fillRef idx="2">
            <a:schemeClr val="accent2"/>
          </a:fillRef>
          <a:effectRef idx="1">
            <a:schemeClr val="accent2"/>
          </a:effectRef>
          <a:fontRef idx="minor">
            <a:schemeClr val="dk1"/>
          </a:fontRef>
        </dgm:style>
      </dgm:prSet>
      <dgm:spPr/>
      <dgm:t>
        <a:bodyPr/>
        <a:lstStyle/>
        <a:p>
          <a:r>
            <a:rPr kumimoji="1" lang="en-US" altLang="ja-JP" sz="1400" b="1" dirty="0" smtClean="0"/>
            <a:t>Exchange</a:t>
          </a:r>
          <a:br>
            <a:rPr kumimoji="1" lang="en-US" altLang="ja-JP" sz="1400" b="1" dirty="0" smtClean="0"/>
          </a:br>
          <a:r>
            <a:rPr kumimoji="1" lang="en-US" altLang="ja-JP" sz="1400" b="1" dirty="0" smtClean="0"/>
            <a:t>goods</a:t>
          </a:r>
          <a:endParaRPr kumimoji="1" lang="ja-JP" altLang="en-US" sz="1400" b="1" dirty="0"/>
        </a:p>
      </dgm:t>
    </dgm:pt>
    <dgm:pt modelId="{8B5B627A-A5CC-4F4B-8B70-E13757CB9FDB}" type="parTrans" cxnId="{D229C4ED-C96E-4B4B-A479-4B97871965AF}">
      <dgm:prSet custT="1"/>
      <dgm:spPr/>
      <dgm:t>
        <a:bodyPr/>
        <a:lstStyle/>
        <a:p>
          <a:endParaRPr kumimoji="1" lang="ja-JP" altLang="en-US" sz="700" b="1"/>
        </a:p>
      </dgm:t>
    </dgm:pt>
    <dgm:pt modelId="{5CD3B152-369B-444D-AEEF-75C695824ED4}" type="sibTrans" cxnId="{D229C4ED-C96E-4B4B-A479-4B97871965AF}">
      <dgm:prSet/>
      <dgm:spPr/>
      <dgm:t>
        <a:bodyPr/>
        <a:lstStyle/>
        <a:p>
          <a:endParaRPr kumimoji="1" lang="ja-JP" altLang="en-US" sz="2400"/>
        </a:p>
      </dgm:t>
    </dgm:pt>
    <dgm:pt modelId="{E448B1EA-EC83-42F3-97FC-A6A444ACF2BC}">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Completion</a:t>
          </a:r>
          <a:br>
            <a:rPr kumimoji="1" lang="en-US" altLang="ja-JP" sz="1400" b="1" dirty="0" smtClean="0"/>
          </a:br>
          <a:r>
            <a:rPr kumimoji="1" lang="en-US" altLang="ja-JP" sz="1400" b="1" dirty="0" smtClean="0"/>
            <a:t>of work</a:t>
          </a:r>
          <a:endParaRPr kumimoji="1" lang="ja-JP" altLang="en-US" sz="1400" b="1" dirty="0"/>
        </a:p>
      </dgm:t>
    </dgm:pt>
    <dgm:pt modelId="{30BB0C6F-7A4D-4566-9E56-DD46734B39A9}" type="parTrans" cxnId="{5A0AB8AE-E895-4194-8F48-7649253451C0}">
      <dgm:prSet custT="1"/>
      <dgm:spPr/>
      <dgm:t>
        <a:bodyPr/>
        <a:lstStyle/>
        <a:p>
          <a:endParaRPr kumimoji="1" lang="ja-JP" altLang="en-US" sz="700" b="1"/>
        </a:p>
      </dgm:t>
    </dgm:pt>
    <dgm:pt modelId="{97F9D401-B2A3-423F-91CA-3BC2487658EC}" type="sibTrans" cxnId="{5A0AB8AE-E895-4194-8F48-7649253451C0}">
      <dgm:prSet/>
      <dgm:spPr/>
      <dgm:t>
        <a:bodyPr/>
        <a:lstStyle/>
        <a:p>
          <a:endParaRPr kumimoji="1" lang="ja-JP" altLang="en-US" sz="2400"/>
        </a:p>
      </dgm:t>
    </dgm:pt>
    <dgm:pt modelId="{09314D19-A695-464A-BA1B-4A180EE2D6F2}">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Office</a:t>
          </a:r>
          <a:br>
            <a:rPr kumimoji="1" lang="en-US" altLang="ja-JP" sz="1400" b="1" dirty="0" smtClean="0"/>
          </a:br>
          <a:r>
            <a:rPr kumimoji="1" lang="en-US" altLang="ja-JP" sz="1400" b="1" dirty="0" smtClean="0"/>
            <a:t>work</a:t>
          </a:r>
          <a:endParaRPr kumimoji="1" lang="ja-JP" altLang="en-US" sz="1400" b="1" dirty="0"/>
        </a:p>
      </dgm:t>
    </dgm:pt>
    <dgm:pt modelId="{E64FEF2C-970A-4B13-9552-AC7F28AF2FC4}" type="parTrans" cxnId="{853BC431-8794-471A-ACC1-645D6106E69B}">
      <dgm:prSet custT="1"/>
      <dgm:spPr/>
      <dgm:t>
        <a:bodyPr/>
        <a:lstStyle/>
        <a:p>
          <a:endParaRPr kumimoji="1" lang="ja-JP" altLang="en-US" sz="700" b="1"/>
        </a:p>
      </dgm:t>
    </dgm:pt>
    <dgm:pt modelId="{5C17E1AA-B268-489F-9597-84FD470002D4}" type="sibTrans" cxnId="{853BC431-8794-471A-ACC1-645D6106E69B}">
      <dgm:prSet/>
      <dgm:spPr/>
      <dgm:t>
        <a:bodyPr/>
        <a:lstStyle/>
        <a:p>
          <a:endParaRPr kumimoji="1" lang="ja-JP" altLang="en-US" sz="2400"/>
        </a:p>
      </dgm:t>
    </dgm:pt>
    <dgm:pt modelId="{933FAE83-875C-4533-83A1-9D590A69490B}">
      <dgm:prSet phldrT="[テキスト]" custT="1">
        <dgm:style>
          <a:lnRef idx="1">
            <a:schemeClr val="accent5"/>
          </a:lnRef>
          <a:fillRef idx="2">
            <a:schemeClr val="accent5"/>
          </a:fillRef>
          <a:effectRef idx="1">
            <a:schemeClr val="accent5"/>
          </a:effectRef>
          <a:fontRef idx="minor">
            <a:schemeClr val="dk1"/>
          </a:fontRef>
        </dgm:style>
      </dgm:prSet>
      <dgm:spPr/>
      <dgm:t>
        <a:bodyPr/>
        <a:lstStyle/>
        <a:p>
          <a:r>
            <a:rPr kumimoji="1" lang="en-US" altLang="ja-JP" sz="1400" b="1" dirty="0" smtClean="0"/>
            <a:t>Deposition</a:t>
          </a:r>
          <a:br>
            <a:rPr kumimoji="1" lang="en-US" altLang="ja-JP" sz="1400" b="1" dirty="0" smtClean="0"/>
          </a:br>
          <a:r>
            <a:rPr kumimoji="1" lang="en-US" altLang="ja-JP" sz="1400" b="1" dirty="0" smtClean="0"/>
            <a:t>of things</a:t>
          </a:r>
          <a:endParaRPr kumimoji="1" lang="ja-JP" altLang="en-US" sz="1400" b="1" dirty="0"/>
        </a:p>
      </dgm:t>
    </dgm:pt>
    <dgm:pt modelId="{1E41BE76-12DD-4D84-B696-F0C21A11FD60}" type="parTrans" cxnId="{785242BF-B89F-4097-AC17-9E74DF0DA33D}">
      <dgm:prSet custT="1"/>
      <dgm:spPr/>
      <dgm:t>
        <a:bodyPr/>
        <a:lstStyle/>
        <a:p>
          <a:endParaRPr kumimoji="1" lang="ja-JP" altLang="en-US" sz="700" b="1"/>
        </a:p>
      </dgm:t>
    </dgm:pt>
    <dgm:pt modelId="{EADCBE70-2D63-4390-B27D-B4C15D2DC26F}" type="sibTrans" cxnId="{785242BF-B89F-4097-AC17-9E74DF0DA33D}">
      <dgm:prSet/>
      <dgm:spPr/>
      <dgm:t>
        <a:bodyPr/>
        <a:lstStyle/>
        <a:p>
          <a:endParaRPr kumimoji="1" lang="ja-JP" altLang="en-US" sz="2400"/>
        </a:p>
      </dgm:t>
    </dgm:pt>
    <dgm:pt modelId="{38D76CD0-F050-442B-97B7-BAEE8EE2C908}">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smtClean="0"/>
            <a:t>Organization</a:t>
          </a:r>
          <a:endParaRPr kumimoji="1" lang="ja-JP" altLang="en-US" sz="1400" b="1" dirty="0"/>
        </a:p>
      </dgm:t>
    </dgm:pt>
    <dgm:pt modelId="{1C07D721-B298-4AF5-99BC-6A93BB274CA5}" type="parTrans" cxnId="{95746731-5F24-487F-B63C-8F94CBBFA5CA}">
      <dgm:prSet custT="1"/>
      <dgm:spPr/>
      <dgm:t>
        <a:bodyPr/>
        <a:lstStyle/>
        <a:p>
          <a:endParaRPr kumimoji="1" lang="ja-JP" altLang="en-US" sz="700"/>
        </a:p>
      </dgm:t>
    </dgm:pt>
    <dgm:pt modelId="{382EB340-269C-42DC-96F8-1CD96FFF5E10}" type="sibTrans" cxnId="{95746731-5F24-487F-B63C-8F94CBBFA5CA}">
      <dgm:prSet/>
      <dgm:spPr/>
      <dgm:t>
        <a:bodyPr/>
        <a:lstStyle/>
        <a:p>
          <a:endParaRPr kumimoji="1" lang="ja-JP" altLang="en-US" sz="2400"/>
        </a:p>
      </dgm:t>
    </dgm:pt>
    <dgm:pt modelId="{3E2EDFF0-B0C5-44BC-B3C7-1D581871096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en-US" altLang="ja-JP" sz="1400" b="1" dirty="0" smtClean="0"/>
            <a:t>Annuity</a:t>
          </a:r>
          <a:endParaRPr kumimoji="1" lang="ja-JP" altLang="en-US" sz="1400" b="1" dirty="0"/>
        </a:p>
      </dgm:t>
    </dgm:pt>
    <dgm:pt modelId="{777F93A5-CAC6-49CF-B380-6942BAA3DF3D}" type="parTrans" cxnId="{EBDA7646-8D9D-4227-AF8D-11D8B83F5AAB}">
      <dgm:prSet custT="1"/>
      <dgm:spPr/>
      <dgm:t>
        <a:bodyPr/>
        <a:lstStyle/>
        <a:p>
          <a:endParaRPr kumimoji="1" lang="ja-JP" altLang="en-US" sz="700"/>
        </a:p>
      </dgm:t>
    </dgm:pt>
    <dgm:pt modelId="{CFA87753-7BA2-4557-8B76-206379BC38EA}" type="sibTrans" cxnId="{EBDA7646-8D9D-4227-AF8D-11D8B83F5AAB}">
      <dgm:prSet/>
      <dgm:spPr/>
      <dgm:t>
        <a:bodyPr/>
        <a:lstStyle/>
        <a:p>
          <a:endParaRPr kumimoji="1" lang="ja-JP" altLang="en-US" sz="2400"/>
        </a:p>
      </dgm:t>
    </dgm:pt>
    <dgm:pt modelId="{242521CE-099C-4C43-A5B3-400AA319ED1D}" type="pres">
      <dgm:prSet presAssocID="{DB22024F-225C-4784-B90C-4328F4F4C932}" presName="diagram" presStyleCnt="0">
        <dgm:presLayoutVars>
          <dgm:chPref val="1"/>
          <dgm:dir/>
          <dgm:animOne val="branch"/>
          <dgm:animLvl val="lvl"/>
          <dgm:resizeHandles val="exact"/>
        </dgm:presLayoutVars>
      </dgm:prSet>
      <dgm:spPr/>
      <dgm:t>
        <a:bodyPr/>
        <a:lstStyle/>
        <a:p>
          <a:endParaRPr kumimoji="1" lang="ja-JP" altLang="en-US"/>
        </a:p>
      </dgm:t>
    </dgm:pt>
    <dgm:pt modelId="{C6702C48-1CEA-4657-BD86-0E9106BA7D13}" type="pres">
      <dgm:prSet presAssocID="{0DCD6FE1-A74D-4B6A-BBCD-3DE915DEEA84}" presName="root1" presStyleCnt="0"/>
      <dgm:spPr/>
    </dgm:pt>
    <dgm:pt modelId="{26913E06-9DC7-4BBC-9170-498BEA44AA25}" type="pres">
      <dgm:prSet presAssocID="{0DCD6FE1-A74D-4B6A-BBCD-3DE915DEEA84}" presName="LevelOneTextNode" presStyleLbl="node0" presStyleIdx="0" presStyleCnt="1" custScaleX="108356" custLinFactNeighborX="-93545">
        <dgm:presLayoutVars>
          <dgm:chPref val="3"/>
        </dgm:presLayoutVars>
      </dgm:prSet>
      <dgm:spPr/>
      <dgm:t>
        <a:bodyPr/>
        <a:lstStyle/>
        <a:p>
          <a:endParaRPr kumimoji="1" lang="ja-JP" altLang="en-US"/>
        </a:p>
      </dgm:t>
    </dgm:pt>
    <dgm:pt modelId="{E1CF528F-E776-4DDA-8C56-15C354245251}" type="pres">
      <dgm:prSet presAssocID="{0DCD6FE1-A74D-4B6A-BBCD-3DE915DEEA84}" presName="level2hierChild" presStyleCnt="0"/>
      <dgm:spPr/>
    </dgm:pt>
    <dgm:pt modelId="{05BAE654-8871-4C83-A010-24A5113EAC94}" type="pres">
      <dgm:prSet presAssocID="{4625A0B6-4F9D-4C35-8789-61519641D8C6}" presName="conn2-1" presStyleLbl="parChTrans1D2" presStyleIdx="0" presStyleCnt="2"/>
      <dgm:spPr/>
      <dgm:t>
        <a:bodyPr/>
        <a:lstStyle/>
        <a:p>
          <a:endParaRPr kumimoji="1" lang="ja-JP" altLang="en-US"/>
        </a:p>
      </dgm:t>
    </dgm:pt>
    <dgm:pt modelId="{0F1E77B5-3FBB-432A-AC84-A7C54BD460D7}" type="pres">
      <dgm:prSet presAssocID="{4625A0B6-4F9D-4C35-8789-61519641D8C6}" presName="connTx" presStyleLbl="parChTrans1D2" presStyleIdx="0" presStyleCnt="2"/>
      <dgm:spPr/>
      <dgm:t>
        <a:bodyPr/>
        <a:lstStyle/>
        <a:p>
          <a:endParaRPr kumimoji="1" lang="ja-JP" altLang="en-US"/>
        </a:p>
      </dgm:t>
    </dgm:pt>
    <dgm:pt modelId="{6AD2AD9D-4277-4029-A00F-E81DE1AE1B20}" type="pres">
      <dgm:prSet presAssocID="{E7BE4422-C7C2-465F-B0CB-81F43798BE88}" presName="root2" presStyleCnt="0"/>
      <dgm:spPr/>
    </dgm:pt>
    <dgm:pt modelId="{47F27950-67DF-41D3-A5BB-4E22D92A9527}" type="pres">
      <dgm:prSet presAssocID="{E7BE4422-C7C2-465F-B0CB-81F43798BE88}" presName="LevelTwoTextNode" presStyleLbl="node2" presStyleIdx="0" presStyleCnt="2" custScaleX="108108" custLinFactNeighborX="-17341">
        <dgm:presLayoutVars>
          <dgm:chPref val="3"/>
        </dgm:presLayoutVars>
      </dgm:prSet>
      <dgm:spPr/>
      <dgm:t>
        <a:bodyPr/>
        <a:lstStyle/>
        <a:p>
          <a:endParaRPr kumimoji="1" lang="ja-JP" altLang="en-US"/>
        </a:p>
      </dgm:t>
    </dgm:pt>
    <dgm:pt modelId="{39EC07CB-C3BC-4C7B-8E24-411177596102}" type="pres">
      <dgm:prSet presAssocID="{E7BE4422-C7C2-465F-B0CB-81F43798BE88}" presName="level3hierChild" presStyleCnt="0"/>
      <dgm:spPr/>
    </dgm:pt>
    <dgm:pt modelId="{747EE347-8FAC-47B6-BDCB-0F57C780B90C}" type="pres">
      <dgm:prSet presAssocID="{565A9D60-A7EC-43FA-A0BF-42432A5EFC16}" presName="conn2-1" presStyleLbl="parChTrans1D3" presStyleIdx="0" presStyleCnt="6"/>
      <dgm:spPr/>
      <dgm:t>
        <a:bodyPr/>
        <a:lstStyle/>
        <a:p>
          <a:endParaRPr kumimoji="1" lang="ja-JP" altLang="en-US"/>
        </a:p>
      </dgm:t>
    </dgm:pt>
    <dgm:pt modelId="{B2D5A975-B1D6-4E11-AA5E-7EE10513C3CE}" type="pres">
      <dgm:prSet presAssocID="{565A9D60-A7EC-43FA-A0BF-42432A5EFC16}" presName="connTx" presStyleLbl="parChTrans1D3" presStyleIdx="0" presStyleCnt="6"/>
      <dgm:spPr/>
      <dgm:t>
        <a:bodyPr/>
        <a:lstStyle/>
        <a:p>
          <a:endParaRPr kumimoji="1" lang="ja-JP" altLang="en-US"/>
        </a:p>
      </dgm:t>
    </dgm:pt>
    <dgm:pt modelId="{1B1BD0E1-321E-4BBD-AE8E-F410B114FCD8}" type="pres">
      <dgm:prSet presAssocID="{1D5BC8F1-2E0E-4E23-976B-D157EB235CA3}" presName="root2" presStyleCnt="0"/>
      <dgm:spPr/>
    </dgm:pt>
    <dgm:pt modelId="{266245D4-4B6F-48B7-ACB8-9620D9220F2F}" type="pres">
      <dgm:prSet presAssocID="{1D5BC8F1-2E0E-4E23-976B-D157EB235CA3}" presName="LevelTwoTextNode" presStyleLbl="node3" presStyleIdx="0" presStyleCnt="6" custScaleX="110000" custLinFactNeighborX="-18774">
        <dgm:presLayoutVars>
          <dgm:chPref val="3"/>
        </dgm:presLayoutVars>
      </dgm:prSet>
      <dgm:spPr/>
      <dgm:t>
        <a:bodyPr/>
        <a:lstStyle/>
        <a:p>
          <a:endParaRPr kumimoji="1" lang="ja-JP" altLang="en-US"/>
        </a:p>
      </dgm:t>
    </dgm:pt>
    <dgm:pt modelId="{69489257-96A4-4E98-9F49-6F7D2C645406}" type="pres">
      <dgm:prSet presAssocID="{1D5BC8F1-2E0E-4E23-976B-D157EB235CA3}" presName="level3hierChild" presStyleCnt="0"/>
      <dgm:spPr/>
    </dgm:pt>
    <dgm:pt modelId="{EAE1E475-EB3F-4C6B-A1A8-F406F062B697}" type="pres">
      <dgm:prSet presAssocID="{C9BE823F-01B2-44BE-8F2A-FCAF4152DD62}" presName="conn2-1" presStyleLbl="parChTrans1D4" presStyleIdx="0" presStyleCnt="26"/>
      <dgm:spPr/>
      <dgm:t>
        <a:bodyPr/>
        <a:lstStyle/>
        <a:p>
          <a:endParaRPr kumimoji="1" lang="ja-JP" altLang="en-US"/>
        </a:p>
      </dgm:t>
    </dgm:pt>
    <dgm:pt modelId="{F527FF69-288D-4236-871E-B0679A18583F}" type="pres">
      <dgm:prSet presAssocID="{C9BE823F-01B2-44BE-8F2A-FCAF4152DD62}" presName="connTx" presStyleLbl="parChTrans1D4" presStyleIdx="0" presStyleCnt="26"/>
      <dgm:spPr/>
      <dgm:t>
        <a:bodyPr/>
        <a:lstStyle/>
        <a:p>
          <a:endParaRPr kumimoji="1" lang="ja-JP" altLang="en-US"/>
        </a:p>
      </dgm:t>
    </dgm:pt>
    <dgm:pt modelId="{69B36822-861E-4CC4-AE70-0F1C292AE63F}" type="pres">
      <dgm:prSet presAssocID="{D339A9AB-5078-4334-8276-8D4059F47A81}" presName="root2" presStyleCnt="0"/>
      <dgm:spPr/>
    </dgm:pt>
    <dgm:pt modelId="{E633C98E-B9EA-405F-A9E0-730ADED4BD4F}" type="pres">
      <dgm:prSet presAssocID="{D339A9AB-5078-4334-8276-8D4059F47A81}" presName="LevelTwoTextNode" presStyleLbl="node4" presStyleIdx="0" presStyleCnt="26" custScaleX="146410" custLinFactNeighborX="-22729">
        <dgm:presLayoutVars>
          <dgm:chPref val="3"/>
        </dgm:presLayoutVars>
      </dgm:prSet>
      <dgm:spPr/>
      <dgm:t>
        <a:bodyPr/>
        <a:lstStyle/>
        <a:p>
          <a:endParaRPr kumimoji="1" lang="ja-JP" altLang="en-US"/>
        </a:p>
      </dgm:t>
    </dgm:pt>
    <dgm:pt modelId="{6A8EDDD7-8BD4-4C66-95E2-61051C2FB04E}" type="pres">
      <dgm:prSet presAssocID="{D339A9AB-5078-4334-8276-8D4059F47A81}" presName="level3hierChild" presStyleCnt="0"/>
      <dgm:spPr/>
    </dgm:pt>
    <dgm:pt modelId="{A96CBC38-C85B-4BC4-B575-757A06B7A92F}" type="pres">
      <dgm:prSet presAssocID="{450B8FBF-DD33-43FD-92C1-7F22A8DA87BE}" presName="conn2-1" presStyleLbl="parChTrans1D4" presStyleIdx="1" presStyleCnt="26"/>
      <dgm:spPr/>
      <dgm:t>
        <a:bodyPr/>
        <a:lstStyle/>
        <a:p>
          <a:endParaRPr kumimoji="1" lang="ja-JP" altLang="en-US"/>
        </a:p>
      </dgm:t>
    </dgm:pt>
    <dgm:pt modelId="{CCE56CF2-9CA5-41F4-ACE2-58A31AC626F3}" type="pres">
      <dgm:prSet presAssocID="{450B8FBF-DD33-43FD-92C1-7F22A8DA87BE}" presName="connTx" presStyleLbl="parChTrans1D4" presStyleIdx="1" presStyleCnt="26"/>
      <dgm:spPr/>
      <dgm:t>
        <a:bodyPr/>
        <a:lstStyle/>
        <a:p>
          <a:endParaRPr kumimoji="1" lang="ja-JP" altLang="en-US"/>
        </a:p>
      </dgm:t>
    </dgm:pt>
    <dgm:pt modelId="{FA7B8741-6227-4852-98E3-2B8849213C20}" type="pres">
      <dgm:prSet presAssocID="{3FBAEB2B-ECC5-4A47-ADC7-9B3F23179AFF}" presName="root2" presStyleCnt="0"/>
      <dgm:spPr/>
    </dgm:pt>
    <dgm:pt modelId="{69D12524-2FAA-4CA1-BFCE-9C803473E6CC}" type="pres">
      <dgm:prSet presAssocID="{3FBAEB2B-ECC5-4A47-ADC7-9B3F23179AFF}" presName="LevelTwoTextNode" presStyleLbl="node4" presStyleIdx="1" presStyleCnt="26" custScaleX="161051" custLinFactX="100000" custLinFactNeighborX="114768">
        <dgm:presLayoutVars>
          <dgm:chPref val="3"/>
        </dgm:presLayoutVars>
      </dgm:prSet>
      <dgm:spPr/>
      <dgm:t>
        <a:bodyPr/>
        <a:lstStyle/>
        <a:p>
          <a:endParaRPr kumimoji="1" lang="ja-JP" altLang="en-US"/>
        </a:p>
      </dgm:t>
    </dgm:pt>
    <dgm:pt modelId="{A60B51E8-9109-4852-826E-03A745BF4612}" type="pres">
      <dgm:prSet presAssocID="{3FBAEB2B-ECC5-4A47-ADC7-9B3F23179AFF}" presName="level3hierChild" presStyleCnt="0"/>
      <dgm:spPr/>
    </dgm:pt>
    <dgm:pt modelId="{2A4CEBC0-8A6E-4BCA-89E4-920FE7CFDCBD}" type="pres">
      <dgm:prSet presAssocID="{A6EC9F04-D2D5-43ED-8CEA-C4C616787019}" presName="conn2-1" presStyleLbl="parChTrans1D4" presStyleIdx="2" presStyleCnt="26"/>
      <dgm:spPr/>
      <dgm:t>
        <a:bodyPr/>
        <a:lstStyle/>
        <a:p>
          <a:endParaRPr kumimoji="1" lang="ja-JP" altLang="en-US"/>
        </a:p>
      </dgm:t>
    </dgm:pt>
    <dgm:pt modelId="{440B1D1B-FECD-4894-AF20-538B2D2CF794}" type="pres">
      <dgm:prSet presAssocID="{A6EC9F04-D2D5-43ED-8CEA-C4C616787019}" presName="connTx" presStyleLbl="parChTrans1D4" presStyleIdx="2" presStyleCnt="26"/>
      <dgm:spPr/>
      <dgm:t>
        <a:bodyPr/>
        <a:lstStyle/>
        <a:p>
          <a:endParaRPr kumimoji="1" lang="ja-JP" altLang="en-US"/>
        </a:p>
      </dgm:t>
    </dgm:pt>
    <dgm:pt modelId="{09B19429-6A08-47E0-BD00-7FF9540E9457}" type="pres">
      <dgm:prSet presAssocID="{0BEEBC59-4887-4E79-8397-E106038E6EE9}" presName="root2" presStyleCnt="0"/>
      <dgm:spPr/>
    </dgm:pt>
    <dgm:pt modelId="{E9B50C45-1397-47FB-B8DB-895D433A76BB}" type="pres">
      <dgm:prSet presAssocID="{0BEEBC59-4887-4E79-8397-E106038E6EE9}" presName="LevelTwoTextNode" presStyleLbl="node4" presStyleIdx="2" presStyleCnt="26" custScaleX="146410" custLinFactNeighborX="-22729">
        <dgm:presLayoutVars>
          <dgm:chPref val="3"/>
        </dgm:presLayoutVars>
      </dgm:prSet>
      <dgm:spPr/>
      <dgm:t>
        <a:bodyPr/>
        <a:lstStyle/>
        <a:p>
          <a:endParaRPr kumimoji="1" lang="ja-JP" altLang="en-US"/>
        </a:p>
      </dgm:t>
    </dgm:pt>
    <dgm:pt modelId="{147218C8-35F2-4D1B-8933-60A8B2603076}" type="pres">
      <dgm:prSet presAssocID="{0BEEBC59-4887-4E79-8397-E106038E6EE9}" presName="level3hierChild" presStyleCnt="0"/>
      <dgm:spPr/>
    </dgm:pt>
    <dgm:pt modelId="{12C71B13-F8A1-4D45-B88F-238DAAFC7BE0}" type="pres">
      <dgm:prSet presAssocID="{A92F4169-0EA3-4B1F-83F4-0ABAEB0E52CE}" presName="conn2-1" presStyleLbl="parChTrans1D4" presStyleIdx="3" presStyleCnt="26"/>
      <dgm:spPr/>
      <dgm:t>
        <a:bodyPr/>
        <a:lstStyle/>
        <a:p>
          <a:endParaRPr kumimoji="1" lang="ja-JP" altLang="en-US"/>
        </a:p>
      </dgm:t>
    </dgm:pt>
    <dgm:pt modelId="{DC510C27-797C-4630-8289-BB6F9341BD75}" type="pres">
      <dgm:prSet presAssocID="{A92F4169-0EA3-4B1F-83F4-0ABAEB0E52CE}" presName="connTx" presStyleLbl="parChTrans1D4" presStyleIdx="3" presStyleCnt="26"/>
      <dgm:spPr/>
      <dgm:t>
        <a:bodyPr/>
        <a:lstStyle/>
        <a:p>
          <a:endParaRPr kumimoji="1" lang="ja-JP" altLang="en-US"/>
        </a:p>
      </dgm:t>
    </dgm:pt>
    <dgm:pt modelId="{BB132F3D-7EB9-4E4E-B1F5-06CEC4EFA822}" type="pres">
      <dgm:prSet presAssocID="{ABA4B68F-00AA-4C47-ACD3-80E286A4DD74}" presName="root2" presStyleCnt="0"/>
      <dgm:spPr/>
    </dgm:pt>
    <dgm:pt modelId="{5365163B-9B68-4C4E-84BE-9328356F22E8}" type="pres">
      <dgm:prSet presAssocID="{ABA4B68F-00AA-4C47-ACD3-80E286A4DD74}" presName="LevelTwoTextNode" presStyleLbl="node4" presStyleIdx="3" presStyleCnt="26" custScaleX="194872" custLinFactNeighborX="-26295">
        <dgm:presLayoutVars>
          <dgm:chPref val="3"/>
        </dgm:presLayoutVars>
      </dgm:prSet>
      <dgm:spPr/>
      <dgm:t>
        <a:bodyPr/>
        <a:lstStyle/>
        <a:p>
          <a:endParaRPr kumimoji="1" lang="ja-JP" altLang="en-US"/>
        </a:p>
      </dgm:t>
    </dgm:pt>
    <dgm:pt modelId="{CF529F7D-587B-4FC1-A70A-1E3369981423}" type="pres">
      <dgm:prSet presAssocID="{ABA4B68F-00AA-4C47-ACD3-80E286A4DD74}" presName="level3hierChild" presStyleCnt="0"/>
      <dgm:spPr/>
    </dgm:pt>
    <dgm:pt modelId="{036C05F7-345B-402C-B803-F5911687B8B0}" type="pres">
      <dgm:prSet presAssocID="{8F898690-6C1A-4B5C-9872-0165F4C48E83}" presName="conn2-1" presStyleLbl="parChTrans1D4" presStyleIdx="4" presStyleCnt="26"/>
      <dgm:spPr/>
      <dgm:t>
        <a:bodyPr/>
        <a:lstStyle/>
        <a:p>
          <a:endParaRPr kumimoji="1" lang="ja-JP" altLang="en-US"/>
        </a:p>
      </dgm:t>
    </dgm:pt>
    <dgm:pt modelId="{F468719D-9336-48C2-B178-D16EAD52ECDD}" type="pres">
      <dgm:prSet presAssocID="{8F898690-6C1A-4B5C-9872-0165F4C48E83}" presName="connTx" presStyleLbl="parChTrans1D4" presStyleIdx="4" presStyleCnt="26"/>
      <dgm:spPr/>
      <dgm:t>
        <a:bodyPr/>
        <a:lstStyle/>
        <a:p>
          <a:endParaRPr kumimoji="1" lang="ja-JP" altLang="en-US"/>
        </a:p>
      </dgm:t>
    </dgm:pt>
    <dgm:pt modelId="{5410FD55-7F09-45CC-9D47-631A567C16EF}" type="pres">
      <dgm:prSet presAssocID="{3920EDDD-3EE0-4FAC-AF98-BBD0DBA3A31B}" presName="root2" presStyleCnt="0"/>
      <dgm:spPr/>
    </dgm:pt>
    <dgm:pt modelId="{B68A7CDE-872A-4887-A15B-12686FD44DCC}" type="pres">
      <dgm:prSet presAssocID="{3920EDDD-3EE0-4FAC-AF98-BBD0DBA3A31B}" presName="LevelTwoTextNode" presStyleLbl="node4" presStyleIdx="4" presStyleCnt="26" custScaleX="161051" custLinFactNeighborX="-19333">
        <dgm:presLayoutVars>
          <dgm:chPref val="3"/>
        </dgm:presLayoutVars>
      </dgm:prSet>
      <dgm:spPr/>
      <dgm:t>
        <a:bodyPr/>
        <a:lstStyle/>
        <a:p>
          <a:endParaRPr kumimoji="1" lang="ja-JP" altLang="en-US"/>
        </a:p>
      </dgm:t>
    </dgm:pt>
    <dgm:pt modelId="{192BA51E-4EB6-4B96-A4DF-DD3FEAED9D6F}" type="pres">
      <dgm:prSet presAssocID="{3920EDDD-3EE0-4FAC-AF98-BBD0DBA3A31B}" presName="level3hierChild" presStyleCnt="0"/>
      <dgm:spPr/>
    </dgm:pt>
    <dgm:pt modelId="{BE1EA5C7-AEDD-4477-A16A-4343A8D2DFA6}" type="pres">
      <dgm:prSet presAssocID="{8B5B627A-A5CC-4F4B-8B70-E13757CB9FDB}" presName="conn2-1" presStyleLbl="parChTrans1D4" presStyleIdx="5" presStyleCnt="26"/>
      <dgm:spPr/>
      <dgm:t>
        <a:bodyPr/>
        <a:lstStyle/>
        <a:p>
          <a:endParaRPr kumimoji="1" lang="ja-JP" altLang="en-US"/>
        </a:p>
      </dgm:t>
    </dgm:pt>
    <dgm:pt modelId="{EAA290B0-5199-4266-BF2F-E24CF875B73D}" type="pres">
      <dgm:prSet presAssocID="{8B5B627A-A5CC-4F4B-8B70-E13757CB9FDB}" presName="connTx" presStyleLbl="parChTrans1D4" presStyleIdx="5" presStyleCnt="26"/>
      <dgm:spPr/>
      <dgm:t>
        <a:bodyPr/>
        <a:lstStyle/>
        <a:p>
          <a:endParaRPr kumimoji="1" lang="ja-JP" altLang="en-US"/>
        </a:p>
      </dgm:t>
    </dgm:pt>
    <dgm:pt modelId="{08C24156-5AD3-4AC0-94F5-143E099924EF}" type="pres">
      <dgm:prSet presAssocID="{0E08F52D-A8F7-4543-8F24-8D8437E8354F}" presName="root2" presStyleCnt="0"/>
      <dgm:spPr/>
    </dgm:pt>
    <dgm:pt modelId="{DBF817A4-E00C-41E2-8043-CB4416B37900}" type="pres">
      <dgm:prSet presAssocID="{0E08F52D-A8F7-4543-8F24-8D8437E8354F}" presName="LevelTwoTextNode" presStyleLbl="node4" presStyleIdx="5" presStyleCnt="26" custScaleX="194872" custLinFactNeighborX="-26295">
        <dgm:presLayoutVars>
          <dgm:chPref val="3"/>
        </dgm:presLayoutVars>
      </dgm:prSet>
      <dgm:spPr/>
      <dgm:t>
        <a:bodyPr/>
        <a:lstStyle/>
        <a:p>
          <a:endParaRPr kumimoji="1" lang="ja-JP" altLang="en-US"/>
        </a:p>
      </dgm:t>
    </dgm:pt>
    <dgm:pt modelId="{4A06EB99-B3AD-4176-A86E-47415F5D0FCC}" type="pres">
      <dgm:prSet presAssocID="{0E08F52D-A8F7-4543-8F24-8D8437E8354F}" presName="level3hierChild" presStyleCnt="0"/>
      <dgm:spPr/>
    </dgm:pt>
    <dgm:pt modelId="{44A53407-32D7-4A77-A4F2-8F2D7B830D0D}" type="pres">
      <dgm:prSet presAssocID="{02A5E9C3-7A64-45D6-ACBF-C39456DA2A41}" presName="conn2-1" presStyleLbl="parChTrans1D4" presStyleIdx="6" presStyleCnt="26"/>
      <dgm:spPr/>
      <dgm:t>
        <a:bodyPr/>
        <a:lstStyle/>
        <a:p>
          <a:endParaRPr kumimoji="1" lang="ja-JP" altLang="en-US"/>
        </a:p>
      </dgm:t>
    </dgm:pt>
    <dgm:pt modelId="{97E7F99A-F3D1-438A-A6A3-77E77DE761C4}" type="pres">
      <dgm:prSet presAssocID="{02A5E9C3-7A64-45D6-ACBF-C39456DA2A41}" presName="connTx" presStyleLbl="parChTrans1D4" presStyleIdx="6" presStyleCnt="26"/>
      <dgm:spPr/>
      <dgm:t>
        <a:bodyPr/>
        <a:lstStyle/>
        <a:p>
          <a:endParaRPr kumimoji="1" lang="ja-JP" altLang="en-US"/>
        </a:p>
      </dgm:t>
    </dgm:pt>
    <dgm:pt modelId="{F95993F0-EF8F-4457-A094-30D6D3488817}" type="pres">
      <dgm:prSet presAssocID="{F5328C0A-67B3-43AA-875F-8CD8A1A9B055}" presName="root2" presStyleCnt="0"/>
      <dgm:spPr/>
    </dgm:pt>
    <dgm:pt modelId="{9827D1C1-F45E-401B-9B3A-977BA5A778BE}" type="pres">
      <dgm:prSet presAssocID="{F5328C0A-67B3-43AA-875F-8CD8A1A9B055}" presName="LevelTwoTextNode" presStyleLbl="node4" presStyleIdx="6" presStyleCnt="26" custScaleX="161051" custLinFactNeighborX="-19333">
        <dgm:presLayoutVars>
          <dgm:chPref val="3"/>
        </dgm:presLayoutVars>
      </dgm:prSet>
      <dgm:spPr/>
      <dgm:t>
        <a:bodyPr/>
        <a:lstStyle/>
        <a:p>
          <a:endParaRPr kumimoji="1" lang="ja-JP" altLang="en-US"/>
        </a:p>
      </dgm:t>
    </dgm:pt>
    <dgm:pt modelId="{A8C66179-7740-4B98-A509-B77774CBB9F6}" type="pres">
      <dgm:prSet presAssocID="{F5328C0A-67B3-43AA-875F-8CD8A1A9B055}" presName="level3hierChild" presStyleCnt="0"/>
      <dgm:spPr/>
    </dgm:pt>
    <dgm:pt modelId="{46557D72-C05F-42D2-8095-EC744B388E7D}" type="pres">
      <dgm:prSet presAssocID="{6C5BBE3A-4075-4AAC-AB14-E75667077E0E}" presName="conn2-1" presStyleLbl="parChTrans1D3" presStyleIdx="1" presStyleCnt="6"/>
      <dgm:spPr/>
      <dgm:t>
        <a:bodyPr/>
        <a:lstStyle/>
        <a:p>
          <a:endParaRPr kumimoji="1" lang="ja-JP" altLang="en-US"/>
        </a:p>
      </dgm:t>
    </dgm:pt>
    <dgm:pt modelId="{5DEA8F3A-3324-4FA6-BF73-8C85F0AAF4D1}" type="pres">
      <dgm:prSet presAssocID="{6C5BBE3A-4075-4AAC-AB14-E75667077E0E}" presName="connTx" presStyleLbl="parChTrans1D3" presStyleIdx="1" presStyleCnt="6"/>
      <dgm:spPr/>
      <dgm:t>
        <a:bodyPr/>
        <a:lstStyle/>
        <a:p>
          <a:endParaRPr kumimoji="1" lang="ja-JP" altLang="en-US"/>
        </a:p>
      </dgm:t>
    </dgm:pt>
    <dgm:pt modelId="{BD4FCC86-11FA-419B-A188-1460056454A1}" type="pres">
      <dgm:prSet presAssocID="{A7B30998-E66E-4F59-8BE8-294499D617BE}" presName="root2" presStyleCnt="0"/>
      <dgm:spPr/>
    </dgm:pt>
    <dgm:pt modelId="{2F57C042-9A57-4208-B974-9142E1EA99AA}" type="pres">
      <dgm:prSet presAssocID="{A7B30998-E66E-4F59-8BE8-294499D617BE}" presName="LevelTwoTextNode" presStyleLbl="node3" presStyleIdx="1" presStyleCnt="6" custScaleX="110000" custLinFactNeighborX="-18774">
        <dgm:presLayoutVars>
          <dgm:chPref val="3"/>
        </dgm:presLayoutVars>
      </dgm:prSet>
      <dgm:spPr/>
      <dgm:t>
        <a:bodyPr/>
        <a:lstStyle/>
        <a:p>
          <a:endParaRPr kumimoji="1" lang="ja-JP" altLang="en-US"/>
        </a:p>
      </dgm:t>
    </dgm:pt>
    <dgm:pt modelId="{AA948350-80A0-4AF0-98A4-6058ED64D60A}" type="pres">
      <dgm:prSet presAssocID="{A7B30998-E66E-4F59-8BE8-294499D617BE}" presName="level3hierChild" presStyleCnt="0"/>
      <dgm:spPr/>
    </dgm:pt>
    <dgm:pt modelId="{16D60908-1FCA-48BB-ABAD-7ACDA8F929B7}" type="pres">
      <dgm:prSet presAssocID="{396941C8-95E2-4325-8673-893986F4CD66}" presName="conn2-1" presStyleLbl="parChTrans1D4" presStyleIdx="7" presStyleCnt="26"/>
      <dgm:spPr/>
      <dgm:t>
        <a:bodyPr/>
        <a:lstStyle/>
        <a:p>
          <a:endParaRPr kumimoji="1" lang="ja-JP" altLang="en-US"/>
        </a:p>
      </dgm:t>
    </dgm:pt>
    <dgm:pt modelId="{E027F1D8-6976-47A8-A615-2D39416CA340}" type="pres">
      <dgm:prSet presAssocID="{396941C8-95E2-4325-8673-893986F4CD66}" presName="connTx" presStyleLbl="parChTrans1D4" presStyleIdx="7" presStyleCnt="26"/>
      <dgm:spPr/>
      <dgm:t>
        <a:bodyPr/>
        <a:lstStyle/>
        <a:p>
          <a:endParaRPr kumimoji="1" lang="ja-JP" altLang="en-US"/>
        </a:p>
      </dgm:t>
    </dgm:pt>
    <dgm:pt modelId="{22700050-EC4D-49F1-8DDD-0ABFE4F5C7C7}" type="pres">
      <dgm:prSet presAssocID="{5C75B5D4-FDAA-4F60-B275-1D168A89ABC0}" presName="root2" presStyleCnt="0"/>
      <dgm:spPr/>
    </dgm:pt>
    <dgm:pt modelId="{326FD7F1-5747-4022-8D7A-E5F61C9B64A1}" type="pres">
      <dgm:prSet presAssocID="{5C75B5D4-FDAA-4F60-B275-1D168A89ABC0}" presName="LevelTwoTextNode" presStyleLbl="node4" presStyleIdx="7" presStyleCnt="26" custScaleX="146410" custLinFactNeighborX="-22729">
        <dgm:presLayoutVars>
          <dgm:chPref val="3"/>
        </dgm:presLayoutVars>
      </dgm:prSet>
      <dgm:spPr/>
      <dgm:t>
        <a:bodyPr/>
        <a:lstStyle/>
        <a:p>
          <a:endParaRPr kumimoji="1" lang="ja-JP" altLang="en-US"/>
        </a:p>
      </dgm:t>
    </dgm:pt>
    <dgm:pt modelId="{D1370C4E-C42C-4DAE-B408-3ECFB8B080C0}" type="pres">
      <dgm:prSet presAssocID="{5C75B5D4-FDAA-4F60-B275-1D168A89ABC0}" presName="level3hierChild" presStyleCnt="0"/>
      <dgm:spPr/>
    </dgm:pt>
    <dgm:pt modelId="{57406C4E-F0E0-4C2E-88C7-F853818F0AAA}" type="pres">
      <dgm:prSet presAssocID="{AFD6D0D5-7DA1-4849-BCF1-358DB405C9EB}" presName="conn2-1" presStyleLbl="parChTrans1D2" presStyleIdx="1" presStyleCnt="2"/>
      <dgm:spPr/>
      <dgm:t>
        <a:bodyPr/>
        <a:lstStyle/>
        <a:p>
          <a:endParaRPr kumimoji="1" lang="ja-JP" altLang="en-US"/>
        </a:p>
      </dgm:t>
    </dgm:pt>
    <dgm:pt modelId="{5DE87F7F-836E-4A19-954F-8E23DF18B65E}" type="pres">
      <dgm:prSet presAssocID="{AFD6D0D5-7DA1-4849-BCF1-358DB405C9EB}" presName="connTx" presStyleLbl="parChTrans1D2" presStyleIdx="1" presStyleCnt="2"/>
      <dgm:spPr/>
      <dgm:t>
        <a:bodyPr/>
        <a:lstStyle/>
        <a:p>
          <a:endParaRPr kumimoji="1" lang="ja-JP" altLang="en-US"/>
        </a:p>
      </dgm:t>
    </dgm:pt>
    <dgm:pt modelId="{55781799-068A-488F-82C3-914E8D6B383E}" type="pres">
      <dgm:prSet presAssocID="{F2AE3B37-DD18-4655-8FBF-8B094B5BDA85}" presName="root2" presStyleCnt="0"/>
      <dgm:spPr/>
    </dgm:pt>
    <dgm:pt modelId="{76F8786B-2854-4895-B412-5DF030C443E4}" type="pres">
      <dgm:prSet presAssocID="{F2AE3B37-DD18-4655-8FBF-8B094B5BDA85}" presName="LevelTwoTextNode" presStyleLbl="node2" presStyleIdx="1" presStyleCnt="2" custScaleX="107478" custLinFactNeighborX="-17341">
        <dgm:presLayoutVars>
          <dgm:chPref val="3"/>
        </dgm:presLayoutVars>
      </dgm:prSet>
      <dgm:spPr/>
      <dgm:t>
        <a:bodyPr/>
        <a:lstStyle/>
        <a:p>
          <a:endParaRPr kumimoji="1" lang="ja-JP" altLang="en-US"/>
        </a:p>
      </dgm:t>
    </dgm:pt>
    <dgm:pt modelId="{2804E46C-0982-4FEA-B7F0-FDB12C81D576}" type="pres">
      <dgm:prSet presAssocID="{F2AE3B37-DD18-4655-8FBF-8B094B5BDA85}" presName="level3hierChild" presStyleCnt="0"/>
      <dgm:spPr/>
    </dgm:pt>
    <dgm:pt modelId="{F217FEAD-8A15-43E0-9A8A-C60DDDD04E12}" type="pres">
      <dgm:prSet presAssocID="{1C3FCB1A-CCDD-48FE-8FB6-E1668D59A63C}" presName="conn2-1" presStyleLbl="parChTrans1D3" presStyleIdx="2" presStyleCnt="6"/>
      <dgm:spPr/>
      <dgm:t>
        <a:bodyPr/>
        <a:lstStyle/>
        <a:p>
          <a:endParaRPr kumimoji="1" lang="ja-JP" altLang="en-US"/>
        </a:p>
      </dgm:t>
    </dgm:pt>
    <dgm:pt modelId="{BC8DE74E-549E-4BCA-8FE8-005E1FAE6637}" type="pres">
      <dgm:prSet presAssocID="{1C3FCB1A-CCDD-48FE-8FB6-E1668D59A63C}" presName="connTx" presStyleLbl="parChTrans1D3" presStyleIdx="2" presStyleCnt="6"/>
      <dgm:spPr/>
      <dgm:t>
        <a:bodyPr/>
        <a:lstStyle/>
        <a:p>
          <a:endParaRPr kumimoji="1" lang="ja-JP" altLang="en-US"/>
        </a:p>
      </dgm:t>
    </dgm:pt>
    <dgm:pt modelId="{B98A9D89-3225-455E-910A-55A8E2FC24EF}" type="pres">
      <dgm:prSet presAssocID="{7AC735A9-8486-40E5-8ABC-1A0799E3BBDB}" presName="root2" presStyleCnt="0"/>
      <dgm:spPr/>
    </dgm:pt>
    <dgm:pt modelId="{9D0ED847-898D-4584-B9A9-CBA527251203}" type="pres">
      <dgm:prSet presAssocID="{7AC735A9-8486-40E5-8ABC-1A0799E3BBDB}" presName="LevelTwoTextNode" presStyleLbl="node3" presStyleIdx="2" presStyleCnt="6" custScaleX="110000" custLinFactNeighborX="-18774">
        <dgm:presLayoutVars>
          <dgm:chPref val="3"/>
        </dgm:presLayoutVars>
      </dgm:prSet>
      <dgm:spPr/>
      <dgm:t>
        <a:bodyPr/>
        <a:lstStyle/>
        <a:p>
          <a:endParaRPr kumimoji="1" lang="ja-JP" altLang="en-US"/>
        </a:p>
      </dgm:t>
    </dgm:pt>
    <dgm:pt modelId="{AC99476B-7FC1-4E3F-85FB-203DD13B49A4}" type="pres">
      <dgm:prSet presAssocID="{7AC735A9-8486-40E5-8ABC-1A0799E3BBDB}" presName="level3hierChild" presStyleCnt="0"/>
      <dgm:spPr/>
    </dgm:pt>
    <dgm:pt modelId="{433D092F-9B70-43CD-A192-9E4F997CFA67}" type="pres">
      <dgm:prSet presAssocID="{B44C7D11-EA58-4415-A1D1-E80783EC2705}" presName="conn2-1" presStyleLbl="parChTrans1D4" presStyleIdx="8" presStyleCnt="26"/>
      <dgm:spPr/>
      <dgm:t>
        <a:bodyPr/>
        <a:lstStyle/>
        <a:p>
          <a:endParaRPr kumimoji="1" lang="ja-JP" altLang="en-US"/>
        </a:p>
      </dgm:t>
    </dgm:pt>
    <dgm:pt modelId="{DDA2326B-F287-4AC1-A315-DBEE269BD00C}" type="pres">
      <dgm:prSet presAssocID="{B44C7D11-EA58-4415-A1D1-E80783EC2705}" presName="connTx" presStyleLbl="parChTrans1D4" presStyleIdx="8" presStyleCnt="26"/>
      <dgm:spPr/>
      <dgm:t>
        <a:bodyPr/>
        <a:lstStyle/>
        <a:p>
          <a:endParaRPr kumimoji="1" lang="ja-JP" altLang="en-US"/>
        </a:p>
      </dgm:t>
    </dgm:pt>
    <dgm:pt modelId="{EFC4B445-7D68-4C67-8690-21324D4E05FC}" type="pres">
      <dgm:prSet presAssocID="{038E1DAB-44C4-4B99-8342-395708B297AB}" presName="root2" presStyleCnt="0"/>
      <dgm:spPr/>
    </dgm:pt>
    <dgm:pt modelId="{F2233773-0BFA-4D0E-A571-BCE2B82552E7}" type="pres">
      <dgm:prSet presAssocID="{038E1DAB-44C4-4B99-8342-395708B297AB}" presName="LevelTwoTextNode" presStyleLbl="node4" presStyleIdx="8" presStyleCnt="26" custScaleX="146410" custLinFactNeighborX="-22729">
        <dgm:presLayoutVars>
          <dgm:chPref val="3"/>
        </dgm:presLayoutVars>
      </dgm:prSet>
      <dgm:spPr/>
      <dgm:t>
        <a:bodyPr/>
        <a:lstStyle/>
        <a:p>
          <a:endParaRPr kumimoji="1" lang="ja-JP" altLang="en-US"/>
        </a:p>
      </dgm:t>
    </dgm:pt>
    <dgm:pt modelId="{15B9C463-9BAA-4535-8996-901097162B10}" type="pres">
      <dgm:prSet presAssocID="{038E1DAB-44C4-4B99-8342-395708B297AB}" presName="level3hierChild" presStyleCnt="0"/>
      <dgm:spPr/>
    </dgm:pt>
    <dgm:pt modelId="{E165CBB7-66AE-4EC6-80E0-E30DF0506CDB}" type="pres">
      <dgm:prSet presAssocID="{1EF5932E-1FB1-4B9D-AC5C-0FDC48909DB9}" presName="conn2-1" presStyleLbl="parChTrans1D4" presStyleIdx="9" presStyleCnt="26"/>
      <dgm:spPr/>
      <dgm:t>
        <a:bodyPr/>
        <a:lstStyle/>
        <a:p>
          <a:endParaRPr kumimoji="1" lang="ja-JP" altLang="en-US"/>
        </a:p>
      </dgm:t>
    </dgm:pt>
    <dgm:pt modelId="{B1C2F695-14E4-431E-8CB7-CC319541FEB0}" type="pres">
      <dgm:prSet presAssocID="{1EF5932E-1FB1-4B9D-AC5C-0FDC48909DB9}" presName="connTx" presStyleLbl="parChTrans1D4" presStyleIdx="9" presStyleCnt="26"/>
      <dgm:spPr/>
      <dgm:t>
        <a:bodyPr/>
        <a:lstStyle/>
        <a:p>
          <a:endParaRPr kumimoji="1" lang="ja-JP" altLang="en-US"/>
        </a:p>
      </dgm:t>
    </dgm:pt>
    <dgm:pt modelId="{A697AA89-0A48-40C7-8581-63C552432329}" type="pres">
      <dgm:prSet presAssocID="{50977EDA-6F09-4D37-A495-031948DBF1AA}" presName="root2" presStyleCnt="0"/>
      <dgm:spPr/>
    </dgm:pt>
    <dgm:pt modelId="{12319AF0-2E1E-4160-951B-A75CB0BA84BD}" type="pres">
      <dgm:prSet presAssocID="{50977EDA-6F09-4D37-A495-031948DBF1AA}" presName="LevelTwoTextNode" presStyleLbl="node4" presStyleIdx="9" presStyleCnt="26" custScaleX="194872" custLinFactNeighborX="-28384">
        <dgm:presLayoutVars>
          <dgm:chPref val="3"/>
        </dgm:presLayoutVars>
      </dgm:prSet>
      <dgm:spPr/>
      <dgm:t>
        <a:bodyPr/>
        <a:lstStyle/>
        <a:p>
          <a:endParaRPr kumimoji="1" lang="ja-JP" altLang="en-US"/>
        </a:p>
      </dgm:t>
    </dgm:pt>
    <dgm:pt modelId="{11C5C232-41A4-410D-8627-B32121AFD483}" type="pres">
      <dgm:prSet presAssocID="{50977EDA-6F09-4D37-A495-031948DBF1AA}" presName="level3hierChild" presStyleCnt="0"/>
      <dgm:spPr/>
    </dgm:pt>
    <dgm:pt modelId="{C902E20D-62BA-4672-80AA-652B7A5B9FA8}" type="pres">
      <dgm:prSet presAssocID="{80DC3E32-DA08-4608-A939-87A1E12F5DC9}" presName="conn2-1" presStyleLbl="parChTrans1D4" presStyleIdx="10" presStyleCnt="26"/>
      <dgm:spPr/>
      <dgm:t>
        <a:bodyPr/>
        <a:lstStyle/>
        <a:p>
          <a:endParaRPr kumimoji="1" lang="ja-JP" altLang="en-US"/>
        </a:p>
      </dgm:t>
    </dgm:pt>
    <dgm:pt modelId="{7E33966C-AC1E-4621-940B-BEA50B9C7F88}" type="pres">
      <dgm:prSet presAssocID="{80DC3E32-DA08-4608-A939-87A1E12F5DC9}" presName="connTx" presStyleLbl="parChTrans1D4" presStyleIdx="10" presStyleCnt="26"/>
      <dgm:spPr/>
      <dgm:t>
        <a:bodyPr/>
        <a:lstStyle/>
        <a:p>
          <a:endParaRPr kumimoji="1" lang="ja-JP" altLang="en-US"/>
        </a:p>
      </dgm:t>
    </dgm:pt>
    <dgm:pt modelId="{2B25FB10-30AE-45F2-A7C6-15831A8D3B51}" type="pres">
      <dgm:prSet presAssocID="{17F4C2C2-0F82-4595-B4E1-FCF6E5980322}" presName="root2" presStyleCnt="0"/>
      <dgm:spPr/>
    </dgm:pt>
    <dgm:pt modelId="{B63FBFB7-7F5E-43EE-95D3-8E84F5FCBDA4}" type="pres">
      <dgm:prSet presAssocID="{17F4C2C2-0F82-4595-B4E1-FCF6E5980322}" presName="LevelTwoTextNode" presStyleLbl="node4" presStyleIdx="10" presStyleCnt="26" custScaleX="146410" custLinFactNeighborX="-22729">
        <dgm:presLayoutVars>
          <dgm:chPref val="3"/>
        </dgm:presLayoutVars>
      </dgm:prSet>
      <dgm:spPr/>
      <dgm:t>
        <a:bodyPr/>
        <a:lstStyle/>
        <a:p>
          <a:endParaRPr kumimoji="1" lang="ja-JP" altLang="en-US"/>
        </a:p>
      </dgm:t>
    </dgm:pt>
    <dgm:pt modelId="{65D86F44-7F3E-41DC-9BF8-1D805D907B27}" type="pres">
      <dgm:prSet presAssocID="{17F4C2C2-0F82-4595-B4E1-FCF6E5980322}" presName="level3hierChild" presStyleCnt="0"/>
      <dgm:spPr/>
    </dgm:pt>
    <dgm:pt modelId="{34D29BBF-7602-4C58-BF01-5A41CC6CB0C7}" type="pres">
      <dgm:prSet presAssocID="{F4A474D4-ECA0-4FB0-8E5E-7FF5206A4095}" presName="conn2-1" presStyleLbl="parChTrans1D4" presStyleIdx="11" presStyleCnt="26"/>
      <dgm:spPr/>
      <dgm:t>
        <a:bodyPr/>
        <a:lstStyle/>
        <a:p>
          <a:endParaRPr kumimoji="1" lang="ja-JP" altLang="en-US"/>
        </a:p>
      </dgm:t>
    </dgm:pt>
    <dgm:pt modelId="{525D85DD-9CCF-4A70-BA98-E4777D5ED3CB}" type="pres">
      <dgm:prSet presAssocID="{F4A474D4-ECA0-4FB0-8E5E-7FF5206A4095}" presName="connTx" presStyleLbl="parChTrans1D4" presStyleIdx="11" presStyleCnt="26"/>
      <dgm:spPr/>
      <dgm:t>
        <a:bodyPr/>
        <a:lstStyle/>
        <a:p>
          <a:endParaRPr kumimoji="1" lang="ja-JP" altLang="en-US"/>
        </a:p>
      </dgm:t>
    </dgm:pt>
    <dgm:pt modelId="{2DDCA831-8FAD-4B5A-8093-73D50463B559}" type="pres">
      <dgm:prSet presAssocID="{BC16DDBF-FBF0-432B-A9B8-35B21AF6CFD6}" presName="root2" presStyleCnt="0"/>
      <dgm:spPr/>
    </dgm:pt>
    <dgm:pt modelId="{D19382FD-6662-4264-8D0C-94779523118B}" type="pres">
      <dgm:prSet presAssocID="{BC16DDBF-FBF0-432B-A9B8-35B21AF6CFD6}" presName="LevelTwoTextNode" presStyleLbl="node4" presStyleIdx="11" presStyleCnt="26" custScaleX="194872" custLinFactNeighborX="-28384">
        <dgm:presLayoutVars>
          <dgm:chPref val="3"/>
        </dgm:presLayoutVars>
      </dgm:prSet>
      <dgm:spPr/>
      <dgm:t>
        <a:bodyPr/>
        <a:lstStyle/>
        <a:p>
          <a:endParaRPr kumimoji="1" lang="ja-JP" altLang="en-US"/>
        </a:p>
      </dgm:t>
    </dgm:pt>
    <dgm:pt modelId="{05BFCD33-8181-4300-9C1A-5C244DC74FE9}" type="pres">
      <dgm:prSet presAssocID="{BC16DDBF-FBF0-432B-A9B8-35B21AF6CFD6}" presName="level3hierChild" presStyleCnt="0"/>
      <dgm:spPr/>
    </dgm:pt>
    <dgm:pt modelId="{69099A66-F52A-403F-9BA7-AA7303BA46C2}" type="pres">
      <dgm:prSet presAssocID="{F458CDFA-0B9A-4852-88CB-C71171419907}" presName="conn2-1" presStyleLbl="parChTrans1D3" presStyleIdx="3" presStyleCnt="6"/>
      <dgm:spPr/>
      <dgm:t>
        <a:bodyPr/>
        <a:lstStyle/>
        <a:p>
          <a:endParaRPr kumimoji="1" lang="ja-JP" altLang="en-US"/>
        </a:p>
      </dgm:t>
    </dgm:pt>
    <dgm:pt modelId="{FC073CE4-2AD0-4177-95D9-11F7AB424E94}" type="pres">
      <dgm:prSet presAssocID="{F458CDFA-0B9A-4852-88CB-C71171419907}" presName="connTx" presStyleLbl="parChTrans1D3" presStyleIdx="3" presStyleCnt="6"/>
      <dgm:spPr/>
      <dgm:t>
        <a:bodyPr/>
        <a:lstStyle/>
        <a:p>
          <a:endParaRPr kumimoji="1" lang="ja-JP" altLang="en-US"/>
        </a:p>
      </dgm:t>
    </dgm:pt>
    <dgm:pt modelId="{DB8931D3-3AD4-4D87-A207-F94E66121078}" type="pres">
      <dgm:prSet presAssocID="{D4A42A8C-53F6-4B5F-86FC-3A9F07126C5F}" presName="root2" presStyleCnt="0"/>
      <dgm:spPr/>
    </dgm:pt>
    <dgm:pt modelId="{6DA9819B-DC08-4401-9CC1-C878E19C229D}" type="pres">
      <dgm:prSet presAssocID="{D4A42A8C-53F6-4B5F-86FC-3A9F07126C5F}" presName="LevelTwoTextNode" presStyleLbl="node3" presStyleIdx="3" presStyleCnt="6" custScaleX="110000" custLinFactNeighborX="-18774">
        <dgm:presLayoutVars>
          <dgm:chPref val="3"/>
        </dgm:presLayoutVars>
      </dgm:prSet>
      <dgm:spPr/>
      <dgm:t>
        <a:bodyPr/>
        <a:lstStyle/>
        <a:p>
          <a:endParaRPr kumimoji="1" lang="ja-JP" altLang="en-US"/>
        </a:p>
      </dgm:t>
    </dgm:pt>
    <dgm:pt modelId="{2556ED3B-5B90-4A78-A454-FF4A0FE6FE41}" type="pres">
      <dgm:prSet presAssocID="{D4A42A8C-53F6-4B5F-86FC-3A9F07126C5F}" presName="level3hierChild" presStyleCnt="0"/>
      <dgm:spPr/>
    </dgm:pt>
    <dgm:pt modelId="{DB5816D2-08E1-41C6-BEA4-AE516ABE6662}" type="pres">
      <dgm:prSet presAssocID="{26BE926B-8249-40F7-922C-35C09AEE2AD4}" presName="conn2-1" presStyleLbl="parChTrans1D4" presStyleIdx="12" presStyleCnt="26"/>
      <dgm:spPr/>
      <dgm:t>
        <a:bodyPr/>
        <a:lstStyle/>
        <a:p>
          <a:endParaRPr kumimoji="1" lang="ja-JP" altLang="en-US"/>
        </a:p>
      </dgm:t>
    </dgm:pt>
    <dgm:pt modelId="{823B92AB-EA85-4485-9B05-669EEA93F0C1}" type="pres">
      <dgm:prSet presAssocID="{26BE926B-8249-40F7-922C-35C09AEE2AD4}" presName="connTx" presStyleLbl="parChTrans1D4" presStyleIdx="12" presStyleCnt="26"/>
      <dgm:spPr/>
      <dgm:t>
        <a:bodyPr/>
        <a:lstStyle/>
        <a:p>
          <a:endParaRPr kumimoji="1" lang="ja-JP" altLang="en-US"/>
        </a:p>
      </dgm:t>
    </dgm:pt>
    <dgm:pt modelId="{EE13FB97-8BF2-4B1B-96CA-3CAAC055318C}" type="pres">
      <dgm:prSet presAssocID="{12FF9180-F63F-42A0-A476-1AF99097422B}" presName="root2" presStyleCnt="0"/>
      <dgm:spPr/>
    </dgm:pt>
    <dgm:pt modelId="{584F27A0-2C44-43BE-953C-8F6F2A204350}" type="pres">
      <dgm:prSet presAssocID="{12FF9180-F63F-42A0-A476-1AF99097422B}" presName="LevelTwoTextNode" presStyleLbl="node4" presStyleIdx="12" presStyleCnt="26" custScaleX="146410" custLinFactNeighborX="-22729">
        <dgm:presLayoutVars>
          <dgm:chPref val="3"/>
        </dgm:presLayoutVars>
      </dgm:prSet>
      <dgm:spPr/>
      <dgm:t>
        <a:bodyPr/>
        <a:lstStyle/>
        <a:p>
          <a:endParaRPr kumimoji="1" lang="ja-JP" altLang="en-US"/>
        </a:p>
      </dgm:t>
    </dgm:pt>
    <dgm:pt modelId="{B5C29D9F-BDFD-473F-BBCA-2A1460864579}" type="pres">
      <dgm:prSet presAssocID="{12FF9180-F63F-42A0-A476-1AF99097422B}" presName="level3hierChild" presStyleCnt="0"/>
      <dgm:spPr/>
    </dgm:pt>
    <dgm:pt modelId="{C22E26B6-4142-4046-AB35-8ADDB1BE62CC}" type="pres">
      <dgm:prSet presAssocID="{E7D2C3F1-B571-4A01-9CB5-2981A332F2CB}" presName="conn2-1" presStyleLbl="parChTrans1D4" presStyleIdx="13" presStyleCnt="26"/>
      <dgm:spPr/>
      <dgm:t>
        <a:bodyPr/>
        <a:lstStyle/>
        <a:p>
          <a:endParaRPr kumimoji="1" lang="ja-JP" altLang="en-US"/>
        </a:p>
      </dgm:t>
    </dgm:pt>
    <dgm:pt modelId="{036DFDC5-79A0-48E3-A702-27F6F699CE11}" type="pres">
      <dgm:prSet presAssocID="{E7D2C3F1-B571-4A01-9CB5-2981A332F2CB}" presName="connTx" presStyleLbl="parChTrans1D4" presStyleIdx="13" presStyleCnt="26"/>
      <dgm:spPr/>
      <dgm:t>
        <a:bodyPr/>
        <a:lstStyle/>
        <a:p>
          <a:endParaRPr kumimoji="1" lang="ja-JP" altLang="en-US"/>
        </a:p>
      </dgm:t>
    </dgm:pt>
    <dgm:pt modelId="{0CA5CCAB-FA14-46DA-851C-B8595F4D8A15}" type="pres">
      <dgm:prSet presAssocID="{A0F625E7-BCE9-4DAD-9851-8E605E8A0BF5}" presName="root2" presStyleCnt="0"/>
      <dgm:spPr/>
    </dgm:pt>
    <dgm:pt modelId="{3D071919-837B-4521-80D6-BB53506A8BE4}" type="pres">
      <dgm:prSet presAssocID="{A0F625E7-BCE9-4DAD-9851-8E605E8A0BF5}" presName="LevelTwoTextNode" presStyleLbl="node4" presStyleIdx="13" presStyleCnt="26" custScaleX="161051" custLinFactX="100000" custLinFactNeighborX="111815">
        <dgm:presLayoutVars>
          <dgm:chPref val="3"/>
        </dgm:presLayoutVars>
      </dgm:prSet>
      <dgm:spPr/>
      <dgm:t>
        <a:bodyPr/>
        <a:lstStyle/>
        <a:p>
          <a:endParaRPr kumimoji="1" lang="ja-JP" altLang="en-US"/>
        </a:p>
      </dgm:t>
    </dgm:pt>
    <dgm:pt modelId="{BA2FD76B-FD19-484A-8D83-0D3064456247}" type="pres">
      <dgm:prSet presAssocID="{A0F625E7-BCE9-4DAD-9851-8E605E8A0BF5}" presName="level3hierChild" presStyleCnt="0"/>
      <dgm:spPr/>
    </dgm:pt>
    <dgm:pt modelId="{5C88CED9-0C5C-4B9D-80F4-1351F0030B23}" type="pres">
      <dgm:prSet presAssocID="{6B8888A0-BC93-4DBF-A0A3-169C6AF018AD}" presName="conn2-1" presStyleLbl="parChTrans1D4" presStyleIdx="14" presStyleCnt="26"/>
      <dgm:spPr/>
      <dgm:t>
        <a:bodyPr/>
        <a:lstStyle/>
        <a:p>
          <a:endParaRPr kumimoji="1" lang="ja-JP" altLang="en-US"/>
        </a:p>
      </dgm:t>
    </dgm:pt>
    <dgm:pt modelId="{E11355E2-9FC8-48E0-B921-89DCEE222BE0}" type="pres">
      <dgm:prSet presAssocID="{6B8888A0-BC93-4DBF-A0A3-169C6AF018AD}" presName="connTx" presStyleLbl="parChTrans1D4" presStyleIdx="14" presStyleCnt="26"/>
      <dgm:spPr/>
      <dgm:t>
        <a:bodyPr/>
        <a:lstStyle/>
        <a:p>
          <a:endParaRPr kumimoji="1" lang="ja-JP" altLang="en-US"/>
        </a:p>
      </dgm:t>
    </dgm:pt>
    <dgm:pt modelId="{98DB58E9-BE10-4F67-809E-36855A6FC32C}" type="pres">
      <dgm:prSet presAssocID="{22C63188-365A-4E0F-B750-F154A464FF71}" presName="root2" presStyleCnt="0"/>
      <dgm:spPr/>
    </dgm:pt>
    <dgm:pt modelId="{831A5E16-41CB-4C3B-9545-E17534CAE166}" type="pres">
      <dgm:prSet presAssocID="{22C63188-365A-4E0F-B750-F154A464FF71}" presName="LevelTwoTextNode" presStyleLbl="node4" presStyleIdx="14" presStyleCnt="26" custScaleX="143975" custLinFactNeighborX="-22729">
        <dgm:presLayoutVars>
          <dgm:chPref val="3"/>
        </dgm:presLayoutVars>
      </dgm:prSet>
      <dgm:spPr/>
      <dgm:t>
        <a:bodyPr/>
        <a:lstStyle/>
        <a:p>
          <a:endParaRPr kumimoji="1" lang="ja-JP" altLang="en-US"/>
        </a:p>
      </dgm:t>
    </dgm:pt>
    <dgm:pt modelId="{95850069-03B2-4307-AF97-3B133036C040}" type="pres">
      <dgm:prSet presAssocID="{22C63188-365A-4E0F-B750-F154A464FF71}" presName="level3hierChild" presStyleCnt="0"/>
      <dgm:spPr/>
    </dgm:pt>
    <dgm:pt modelId="{AEA55A1A-C085-4FED-AF9B-E97892AF44B2}" type="pres">
      <dgm:prSet presAssocID="{30BB0C6F-7A4D-4566-9E56-DD46734B39A9}" presName="conn2-1" presStyleLbl="parChTrans1D4" presStyleIdx="15" presStyleCnt="26"/>
      <dgm:spPr/>
      <dgm:t>
        <a:bodyPr/>
        <a:lstStyle/>
        <a:p>
          <a:endParaRPr kumimoji="1" lang="ja-JP" altLang="en-US"/>
        </a:p>
      </dgm:t>
    </dgm:pt>
    <dgm:pt modelId="{A99D2271-178B-49A7-B46E-434B31413860}" type="pres">
      <dgm:prSet presAssocID="{30BB0C6F-7A4D-4566-9E56-DD46734B39A9}" presName="connTx" presStyleLbl="parChTrans1D4" presStyleIdx="15" presStyleCnt="26"/>
      <dgm:spPr/>
      <dgm:t>
        <a:bodyPr/>
        <a:lstStyle/>
        <a:p>
          <a:endParaRPr kumimoji="1" lang="ja-JP" altLang="en-US"/>
        </a:p>
      </dgm:t>
    </dgm:pt>
    <dgm:pt modelId="{93D382A9-7515-4F50-8D9B-4CDF64AF8403}" type="pres">
      <dgm:prSet presAssocID="{E448B1EA-EC83-42F3-97FC-A6A444ACF2BC}" presName="root2" presStyleCnt="0"/>
      <dgm:spPr/>
    </dgm:pt>
    <dgm:pt modelId="{AE5938D6-A610-4A98-B7A8-7AC0AF4AE590}" type="pres">
      <dgm:prSet presAssocID="{E448B1EA-EC83-42F3-97FC-A6A444ACF2BC}" presName="LevelTwoTextNode" presStyleLbl="node4" presStyleIdx="15" presStyleCnt="26" custScaleX="194872" custLinFactNeighborX="-26295">
        <dgm:presLayoutVars>
          <dgm:chPref val="3"/>
        </dgm:presLayoutVars>
      </dgm:prSet>
      <dgm:spPr/>
      <dgm:t>
        <a:bodyPr/>
        <a:lstStyle/>
        <a:p>
          <a:endParaRPr kumimoji="1" lang="ja-JP" altLang="en-US"/>
        </a:p>
      </dgm:t>
    </dgm:pt>
    <dgm:pt modelId="{F2976574-86F1-496A-BAE2-7C1E34AB4E7D}" type="pres">
      <dgm:prSet presAssocID="{E448B1EA-EC83-42F3-97FC-A6A444ACF2BC}" presName="level3hierChild" presStyleCnt="0"/>
      <dgm:spPr/>
    </dgm:pt>
    <dgm:pt modelId="{0DC9D3A8-1D7C-4487-94D6-D65DF2F2D22B}" type="pres">
      <dgm:prSet presAssocID="{CE47FE5E-6769-4535-9E4C-3FAA49B5535C}" presName="conn2-1" presStyleLbl="parChTrans1D4" presStyleIdx="16" presStyleCnt="26"/>
      <dgm:spPr/>
      <dgm:t>
        <a:bodyPr/>
        <a:lstStyle/>
        <a:p>
          <a:endParaRPr kumimoji="1" lang="ja-JP" altLang="en-US"/>
        </a:p>
      </dgm:t>
    </dgm:pt>
    <dgm:pt modelId="{F7FFA0B5-F01B-4960-8743-2E1F2B85EE4F}" type="pres">
      <dgm:prSet presAssocID="{CE47FE5E-6769-4535-9E4C-3FAA49B5535C}" presName="connTx" presStyleLbl="parChTrans1D4" presStyleIdx="16" presStyleCnt="26"/>
      <dgm:spPr/>
      <dgm:t>
        <a:bodyPr/>
        <a:lstStyle/>
        <a:p>
          <a:endParaRPr kumimoji="1" lang="ja-JP" altLang="en-US"/>
        </a:p>
      </dgm:t>
    </dgm:pt>
    <dgm:pt modelId="{D721DCA6-D18B-4017-BC70-85183BC1352C}" type="pres">
      <dgm:prSet presAssocID="{8C4A8686-8696-4342-8A52-162DEE1C4D2E}" presName="root2" presStyleCnt="0"/>
      <dgm:spPr/>
    </dgm:pt>
    <dgm:pt modelId="{2AE368E9-B1FD-478A-95FA-8FC746CFA2B1}" type="pres">
      <dgm:prSet presAssocID="{8C4A8686-8696-4342-8A52-162DEE1C4D2E}" presName="LevelTwoTextNode" presStyleLbl="node4" presStyleIdx="16" presStyleCnt="26" custScaleX="161051" custLinFactNeighborX="-19333">
        <dgm:presLayoutVars>
          <dgm:chPref val="3"/>
        </dgm:presLayoutVars>
      </dgm:prSet>
      <dgm:spPr/>
      <dgm:t>
        <a:bodyPr/>
        <a:lstStyle/>
        <a:p>
          <a:endParaRPr kumimoji="1" lang="ja-JP" altLang="en-US"/>
        </a:p>
      </dgm:t>
    </dgm:pt>
    <dgm:pt modelId="{0486C284-586B-4140-8A31-3DEE29FECA92}" type="pres">
      <dgm:prSet presAssocID="{8C4A8686-8696-4342-8A52-162DEE1C4D2E}" presName="level3hierChild" presStyleCnt="0"/>
      <dgm:spPr/>
    </dgm:pt>
    <dgm:pt modelId="{6CC197DC-4B5B-4E37-AB93-F03D760D2149}" type="pres">
      <dgm:prSet presAssocID="{E64FEF2C-970A-4B13-9552-AC7F28AF2FC4}" presName="conn2-1" presStyleLbl="parChTrans1D4" presStyleIdx="17" presStyleCnt="26"/>
      <dgm:spPr/>
      <dgm:t>
        <a:bodyPr/>
        <a:lstStyle/>
        <a:p>
          <a:endParaRPr kumimoji="1" lang="ja-JP" altLang="en-US"/>
        </a:p>
      </dgm:t>
    </dgm:pt>
    <dgm:pt modelId="{F10536A3-D9A0-4464-A721-801DE51B8C1A}" type="pres">
      <dgm:prSet presAssocID="{E64FEF2C-970A-4B13-9552-AC7F28AF2FC4}" presName="connTx" presStyleLbl="parChTrans1D4" presStyleIdx="17" presStyleCnt="26"/>
      <dgm:spPr/>
      <dgm:t>
        <a:bodyPr/>
        <a:lstStyle/>
        <a:p>
          <a:endParaRPr kumimoji="1" lang="ja-JP" altLang="en-US"/>
        </a:p>
      </dgm:t>
    </dgm:pt>
    <dgm:pt modelId="{E79CCCFD-5EAC-4B54-8CD4-6E97D3D5D243}" type="pres">
      <dgm:prSet presAssocID="{09314D19-A695-464A-BA1B-4A180EE2D6F2}" presName="root2" presStyleCnt="0"/>
      <dgm:spPr/>
    </dgm:pt>
    <dgm:pt modelId="{1B77A183-63A6-4DC1-9533-CF54EEDD7D4A}" type="pres">
      <dgm:prSet presAssocID="{09314D19-A695-464A-BA1B-4A180EE2D6F2}" presName="LevelTwoTextNode" presStyleLbl="node4" presStyleIdx="17" presStyleCnt="26" custScaleX="194872" custLinFactNeighborX="-26295">
        <dgm:presLayoutVars>
          <dgm:chPref val="3"/>
        </dgm:presLayoutVars>
      </dgm:prSet>
      <dgm:spPr/>
      <dgm:t>
        <a:bodyPr/>
        <a:lstStyle/>
        <a:p>
          <a:endParaRPr kumimoji="1" lang="ja-JP" altLang="en-US"/>
        </a:p>
      </dgm:t>
    </dgm:pt>
    <dgm:pt modelId="{32545413-E5DE-41B8-8F6F-FDD7A8FBA95F}" type="pres">
      <dgm:prSet presAssocID="{09314D19-A695-464A-BA1B-4A180EE2D6F2}" presName="level3hierChild" presStyleCnt="0"/>
      <dgm:spPr/>
    </dgm:pt>
    <dgm:pt modelId="{E0031EBB-49BB-4609-8257-2076ECD26731}" type="pres">
      <dgm:prSet presAssocID="{B1619D9C-BB91-4C31-BC18-C3295A0FACC9}" presName="conn2-1" presStyleLbl="parChTrans1D4" presStyleIdx="18" presStyleCnt="26"/>
      <dgm:spPr/>
      <dgm:t>
        <a:bodyPr/>
        <a:lstStyle/>
        <a:p>
          <a:endParaRPr kumimoji="1" lang="ja-JP" altLang="en-US"/>
        </a:p>
      </dgm:t>
    </dgm:pt>
    <dgm:pt modelId="{BEF85F49-2238-4B1D-867D-A2DE567AE2DC}" type="pres">
      <dgm:prSet presAssocID="{B1619D9C-BB91-4C31-BC18-C3295A0FACC9}" presName="connTx" presStyleLbl="parChTrans1D4" presStyleIdx="18" presStyleCnt="26"/>
      <dgm:spPr/>
      <dgm:t>
        <a:bodyPr/>
        <a:lstStyle/>
        <a:p>
          <a:endParaRPr kumimoji="1" lang="ja-JP" altLang="en-US"/>
        </a:p>
      </dgm:t>
    </dgm:pt>
    <dgm:pt modelId="{C17F3B6B-73FA-42F2-A8F9-32E5E23192A7}" type="pres">
      <dgm:prSet presAssocID="{0D946831-358C-4254-8266-A09C670393B6}" presName="root2" presStyleCnt="0"/>
      <dgm:spPr/>
    </dgm:pt>
    <dgm:pt modelId="{1BD69E00-6C6D-4656-BF0A-9686822CE77D}" type="pres">
      <dgm:prSet presAssocID="{0D946831-358C-4254-8266-A09C670393B6}" presName="LevelTwoTextNode" presStyleLbl="node4" presStyleIdx="18" presStyleCnt="26" custScaleX="161051" custLinFactNeighborX="-19333">
        <dgm:presLayoutVars>
          <dgm:chPref val="3"/>
        </dgm:presLayoutVars>
      </dgm:prSet>
      <dgm:spPr/>
      <dgm:t>
        <a:bodyPr/>
        <a:lstStyle/>
        <a:p>
          <a:endParaRPr kumimoji="1" lang="ja-JP" altLang="en-US"/>
        </a:p>
      </dgm:t>
    </dgm:pt>
    <dgm:pt modelId="{C49340FC-FA02-46E0-A591-F9D204CBEDCA}" type="pres">
      <dgm:prSet presAssocID="{0D946831-358C-4254-8266-A09C670393B6}" presName="level3hierChild" presStyleCnt="0"/>
      <dgm:spPr/>
    </dgm:pt>
    <dgm:pt modelId="{EECB7906-444B-4DAE-8CA0-901FBD4134FA}" type="pres">
      <dgm:prSet presAssocID="{1E41BE76-12DD-4D84-B696-F0C21A11FD60}" presName="conn2-1" presStyleLbl="parChTrans1D4" presStyleIdx="19" presStyleCnt="26"/>
      <dgm:spPr/>
      <dgm:t>
        <a:bodyPr/>
        <a:lstStyle/>
        <a:p>
          <a:endParaRPr kumimoji="1" lang="ja-JP" altLang="en-US"/>
        </a:p>
      </dgm:t>
    </dgm:pt>
    <dgm:pt modelId="{3901EEB2-4DE4-4CD0-B060-FE90AD567CAF}" type="pres">
      <dgm:prSet presAssocID="{1E41BE76-12DD-4D84-B696-F0C21A11FD60}" presName="connTx" presStyleLbl="parChTrans1D4" presStyleIdx="19" presStyleCnt="26"/>
      <dgm:spPr/>
      <dgm:t>
        <a:bodyPr/>
        <a:lstStyle/>
        <a:p>
          <a:endParaRPr kumimoji="1" lang="ja-JP" altLang="en-US"/>
        </a:p>
      </dgm:t>
    </dgm:pt>
    <dgm:pt modelId="{4C2015E3-C542-4F92-95B8-6A8454C0FB85}" type="pres">
      <dgm:prSet presAssocID="{933FAE83-875C-4533-83A1-9D590A69490B}" presName="root2" presStyleCnt="0"/>
      <dgm:spPr/>
    </dgm:pt>
    <dgm:pt modelId="{A3B00652-6F91-4FA6-9AE0-6F9DDA015A05}" type="pres">
      <dgm:prSet presAssocID="{933FAE83-875C-4533-83A1-9D590A69490B}" presName="LevelTwoTextNode" presStyleLbl="node4" presStyleIdx="19" presStyleCnt="26" custScaleX="194872" custLinFactNeighborX="-26295">
        <dgm:presLayoutVars>
          <dgm:chPref val="3"/>
        </dgm:presLayoutVars>
      </dgm:prSet>
      <dgm:spPr/>
      <dgm:t>
        <a:bodyPr/>
        <a:lstStyle/>
        <a:p>
          <a:endParaRPr kumimoji="1" lang="ja-JP" altLang="en-US"/>
        </a:p>
      </dgm:t>
    </dgm:pt>
    <dgm:pt modelId="{E10F3A27-7AFD-4412-8053-8B131E91BCF4}" type="pres">
      <dgm:prSet presAssocID="{933FAE83-875C-4533-83A1-9D590A69490B}" presName="level3hierChild" presStyleCnt="0"/>
      <dgm:spPr/>
    </dgm:pt>
    <dgm:pt modelId="{80880F5F-4FDB-4CCF-8F31-82B43E0F4AA7}" type="pres">
      <dgm:prSet presAssocID="{C9481663-AB6B-487C-890B-4398D5F185E5}" presName="conn2-1" presStyleLbl="parChTrans1D4" presStyleIdx="20" presStyleCnt="26"/>
      <dgm:spPr/>
      <dgm:t>
        <a:bodyPr/>
        <a:lstStyle/>
        <a:p>
          <a:endParaRPr kumimoji="1" lang="ja-JP" altLang="en-US"/>
        </a:p>
      </dgm:t>
    </dgm:pt>
    <dgm:pt modelId="{26E2932B-5430-4645-888B-DA369DF7F62B}" type="pres">
      <dgm:prSet presAssocID="{C9481663-AB6B-487C-890B-4398D5F185E5}" presName="connTx" presStyleLbl="parChTrans1D4" presStyleIdx="20" presStyleCnt="26"/>
      <dgm:spPr/>
      <dgm:t>
        <a:bodyPr/>
        <a:lstStyle/>
        <a:p>
          <a:endParaRPr kumimoji="1" lang="ja-JP" altLang="en-US"/>
        </a:p>
      </dgm:t>
    </dgm:pt>
    <dgm:pt modelId="{B3F567E8-1AD8-4BCC-90A6-0F0CC6F13D11}" type="pres">
      <dgm:prSet presAssocID="{5A94ED04-F71F-4EF0-B8E2-2BD9CB6A2E24}" presName="root2" presStyleCnt="0"/>
      <dgm:spPr/>
    </dgm:pt>
    <dgm:pt modelId="{2226CC08-DBD7-4104-8840-B69DBA5DCFE6}" type="pres">
      <dgm:prSet presAssocID="{5A94ED04-F71F-4EF0-B8E2-2BD9CB6A2E24}" presName="LevelTwoTextNode" presStyleLbl="node4" presStyleIdx="20" presStyleCnt="26" custScaleX="161051" custLinFactNeighborX="-19333">
        <dgm:presLayoutVars>
          <dgm:chPref val="3"/>
        </dgm:presLayoutVars>
      </dgm:prSet>
      <dgm:spPr/>
      <dgm:t>
        <a:bodyPr/>
        <a:lstStyle/>
        <a:p>
          <a:endParaRPr kumimoji="1" lang="ja-JP" altLang="en-US"/>
        </a:p>
      </dgm:t>
    </dgm:pt>
    <dgm:pt modelId="{496C76C6-5585-4D3B-80D7-3021CC79BB32}" type="pres">
      <dgm:prSet presAssocID="{5A94ED04-F71F-4EF0-B8E2-2BD9CB6A2E24}" presName="level3hierChild" presStyleCnt="0"/>
      <dgm:spPr/>
    </dgm:pt>
    <dgm:pt modelId="{6B0798D1-C0B8-4555-9417-DBBD03DCD29D}" type="pres">
      <dgm:prSet presAssocID="{F91EAD8E-BB7B-43CF-9BF4-FADA74322B98}" presName="conn2-1" presStyleLbl="parChTrans1D3" presStyleIdx="4" presStyleCnt="6"/>
      <dgm:spPr/>
      <dgm:t>
        <a:bodyPr/>
        <a:lstStyle/>
        <a:p>
          <a:endParaRPr kumimoji="1" lang="ja-JP" altLang="en-US"/>
        </a:p>
      </dgm:t>
    </dgm:pt>
    <dgm:pt modelId="{5A42E4AD-B731-4F63-BDEB-69980E66088B}" type="pres">
      <dgm:prSet presAssocID="{F91EAD8E-BB7B-43CF-9BF4-FADA74322B98}" presName="connTx" presStyleLbl="parChTrans1D3" presStyleIdx="4" presStyleCnt="6"/>
      <dgm:spPr/>
      <dgm:t>
        <a:bodyPr/>
        <a:lstStyle/>
        <a:p>
          <a:endParaRPr kumimoji="1" lang="ja-JP" altLang="en-US"/>
        </a:p>
      </dgm:t>
    </dgm:pt>
    <dgm:pt modelId="{1F9C0720-CA13-4408-86A9-CC78C9F3F609}" type="pres">
      <dgm:prSet presAssocID="{6B8BD168-1096-4A85-AE2E-38521AE3F219}" presName="root2" presStyleCnt="0"/>
      <dgm:spPr/>
    </dgm:pt>
    <dgm:pt modelId="{19A9B972-8675-4DBD-B5B2-9CDB0285A51E}" type="pres">
      <dgm:prSet presAssocID="{6B8BD168-1096-4A85-AE2E-38521AE3F219}" presName="LevelTwoTextNode" presStyleLbl="node3" presStyleIdx="4" presStyleCnt="6" custScaleX="110000" custLinFactNeighborX="-18774">
        <dgm:presLayoutVars>
          <dgm:chPref val="3"/>
        </dgm:presLayoutVars>
      </dgm:prSet>
      <dgm:spPr/>
      <dgm:t>
        <a:bodyPr/>
        <a:lstStyle/>
        <a:p>
          <a:endParaRPr kumimoji="1" lang="ja-JP" altLang="en-US"/>
        </a:p>
      </dgm:t>
    </dgm:pt>
    <dgm:pt modelId="{0AA41AC5-BE33-491B-BB31-4AD54FF5AA4C}" type="pres">
      <dgm:prSet presAssocID="{6B8BD168-1096-4A85-AE2E-38521AE3F219}" presName="level3hierChild" presStyleCnt="0"/>
      <dgm:spPr/>
    </dgm:pt>
    <dgm:pt modelId="{A63C7903-A809-4A2C-92A4-52621DE6CE51}" type="pres">
      <dgm:prSet presAssocID="{1C07D721-B298-4AF5-99BC-6A93BB274CA5}" presName="conn2-1" presStyleLbl="parChTrans1D4" presStyleIdx="21" presStyleCnt="26"/>
      <dgm:spPr/>
      <dgm:t>
        <a:bodyPr/>
        <a:lstStyle/>
        <a:p>
          <a:endParaRPr kumimoji="1" lang="ja-JP" altLang="en-US"/>
        </a:p>
      </dgm:t>
    </dgm:pt>
    <dgm:pt modelId="{AC33AA39-824A-46C3-AAE7-039DE154B699}" type="pres">
      <dgm:prSet presAssocID="{1C07D721-B298-4AF5-99BC-6A93BB274CA5}" presName="connTx" presStyleLbl="parChTrans1D4" presStyleIdx="21" presStyleCnt="26"/>
      <dgm:spPr/>
      <dgm:t>
        <a:bodyPr/>
        <a:lstStyle/>
        <a:p>
          <a:endParaRPr kumimoji="1" lang="ja-JP" altLang="en-US"/>
        </a:p>
      </dgm:t>
    </dgm:pt>
    <dgm:pt modelId="{C688738F-F77A-418A-AEFF-9F6648C86FA7}" type="pres">
      <dgm:prSet presAssocID="{38D76CD0-F050-442B-97B7-BAEE8EE2C908}" presName="root2" presStyleCnt="0"/>
      <dgm:spPr/>
    </dgm:pt>
    <dgm:pt modelId="{F18AF909-2C4E-49EB-99C3-3162CF6892E4}" type="pres">
      <dgm:prSet presAssocID="{38D76CD0-F050-442B-97B7-BAEE8EE2C908}" presName="LevelTwoTextNode" presStyleLbl="node4" presStyleIdx="21" presStyleCnt="26" custScaleX="133100" custLinFactNeighborX="-22729">
        <dgm:presLayoutVars>
          <dgm:chPref val="3"/>
        </dgm:presLayoutVars>
      </dgm:prSet>
      <dgm:spPr/>
      <dgm:t>
        <a:bodyPr/>
        <a:lstStyle/>
        <a:p>
          <a:endParaRPr kumimoji="1" lang="ja-JP" altLang="en-US"/>
        </a:p>
      </dgm:t>
    </dgm:pt>
    <dgm:pt modelId="{CDCBACA6-A753-464D-BD59-10F89FEB5209}" type="pres">
      <dgm:prSet presAssocID="{38D76CD0-F050-442B-97B7-BAEE8EE2C908}" presName="level3hierChild" presStyleCnt="0"/>
      <dgm:spPr/>
    </dgm:pt>
    <dgm:pt modelId="{8653ED28-455B-478F-AEB6-AD51331FDDD8}" type="pres">
      <dgm:prSet presAssocID="{AE14862C-17DB-4617-9E5E-D526A0C6F7AD}" presName="conn2-1" presStyleLbl="parChTrans1D4" presStyleIdx="22" presStyleCnt="26"/>
      <dgm:spPr/>
      <dgm:t>
        <a:bodyPr/>
        <a:lstStyle/>
        <a:p>
          <a:endParaRPr kumimoji="1" lang="ja-JP" altLang="en-US"/>
        </a:p>
      </dgm:t>
    </dgm:pt>
    <dgm:pt modelId="{F1122103-CA28-4622-8F8B-98E0CD820971}" type="pres">
      <dgm:prSet presAssocID="{AE14862C-17DB-4617-9E5E-D526A0C6F7AD}" presName="connTx" presStyleLbl="parChTrans1D4" presStyleIdx="22" presStyleCnt="26"/>
      <dgm:spPr/>
      <dgm:t>
        <a:bodyPr/>
        <a:lstStyle/>
        <a:p>
          <a:endParaRPr kumimoji="1" lang="ja-JP" altLang="en-US"/>
        </a:p>
      </dgm:t>
    </dgm:pt>
    <dgm:pt modelId="{0B36AA2F-403D-44CB-AA99-3F5228D7EF47}" type="pres">
      <dgm:prSet presAssocID="{934E934F-E13E-47E1-888B-DEFD0886EFB7}" presName="root2" presStyleCnt="0"/>
      <dgm:spPr/>
    </dgm:pt>
    <dgm:pt modelId="{B3FC1479-2473-4E7D-9E61-CA89C673D21F}" type="pres">
      <dgm:prSet presAssocID="{934E934F-E13E-47E1-888B-DEFD0886EFB7}" presName="LevelTwoTextNode" presStyleLbl="node4" presStyleIdx="22" presStyleCnt="26" custScaleX="192645" custLinFactNeighborX="-13306">
        <dgm:presLayoutVars>
          <dgm:chPref val="3"/>
        </dgm:presLayoutVars>
      </dgm:prSet>
      <dgm:spPr/>
      <dgm:t>
        <a:bodyPr/>
        <a:lstStyle/>
        <a:p>
          <a:endParaRPr kumimoji="1" lang="ja-JP" altLang="en-US"/>
        </a:p>
      </dgm:t>
    </dgm:pt>
    <dgm:pt modelId="{882BAB03-80AD-40C2-BA38-94BFBC1E67BB}" type="pres">
      <dgm:prSet presAssocID="{934E934F-E13E-47E1-888B-DEFD0886EFB7}" presName="level3hierChild" presStyleCnt="0"/>
      <dgm:spPr/>
    </dgm:pt>
    <dgm:pt modelId="{F5E7F016-A74C-454C-A5B8-804A7FEF3430}" type="pres">
      <dgm:prSet presAssocID="{777F93A5-CAC6-49CF-B380-6942BAA3DF3D}" presName="conn2-1" presStyleLbl="parChTrans1D4" presStyleIdx="23" presStyleCnt="26"/>
      <dgm:spPr/>
      <dgm:t>
        <a:bodyPr/>
        <a:lstStyle/>
        <a:p>
          <a:endParaRPr kumimoji="1" lang="ja-JP" altLang="en-US"/>
        </a:p>
      </dgm:t>
    </dgm:pt>
    <dgm:pt modelId="{642B2E09-800F-4702-9AEE-6F1A6C31EE15}" type="pres">
      <dgm:prSet presAssocID="{777F93A5-CAC6-49CF-B380-6942BAA3DF3D}" presName="connTx" presStyleLbl="parChTrans1D4" presStyleIdx="23" presStyleCnt="26"/>
      <dgm:spPr/>
      <dgm:t>
        <a:bodyPr/>
        <a:lstStyle/>
        <a:p>
          <a:endParaRPr kumimoji="1" lang="ja-JP" altLang="en-US"/>
        </a:p>
      </dgm:t>
    </dgm:pt>
    <dgm:pt modelId="{06C6AA36-5584-4996-ACAA-E3B510994E57}" type="pres">
      <dgm:prSet presAssocID="{3E2EDFF0-B0C5-44BC-B3C7-1D5818710969}" presName="root2" presStyleCnt="0"/>
      <dgm:spPr/>
    </dgm:pt>
    <dgm:pt modelId="{3A9C3E22-3E27-421B-B884-AF8BFDB93D20}" type="pres">
      <dgm:prSet presAssocID="{3E2EDFF0-B0C5-44BC-B3C7-1D5818710969}" presName="LevelTwoTextNode" presStyleLbl="node4" presStyleIdx="23" presStyleCnt="26" custScaleX="133100" custLinFactNeighborX="-22729">
        <dgm:presLayoutVars>
          <dgm:chPref val="3"/>
        </dgm:presLayoutVars>
      </dgm:prSet>
      <dgm:spPr/>
      <dgm:t>
        <a:bodyPr/>
        <a:lstStyle/>
        <a:p>
          <a:endParaRPr kumimoji="1" lang="ja-JP" altLang="en-US"/>
        </a:p>
      </dgm:t>
    </dgm:pt>
    <dgm:pt modelId="{EEFF2ACA-2BD4-46D7-A39C-4809E800E070}" type="pres">
      <dgm:prSet presAssocID="{3E2EDFF0-B0C5-44BC-B3C7-1D5818710969}" presName="level3hierChild" presStyleCnt="0"/>
      <dgm:spPr/>
    </dgm:pt>
    <dgm:pt modelId="{E2783E14-5143-4C51-8BD1-A41BD584723E}" type="pres">
      <dgm:prSet presAssocID="{2F008EF4-E292-4825-89ED-CF270EA2D072}" presName="conn2-1" presStyleLbl="parChTrans1D4" presStyleIdx="24" presStyleCnt="26"/>
      <dgm:spPr/>
      <dgm:t>
        <a:bodyPr/>
        <a:lstStyle/>
        <a:p>
          <a:endParaRPr kumimoji="1" lang="ja-JP" altLang="en-US"/>
        </a:p>
      </dgm:t>
    </dgm:pt>
    <dgm:pt modelId="{64CA3A37-7D7A-4D8A-9513-AFFC25A00009}" type="pres">
      <dgm:prSet presAssocID="{2F008EF4-E292-4825-89ED-CF270EA2D072}" presName="connTx" presStyleLbl="parChTrans1D4" presStyleIdx="24" presStyleCnt="26"/>
      <dgm:spPr/>
      <dgm:t>
        <a:bodyPr/>
        <a:lstStyle/>
        <a:p>
          <a:endParaRPr kumimoji="1" lang="ja-JP" altLang="en-US"/>
        </a:p>
      </dgm:t>
    </dgm:pt>
    <dgm:pt modelId="{1CF19ACF-7C94-474C-B52F-DEDC9241E758}" type="pres">
      <dgm:prSet presAssocID="{8A6629D2-75B7-4DC1-A6F6-40F3F79D9ACE}" presName="root2" presStyleCnt="0"/>
      <dgm:spPr/>
    </dgm:pt>
    <dgm:pt modelId="{5F53168A-C5F7-4D46-9321-A13FB14A79CB}" type="pres">
      <dgm:prSet presAssocID="{8A6629D2-75B7-4DC1-A6F6-40F3F79D9ACE}" presName="LevelTwoTextNode" presStyleLbl="node4" presStyleIdx="24" presStyleCnt="26" custScaleX="186443" custLinFactNeighborX="-10320">
        <dgm:presLayoutVars>
          <dgm:chPref val="3"/>
        </dgm:presLayoutVars>
      </dgm:prSet>
      <dgm:spPr/>
      <dgm:t>
        <a:bodyPr/>
        <a:lstStyle/>
        <a:p>
          <a:endParaRPr kumimoji="1" lang="ja-JP" altLang="en-US"/>
        </a:p>
      </dgm:t>
    </dgm:pt>
    <dgm:pt modelId="{8658513D-3AC8-4DD9-B982-A1CEDDA5FE1D}" type="pres">
      <dgm:prSet presAssocID="{8A6629D2-75B7-4DC1-A6F6-40F3F79D9ACE}" presName="level3hierChild" presStyleCnt="0"/>
      <dgm:spPr/>
    </dgm:pt>
    <dgm:pt modelId="{5D066182-72E8-4390-93AD-B7D27D7B0268}" type="pres">
      <dgm:prSet presAssocID="{8E520709-1854-476C-BEFB-9107A2CC20CE}" presName="conn2-1" presStyleLbl="parChTrans1D3" presStyleIdx="5" presStyleCnt="6"/>
      <dgm:spPr/>
      <dgm:t>
        <a:bodyPr/>
        <a:lstStyle/>
        <a:p>
          <a:endParaRPr kumimoji="1" lang="ja-JP" altLang="en-US"/>
        </a:p>
      </dgm:t>
    </dgm:pt>
    <dgm:pt modelId="{59F77382-12F6-4D0A-80B3-A070D63D6144}" type="pres">
      <dgm:prSet presAssocID="{8E520709-1854-476C-BEFB-9107A2CC20CE}" presName="connTx" presStyleLbl="parChTrans1D3" presStyleIdx="5" presStyleCnt="6"/>
      <dgm:spPr/>
      <dgm:t>
        <a:bodyPr/>
        <a:lstStyle/>
        <a:p>
          <a:endParaRPr kumimoji="1" lang="ja-JP" altLang="en-US"/>
        </a:p>
      </dgm:t>
    </dgm:pt>
    <dgm:pt modelId="{FC61C25C-2C8E-4CCC-A502-AB2263D40B71}" type="pres">
      <dgm:prSet presAssocID="{01FF4AF3-098E-4CA7-98FB-9B8738E4CEBC}" presName="root2" presStyleCnt="0"/>
      <dgm:spPr/>
    </dgm:pt>
    <dgm:pt modelId="{2A805E66-2004-484C-92AF-9C4DD59718C9}" type="pres">
      <dgm:prSet presAssocID="{01FF4AF3-098E-4CA7-98FB-9B8738E4CEBC}" presName="LevelTwoTextNode" presStyleLbl="node3" presStyleIdx="5" presStyleCnt="6" custScaleX="110000" custLinFactNeighborX="-18774">
        <dgm:presLayoutVars>
          <dgm:chPref val="3"/>
        </dgm:presLayoutVars>
      </dgm:prSet>
      <dgm:spPr/>
      <dgm:t>
        <a:bodyPr/>
        <a:lstStyle/>
        <a:p>
          <a:endParaRPr kumimoji="1" lang="ja-JP" altLang="en-US"/>
        </a:p>
      </dgm:t>
    </dgm:pt>
    <dgm:pt modelId="{672904C8-427D-4E5D-8A80-30FAF43452E4}" type="pres">
      <dgm:prSet presAssocID="{01FF4AF3-098E-4CA7-98FB-9B8738E4CEBC}" presName="level3hierChild" presStyleCnt="0"/>
      <dgm:spPr/>
    </dgm:pt>
    <dgm:pt modelId="{BF52B8CA-2B81-45A9-B7B4-F26947BDE6EB}" type="pres">
      <dgm:prSet presAssocID="{8986B514-DA54-4249-91A7-AD599016D2C4}" presName="conn2-1" presStyleLbl="parChTrans1D4" presStyleIdx="25" presStyleCnt="26"/>
      <dgm:spPr/>
      <dgm:t>
        <a:bodyPr/>
        <a:lstStyle/>
        <a:p>
          <a:endParaRPr kumimoji="1" lang="ja-JP" altLang="en-US"/>
        </a:p>
      </dgm:t>
    </dgm:pt>
    <dgm:pt modelId="{D05A14A1-C156-423F-93FF-F01F789A18E4}" type="pres">
      <dgm:prSet presAssocID="{8986B514-DA54-4249-91A7-AD599016D2C4}" presName="connTx" presStyleLbl="parChTrans1D4" presStyleIdx="25" presStyleCnt="26"/>
      <dgm:spPr/>
      <dgm:t>
        <a:bodyPr/>
        <a:lstStyle/>
        <a:p>
          <a:endParaRPr kumimoji="1" lang="ja-JP" altLang="en-US"/>
        </a:p>
      </dgm:t>
    </dgm:pt>
    <dgm:pt modelId="{135ABA3D-75EB-49A5-BDEF-22C17C4273B2}" type="pres">
      <dgm:prSet presAssocID="{9AD22114-56DF-4E32-8284-B6EBA3D094F6}" presName="root2" presStyleCnt="0"/>
      <dgm:spPr/>
    </dgm:pt>
    <dgm:pt modelId="{9345A1C5-BDB9-4C5F-9D76-257B63CB6CE6}" type="pres">
      <dgm:prSet presAssocID="{9AD22114-56DF-4E32-8284-B6EBA3D094F6}" presName="LevelTwoTextNode" presStyleLbl="node4" presStyleIdx="25" presStyleCnt="26" custScaleX="192645" custLinFactX="62972" custLinFactNeighborX="100000">
        <dgm:presLayoutVars>
          <dgm:chPref val="3"/>
        </dgm:presLayoutVars>
      </dgm:prSet>
      <dgm:spPr/>
      <dgm:t>
        <a:bodyPr/>
        <a:lstStyle/>
        <a:p>
          <a:endParaRPr kumimoji="1" lang="ja-JP" altLang="en-US"/>
        </a:p>
      </dgm:t>
    </dgm:pt>
    <dgm:pt modelId="{7435083D-29A3-47D0-A5AC-9C2F0B585880}" type="pres">
      <dgm:prSet presAssocID="{9AD22114-56DF-4E32-8284-B6EBA3D094F6}" presName="level3hierChild" presStyleCnt="0"/>
      <dgm:spPr/>
    </dgm:pt>
  </dgm:ptLst>
  <dgm:cxnLst>
    <dgm:cxn modelId="{D8626FD1-201B-4927-ABB6-126558AF43C1}" srcId="{D4A42A8C-53F6-4B5F-86FC-3A9F07126C5F}" destId="{12FF9180-F63F-42A0-A476-1AF99097422B}" srcOrd="0" destOrd="0" parTransId="{26BE926B-8249-40F7-922C-35C09AEE2AD4}" sibTransId="{F3ED69ED-6FAA-4100-827C-F62D9DB89387}"/>
    <dgm:cxn modelId="{9C3F3255-559E-4D16-BEEF-44B2FECA70DB}" type="presOf" srcId="{1EF5932E-1FB1-4B9D-AC5C-0FDC48909DB9}" destId="{B1C2F695-14E4-431E-8CB7-CC319541FEB0}" srcOrd="1" destOrd="0" presId="urn:microsoft.com/office/officeart/2005/8/layout/hierarchy2"/>
    <dgm:cxn modelId="{8A8F36D2-D7F2-4EEB-951B-4A747C0060E8}" srcId="{1D5BC8F1-2E0E-4E23-976B-D157EB235CA3}" destId="{D339A9AB-5078-4334-8276-8D4059F47A81}" srcOrd="0" destOrd="0" parTransId="{C9BE823F-01B2-44BE-8F2A-FCAF4152DD62}" sibTransId="{BD2AF580-3F52-4E88-992C-3C04C28DFF04}"/>
    <dgm:cxn modelId="{BF12CC7C-C35D-4D78-A565-6D5CA9B5886C}" type="presOf" srcId="{038E1DAB-44C4-4B99-8342-395708B297AB}" destId="{F2233773-0BFA-4D0E-A571-BCE2B82552E7}" srcOrd="0" destOrd="0" presId="urn:microsoft.com/office/officeart/2005/8/layout/hierarchy2"/>
    <dgm:cxn modelId="{31B96B87-D02C-48EA-B9DE-A9AE42C044B7}" type="presOf" srcId="{E448B1EA-EC83-42F3-97FC-A6A444ACF2BC}" destId="{AE5938D6-A610-4A98-B7A8-7AC0AF4AE590}" srcOrd="0" destOrd="0" presId="urn:microsoft.com/office/officeart/2005/8/layout/hierarchy2"/>
    <dgm:cxn modelId="{61AD5488-A4B8-471B-B060-374663CC7FDC}" type="presOf" srcId="{30BB0C6F-7A4D-4566-9E56-DD46734B39A9}" destId="{AEA55A1A-C085-4FED-AF9B-E97892AF44B2}" srcOrd="0" destOrd="0" presId="urn:microsoft.com/office/officeart/2005/8/layout/hierarchy2"/>
    <dgm:cxn modelId="{9963D50E-86F0-4C3C-A4BB-8E1FC96429BC}" srcId="{01FF4AF3-098E-4CA7-98FB-9B8738E4CEBC}" destId="{9AD22114-56DF-4E32-8284-B6EBA3D094F6}" srcOrd="0" destOrd="0" parTransId="{8986B514-DA54-4249-91A7-AD599016D2C4}" sibTransId="{EA1F33D5-6DC1-468B-9B57-82258AAD6BE0}"/>
    <dgm:cxn modelId="{F91E44E0-153B-4969-86C9-BC220A4CDB0A}" type="presOf" srcId="{0BEEBC59-4887-4E79-8397-E106038E6EE9}" destId="{E9B50C45-1397-47FB-B8DB-895D433A76BB}" srcOrd="0" destOrd="0" presId="urn:microsoft.com/office/officeart/2005/8/layout/hierarchy2"/>
    <dgm:cxn modelId="{30A6D451-6738-4347-B009-41590C63AD95}" type="presOf" srcId="{6B8888A0-BC93-4DBF-A0A3-169C6AF018AD}" destId="{5C88CED9-0C5C-4B9D-80F4-1351F0030B23}" srcOrd="0" destOrd="0" presId="urn:microsoft.com/office/officeart/2005/8/layout/hierarchy2"/>
    <dgm:cxn modelId="{E0E74CED-ED4C-4857-B037-8CE7A4B7BC9A}" type="presOf" srcId="{777F93A5-CAC6-49CF-B380-6942BAA3DF3D}" destId="{642B2E09-800F-4702-9AEE-6F1A6C31EE15}" srcOrd="1" destOrd="0" presId="urn:microsoft.com/office/officeart/2005/8/layout/hierarchy2"/>
    <dgm:cxn modelId="{E1934DEE-0333-45C0-A456-DD5B3BE40636}" srcId="{F2AE3B37-DD18-4655-8FBF-8B094B5BDA85}" destId="{D4A42A8C-53F6-4B5F-86FC-3A9F07126C5F}" srcOrd="1" destOrd="0" parTransId="{F458CDFA-0B9A-4852-88CB-C71171419907}" sibTransId="{6BF96A49-C456-42EC-BBC4-B18B167196E0}"/>
    <dgm:cxn modelId="{1DD6A9D7-1DB8-47AC-874F-A78B12F2627B}" type="presOf" srcId="{F5328C0A-67B3-43AA-875F-8CD8A1A9B055}" destId="{9827D1C1-F45E-401B-9B3A-977BA5A778BE}" srcOrd="0" destOrd="0" presId="urn:microsoft.com/office/officeart/2005/8/layout/hierarchy2"/>
    <dgm:cxn modelId="{AD7943D9-CF82-459C-B35F-0D69CBA3FCA9}" type="presOf" srcId="{1E41BE76-12DD-4D84-B696-F0C21A11FD60}" destId="{3901EEB2-4DE4-4CD0-B060-FE90AD567CAF}" srcOrd="1" destOrd="0" presId="urn:microsoft.com/office/officeart/2005/8/layout/hierarchy2"/>
    <dgm:cxn modelId="{979FB554-AC72-4F4D-AA57-E734A1EB905E}" type="presOf" srcId="{30BB0C6F-7A4D-4566-9E56-DD46734B39A9}" destId="{A99D2271-178B-49A7-B46E-434B31413860}" srcOrd="1" destOrd="0" presId="urn:microsoft.com/office/officeart/2005/8/layout/hierarchy2"/>
    <dgm:cxn modelId="{12DF1047-574E-4CD6-A013-3232DD8F4A8A}" type="presOf" srcId="{4625A0B6-4F9D-4C35-8789-61519641D8C6}" destId="{05BAE654-8871-4C83-A010-24A5113EAC94}" srcOrd="0" destOrd="0" presId="urn:microsoft.com/office/officeart/2005/8/layout/hierarchy2"/>
    <dgm:cxn modelId="{97328CBC-1A20-44B0-88CC-4FA216344886}" type="presOf" srcId="{3FBAEB2B-ECC5-4A47-ADC7-9B3F23179AFF}" destId="{69D12524-2FAA-4CA1-BFCE-9C803473E6CC}" srcOrd="0" destOrd="0" presId="urn:microsoft.com/office/officeart/2005/8/layout/hierarchy2"/>
    <dgm:cxn modelId="{DA8FC6B3-DEB0-4ECB-9AA0-DAB7C4331786}" srcId="{A7B30998-E66E-4F59-8BE8-294499D617BE}" destId="{5C75B5D4-FDAA-4F60-B275-1D168A89ABC0}" srcOrd="0" destOrd="0" parTransId="{396941C8-95E2-4325-8673-893986F4CD66}" sibTransId="{1D4CF41D-5D44-4CAD-A123-EC5299BE082C}"/>
    <dgm:cxn modelId="{2551FC32-08AD-4935-9948-BCD59A801BB2}" type="presOf" srcId="{12FF9180-F63F-42A0-A476-1AF99097422B}" destId="{584F27A0-2C44-43BE-953C-8F6F2A204350}" srcOrd="0" destOrd="0" presId="urn:microsoft.com/office/officeart/2005/8/layout/hierarchy2"/>
    <dgm:cxn modelId="{710044FC-E89B-48EA-807F-6E58D3E6926B}" srcId="{17F4C2C2-0F82-4595-B4E1-FCF6E5980322}" destId="{BC16DDBF-FBF0-432B-A9B8-35B21AF6CFD6}" srcOrd="0" destOrd="0" parTransId="{F4A474D4-ECA0-4FB0-8E5E-7FF5206A4095}" sibTransId="{1FB0C214-688C-4376-8E8F-42F1FD890C0E}"/>
    <dgm:cxn modelId="{1F0EB186-4DFF-4953-856A-9D5436E20710}" type="presOf" srcId="{A92F4169-0EA3-4B1F-83F4-0ABAEB0E52CE}" destId="{12C71B13-F8A1-4D45-B88F-238DAAFC7BE0}" srcOrd="0" destOrd="0" presId="urn:microsoft.com/office/officeart/2005/8/layout/hierarchy2"/>
    <dgm:cxn modelId="{D0F0FA04-EBFD-45D1-8156-26D9ADB7E2DD}" type="presOf" srcId="{DB22024F-225C-4784-B90C-4328F4F4C932}" destId="{242521CE-099C-4C43-A5B3-400AA319ED1D}" srcOrd="0" destOrd="0" presId="urn:microsoft.com/office/officeart/2005/8/layout/hierarchy2"/>
    <dgm:cxn modelId="{BB1FD38C-8EA1-4FF0-83E2-35F74A0B9469}" type="presOf" srcId="{565A9D60-A7EC-43FA-A0BF-42432A5EFC16}" destId="{B2D5A975-B1D6-4E11-AA5E-7EE10513C3CE}" srcOrd="1" destOrd="0" presId="urn:microsoft.com/office/officeart/2005/8/layout/hierarchy2"/>
    <dgm:cxn modelId="{6A6DE80A-9801-4508-91B9-5F9FDE139402}" type="presOf" srcId="{8986B514-DA54-4249-91A7-AD599016D2C4}" destId="{D05A14A1-C156-423F-93FF-F01F789A18E4}" srcOrd="1" destOrd="0" presId="urn:microsoft.com/office/officeart/2005/8/layout/hierarchy2"/>
    <dgm:cxn modelId="{5E296512-05E9-4E9A-B8DC-4E7D27D88DEF}" type="presOf" srcId="{E7D2C3F1-B571-4A01-9CB5-2981A332F2CB}" destId="{C22E26B6-4142-4046-AB35-8ADDB1BE62CC}" srcOrd="0" destOrd="0" presId="urn:microsoft.com/office/officeart/2005/8/layout/hierarchy2"/>
    <dgm:cxn modelId="{E82D283A-C249-4EA6-8FAC-1697A2B3097F}" srcId="{E7BE4422-C7C2-465F-B0CB-81F43798BE88}" destId="{1D5BC8F1-2E0E-4E23-976B-D157EB235CA3}" srcOrd="0" destOrd="0" parTransId="{565A9D60-A7EC-43FA-A0BF-42432A5EFC16}" sibTransId="{4F7C8862-90BA-4D06-9A32-BB3032799BE8}"/>
    <dgm:cxn modelId="{9FA6E198-5580-4F5B-AF4E-BF7D55152650}" srcId="{D4A42A8C-53F6-4B5F-86FC-3A9F07126C5F}" destId="{22C63188-365A-4E0F-B750-F154A464FF71}" srcOrd="1" destOrd="0" parTransId="{6B8888A0-BC93-4DBF-A0A3-169C6AF018AD}" sibTransId="{884E3AED-DB91-46EE-8959-3E644EC33D73}"/>
    <dgm:cxn modelId="{560C8773-534C-4705-A1EE-41937922E2BB}" type="presOf" srcId="{450B8FBF-DD33-43FD-92C1-7F22A8DA87BE}" destId="{CCE56CF2-9CA5-41F4-ACE2-58A31AC626F3}" srcOrd="1" destOrd="0" presId="urn:microsoft.com/office/officeart/2005/8/layout/hierarchy2"/>
    <dgm:cxn modelId="{56367C7E-A610-4ED1-98BB-703C3A0C10A7}" type="presOf" srcId="{A7B30998-E66E-4F59-8BE8-294499D617BE}" destId="{2F57C042-9A57-4208-B974-9142E1EA99AA}" srcOrd="0" destOrd="0" presId="urn:microsoft.com/office/officeart/2005/8/layout/hierarchy2"/>
    <dgm:cxn modelId="{21A32FF0-01F8-46D9-82BA-1473262F22DC}" type="presOf" srcId="{1D5BC8F1-2E0E-4E23-976B-D157EB235CA3}" destId="{266245D4-4B6F-48B7-ACB8-9620D9220F2F}" srcOrd="0" destOrd="0" presId="urn:microsoft.com/office/officeart/2005/8/layout/hierarchy2"/>
    <dgm:cxn modelId="{00E2268D-9D76-4B62-B767-54F4ADC361D7}" type="presOf" srcId="{C9481663-AB6B-487C-890B-4398D5F185E5}" destId="{26E2932B-5430-4645-888B-DA369DF7F62B}" srcOrd="1" destOrd="0" presId="urn:microsoft.com/office/officeart/2005/8/layout/hierarchy2"/>
    <dgm:cxn modelId="{74433383-BA77-425A-A17E-D02D04E4AA6C}" type="presOf" srcId="{1EF5932E-1FB1-4B9D-AC5C-0FDC48909DB9}" destId="{E165CBB7-66AE-4EC6-80E0-E30DF0506CDB}" srcOrd="0" destOrd="0" presId="urn:microsoft.com/office/officeart/2005/8/layout/hierarchy2"/>
    <dgm:cxn modelId="{F7283E6C-3557-4304-9753-058537C6CE1D}" type="presOf" srcId="{5C75B5D4-FDAA-4F60-B275-1D168A89ABC0}" destId="{326FD7F1-5747-4022-8D7A-E5F61C9B64A1}" srcOrd="0" destOrd="0" presId="urn:microsoft.com/office/officeart/2005/8/layout/hierarchy2"/>
    <dgm:cxn modelId="{A7A09AE7-62B9-427B-A929-C71E3B30CFA9}" type="presOf" srcId="{26BE926B-8249-40F7-922C-35C09AEE2AD4}" destId="{823B92AB-EA85-4485-9B05-669EEA93F0C1}" srcOrd="1" destOrd="0" presId="urn:microsoft.com/office/officeart/2005/8/layout/hierarchy2"/>
    <dgm:cxn modelId="{1759A845-2319-418C-B02F-F95F47D16EA5}" type="presOf" srcId="{AFD6D0D5-7DA1-4849-BCF1-358DB405C9EB}" destId="{57406C4E-F0E0-4C2E-88C7-F853818F0AAA}" srcOrd="0" destOrd="0" presId="urn:microsoft.com/office/officeart/2005/8/layout/hierarchy2"/>
    <dgm:cxn modelId="{BF41681F-1DEB-44C7-912A-41B92EE04553}" type="presOf" srcId="{A6EC9F04-D2D5-43ED-8CEA-C4C616787019}" destId="{2A4CEBC0-8A6E-4BCA-89E4-920FE7CFDCBD}" srcOrd="0" destOrd="0" presId="urn:microsoft.com/office/officeart/2005/8/layout/hierarchy2"/>
    <dgm:cxn modelId="{429F1028-B978-4A3E-A938-15D5AFF7C726}" srcId="{3E2EDFF0-B0C5-44BC-B3C7-1D5818710969}" destId="{8A6629D2-75B7-4DC1-A6F6-40F3F79D9ACE}" srcOrd="0" destOrd="0" parTransId="{2F008EF4-E292-4825-89ED-CF270EA2D072}" sibTransId="{E49B7160-D058-4ADB-BC0C-9CC9234CCAF7}"/>
    <dgm:cxn modelId="{53560DFC-992A-44B4-B626-0A2225DE9856}" type="presOf" srcId="{2F008EF4-E292-4825-89ED-CF270EA2D072}" destId="{E2783E14-5143-4C51-8BD1-A41BD584723E}" srcOrd="0" destOrd="0" presId="urn:microsoft.com/office/officeart/2005/8/layout/hierarchy2"/>
    <dgm:cxn modelId="{76CF0A07-D52A-4B37-82EF-624FAD05514D}" srcId="{D339A9AB-5078-4334-8276-8D4059F47A81}" destId="{3FBAEB2B-ECC5-4A47-ADC7-9B3F23179AFF}" srcOrd="0" destOrd="0" parTransId="{450B8FBF-DD33-43FD-92C1-7F22A8DA87BE}" sibTransId="{5AC152B8-0CED-4771-B2FD-D06942851A5B}"/>
    <dgm:cxn modelId="{7022D9F0-FDA0-4BAC-BE1A-97E5307BF561}" srcId="{0E08F52D-A8F7-4543-8F24-8D8437E8354F}" destId="{F5328C0A-67B3-43AA-875F-8CD8A1A9B055}" srcOrd="0" destOrd="0" parTransId="{02A5E9C3-7A64-45D6-ACBF-C39456DA2A41}" sibTransId="{4EB57E94-FDF4-4BB3-AAE7-DBC67E14C29E}"/>
    <dgm:cxn modelId="{230F926F-B7B9-4BC7-9EFF-A3C990C6F358}" srcId="{038E1DAB-44C4-4B99-8342-395708B297AB}" destId="{50977EDA-6F09-4D37-A495-031948DBF1AA}" srcOrd="0" destOrd="0" parTransId="{1EF5932E-1FB1-4B9D-AC5C-0FDC48909DB9}" sibTransId="{C9AE8271-8862-4709-84F7-A08E265E70AF}"/>
    <dgm:cxn modelId="{84F56E74-9DE7-4464-A11E-2605C8ED4157}" type="presOf" srcId="{BC16DDBF-FBF0-432B-A9B8-35B21AF6CFD6}" destId="{D19382FD-6662-4264-8D0C-94779523118B}" srcOrd="0" destOrd="0" presId="urn:microsoft.com/office/officeart/2005/8/layout/hierarchy2"/>
    <dgm:cxn modelId="{B0F5039D-7E32-4B93-ABAD-0BBDBC5D0F38}" type="presOf" srcId="{50977EDA-6F09-4D37-A495-031948DBF1AA}" destId="{12319AF0-2E1E-4160-951B-A75CB0BA84BD}" srcOrd="0" destOrd="0" presId="urn:microsoft.com/office/officeart/2005/8/layout/hierarchy2"/>
    <dgm:cxn modelId="{781814E5-1A6B-4821-8169-2BA71B9DF4F5}" type="presOf" srcId="{CE47FE5E-6769-4535-9E4C-3FAA49B5535C}" destId="{0DC9D3A8-1D7C-4487-94D6-D65DF2F2D22B}" srcOrd="0" destOrd="0" presId="urn:microsoft.com/office/officeart/2005/8/layout/hierarchy2"/>
    <dgm:cxn modelId="{A4490123-6D48-413D-BBF2-4D342E9DACB9}" type="presOf" srcId="{450B8FBF-DD33-43FD-92C1-7F22A8DA87BE}" destId="{A96CBC38-C85B-4BC4-B575-757A06B7A92F}" srcOrd="0" destOrd="0" presId="urn:microsoft.com/office/officeart/2005/8/layout/hierarchy2"/>
    <dgm:cxn modelId="{8AFCF13B-B12B-4C9C-91DE-28B53CEC6035}" type="presOf" srcId="{80DC3E32-DA08-4608-A939-87A1E12F5DC9}" destId="{C902E20D-62BA-4672-80AA-652B7A5B9FA8}" srcOrd="0" destOrd="0" presId="urn:microsoft.com/office/officeart/2005/8/layout/hierarchy2"/>
    <dgm:cxn modelId="{39E6187C-61EF-4489-926A-D91AD270EE30}" type="presOf" srcId="{396941C8-95E2-4325-8673-893986F4CD66}" destId="{E027F1D8-6976-47A8-A615-2D39416CA340}" srcOrd="1" destOrd="0" presId="urn:microsoft.com/office/officeart/2005/8/layout/hierarchy2"/>
    <dgm:cxn modelId="{AC72FEB7-106B-48D7-969F-D62DABDE2AF3}" srcId="{7AC735A9-8486-40E5-8ABC-1A0799E3BBDB}" destId="{17F4C2C2-0F82-4595-B4E1-FCF6E5980322}" srcOrd="1" destOrd="0" parTransId="{80DC3E32-DA08-4608-A939-87A1E12F5DC9}" sibTransId="{78D6BC80-11AD-440C-AD6D-11DAFA3A604D}"/>
    <dgm:cxn modelId="{7FD971CA-9941-4E02-A6A8-51AFA3E7DB2D}" type="presOf" srcId="{C9BE823F-01B2-44BE-8F2A-FCAF4152DD62}" destId="{F527FF69-288D-4236-871E-B0679A18583F}" srcOrd="1" destOrd="0" presId="urn:microsoft.com/office/officeart/2005/8/layout/hierarchy2"/>
    <dgm:cxn modelId="{FE7DB8C0-895F-4BCC-BC0B-E1049F48908A}" type="presOf" srcId="{396941C8-95E2-4325-8673-893986F4CD66}" destId="{16D60908-1FCA-48BB-ABAD-7ACDA8F929B7}" srcOrd="0" destOrd="0" presId="urn:microsoft.com/office/officeart/2005/8/layout/hierarchy2"/>
    <dgm:cxn modelId="{41481451-6233-417B-B694-132C845F80FB}" type="presOf" srcId="{C9481663-AB6B-487C-890B-4398D5F185E5}" destId="{80880F5F-4FDB-4CCF-8F31-82B43E0F4AA7}" srcOrd="0" destOrd="0" presId="urn:microsoft.com/office/officeart/2005/8/layout/hierarchy2"/>
    <dgm:cxn modelId="{A61F5EFB-9F4E-43C1-B87C-53F66227489F}" srcId="{F2AE3B37-DD18-4655-8FBF-8B094B5BDA85}" destId="{7AC735A9-8486-40E5-8ABC-1A0799E3BBDB}" srcOrd="0" destOrd="0" parTransId="{1C3FCB1A-CCDD-48FE-8FB6-E1668D59A63C}" sibTransId="{190CD7C0-81D2-4FAB-8911-4DC9F19C131B}"/>
    <dgm:cxn modelId="{C6C5EBEE-0BF3-4F41-9E44-4AF610D09EBA}" type="presOf" srcId="{22C63188-365A-4E0F-B750-F154A464FF71}" destId="{831A5E16-41CB-4C3B-9545-E17534CAE166}" srcOrd="0" destOrd="0" presId="urn:microsoft.com/office/officeart/2005/8/layout/hierarchy2"/>
    <dgm:cxn modelId="{2E770560-AAF4-462A-A2EE-56CA5F3BF700}" type="presOf" srcId="{1E41BE76-12DD-4D84-B696-F0C21A11FD60}" destId="{EECB7906-444B-4DAE-8CA0-901FBD4134FA}" srcOrd="0" destOrd="0" presId="urn:microsoft.com/office/officeart/2005/8/layout/hierarchy2"/>
    <dgm:cxn modelId="{5AF3F1DE-E2D3-4E1F-A141-130D82B7BEC7}" type="presOf" srcId="{777F93A5-CAC6-49CF-B380-6942BAA3DF3D}" destId="{F5E7F016-A74C-454C-A5B8-804A7FEF3430}" srcOrd="0" destOrd="0" presId="urn:microsoft.com/office/officeart/2005/8/layout/hierarchy2"/>
    <dgm:cxn modelId="{68D32F68-5A34-440F-8FF9-24CA2F1D0155}" type="presOf" srcId="{0D946831-358C-4254-8266-A09C670393B6}" destId="{1BD69E00-6C6D-4656-BF0A-9686822CE77D}" srcOrd="0" destOrd="0" presId="urn:microsoft.com/office/officeart/2005/8/layout/hierarchy2"/>
    <dgm:cxn modelId="{D1E94D1E-3CAC-48B6-A890-82092E33D3AC}" type="presOf" srcId="{26BE926B-8249-40F7-922C-35C09AEE2AD4}" destId="{DB5816D2-08E1-41C6-BEA4-AE516ABE6662}" srcOrd="0" destOrd="0" presId="urn:microsoft.com/office/officeart/2005/8/layout/hierarchy2"/>
    <dgm:cxn modelId="{853BC431-8794-471A-ACC1-645D6106E69B}" srcId="{22C63188-365A-4E0F-B750-F154A464FF71}" destId="{09314D19-A695-464A-BA1B-4A180EE2D6F2}" srcOrd="1" destOrd="0" parTransId="{E64FEF2C-970A-4B13-9552-AC7F28AF2FC4}" sibTransId="{5C17E1AA-B268-489F-9597-84FD470002D4}"/>
    <dgm:cxn modelId="{D229C4ED-C96E-4B4B-A479-4B97871965AF}" srcId="{0BEEBC59-4887-4E79-8397-E106038E6EE9}" destId="{0E08F52D-A8F7-4543-8F24-8D8437E8354F}" srcOrd="1" destOrd="0" parTransId="{8B5B627A-A5CC-4F4B-8B70-E13757CB9FDB}" sibTransId="{5CD3B152-369B-444D-AEEF-75C695824ED4}"/>
    <dgm:cxn modelId="{7A41DB84-3FE7-48FA-BD51-42F9857E7902}" type="presOf" srcId="{1C3FCB1A-CCDD-48FE-8FB6-E1668D59A63C}" destId="{BC8DE74E-549E-4BCA-8FE8-005E1FAE6637}" srcOrd="1" destOrd="0" presId="urn:microsoft.com/office/officeart/2005/8/layout/hierarchy2"/>
    <dgm:cxn modelId="{6F7C4F22-16AD-43E6-8AF8-EEC5983DA832}" type="presOf" srcId="{1C3FCB1A-CCDD-48FE-8FB6-E1668D59A63C}" destId="{F217FEAD-8A15-43E0-9A8A-C60DDDD04E12}" srcOrd="0" destOrd="0" presId="urn:microsoft.com/office/officeart/2005/8/layout/hierarchy2"/>
    <dgm:cxn modelId="{C32D2DD6-5A1F-4047-990D-58AE473590DD}" srcId="{933FAE83-875C-4533-83A1-9D590A69490B}" destId="{5A94ED04-F71F-4EF0-B8E2-2BD9CB6A2E24}" srcOrd="0" destOrd="0" parTransId="{C9481663-AB6B-487C-890B-4398D5F185E5}" sibTransId="{DE0233D3-3DE1-4EA2-8DE1-EB41A4711091}"/>
    <dgm:cxn modelId="{D2F29CC9-7833-40CF-9FE5-32C0426F1A87}" srcId="{DB22024F-225C-4784-B90C-4328F4F4C932}" destId="{0DCD6FE1-A74D-4B6A-BBCD-3DE915DEEA84}" srcOrd="0" destOrd="0" parTransId="{756F6D70-7310-473C-9B8A-7AA734D88DE9}" sibTransId="{D3569C30-E57A-4422-98C8-5B13D8A0D991}"/>
    <dgm:cxn modelId="{22365916-E123-4CDB-80E9-D09B8CABB21B}" type="presOf" srcId="{D4A42A8C-53F6-4B5F-86FC-3A9F07126C5F}" destId="{6DA9819B-DC08-4401-9CC1-C878E19C229D}" srcOrd="0" destOrd="0" presId="urn:microsoft.com/office/officeart/2005/8/layout/hierarchy2"/>
    <dgm:cxn modelId="{D85A2205-D78B-45AC-ABD8-9048D6105801}" srcId="{ABA4B68F-00AA-4C47-ACD3-80E286A4DD74}" destId="{3920EDDD-3EE0-4FAC-AF98-BBD0DBA3A31B}" srcOrd="0" destOrd="0" parTransId="{8F898690-6C1A-4B5C-9872-0165F4C48E83}" sibTransId="{DB77803A-4B5E-49F8-ACE4-D7484634338E}"/>
    <dgm:cxn modelId="{905FFB96-4425-49DC-B519-F4AB0051D825}" type="presOf" srcId="{80DC3E32-DA08-4608-A939-87A1E12F5DC9}" destId="{7E33966C-AC1E-4621-940B-BEA50B9C7F88}" srcOrd="1" destOrd="0" presId="urn:microsoft.com/office/officeart/2005/8/layout/hierarchy2"/>
    <dgm:cxn modelId="{CA7B7AB4-C7D8-4860-8820-58678EB4F5DC}" srcId="{38D76CD0-F050-442B-97B7-BAEE8EE2C908}" destId="{934E934F-E13E-47E1-888B-DEFD0886EFB7}" srcOrd="0" destOrd="0" parTransId="{AE14862C-17DB-4617-9E5E-D526A0C6F7AD}" sibTransId="{95D1FC23-74EA-4D04-8CE8-5DE7611CE7AD}"/>
    <dgm:cxn modelId="{E6BD47A7-3349-487B-983D-F5DEBEC9EB71}" type="presOf" srcId="{8B5B627A-A5CC-4F4B-8B70-E13757CB9FDB}" destId="{BE1EA5C7-AEDD-4477-A16A-4343A8D2DFA6}" srcOrd="0" destOrd="0" presId="urn:microsoft.com/office/officeart/2005/8/layout/hierarchy2"/>
    <dgm:cxn modelId="{8B7BD840-719E-4E1B-BBB1-11AA0A766DE3}" srcId="{0BEEBC59-4887-4E79-8397-E106038E6EE9}" destId="{ABA4B68F-00AA-4C47-ACD3-80E286A4DD74}" srcOrd="0" destOrd="0" parTransId="{A92F4169-0EA3-4B1F-83F4-0ABAEB0E52CE}" sibTransId="{57334B37-7BEC-44A6-98EF-4C4852055FBA}"/>
    <dgm:cxn modelId="{698C985A-F8A1-446C-9175-912E22E65A04}" type="presOf" srcId="{8A6629D2-75B7-4DC1-A6F6-40F3F79D9ACE}" destId="{5F53168A-C5F7-4D46-9321-A13FB14A79CB}" srcOrd="0" destOrd="0" presId="urn:microsoft.com/office/officeart/2005/8/layout/hierarchy2"/>
    <dgm:cxn modelId="{D4AD69C6-4269-4343-8846-544B398F0789}" srcId="{1D5BC8F1-2E0E-4E23-976B-D157EB235CA3}" destId="{0BEEBC59-4887-4E79-8397-E106038E6EE9}" srcOrd="1" destOrd="0" parTransId="{A6EC9F04-D2D5-43ED-8CEA-C4C616787019}" sibTransId="{CD0F8075-189E-45D1-AD14-516FEF73FA23}"/>
    <dgm:cxn modelId="{8EC0515B-688B-488C-B1A1-59533B29F47E}" srcId="{F2AE3B37-DD18-4655-8FBF-8B094B5BDA85}" destId="{6B8BD168-1096-4A85-AE2E-38521AE3F219}" srcOrd="2" destOrd="0" parTransId="{F91EAD8E-BB7B-43CF-9BF4-FADA74322B98}" sibTransId="{771F1C55-6FA1-4E53-A0F2-97B3D4BABF69}"/>
    <dgm:cxn modelId="{5D40DE87-9C17-4024-821F-9D13C8A26522}" type="presOf" srcId="{C9BE823F-01B2-44BE-8F2A-FCAF4152DD62}" destId="{EAE1E475-EB3F-4C6B-A1A8-F406F062B697}" srcOrd="0" destOrd="0" presId="urn:microsoft.com/office/officeart/2005/8/layout/hierarchy2"/>
    <dgm:cxn modelId="{9BCB36A4-6D83-4368-842C-650486933195}" type="presOf" srcId="{934E934F-E13E-47E1-888B-DEFD0886EFB7}" destId="{B3FC1479-2473-4E7D-9E61-CA89C673D21F}" srcOrd="0" destOrd="0" presId="urn:microsoft.com/office/officeart/2005/8/layout/hierarchy2"/>
    <dgm:cxn modelId="{5ED1B99A-E854-41F5-8D7E-27FA69047364}" srcId="{09314D19-A695-464A-BA1B-4A180EE2D6F2}" destId="{0D946831-358C-4254-8266-A09C670393B6}" srcOrd="0" destOrd="0" parTransId="{B1619D9C-BB91-4C31-BC18-C3295A0FACC9}" sibTransId="{167FC6A0-A3F8-405D-A70E-E875DE08BBCF}"/>
    <dgm:cxn modelId="{AB0A5E72-FB06-42E6-85B1-1F893BC82738}" type="presOf" srcId="{0E08F52D-A8F7-4543-8F24-8D8437E8354F}" destId="{DBF817A4-E00C-41E2-8043-CB4416B37900}" srcOrd="0" destOrd="0" presId="urn:microsoft.com/office/officeart/2005/8/layout/hierarchy2"/>
    <dgm:cxn modelId="{DBE70CD0-B79E-4A18-A565-B26792CA0878}" type="presOf" srcId="{8F898690-6C1A-4B5C-9872-0165F4C48E83}" destId="{036C05F7-345B-402C-B803-F5911687B8B0}" srcOrd="0" destOrd="0" presId="urn:microsoft.com/office/officeart/2005/8/layout/hierarchy2"/>
    <dgm:cxn modelId="{09D696FA-EF95-4E66-8235-5A90FF7B6AB4}" type="presOf" srcId="{E7D2C3F1-B571-4A01-9CB5-2981A332F2CB}" destId="{036DFDC5-79A0-48E3-A702-27F6F699CE11}" srcOrd="1" destOrd="0" presId="urn:microsoft.com/office/officeart/2005/8/layout/hierarchy2"/>
    <dgm:cxn modelId="{CD614DDA-3B71-45E0-AC40-3D3496F1794E}" type="presOf" srcId="{09314D19-A695-464A-BA1B-4A180EE2D6F2}" destId="{1B77A183-63A6-4DC1-9533-CF54EEDD7D4A}" srcOrd="0" destOrd="0" presId="urn:microsoft.com/office/officeart/2005/8/layout/hierarchy2"/>
    <dgm:cxn modelId="{49847E75-24D0-4C48-90C3-18E8B0FE95B0}" type="presOf" srcId="{38D76CD0-F050-442B-97B7-BAEE8EE2C908}" destId="{F18AF909-2C4E-49EB-99C3-3162CF6892E4}" srcOrd="0" destOrd="0" presId="urn:microsoft.com/office/officeart/2005/8/layout/hierarchy2"/>
    <dgm:cxn modelId="{785242BF-B89F-4097-AC17-9E74DF0DA33D}" srcId="{22C63188-365A-4E0F-B750-F154A464FF71}" destId="{933FAE83-875C-4533-83A1-9D590A69490B}" srcOrd="2" destOrd="0" parTransId="{1E41BE76-12DD-4D84-B696-F0C21A11FD60}" sibTransId="{EADCBE70-2D63-4390-B27D-B4C15D2DC26F}"/>
    <dgm:cxn modelId="{142B8760-19AF-47A5-809B-6DBEDAC70383}" type="presOf" srcId="{6C5BBE3A-4075-4AAC-AB14-E75667077E0E}" destId="{46557D72-C05F-42D2-8095-EC744B388E7D}" srcOrd="0" destOrd="0" presId="urn:microsoft.com/office/officeart/2005/8/layout/hierarchy2"/>
    <dgm:cxn modelId="{B8C3AF24-54C2-4C39-ABC9-C80F1F583B19}" type="presOf" srcId="{3E2EDFF0-B0C5-44BC-B3C7-1D5818710969}" destId="{3A9C3E22-3E27-421B-B884-AF8BFDB93D20}" srcOrd="0" destOrd="0" presId="urn:microsoft.com/office/officeart/2005/8/layout/hierarchy2"/>
    <dgm:cxn modelId="{C5FE68E6-17E9-4ABA-8F9E-0AFCEEF4A324}" type="presOf" srcId="{2F008EF4-E292-4825-89ED-CF270EA2D072}" destId="{64CA3A37-7D7A-4D8A-9513-AFFC25A00009}" srcOrd="1" destOrd="0" presId="urn:microsoft.com/office/officeart/2005/8/layout/hierarchy2"/>
    <dgm:cxn modelId="{6349B433-531F-4DDC-B85C-78BB06369F82}" srcId="{E7BE4422-C7C2-465F-B0CB-81F43798BE88}" destId="{A7B30998-E66E-4F59-8BE8-294499D617BE}" srcOrd="1" destOrd="0" parTransId="{6C5BBE3A-4075-4AAC-AB14-E75667077E0E}" sibTransId="{B5744342-BC8C-4DBD-8E08-AF96EB005802}"/>
    <dgm:cxn modelId="{9C381DFC-2CFC-47BF-80FE-06C79F5FE712}" type="presOf" srcId="{6B8888A0-BC93-4DBF-A0A3-169C6AF018AD}" destId="{E11355E2-9FC8-48E0-B921-89DCEE222BE0}" srcOrd="1" destOrd="0" presId="urn:microsoft.com/office/officeart/2005/8/layout/hierarchy2"/>
    <dgm:cxn modelId="{A4538F5C-17AA-4327-BFBD-AF2B910F37B8}" type="presOf" srcId="{F91EAD8E-BB7B-43CF-9BF4-FADA74322B98}" destId="{6B0798D1-C0B8-4555-9417-DBBD03DCD29D}" srcOrd="0" destOrd="0" presId="urn:microsoft.com/office/officeart/2005/8/layout/hierarchy2"/>
    <dgm:cxn modelId="{BF32BE4F-2663-4E8A-B5A3-65FD0128E22B}" type="presOf" srcId="{A6EC9F04-D2D5-43ED-8CEA-C4C616787019}" destId="{440B1D1B-FECD-4894-AF20-538B2D2CF794}" srcOrd="1" destOrd="0" presId="urn:microsoft.com/office/officeart/2005/8/layout/hierarchy2"/>
    <dgm:cxn modelId="{5A91ED96-AA1B-44DD-9D6B-BC2DD57DC7AE}" type="presOf" srcId="{565A9D60-A7EC-43FA-A0BF-42432A5EFC16}" destId="{747EE347-8FAC-47B6-BDCB-0F57C780B90C}" srcOrd="0" destOrd="0" presId="urn:microsoft.com/office/officeart/2005/8/layout/hierarchy2"/>
    <dgm:cxn modelId="{60B972B4-705D-493A-A457-20C7226AFA35}" type="presOf" srcId="{E64FEF2C-970A-4B13-9552-AC7F28AF2FC4}" destId="{F10536A3-D9A0-4464-A721-801DE51B8C1A}" srcOrd="1" destOrd="0" presId="urn:microsoft.com/office/officeart/2005/8/layout/hierarchy2"/>
    <dgm:cxn modelId="{D2535436-2A93-4C37-B396-A7880B7D40E7}" srcId="{0DCD6FE1-A74D-4B6A-BBCD-3DE915DEEA84}" destId="{F2AE3B37-DD18-4655-8FBF-8B094B5BDA85}" srcOrd="1" destOrd="0" parTransId="{AFD6D0D5-7DA1-4849-BCF1-358DB405C9EB}" sibTransId="{A9076471-72F0-4E68-9AB1-7DA04A607820}"/>
    <dgm:cxn modelId="{1DB59405-BF3F-4835-8930-25E032839445}" type="presOf" srcId="{8F898690-6C1A-4B5C-9872-0165F4C48E83}" destId="{F468719D-9336-48C2-B178-D16EAD52ECDD}" srcOrd="1" destOrd="0" presId="urn:microsoft.com/office/officeart/2005/8/layout/hierarchy2"/>
    <dgm:cxn modelId="{264564E2-DEC1-453F-9D3C-88DEB47579BF}" type="presOf" srcId="{9AD22114-56DF-4E32-8284-B6EBA3D094F6}" destId="{9345A1C5-BDB9-4C5F-9D76-257B63CB6CE6}" srcOrd="0" destOrd="0" presId="urn:microsoft.com/office/officeart/2005/8/layout/hierarchy2"/>
    <dgm:cxn modelId="{CA3FE973-4077-4268-8CF7-FD8FC8717A19}" type="presOf" srcId="{8B5B627A-A5CC-4F4B-8B70-E13757CB9FDB}" destId="{EAA290B0-5199-4266-BF2F-E24CF875B73D}" srcOrd="1" destOrd="0" presId="urn:microsoft.com/office/officeart/2005/8/layout/hierarchy2"/>
    <dgm:cxn modelId="{E116576D-FFB6-4D19-84D6-1F3404C48666}" type="presOf" srcId="{AE14862C-17DB-4617-9E5E-D526A0C6F7AD}" destId="{F1122103-CA28-4622-8F8B-98E0CD820971}" srcOrd="1" destOrd="0" presId="urn:microsoft.com/office/officeart/2005/8/layout/hierarchy2"/>
    <dgm:cxn modelId="{99F2B86D-2A4C-4A44-BB0C-592618DFF4BC}" type="presOf" srcId="{B1619D9C-BB91-4C31-BC18-C3295A0FACC9}" destId="{E0031EBB-49BB-4609-8257-2076ECD26731}" srcOrd="0" destOrd="0" presId="urn:microsoft.com/office/officeart/2005/8/layout/hierarchy2"/>
    <dgm:cxn modelId="{96D4CF4C-FAA4-4FD4-845E-3B647BC26D82}" type="presOf" srcId="{8E520709-1854-476C-BEFB-9107A2CC20CE}" destId="{59F77382-12F6-4D0A-80B3-A070D63D6144}" srcOrd="1" destOrd="0" presId="urn:microsoft.com/office/officeart/2005/8/layout/hierarchy2"/>
    <dgm:cxn modelId="{F68444DB-E503-41AA-8D2B-9F61A4CFE648}" type="presOf" srcId="{6B8BD168-1096-4A85-AE2E-38521AE3F219}" destId="{19A9B972-8675-4DBD-B5B2-9CDB0285A51E}" srcOrd="0" destOrd="0" presId="urn:microsoft.com/office/officeart/2005/8/layout/hierarchy2"/>
    <dgm:cxn modelId="{D9FEB95A-D904-4C60-8378-55A790B9C4AB}" type="presOf" srcId="{E7BE4422-C7C2-465F-B0CB-81F43798BE88}" destId="{47F27950-67DF-41D3-A5BB-4E22D92A9527}" srcOrd="0" destOrd="0" presId="urn:microsoft.com/office/officeart/2005/8/layout/hierarchy2"/>
    <dgm:cxn modelId="{D42948A7-A138-4F83-A043-500538523E8B}" type="presOf" srcId="{A92F4169-0EA3-4B1F-83F4-0ABAEB0E52CE}" destId="{DC510C27-797C-4630-8289-BB6F9341BD75}" srcOrd="1" destOrd="0" presId="urn:microsoft.com/office/officeart/2005/8/layout/hierarchy2"/>
    <dgm:cxn modelId="{B6652E62-07E2-4A60-8D12-4E8BC5E03E9E}" type="presOf" srcId="{F4A474D4-ECA0-4FB0-8E5E-7FF5206A4095}" destId="{34D29BBF-7602-4C58-BF01-5A41CC6CB0C7}" srcOrd="0" destOrd="0" presId="urn:microsoft.com/office/officeart/2005/8/layout/hierarchy2"/>
    <dgm:cxn modelId="{19D724EA-65FB-4F60-80AA-0D448CC2A48F}" type="presOf" srcId="{933FAE83-875C-4533-83A1-9D590A69490B}" destId="{A3B00652-6F91-4FA6-9AE0-6F9DDA015A05}" srcOrd="0" destOrd="0" presId="urn:microsoft.com/office/officeart/2005/8/layout/hierarchy2"/>
    <dgm:cxn modelId="{18CA6841-9894-4989-8465-8752DBB0BD3B}" srcId="{7AC735A9-8486-40E5-8ABC-1A0799E3BBDB}" destId="{038E1DAB-44C4-4B99-8342-395708B297AB}" srcOrd="0" destOrd="0" parTransId="{B44C7D11-EA58-4415-A1D1-E80783EC2705}" sibTransId="{901F0A14-7545-45EA-8581-F9BECC7E30E4}"/>
    <dgm:cxn modelId="{34659097-1AA8-45E4-B9E9-A1F825E6F071}" type="presOf" srcId="{ABA4B68F-00AA-4C47-ACD3-80E286A4DD74}" destId="{5365163B-9B68-4C4E-84BE-9328356F22E8}" srcOrd="0" destOrd="0" presId="urn:microsoft.com/office/officeart/2005/8/layout/hierarchy2"/>
    <dgm:cxn modelId="{F955C462-F8DC-41C5-8160-F49DF3506DCA}" type="presOf" srcId="{02A5E9C3-7A64-45D6-ACBF-C39456DA2A41}" destId="{97E7F99A-F3D1-438A-A6A3-77E77DE761C4}" srcOrd="1" destOrd="0" presId="urn:microsoft.com/office/officeart/2005/8/layout/hierarchy2"/>
    <dgm:cxn modelId="{CF4526F4-7B80-43EA-9E75-C9F66AF5A254}" type="presOf" srcId="{6C5BBE3A-4075-4AAC-AB14-E75667077E0E}" destId="{5DEA8F3A-3324-4FA6-BF73-8C85F0AAF4D1}" srcOrd="1" destOrd="0" presId="urn:microsoft.com/office/officeart/2005/8/layout/hierarchy2"/>
    <dgm:cxn modelId="{C132732C-6E10-413E-86E5-E3648100B6EB}" type="presOf" srcId="{B44C7D11-EA58-4415-A1D1-E80783EC2705}" destId="{DDA2326B-F287-4AC1-A315-DBEE269BD00C}" srcOrd="1" destOrd="0" presId="urn:microsoft.com/office/officeart/2005/8/layout/hierarchy2"/>
    <dgm:cxn modelId="{BBAE13FE-8269-46B8-B849-6B3AFF79FD32}" type="presOf" srcId="{F458CDFA-0B9A-4852-88CB-C71171419907}" destId="{69099A66-F52A-403F-9BA7-AA7303BA46C2}" srcOrd="0" destOrd="0" presId="urn:microsoft.com/office/officeart/2005/8/layout/hierarchy2"/>
    <dgm:cxn modelId="{6848FA74-B38B-4292-9387-0260835E2129}" type="presOf" srcId="{8E520709-1854-476C-BEFB-9107A2CC20CE}" destId="{5D066182-72E8-4390-93AD-B7D27D7B0268}" srcOrd="0" destOrd="0" presId="urn:microsoft.com/office/officeart/2005/8/layout/hierarchy2"/>
    <dgm:cxn modelId="{35AE5EC4-7636-4C4E-82AC-95BD9C9135E4}" type="presOf" srcId="{3920EDDD-3EE0-4FAC-AF98-BBD0DBA3A31B}" destId="{B68A7CDE-872A-4887-A15B-12686FD44DCC}" srcOrd="0" destOrd="0" presId="urn:microsoft.com/office/officeart/2005/8/layout/hierarchy2"/>
    <dgm:cxn modelId="{40F9E5A9-EC7D-4C75-970C-65AFAFC1C76A}" type="presOf" srcId="{F4A474D4-ECA0-4FB0-8E5E-7FF5206A4095}" destId="{525D85DD-9CCF-4A70-BA98-E4777D5ED3CB}" srcOrd="1" destOrd="0" presId="urn:microsoft.com/office/officeart/2005/8/layout/hierarchy2"/>
    <dgm:cxn modelId="{1EB158E5-B535-4462-B459-62E683514EA6}" type="presOf" srcId="{01FF4AF3-098E-4CA7-98FB-9B8738E4CEBC}" destId="{2A805E66-2004-484C-92AF-9C4DD59718C9}" srcOrd="0" destOrd="0" presId="urn:microsoft.com/office/officeart/2005/8/layout/hierarchy2"/>
    <dgm:cxn modelId="{82CCF6D9-7288-4B0E-AE1F-3FB818D1B4FB}" type="presOf" srcId="{8C4A8686-8696-4342-8A52-162DEE1C4D2E}" destId="{2AE368E9-B1FD-478A-95FA-8FC746CFA2B1}" srcOrd="0" destOrd="0" presId="urn:microsoft.com/office/officeart/2005/8/layout/hierarchy2"/>
    <dgm:cxn modelId="{19D515D0-C05E-4A67-B7D7-0C336F6B2AE7}" type="presOf" srcId="{1C07D721-B298-4AF5-99BC-6A93BB274CA5}" destId="{AC33AA39-824A-46C3-AAE7-039DE154B699}" srcOrd="1" destOrd="0" presId="urn:microsoft.com/office/officeart/2005/8/layout/hierarchy2"/>
    <dgm:cxn modelId="{75A01990-92D0-489E-8BB7-AAF84F786229}" type="presOf" srcId="{A0F625E7-BCE9-4DAD-9851-8E605E8A0BF5}" destId="{3D071919-837B-4521-80D6-BB53506A8BE4}" srcOrd="0" destOrd="0" presId="urn:microsoft.com/office/officeart/2005/8/layout/hierarchy2"/>
    <dgm:cxn modelId="{5A0AB8AE-E895-4194-8F48-7649253451C0}" srcId="{22C63188-365A-4E0F-B750-F154A464FF71}" destId="{E448B1EA-EC83-42F3-97FC-A6A444ACF2BC}" srcOrd="0" destOrd="0" parTransId="{30BB0C6F-7A4D-4566-9E56-DD46734B39A9}" sibTransId="{97F9D401-B2A3-423F-91CA-3BC2487658EC}"/>
    <dgm:cxn modelId="{4E6E0515-CA78-4220-9024-01D00C85695E}" type="presOf" srcId="{AFD6D0D5-7DA1-4849-BCF1-358DB405C9EB}" destId="{5DE87F7F-836E-4A19-954F-8E23DF18B65E}" srcOrd="1" destOrd="0" presId="urn:microsoft.com/office/officeart/2005/8/layout/hierarchy2"/>
    <dgm:cxn modelId="{7DA0A83F-6191-4566-8953-468843FD1F41}" type="presOf" srcId="{5A94ED04-F71F-4EF0-B8E2-2BD9CB6A2E24}" destId="{2226CC08-DBD7-4104-8840-B69DBA5DCFE6}" srcOrd="0" destOrd="0" presId="urn:microsoft.com/office/officeart/2005/8/layout/hierarchy2"/>
    <dgm:cxn modelId="{6BB90B3B-3854-41A4-84FF-7489FE59BC12}" type="presOf" srcId="{02A5E9C3-7A64-45D6-ACBF-C39456DA2A41}" destId="{44A53407-32D7-4A77-A4F2-8F2D7B830D0D}" srcOrd="0" destOrd="0" presId="urn:microsoft.com/office/officeart/2005/8/layout/hierarchy2"/>
    <dgm:cxn modelId="{109E4D4C-9BFB-42E3-BE5B-CC5238CA64BC}" type="presOf" srcId="{7AC735A9-8486-40E5-8ABC-1A0799E3BBDB}" destId="{9D0ED847-898D-4584-B9A9-CBA527251203}" srcOrd="0" destOrd="0" presId="urn:microsoft.com/office/officeart/2005/8/layout/hierarchy2"/>
    <dgm:cxn modelId="{EBDA7646-8D9D-4227-AF8D-11D8B83F5AAB}" srcId="{6B8BD168-1096-4A85-AE2E-38521AE3F219}" destId="{3E2EDFF0-B0C5-44BC-B3C7-1D5818710969}" srcOrd="1" destOrd="0" parTransId="{777F93A5-CAC6-49CF-B380-6942BAA3DF3D}" sibTransId="{CFA87753-7BA2-4557-8B76-206379BC38EA}"/>
    <dgm:cxn modelId="{084C89F3-C967-48C5-8447-77D93253F50E}" type="presOf" srcId="{E64FEF2C-970A-4B13-9552-AC7F28AF2FC4}" destId="{6CC197DC-4B5B-4E37-AB93-F03D760D2149}" srcOrd="0" destOrd="0" presId="urn:microsoft.com/office/officeart/2005/8/layout/hierarchy2"/>
    <dgm:cxn modelId="{D386D2AE-DFE3-416E-A34C-4A478FA387A9}" type="presOf" srcId="{AE14862C-17DB-4617-9E5E-D526A0C6F7AD}" destId="{8653ED28-455B-478F-AEB6-AD51331FDDD8}" srcOrd="0" destOrd="0" presId="urn:microsoft.com/office/officeart/2005/8/layout/hierarchy2"/>
    <dgm:cxn modelId="{43955184-1228-4678-A0AC-F6DF0E9B252E}" type="presOf" srcId="{B44C7D11-EA58-4415-A1D1-E80783EC2705}" destId="{433D092F-9B70-43CD-A192-9E4F997CFA67}" srcOrd="0" destOrd="0" presId="urn:microsoft.com/office/officeart/2005/8/layout/hierarchy2"/>
    <dgm:cxn modelId="{2D51A13F-7931-47A5-9953-550B0209842A}" srcId="{E448B1EA-EC83-42F3-97FC-A6A444ACF2BC}" destId="{8C4A8686-8696-4342-8A52-162DEE1C4D2E}" srcOrd="0" destOrd="0" parTransId="{CE47FE5E-6769-4535-9E4C-3FAA49B5535C}" sibTransId="{8E0DF119-1EA3-4AEB-8A07-90959B202FD1}"/>
    <dgm:cxn modelId="{661A5602-09F0-47BE-92EB-14240BB861E5}" type="presOf" srcId="{F458CDFA-0B9A-4852-88CB-C71171419907}" destId="{FC073CE4-2AD0-4177-95D9-11F7AB424E94}" srcOrd="1" destOrd="0" presId="urn:microsoft.com/office/officeart/2005/8/layout/hierarchy2"/>
    <dgm:cxn modelId="{77F6728E-3C1B-420A-857A-A05D90AC2FCF}" srcId="{12FF9180-F63F-42A0-A476-1AF99097422B}" destId="{A0F625E7-BCE9-4DAD-9851-8E605E8A0BF5}" srcOrd="0" destOrd="0" parTransId="{E7D2C3F1-B571-4A01-9CB5-2981A332F2CB}" sibTransId="{87534E12-FF65-40D2-9DF5-26AD6927936F}"/>
    <dgm:cxn modelId="{37A65013-62DA-42A7-9167-8FF7AC6B6AF0}" srcId="{F2AE3B37-DD18-4655-8FBF-8B094B5BDA85}" destId="{01FF4AF3-098E-4CA7-98FB-9B8738E4CEBC}" srcOrd="3" destOrd="0" parTransId="{8E520709-1854-476C-BEFB-9107A2CC20CE}" sibTransId="{91978726-DBDE-4142-94A7-EC15EF1A8DBE}"/>
    <dgm:cxn modelId="{95746731-5F24-487F-B63C-8F94CBBFA5CA}" srcId="{6B8BD168-1096-4A85-AE2E-38521AE3F219}" destId="{38D76CD0-F050-442B-97B7-BAEE8EE2C908}" srcOrd="0" destOrd="0" parTransId="{1C07D721-B298-4AF5-99BC-6A93BB274CA5}" sibTransId="{382EB340-269C-42DC-96F8-1CD96FFF5E10}"/>
    <dgm:cxn modelId="{9C76CD4F-5AA1-413B-9A0A-8DC3BC1B6D8F}" type="presOf" srcId="{8986B514-DA54-4249-91A7-AD599016D2C4}" destId="{BF52B8CA-2B81-45A9-B7B4-F26947BDE6EB}" srcOrd="0" destOrd="0" presId="urn:microsoft.com/office/officeart/2005/8/layout/hierarchy2"/>
    <dgm:cxn modelId="{1E0081E3-7E0C-4D52-BAAE-38E7A1F885FF}" type="presOf" srcId="{0DCD6FE1-A74D-4B6A-BBCD-3DE915DEEA84}" destId="{26913E06-9DC7-4BBC-9170-498BEA44AA25}" srcOrd="0" destOrd="0" presId="urn:microsoft.com/office/officeart/2005/8/layout/hierarchy2"/>
    <dgm:cxn modelId="{04344EE6-6A39-444E-AB90-5A7D6D2941A7}" type="presOf" srcId="{17F4C2C2-0F82-4595-B4E1-FCF6E5980322}" destId="{B63FBFB7-7F5E-43EE-95D3-8E84F5FCBDA4}" srcOrd="0" destOrd="0" presId="urn:microsoft.com/office/officeart/2005/8/layout/hierarchy2"/>
    <dgm:cxn modelId="{00EA9968-00F8-4540-8D52-2E921893303A}" type="presOf" srcId="{4625A0B6-4F9D-4C35-8789-61519641D8C6}" destId="{0F1E77B5-3FBB-432A-AC84-A7C54BD460D7}" srcOrd="1" destOrd="0" presId="urn:microsoft.com/office/officeart/2005/8/layout/hierarchy2"/>
    <dgm:cxn modelId="{1EF60DAE-8913-48F4-BD3B-16743371F890}" type="presOf" srcId="{F2AE3B37-DD18-4655-8FBF-8B094B5BDA85}" destId="{76F8786B-2854-4895-B412-5DF030C443E4}" srcOrd="0" destOrd="0" presId="urn:microsoft.com/office/officeart/2005/8/layout/hierarchy2"/>
    <dgm:cxn modelId="{AA00C7AD-7653-476D-90DE-A7EA3226BE33}" type="presOf" srcId="{F91EAD8E-BB7B-43CF-9BF4-FADA74322B98}" destId="{5A42E4AD-B731-4F63-BDEB-69980E66088B}" srcOrd="1" destOrd="0" presId="urn:microsoft.com/office/officeart/2005/8/layout/hierarchy2"/>
    <dgm:cxn modelId="{A9BA2238-11F7-433F-AD25-3B70C78D3F67}" type="presOf" srcId="{D339A9AB-5078-4334-8276-8D4059F47A81}" destId="{E633C98E-B9EA-405F-A9E0-730ADED4BD4F}" srcOrd="0" destOrd="0" presId="urn:microsoft.com/office/officeart/2005/8/layout/hierarchy2"/>
    <dgm:cxn modelId="{4114C893-1F2B-4A75-A379-3D9822BE53C8}" type="presOf" srcId="{CE47FE5E-6769-4535-9E4C-3FAA49B5535C}" destId="{F7FFA0B5-F01B-4960-8743-2E1F2B85EE4F}" srcOrd="1" destOrd="0" presId="urn:microsoft.com/office/officeart/2005/8/layout/hierarchy2"/>
    <dgm:cxn modelId="{699C77FC-F2B0-46F8-AE6D-9AE42F7BDDE8}" srcId="{0DCD6FE1-A74D-4B6A-BBCD-3DE915DEEA84}" destId="{E7BE4422-C7C2-465F-B0CB-81F43798BE88}" srcOrd="0" destOrd="0" parTransId="{4625A0B6-4F9D-4C35-8789-61519641D8C6}" sibTransId="{DC89B092-8B92-4A61-B09A-0A1460CBDD11}"/>
    <dgm:cxn modelId="{BD5FEC80-7134-421E-BF78-BA870BDF720A}" type="presOf" srcId="{B1619D9C-BB91-4C31-BC18-C3295A0FACC9}" destId="{BEF85F49-2238-4B1D-867D-A2DE567AE2DC}" srcOrd="1" destOrd="0" presId="urn:microsoft.com/office/officeart/2005/8/layout/hierarchy2"/>
    <dgm:cxn modelId="{A650BD7E-9CF5-4E0E-99E5-736D24580AFB}" type="presOf" srcId="{1C07D721-B298-4AF5-99BC-6A93BB274CA5}" destId="{A63C7903-A809-4A2C-92A4-52621DE6CE51}" srcOrd="0" destOrd="0" presId="urn:microsoft.com/office/officeart/2005/8/layout/hierarchy2"/>
    <dgm:cxn modelId="{DCA156F0-EFC6-4AA3-A22C-992CA09A44DF}" type="presParOf" srcId="{242521CE-099C-4C43-A5B3-400AA319ED1D}" destId="{C6702C48-1CEA-4657-BD86-0E9106BA7D13}" srcOrd="0" destOrd="0" presId="urn:microsoft.com/office/officeart/2005/8/layout/hierarchy2"/>
    <dgm:cxn modelId="{46A71F4F-9908-48E2-AF08-11A58FE2B2ED}" type="presParOf" srcId="{C6702C48-1CEA-4657-BD86-0E9106BA7D13}" destId="{26913E06-9DC7-4BBC-9170-498BEA44AA25}" srcOrd="0" destOrd="0" presId="urn:microsoft.com/office/officeart/2005/8/layout/hierarchy2"/>
    <dgm:cxn modelId="{8640DE05-D14E-4C9E-A6E8-CCC5C5DECE38}" type="presParOf" srcId="{C6702C48-1CEA-4657-BD86-0E9106BA7D13}" destId="{E1CF528F-E776-4DDA-8C56-15C354245251}" srcOrd="1" destOrd="0" presId="urn:microsoft.com/office/officeart/2005/8/layout/hierarchy2"/>
    <dgm:cxn modelId="{3FEF5F5B-C3F6-41B9-94BA-C2D7B2CE006C}" type="presParOf" srcId="{E1CF528F-E776-4DDA-8C56-15C354245251}" destId="{05BAE654-8871-4C83-A010-24A5113EAC94}" srcOrd="0" destOrd="0" presId="urn:microsoft.com/office/officeart/2005/8/layout/hierarchy2"/>
    <dgm:cxn modelId="{F19D4C87-ED12-40B2-8C7C-5F08F546ED23}" type="presParOf" srcId="{05BAE654-8871-4C83-A010-24A5113EAC94}" destId="{0F1E77B5-3FBB-432A-AC84-A7C54BD460D7}" srcOrd="0" destOrd="0" presId="urn:microsoft.com/office/officeart/2005/8/layout/hierarchy2"/>
    <dgm:cxn modelId="{70A5A1EB-FB99-456E-812D-FB8EB422782B}" type="presParOf" srcId="{E1CF528F-E776-4DDA-8C56-15C354245251}" destId="{6AD2AD9D-4277-4029-A00F-E81DE1AE1B20}" srcOrd="1" destOrd="0" presId="urn:microsoft.com/office/officeart/2005/8/layout/hierarchy2"/>
    <dgm:cxn modelId="{233A8F82-C9E1-4B0C-88F3-2CE08E3336DE}" type="presParOf" srcId="{6AD2AD9D-4277-4029-A00F-E81DE1AE1B20}" destId="{47F27950-67DF-41D3-A5BB-4E22D92A9527}" srcOrd="0" destOrd="0" presId="urn:microsoft.com/office/officeart/2005/8/layout/hierarchy2"/>
    <dgm:cxn modelId="{0750A92F-F710-4997-9215-9F782E7471FC}" type="presParOf" srcId="{6AD2AD9D-4277-4029-A00F-E81DE1AE1B20}" destId="{39EC07CB-C3BC-4C7B-8E24-411177596102}" srcOrd="1" destOrd="0" presId="urn:microsoft.com/office/officeart/2005/8/layout/hierarchy2"/>
    <dgm:cxn modelId="{02785A56-D826-40D0-9AF6-B4B801D2708E}" type="presParOf" srcId="{39EC07CB-C3BC-4C7B-8E24-411177596102}" destId="{747EE347-8FAC-47B6-BDCB-0F57C780B90C}" srcOrd="0" destOrd="0" presId="urn:microsoft.com/office/officeart/2005/8/layout/hierarchy2"/>
    <dgm:cxn modelId="{7676C4FA-F10A-4271-B013-66BB0F06189F}" type="presParOf" srcId="{747EE347-8FAC-47B6-BDCB-0F57C780B90C}" destId="{B2D5A975-B1D6-4E11-AA5E-7EE10513C3CE}" srcOrd="0" destOrd="0" presId="urn:microsoft.com/office/officeart/2005/8/layout/hierarchy2"/>
    <dgm:cxn modelId="{CAA9F8BF-CF51-4DFC-B6C4-9C6BA2417293}" type="presParOf" srcId="{39EC07CB-C3BC-4C7B-8E24-411177596102}" destId="{1B1BD0E1-321E-4BBD-AE8E-F410B114FCD8}" srcOrd="1" destOrd="0" presId="urn:microsoft.com/office/officeart/2005/8/layout/hierarchy2"/>
    <dgm:cxn modelId="{EC18B52D-64C1-4AB5-ADB4-5A5D1CE38788}" type="presParOf" srcId="{1B1BD0E1-321E-4BBD-AE8E-F410B114FCD8}" destId="{266245D4-4B6F-48B7-ACB8-9620D9220F2F}" srcOrd="0" destOrd="0" presId="urn:microsoft.com/office/officeart/2005/8/layout/hierarchy2"/>
    <dgm:cxn modelId="{F418B876-74B7-40C7-A40C-170D127935C6}" type="presParOf" srcId="{1B1BD0E1-321E-4BBD-AE8E-F410B114FCD8}" destId="{69489257-96A4-4E98-9F49-6F7D2C645406}" srcOrd="1" destOrd="0" presId="urn:microsoft.com/office/officeart/2005/8/layout/hierarchy2"/>
    <dgm:cxn modelId="{DFE1FD05-6B60-4560-90FF-C4F30B286A43}" type="presParOf" srcId="{69489257-96A4-4E98-9F49-6F7D2C645406}" destId="{EAE1E475-EB3F-4C6B-A1A8-F406F062B697}" srcOrd="0" destOrd="0" presId="urn:microsoft.com/office/officeart/2005/8/layout/hierarchy2"/>
    <dgm:cxn modelId="{AE839AC1-8CB7-4749-892A-642A9AAB42B7}" type="presParOf" srcId="{EAE1E475-EB3F-4C6B-A1A8-F406F062B697}" destId="{F527FF69-288D-4236-871E-B0679A18583F}" srcOrd="0" destOrd="0" presId="urn:microsoft.com/office/officeart/2005/8/layout/hierarchy2"/>
    <dgm:cxn modelId="{E6C4DE5F-E18A-4A6D-A49D-C0A5B13A3E53}" type="presParOf" srcId="{69489257-96A4-4E98-9F49-6F7D2C645406}" destId="{69B36822-861E-4CC4-AE70-0F1C292AE63F}" srcOrd="1" destOrd="0" presId="urn:microsoft.com/office/officeart/2005/8/layout/hierarchy2"/>
    <dgm:cxn modelId="{E9A11AEB-D195-473D-8C2A-D8D84DAF18DD}" type="presParOf" srcId="{69B36822-861E-4CC4-AE70-0F1C292AE63F}" destId="{E633C98E-B9EA-405F-A9E0-730ADED4BD4F}" srcOrd="0" destOrd="0" presId="urn:microsoft.com/office/officeart/2005/8/layout/hierarchy2"/>
    <dgm:cxn modelId="{0BDDFE60-A31B-4E61-B043-1BD4D984DDD8}" type="presParOf" srcId="{69B36822-861E-4CC4-AE70-0F1C292AE63F}" destId="{6A8EDDD7-8BD4-4C66-95E2-61051C2FB04E}" srcOrd="1" destOrd="0" presId="urn:microsoft.com/office/officeart/2005/8/layout/hierarchy2"/>
    <dgm:cxn modelId="{A61C4BC7-7890-4E34-807D-12E267C60267}" type="presParOf" srcId="{6A8EDDD7-8BD4-4C66-95E2-61051C2FB04E}" destId="{A96CBC38-C85B-4BC4-B575-757A06B7A92F}" srcOrd="0" destOrd="0" presId="urn:microsoft.com/office/officeart/2005/8/layout/hierarchy2"/>
    <dgm:cxn modelId="{6C6DDDB2-10EB-4D21-8ADE-CA66ADC7E792}" type="presParOf" srcId="{A96CBC38-C85B-4BC4-B575-757A06B7A92F}" destId="{CCE56CF2-9CA5-41F4-ACE2-58A31AC626F3}" srcOrd="0" destOrd="0" presId="urn:microsoft.com/office/officeart/2005/8/layout/hierarchy2"/>
    <dgm:cxn modelId="{1531E07D-2489-439D-8400-2D0653AA26B8}" type="presParOf" srcId="{6A8EDDD7-8BD4-4C66-95E2-61051C2FB04E}" destId="{FA7B8741-6227-4852-98E3-2B8849213C20}" srcOrd="1" destOrd="0" presId="urn:microsoft.com/office/officeart/2005/8/layout/hierarchy2"/>
    <dgm:cxn modelId="{07BACD61-12EF-4C64-98F3-27682CA9661C}" type="presParOf" srcId="{FA7B8741-6227-4852-98E3-2B8849213C20}" destId="{69D12524-2FAA-4CA1-BFCE-9C803473E6CC}" srcOrd="0" destOrd="0" presId="urn:microsoft.com/office/officeart/2005/8/layout/hierarchy2"/>
    <dgm:cxn modelId="{4225B52D-E4CD-4515-A273-3A4B5F12C735}" type="presParOf" srcId="{FA7B8741-6227-4852-98E3-2B8849213C20}" destId="{A60B51E8-9109-4852-826E-03A745BF4612}" srcOrd="1" destOrd="0" presId="urn:microsoft.com/office/officeart/2005/8/layout/hierarchy2"/>
    <dgm:cxn modelId="{98E85D24-760B-4CA3-ABF5-F984F372C7C7}" type="presParOf" srcId="{69489257-96A4-4E98-9F49-6F7D2C645406}" destId="{2A4CEBC0-8A6E-4BCA-89E4-920FE7CFDCBD}" srcOrd="2" destOrd="0" presId="urn:microsoft.com/office/officeart/2005/8/layout/hierarchy2"/>
    <dgm:cxn modelId="{FE3F83F6-C3CE-47A3-A0D5-4FE59F04A762}" type="presParOf" srcId="{2A4CEBC0-8A6E-4BCA-89E4-920FE7CFDCBD}" destId="{440B1D1B-FECD-4894-AF20-538B2D2CF794}" srcOrd="0" destOrd="0" presId="urn:microsoft.com/office/officeart/2005/8/layout/hierarchy2"/>
    <dgm:cxn modelId="{A189E923-B8E3-400D-97C1-29B7724B9A58}" type="presParOf" srcId="{69489257-96A4-4E98-9F49-6F7D2C645406}" destId="{09B19429-6A08-47E0-BD00-7FF9540E9457}" srcOrd="3" destOrd="0" presId="urn:microsoft.com/office/officeart/2005/8/layout/hierarchy2"/>
    <dgm:cxn modelId="{1B4CEA9A-A536-41B2-8544-91886D3A95F6}" type="presParOf" srcId="{09B19429-6A08-47E0-BD00-7FF9540E9457}" destId="{E9B50C45-1397-47FB-B8DB-895D433A76BB}" srcOrd="0" destOrd="0" presId="urn:microsoft.com/office/officeart/2005/8/layout/hierarchy2"/>
    <dgm:cxn modelId="{F32BA07E-F2A5-4051-BB61-7179D7DF0A03}" type="presParOf" srcId="{09B19429-6A08-47E0-BD00-7FF9540E9457}" destId="{147218C8-35F2-4D1B-8933-60A8B2603076}" srcOrd="1" destOrd="0" presId="urn:microsoft.com/office/officeart/2005/8/layout/hierarchy2"/>
    <dgm:cxn modelId="{4C7E7BB6-A1A1-44C9-A0F3-E8FBB5E012AD}" type="presParOf" srcId="{147218C8-35F2-4D1B-8933-60A8B2603076}" destId="{12C71B13-F8A1-4D45-B88F-238DAAFC7BE0}" srcOrd="0" destOrd="0" presId="urn:microsoft.com/office/officeart/2005/8/layout/hierarchy2"/>
    <dgm:cxn modelId="{1FD93711-8F91-4D6C-855B-85394A86E173}" type="presParOf" srcId="{12C71B13-F8A1-4D45-B88F-238DAAFC7BE0}" destId="{DC510C27-797C-4630-8289-BB6F9341BD75}" srcOrd="0" destOrd="0" presId="urn:microsoft.com/office/officeart/2005/8/layout/hierarchy2"/>
    <dgm:cxn modelId="{B06E6571-6493-4F94-97D0-56B564420A1C}" type="presParOf" srcId="{147218C8-35F2-4D1B-8933-60A8B2603076}" destId="{BB132F3D-7EB9-4E4E-B1F5-06CEC4EFA822}" srcOrd="1" destOrd="0" presId="urn:microsoft.com/office/officeart/2005/8/layout/hierarchy2"/>
    <dgm:cxn modelId="{B48AB607-2448-41BA-BE9A-BBA6DA3A6D0A}" type="presParOf" srcId="{BB132F3D-7EB9-4E4E-B1F5-06CEC4EFA822}" destId="{5365163B-9B68-4C4E-84BE-9328356F22E8}" srcOrd="0" destOrd="0" presId="urn:microsoft.com/office/officeart/2005/8/layout/hierarchy2"/>
    <dgm:cxn modelId="{100C6F11-F2C3-40D4-A7F3-5C15EBD9A7BA}" type="presParOf" srcId="{BB132F3D-7EB9-4E4E-B1F5-06CEC4EFA822}" destId="{CF529F7D-587B-4FC1-A70A-1E3369981423}" srcOrd="1" destOrd="0" presId="urn:microsoft.com/office/officeart/2005/8/layout/hierarchy2"/>
    <dgm:cxn modelId="{16879182-544B-430D-AE21-987D1D08FA26}" type="presParOf" srcId="{CF529F7D-587B-4FC1-A70A-1E3369981423}" destId="{036C05F7-345B-402C-B803-F5911687B8B0}" srcOrd="0" destOrd="0" presId="urn:microsoft.com/office/officeart/2005/8/layout/hierarchy2"/>
    <dgm:cxn modelId="{6CD578C4-76EC-4105-803F-E29EACDABECF}" type="presParOf" srcId="{036C05F7-345B-402C-B803-F5911687B8B0}" destId="{F468719D-9336-48C2-B178-D16EAD52ECDD}" srcOrd="0" destOrd="0" presId="urn:microsoft.com/office/officeart/2005/8/layout/hierarchy2"/>
    <dgm:cxn modelId="{65BEC66A-8904-4238-B267-D23A9BE7BD9A}" type="presParOf" srcId="{CF529F7D-587B-4FC1-A70A-1E3369981423}" destId="{5410FD55-7F09-45CC-9D47-631A567C16EF}" srcOrd="1" destOrd="0" presId="urn:microsoft.com/office/officeart/2005/8/layout/hierarchy2"/>
    <dgm:cxn modelId="{2472215F-7C57-4315-B16C-293E1BD16637}" type="presParOf" srcId="{5410FD55-7F09-45CC-9D47-631A567C16EF}" destId="{B68A7CDE-872A-4887-A15B-12686FD44DCC}" srcOrd="0" destOrd="0" presId="urn:microsoft.com/office/officeart/2005/8/layout/hierarchy2"/>
    <dgm:cxn modelId="{0D054B9F-2733-472B-8A18-E0033DE85834}" type="presParOf" srcId="{5410FD55-7F09-45CC-9D47-631A567C16EF}" destId="{192BA51E-4EB6-4B96-A4DF-DD3FEAED9D6F}" srcOrd="1" destOrd="0" presId="urn:microsoft.com/office/officeart/2005/8/layout/hierarchy2"/>
    <dgm:cxn modelId="{5BF289B3-26A7-4F17-9C77-84328D202E94}" type="presParOf" srcId="{147218C8-35F2-4D1B-8933-60A8B2603076}" destId="{BE1EA5C7-AEDD-4477-A16A-4343A8D2DFA6}" srcOrd="2" destOrd="0" presId="urn:microsoft.com/office/officeart/2005/8/layout/hierarchy2"/>
    <dgm:cxn modelId="{D4A8077B-0130-40D1-8E01-51039B50E7F6}" type="presParOf" srcId="{BE1EA5C7-AEDD-4477-A16A-4343A8D2DFA6}" destId="{EAA290B0-5199-4266-BF2F-E24CF875B73D}" srcOrd="0" destOrd="0" presId="urn:microsoft.com/office/officeart/2005/8/layout/hierarchy2"/>
    <dgm:cxn modelId="{AE051816-1BBB-4643-BA90-33CD93A2B58A}" type="presParOf" srcId="{147218C8-35F2-4D1B-8933-60A8B2603076}" destId="{08C24156-5AD3-4AC0-94F5-143E099924EF}" srcOrd="3" destOrd="0" presId="urn:microsoft.com/office/officeart/2005/8/layout/hierarchy2"/>
    <dgm:cxn modelId="{6E322622-93A1-4BE7-B725-AC247E9D2DDC}" type="presParOf" srcId="{08C24156-5AD3-4AC0-94F5-143E099924EF}" destId="{DBF817A4-E00C-41E2-8043-CB4416B37900}" srcOrd="0" destOrd="0" presId="urn:microsoft.com/office/officeart/2005/8/layout/hierarchy2"/>
    <dgm:cxn modelId="{A69BE219-2C57-48C3-8241-C7FFA202EC9D}" type="presParOf" srcId="{08C24156-5AD3-4AC0-94F5-143E099924EF}" destId="{4A06EB99-B3AD-4176-A86E-47415F5D0FCC}" srcOrd="1" destOrd="0" presId="urn:microsoft.com/office/officeart/2005/8/layout/hierarchy2"/>
    <dgm:cxn modelId="{1EBEC4F9-DF52-4518-B9EA-2BD9C82F0495}" type="presParOf" srcId="{4A06EB99-B3AD-4176-A86E-47415F5D0FCC}" destId="{44A53407-32D7-4A77-A4F2-8F2D7B830D0D}" srcOrd="0" destOrd="0" presId="urn:microsoft.com/office/officeart/2005/8/layout/hierarchy2"/>
    <dgm:cxn modelId="{46C84964-27B2-4069-8C64-6ECD3189949B}" type="presParOf" srcId="{44A53407-32D7-4A77-A4F2-8F2D7B830D0D}" destId="{97E7F99A-F3D1-438A-A6A3-77E77DE761C4}" srcOrd="0" destOrd="0" presId="urn:microsoft.com/office/officeart/2005/8/layout/hierarchy2"/>
    <dgm:cxn modelId="{E01CB067-4C59-4F67-8CCC-9D592B0D73D7}" type="presParOf" srcId="{4A06EB99-B3AD-4176-A86E-47415F5D0FCC}" destId="{F95993F0-EF8F-4457-A094-30D6D3488817}" srcOrd="1" destOrd="0" presId="urn:microsoft.com/office/officeart/2005/8/layout/hierarchy2"/>
    <dgm:cxn modelId="{E57D04BE-8053-4BF3-9185-E5DD5CB4CEC3}" type="presParOf" srcId="{F95993F0-EF8F-4457-A094-30D6D3488817}" destId="{9827D1C1-F45E-401B-9B3A-977BA5A778BE}" srcOrd="0" destOrd="0" presId="urn:microsoft.com/office/officeart/2005/8/layout/hierarchy2"/>
    <dgm:cxn modelId="{EDC288B2-7553-4C2C-85B3-6FE592476388}" type="presParOf" srcId="{F95993F0-EF8F-4457-A094-30D6D3488817}" destId="{A8C66179-7740-4B98-A509-B77774CBB9F6}" srcOrd="1" destOrd="0" presId="urn:microsoft.com/office/officeart/2005/8/layout/hierarchy2"/>
    <dgm:cxn modelId="{AE14BB8E-2F02-4E9E-90AD-B64D00C7FD06}" type="presParOf" srcId="{39EC07CB-C3BC-4C7B-8E24-411177596102}" destId="{46557D72-C05F-42D2-8095-EC744B388E7D}" srcOrd="2" destOrd="0" presId="urn:microsoft.com/office/officeart/2005/8/layout/hierarchy2"/>
    <dgm:cxn modelId="{EE3E6A7B-20D3-45D4-8A11-C85D6086B591}" type="presParOf" srcId="{46557D72-C05F-42D2-8095-EC744B388E7D}" destId="{5DEA8F3A-3324-4FA6-BF73-8C85F0AAF4D1}" srcOrd="0" destOrd="0" presId="urn:microsoft.com/office/officeart/2005/8/layout/hierarchy2"/>
    <dgm:cxn modelId="{B794430E-1FAC-49A3-AAA0-91204775AD6F}" type="presParOf" srcId="{39EC07CB-C3BC-4C7B-8E24-411177596102}" destId="{BD4FCC86-11FA-419B-A188-1460056454A1}" srcOrd="3" destOrd="0" presId="urn:microsoft.com/office/officeart/2005/8/layout/hierarchy2"/>
    <dgm:cxn modelId="{26945D48-0686-44F8-AB0B-CDB66AB5BBEB}" type="presParOf" srcId="{BD4FCC86-11FA-419B-A188-1460056454A1}" destId="{2F57C042-9A57-4208-B974-9142E1EA99AA}" srcOrd="0" destOrd="0" presId="urn:microsoft.com/office/officeart/2005/8/layout/hierarchy2"/>
    <dgm:cxn modelId="{AD4F4962-9A64-44E3-ABCE-843E903A6C4B}" type="presParOf" srcId="{BD4FCC86-11FA-419B-A188-1460056454A1}" destId="{AA948350-80A0-4AF0-98A4-6058ED64D60A}" srcOrd="1" destOrd="0" presId="urn:microsoft.com/office/officeart/2005/8/layout/hierarchy2"/>
    <dgm:cxn modelId="{123CD1FA-C26E-4358-9FF8-83F51688553E}" type="presParOf" srcId="{AA948350-80A0-4AF0-98A4-6058ED64D60A}" destId="{16D60908-1FCA-48BB-ABAD-7ACDA8F929B7}" srcOrd="0" destOrd="0" presId="urn:microsoft.com/office/officeart/2005/8/layout/hierarchy2"/>
    <dgm:cxn modelId="{85237B8F-CF9D-4E66-92A5-382EE1B981CA}" type="presParOf" srcId="{16D60908-1FCA-48BB-ABAD-7ACDA8F929B7}" destId="{E027F1D8-6976-47A8-A615-2D39416CA340}" srcOrd="0" destOrd="0" presId="urn:microsoft.com/office/officeart/2005/8/layout/hierarchy2"/>
    <dgm:cxn modelId="{197DAA0B-6B57-43A3-B677-EF2B7229926E}" type="presParOf" srcId="{AA948350-80A0-4AF0-98A4-6058ED64D60A}" destId="{22700050-EC4D-49F1-8DDD-0ABFE4F5C7C7}" srcOrd="1" destOrd="0" presId="urn:microsoft.com/office/officeart/2005/8/layout/hierarchy2"/>
    <dgm:cxn modelId="{7FEA2907-4440-4BA9-986C-4450DBAA9E4D}" type="presParOf" srcId="{22700050-EC4D-49F1-8DDD-0ABFE4F5C7C7}" destId="{326FD7F1-5747-4022-8D7A-E5F61C9B64A1}" srcOrd="0" destOrd="0" presId="urn:microsoft.com/office/officeart/2005/8/layout/hierarchy2"/>
    <dgm:cxn modelId="{A06081B5-4388-48C8-8E2E-CB6C1DED9262}" type="presParOf" srcId="{22700050-EC4D-49F1-8DDD-0ABFE4F5C7C7}" destId="{D1370C4E-C42C-4DAE-B408-3ECFB8B080C0}" srcOrd="1" destOrd="0" presId="urn:microsoft.com/office/officeart/2005/8/layout/hierarchy2"/>
    <dgm:cxn modelId="{21708709-0AA6-4658-959A-2251ABF82004}" type="presParOf" srcId="{E1CF528F-E776-4DDA-8C56-15C354245251}" destId="{57406C4E-F0E0-4C2E-88C7-F853818F0AAA}" srcOrd="2" destOrd="0" presId="urn:microsoft.com/office/officeart/2005/8/layout/hierarchy2"/>
    <dgm:cxn modelId="{69F2104D-B14A-4E3E-B810-943FE08B9B00}" type="presParOf" srcId="{57406C4E-F0E0-4C2E-88C7-F853818F0AAA}" destId="{5DE87F7F-836E-4A19-954F-8E23DF18B65E}" srcOrd="0" destOrd="0" presId="urn:microsoft.com/office/officeart/2005/8/layout/hierarchy2"/>
    <dgm:cxn modelId="{0F123A9B-0F8A-43E9-BEED-A22522DF7FF1}" type="presParOf" srcId="{E1CF528F-E776-4DDA-8C56-15C354245251}" destId="{55781799-068A-488F-82C3-914E8D6B383E}" srcOrd="3" destOrd="0" presId="urn:microsoft.com/office/officeart/2005/8/layout/hierarchy2"/>
    <dgm:cxn modelId="{FA326AEA-3FBC-4E47-8D39-08D49A57396B}" type="presParOf" srcId="{55781799-068A-488F-82C3-914E8D6B383E}" destId="{76F8786B-2854-4895-B412-5DF030C443E4}" srcOrd="0" destOrd="0" presId="urn:microsoft.com/office/officeart/2005/8/layout/hierarchy2"/>
    <dgm:cxn modelId="{EF81A111-F28E-4361-956E-0C3C841A1702}" type="presParOf" srcId="{55781799-068A-488F-82C3-914E8D6B383E}" destId="{2804E46C-0982-4FEA-B7F0-FDB12C81D576}" srcOrd="1" destOrd="0" presId="urn:microsoft.com/office/officeart/2005/8/layout/hierarchy2"/>
    <dgm:cxn modelId="{B00F5949-7503-46A5-93AD-A9CC69699BA6}" type="presParOf" srcId="{2804E46C-0982-4FEA-B7F0-FDB12C81D576}" destId="{F217FEAD-8A15-43E0-9A8A-C60DDDD04E12}" srcOrd="0" destOrd="0" presId="urn:microsoft.com/office/officeart/2005/8/layout/hierarchy2"/>
    <dgm:cxn modelId="{5B205397-F6D4-4791-8E40-E8B27F1E4980}" type="presParOf" srcId="{F217FEAD-8A15-43E0-9A8A-C60DDDD04E12}" destId="{BC8DE74E-549E-4BCA-8FE8-005E1FAE6637}" srcOrd="0" destOrd="0" presId="urn:microsoft.com/office/officeart/2005/8/layout/hierarchy2"/>
    <dgm:cxn modelId="{1BAF3919-BB75-4F61-A9E8-03EC441FC056}" type="presParOf" srcId="{2804E46C-0982-4FEA-B7F0-FDB12C81D576}" destId="{B98A9D89-3225-455E-910A-55A8E2FC24EF}" srcOrd="1" destOrd="0" presId="urn:microsoft.com/office/officeart/2005/8/layout/hierarchy2"/>
    <dgm:cxn modelId="{D88547A3-74FA-497E-A382-173992E52F8F}" type="presParOf" srcId="{B98A9D89-3225-455E-910A-55A8E2FC24EF}" destId="{9D0ED847-898D-4584-B9A9-CBA527251203}" srcOrd="0" destOrd="0" presId="urn:microsoft.com/office/officeart/2005/8/layout/hierarchy2"/>
    <dgm:cxn modelId="{ACDD9547-F2FC-4D08-AB41-5BE985B85680}" type="presParOf" srcId="{B98A9D89-3225-455E-910A-55A8E2FC24EF}" destId="{AC99476B-7FC1-4E3F-85FB-203DD13B49A4}" srcOrd="1" destOrd="0" presId="urn:microsoft.com/office/officeart/2005/8/layout/hierarchy2"/>
    <dgm:cxn modelId="{5703C56B-37B6-4FA5-8DF4-39A2BBF5DC83}" type="presParOf" srcId="{AC99476B-7FC1-4E3F-85FB-203DD13B49A4}" destId="{433D092F-9B70-43CD-A192-9E4F997CFA67}" srcOrd="0" destOrd="0" presId="urn:microsoft.com/office/officeart/2005/8/layout/hierarchy2"/>
    <dgm:cxn modelId="{51E18781-3CF9-4A84-9078-E8D2D296B01C}" type="presParOf" srcId="{433D092F-9B70-43CD-A192-9E4F997CFA67}" destId="{DDA2326B-F287-4AC1-A315-DBEE269BD00C}" srcOrd="0" destOrd="0" presId="urn:microsoft.com/office/officeart/2005/8/layout/hierarchy2"/>
    <dgm:cxn modelId="{D93CFBB7-96FC-42BB-AEA3-B6213C1608A8}" type="presParOf" srcId="{AC99476B-7FC1-4E3F-85FB-203DD13B49A4}" destId="{EFC4B445-7D68-4C67-8690-21324D4E05FC}" srcOrd="1" destOrd="0" presId="urn:microsoft.com/office/officeart/2005/8/layout/hierarchy2"/>
    <dgm:cxn modelId="{22D7E9F6-80BE-4F4A-AD11-84A56DC09DA1}" type="presParOf" srcId="{EFC4B445-7D68-4C67-8690-21324D4E05FC}" destId="{F2233773-0BFA-4D0E-A571-BCE2B82552E7}" srcOrd="0" destOrd="0" presId="urn:microsoft.com/office/officeart/2005/8/layout/hierarchy2"/>
    <dgm:cxn modelId="{E1EA3302-E8C8-48B5-952B-1E8CA1233396}" type="presParOf" srcId="{EFC4B445-7D68-4C67-8690-21324D4E05FC}" destId="{15B9C463-9BAA-4535-8996-901097162B10}" srcOrd="1" destOrd="0" presId="urn:microsoft.com/office/officeart/2005/8/layout/hierarchy2"/>
    <dgm:cxn modelId="{24AD2415-4B1C-446B-8717-1F8F6A725B1E}" type="presParOf" srcId="{15B9C463-9BAA-4535-8996-901097162B10}" destId="{E165CBB7-66AE-4EC6-80E0-E30DF0506CDB}" srcOrd="0" destOrd="0" presId="urn:microsoft.com/office/officeart/2005/8/layout/hierarchy2"/>
    <dgm:cxn modelId="{318A3521-223D-42DD-A938-D76FE98B1617}" type="presParOf" srcId="{E165CBB7-66AE-4EC6-80E0-E30DF0506CDB}" destId="{B1C2F695-14E4-431E-8CB7-CC319541FEB0}" srcOrd="0" destOrd="0" presId="urn:microsoft.com/office/officeart/2005/8/layout/hierarchy2"/>
    <dgm:cxn modelId="{A16F567B-53C9-492B-B4A7-098B5DF80273}" type="presParOf" srcId="{15B9C463-9BAA-4535-8996-901097162B10}" destId="{A697AA89-0A48-40C7-8581-63C552432329}" srcOrd="1" destOrd="0" presId="urn:microsoft.com/office/officeart/2005/8/layout/hierarchy2"/>
    <dgm:cxn modelId="{52B929D6-376D-4982-BE31-27A645BAD90E}" type="presParOf" srcId="{A697AA89-0A48-40C7-8581-63C552432329}" destId="{12319AF0-2E1E-4160-951B-A75CB0BA84BD}" srcOrd="0" destOrd="0" presId="urn:microsoft.com/office/officeart/2005/8/layout/hierarchy2"/>
    <dgm:cxn modelId="{39300EDD-9FD8-48F4-8EC7-986B849A51B5}" type="presParOf" srcId="{A697AA89-0A48-40C7-8581-63C552432329}" destId="{11C5C232-41A4-410D-8627-B32121AFD483}" srcOrd="1" destOrd="0" presId="urn:microsoft.com/office/officeart/2005/8/layout/hierarchy2"/>
    <dgm:cxn modelId="{C7A4248F-D2B6-49FF-AEBF-5ECA7D78E108}" type="presParOf" srcId="{AC99476B-7FC1-4E3F-85FB-203DD13B49A4}" destId="{C902E20D-62BA-4672-80AA-652B7A5B9FA8}" srcOrd="2" destOrd="0" presId="urn:microsoft.com/office/officeart/2005/8/layout/hierarchy2"/>
    <dgm:cxn modelId="{B8BF6E45-B303-4451-A9A7-A81025C0E5AA}" type="presParOf" srcId="{C902E20D-62BA-4672-80AA-652B7A5B9FA8}" destId="{7E33966C-AC1E-4621-940B-BEA50B9C7F88}" srcOrd="0" destOrd="0" presId="urn:microsoft.com/office/officeart/2005/8/layout/hierarchy2"/>
    <dgm:cxn modelId="{1DCE0C25-DDFD-40D8-95EA-44C6D5B6F237}" type="presParOf" srcId="{AC99476B-7FC1-4E3F-85FB-203DD13B49A4}" destId="{2B25FB10-30AE-45F2-A7C6-15831A8D3B51}" srcOrd="3" destOrd="0" presId="urn:microsoft.com/office/officeart/2005/8/layout/hierarchy2"/>
    <dgm:cxn modelId="{0E0DC7DC-EC2C-441C-890D-E12961677DA4}" type="presParOf" srcId="{2B25FB10-30AE-45F2-A7C6-15831A8D3B51}" destId="{B63FBFB7-7F5E-43EE-95D3-8E84F5FCBDA4}" srcOrd="0" destOrd="0" presId="urn:microsoft.com/office/officeart/2005/8/layout/hierarchy2"/>
    <dgm:cxn modelId="{C13D7A85-B9C7-4041-85A0-0729A2D4B664}" type="presParOf" srcId="{2B25FB10-30AE-45F2-A7C6-15831A8D3B51}" destId="{65D86F44-7F3E-41DC-9BF8-1D805D907B27}" srcOrd="1" destOrd="0" presId="urn:microsoft.com/office/officeart/2005/8/layout/hierarchy2"/>
    <dgm:cxn modelId="{08ED11A2-63E6-4404-A266-67B18057AF6A}" type="presParOf" srcId="{65D86F44-7F3E-41DC-9BF8-1D805D907B27}" destId="{34D29BBF-7602-4C58-BF01-5A41CC6CB0C7}" srcOrd="0" destOrd="0" presId="urn:microsoft.com/office/officeart/2005/8/layout/hierarchy2"/>
    <dgm:cxn modelId="{8DFBED95-E630-44FF-A652-B8427E3BD476}" type="presParOf" srcId="{34D29BBF-7602-4C58-BF01-5A41CC6CB0C7}" destId="{525D85DD-9CCF-4A70-BA98-E4777D5ED3CB}" srcOrd="0" destOrd="0" presId="urn:microsoft.com/office/officeart/2005/8/layout/hierarchy2"/>
    <dgm:cxn modelId="{19B59F0C-15C6-424F-8360-BB046F478BB4}" type="presParOf" srcId="{65D86F44-7F3E-41DC-9BF8-1D805D907B27}" destId="{2DDCA831-8FAD-4B5A-8093-73D50463B559}" srcOrd="1" destOrd="0" presId="urn:microsoft.com/office/officeart/2005/8/layout/hierarchy2"/>
    <dgm:cxn modelId="{4EE0E4F9-D00B-456A-BFC9-7A8B69AFAB36}" type="presParOf" srcId="{2DDCA831-8FAD-4B5A-8093-73D50463B559}" destId="{D19382FD-6662-4264-8D0C-94779523118B}" srcOrd="0" destOrd="0" presId="urn:microsoft.com/office/officeart/2005/8/layout/hierarchy2"/>
    <dgm:cxn modelId="{C0153018-1DBF-417D-B74F-EDFA247C3696}" type="presParOf" srcId="{2DDCA831-8FAD-4B5A-8093-73D50463B559}" destId="{05BFCD33-8181-4300-9C1A-5C244DC74FE9}" srcOrd="1" destOrd="0" presId="urn:microsoft.com/office/officeart/2005/8/layout/hierarchy2"/>
    <dgm:cxn modelId="{966C8C38-DB01-4893-A699-7FECED328864}" type="presParOf" srcId="{2804E46C-0982-4FEA-B7F0-FDB12C81D576}" destId="{69099A66-F52A-403F-9BA7-AA7303BA46C2}" srcOrd="2" destOrd="0" presId="urn:microsoft.com/office/officeart/2005/8/layout/hierarchy2"/>
    <dgm:cxn modelId="{C3D7605D-1F26-48F3-B31B-BEF3F2EB7794}" type="presParOf" srcId="{69099A66-F52A-403F-9BA7-AA7303BA46C2}" destId="{FC073CE4-2AD0-4177-95D9-11F7AB424E94}" srcOrd="0" destOrd="0" presId="urn:microsoft.com/office/officeart/2005/8/layout/hierarchy2"/>
    <dgm:cxn modelId="{443F8860-A97B-4E17-B94D-4E9AAC85CF3D}" type="presParOf" srcId="{2804E46C-0982-4FEA-B7F0-FDB12C81D576}" destId="{DB8931D3-3AD4-4D87-A207-F94E66121078}" srcOrd="3" destOrd="0" presId="urn:microsoft.com/office/officeart/2005/8/layout/hierarchy2"/>
    <dgm:cxn modelId="{A6B0A988-B925-499E-91F4-2C32374B1D25}" type="presParOf" srcId="{DB8931D3-3AD4-4D87-A207-F94E66121078}" destId="{6DA9819B-DC08-4401-9CC1-C878E19C229D}" srcOrd="0" destOrd="0" presId="urn:microsoft.com/office/officeart/2005/8/layout/hierarchy2"/>
    <dgm:cxn modelId="{940B8E40-B38F-4042-92E8-2620881DAC15}" type="presParOf" srcId="{DB8931D3-3AD4-4D87-A207-F94E66121078}" destId="{2556ED3B-5B90-4A78-A454-FF4A0FE6FE41}" srcOrd="1" destOrd="0" presId="urn:microsoft.com/office/officeart/2005/8/layout/hierarchy2"/>
    <dgm:cxn modelId="{FD50743B-7384-4F58-A6DE-87CF99076378}" type="presParOf" srcId="{2556ED3B-5B90-4A78-A454-FF4A0FE6FE41}" destId="{DB5816D2-08E1-41C6-BEA4-AE516ABE6662}" srcOrd="0" destOrd="0" presId="urn:microsoft.com/office/officeart/2005/8/layout/hierarchy2"/>
    <dgm:cxn modelId="{80E83DEA-874B-47C1-B119-A04A83DD73AA}" type="presParOf" srcId="{DB5816D2-08E1-41C6-BEA4-AE516ABE6662}" destId="{823B92AB-EA85-4485-9B05-669EEA93F0C1}" srcOrd="0" destOrd="0" presId="urn:microsoft.com/office/officeart/2005/8/layout/hierarchy2"/>
    <dgm:cxn modelId="{07157A81-971E-4515-BDFA-7F4A47905550}" type="presParOf" srcId="{2556ED3B-5B90-4A78-A454-FF4A0FE6FE41}" destId="{EE13FB97-8BF2-4B1B-96CA-3CAAC055318C}" srcOrd="1" destOrd="0" presId="urn:microsoft.com/office/officeart/2005/8/layout/hierarchy2"/>
    <dgm:cxn modelId="{3E2BD071-22C5-4C1A-9D01-0052804BA635}" type="presParOf" srcId="{EE13FB97-8BF2-4B1B-96CA-3CAAC055318C}" destId="{584F27A0-2C44-43BE-953C-8F6F2A204350}" srcOrd="0" destOrd="0" presId="urn:microsoft.com/office/officeart/2005/8/layout/hierarchy2"/>
    <dgm:cxn modelId="{C310371D-C181-4DFA-BC99-E52F400030F9}" type="presParOf" srcId="{EE13FB97-8BF2-4B1B-96CA-3CAAC055318C}" destId="{B5C29D9F-BDFD-473F-BBCA-2A1460864579}" srcOrd="1" destOrd="0" presId="urn:microsoft.com/office/officeart/2005/8/layout/hierarchy2"/>
    <dgm:cxn modelId="{E5C3CD52-D514-44EB-AE32-D38C17C4EE23}" type="presParOf" srcId="{B5C29D9F-BDFD-473F-BBCA-2A1460864579}" destId="{C22E26B6-4142-4046-AB35-8ADDB1BE62CC}" srcOrd="0" destOrd="0" presId="urn:microsoft.com/office/officeart/2005/8/layout/hierarchy2"/>
    <dgm:cxn modelId="{F3B20899-DFC7-4C71-8AFD-98EDF5511DBE}" type="presParOf" srcId="{C22E26B6-4142-4046-AB35-8ADDB1BE62CC}" destId="{036DFDC5-79A0-48E3-A702-27F6F699CE11}" srcOrd="0" destOrd="0" presId="urn:microsoft.com/office/officeart/2005/8/layout/hierarchy2"/>
    <dgm:cxn modelId="{A0A3407C-FC6E-4CD1-B7F8-D8B68ACBEDAA}" type="presParOf" srcId="{B5C29D9F-BDFD-473F-BBCA-2A1460864579}" destId="{0CA5CCAB-FA14-46DA-851C-B8595F4D8A15}" srcOrd="1" destOrd="0" presId="urn:microsoft.com/office/officeart/2005/8/layout/hierarchy2"/>
    <dgm:cxn modelId="{F65C0243-7213-4EFA-90C5-9A651DC4A308}" type="presParOf" srcId="{0CA5CCAB-FA14-46DA-851C-B8595F4D8A15}" destId="{3D071919-837B-4521-80D6-BB53506A8BE4}" srcOrd="0" destOrd="0" presId="urn:microsoft.com/office/officeart/2005/8/layout/hierarchy2"/>
    <dgm:cxn modelId="{669C0825-D5F8-4A82-A8CB-9720C8F08B3A}" type="presParOf" srcId="{0CA5CCAB-FA14-46DA-851C-B8595F4D8A15}" destId="{BA2FD76B-FD19-484A-8D83-0D3064456247}" srcOrd="1" destOrd="0" presId="urn:microsoft.com/office/officeart/2005/8/layout/hierarchy2"/>
    <dgm:cxn modelId="{D1B659F8-A14E-47A0-95B0-FEC9903DDEB9}" type="presParOf" srcId="{2556ED3B-5B90-4A78-A454-FF4A0FE6FE41}" destId="{5C88CED9-0C5C-4B9D-80F4-1351F0030B23}" srcOrd="2" destOrd="0" presId="urn:microsoft.com/office/officeart/2005/8/layout/hierarchy2"/>
    <dgm:cxn modelId="{27C11196-D52C-4D0C-A7F0-C428918BADE6}" type="presParOf" srcId="{5C88CED9-0C5C-4B9D-80F4-1351F0030B23}" destId="{E11355E2-9FC8-48E0-B921-89DCEE222BE0}" srcOrd="0" destOrd="0" presId="urn:microsoft.com/office/officeart/2005/8/layout/hierarchy2"/>
    <dgm:cxn modelId="{75148C8F-75A2-4D88-929A-F905476EB30E}" type="presParOf" srcId="{2556ED3B-5B90-4A78-A454-FF4A0FE6FE41}" destId="{98DB58E9-BE10-4F67-809E-36855A6FC32C}" srcOrd="3" destOrd="0" presId="urn:microsoft.com/office/officeart/2005/8/layout/hierarchy2"/>
    <dgm:cxn modelId="{48317EB2-C45D-409D-901D-5CD215BE30F8}" type="presParOf" srcId="{98DB58E9-BE10-4F67-809E-36855A6FC32C}" destId="{831A5E16-41CB-4C3B-9545-E17534CAE166}" srcOrd="0" destOrd="0" presId="urn:microsoft.com/office/officeart/2005/8/layout/hierarchy2"/>
    <dgm:cxn modelId="{2717DB2E-57CC-42B7-AD20-664270DC258D}" type="presParOf" srcId="{98DB58E9-BE10-4F67-809E-36855A6FC32C}" destId="{95850069-03B2-4307-AF97-3B133036C040}" srcOrd="1" destOrd="0" presId="urn:microsoft.com/office/officeart/2005/8/layout/hierarchy2"/>
    <dgm:cxn modelId="{98240E57-86AC-494F-879F-779344B4DF1E}" type="presParOf" srcId="{95850069-03B2-4307-AF97-3B133036C040}" destId="{AEA55A1A-C085-4FED-AF9B-E97892AF44B2}" srcOrd="0" destOrd="0" presId="urn:microsoft.com/office/officeart/2005/8/layout/hierarchy2"/>
    <dgm:cxn modelId="{245F1423-132F-409E-B712-9035F57A67CD}" type="presParOf" srcId="{AEA55A1A-C085-4FED-AF9B-E97892AF44B2}" destId="{A99D2271-178B-49A7-B46E-434B31413860}" srcOrd="0" destOrd="0" presId="urn:microsoft.com/office/officeart/2005/8/layout/hierarchy2"/>
    <dgm:cxn modelId="{A98BA584-B089-49C4-90FE-92CA530F6DF8}" type="presParOf" srcId="{95850069-03B2-4307-AF97-3B133036C040}" destId="{93D382A9-7515-4F50-8D9B-4CDF64AF8403}" srcOrd="1" destOrd="0" presId="urn:microsoft.com/office/officeart/2005/8/layout/hierarchy2"/>
    <dgm:cxn modelId="{7016A8FC-74E3-4D02-9E3D-4092EA2E4B7B}" type="presParOf" srcId="{93D382A9-7515-4F50-8D9B-4CDF64AF8403}" destId="{AE5938D6-A610-4A98-B7A8-7AC0AF4AE590}" srcOrd="0" destOrd="0" presId="urn:microsoft.com/office/officeart/2005/8/layout/hierarchy2"/>
    <dgm:cxn modelId="{F1FAF876-9537-440D-A9FA-0EB6FEEE553E}" type="presParOf" srcId="{93D382A9-7515-4F50-8D9B-4CDF64AF8403}" destId="{F2976574-86F1-496A-BAE2-7C1E34AB4E7D}" srcOrd="1" destOrd="0" presId="urn:microsoft.com/office/officeart/2005/8/layout/hierarchy2"/>
    <dgm:cxn modelId="{D236B538-70DE-46ED-BA0A-8C0DF1421AE7}" type="presParOf" srcId="{F2976574-86F1-496A-BAE2-7C1E34AB4E7D}" destId="{0DC9D3A8-1D7C-4487-94D6-D65DF2F2D22B}" srcOrd="0" destOrd="0" presId="urn:microsoft.com/office/officeart/2005/8/layout/hierarchy2"/>
    <dgm:cxn modelId="{09C5CF23-F228-4708-9F87-772CBE7A69FE}" type="presParOf" srcId="{0DC9D3A8-1D7C-4487-94D6-D65DF2F2D22B}" destId="{F7FFA0B5-F01B-4960-8743-2E1F2B85EE4F}" srcOrd="0" destOrd="0" presId="urn:microsoft.com/office/officeart/2005/8/layout/hierarchy2"/>
    <dgm:cxn modelId="{9AA65952-6133-48E8-9B9E-D362A0CB171C}" type="presParOf" srcId="{F2976574-86F1-496A-BAE2-7C1E34AB4E7D}" destId="{D721DCA6-D18B-4017-BC70-85183BC1352C}" srcOrd="1" destOrd="0" presId="urn:microsoft.com/office/officeart/2005/8/layout/hierarchy2"/>
    <dgm:cxn modelId="{70E636D5-6BA8-4CD5-8E3C-B9AB8573FC22}" type="presParOf" srcId="{D721DCA6-D18B-4017-BC70-85183BC1352C}" destId="{2AE368E9-B1FD-478A-95FA-8FC746CFA2B1}" srcOrd="0" destOrd="0" presId="urn:microsoft.com/office/officeart/2005/8/layout/hierarchy2"/>
    <dgm:cxn modelId="{C207F573-BF3D-445C-B37E-435F16247670}" type="presParOf" srcId="{D721DCA6-D18B-4017-BC70-85183BC1352C}" destId="{0486C284-586B-4140-8A31-3DEE29FECA92}" srcOrd="1" destOrd="0" presId="urn:microsoft.com/office/officeart/2005/8/layout/hierarchy2"/>
    <dgm:cxn modelId="{E7F32D42-A908-4557-B914-68ECAB2336BC}" type="presParOf" srcId="{95850069-03B2-4307-AF97-3B133036C040}" destId="{6CC197DC-4B5B-4E37-AB93-F03D760D2149}" srcOrd="2" destOrd="0" presId="urn:microsoft.com/office/officeart/2005/8/layout/hierarchy2"/>
    <dgm:cxn modelId="{CB8B953E-1D55-4954-899C-94F40D623C45}" type="presParOf" srcId="{6CC197DC-4B5B-4E37-AB93-F03D760D2149}" destId="{F10536A3-D9A0-4464-A721-801DE51B8C1A}" srcOrd="0" destOrd="0" presId="urn:microsoft.com/office/officeart/2005/8/layout/hierarchy2"/>
    <dgm:cxn modelId="{FD2040D1-58D7-4E3E-9A63-656395EBB058}" type="presParOf" srcId="{95850069-03B2-4307-AF97-3B133036C040}" destId="{E79CCCFD-5EAC-4B54-8CD4-6E97D3D5D243}" srcOrd="3" destOrd="0" presId="urn:microsoft.com/office/officeart/2005/8/layout/hierarchy2"/>
    <dgm:cxn modelId="{6ADF11BD-C4FB-49DC-96DE-1FEA279D3260}" type="presParOf" srcId="{E79CCCFD-5EAC-4B54-8CD4-6E97D3D5D243}" destId="{1B77A183-63A6-4DC1-9533-CF54EEDD7D4A}" srcOrd="0" destOrd="0" presId="urn:microsoft.com/office/officeart/2005/8/layout/hierarchy2"/>
    <dgm:cxn modelId="{4D61FCFA-1F03-4807-BA71-535EA49DF072}" type="presParOf" srcId="{E79CCCFD-5EAC-4B54-8CD4-6E97D3D5D243}" destId="{32545413-E5DE-41B8-8F6F-FDD7A8FBA95F}" srcOrd="1" destOrd="0" presId="urn:microsoft.com/office/officeart/2005/8/layout/hierarchy2"/>
    <dgm:cxn modelId="{58D80C98-1E26-4EA7-A015-2276E8A66FFE}" type="presParOf" srcId="{32545413-E5DE-41B8-8F6F-FDD7A8FBA95F}" destId="{E0031EBB-49BB-4609-8257-2076ECD26731}" srcOrd="0" destOrd="0" presId="urn:microsoft.com/office/officeart/2005/8/layout/hierarchy2"/>
    <dgm:cxn modelId="{C3F0D52A-D3EA-4502-9DD7-5ADAE54EC161}" type="presParOf" srcId="{E0031EBB-49BB-4609-8257-2076ECD26731}" destId="{BEF85F49-2238-4B1D-867D-A2DE567AE2DC}" srcOrd="0" destOrd="0" presId="urn:microsoft.com/office/officeart/2005/8/layout/hierarchy2"/>
    <dgm:cxn modelId="{91B56A7F-407C-4717-AFC3-0C1FFC64367A}" type="presParOf" srcId="{32545413-E5DE-41B8-8F6F-FDD7A8FBA95F}" destId="{C17F3B6B-73FA-42F2-A8F9-32E5E23192A7}" srcOrd="1" destOrd="0" presId="urn:microsoft.com/office/officeart/2005/8/layout/hierarchy2"/>
    <dgm:cxn modelId="{C88FDB56-59C7-46AC-9920-3DBFF6814D19}" type="presParOf" srcId="{C17F3B6B-73FA-42F2-A8F9-32E5E23192A7}" destId="{1BD69E00-6C6D-4656-BF0A-9686822CE77D}" srcOrd="0" destOrd="0" presId="urn:microsoft.com/office/officeart/2005/8/layout/hierarchy2"/>
    <dgm:cxn modelId="{D0365C90-BF8A-4F51-9EC4-31BD31034477}" type="presParOf" srcId="{C17F3B6B-73FA-42F2-A8F9-32E5E23192A7}" destId="{C49340FC-FA02-46E0-A591-F9D204CBEDCA}" srcOrd="1" destOrd="0" presId="urn:microsoft.com/office/officeart/2005/8/layout/hierarchy2"/>
    <dgm:cxn modelId="{C6CF2960-F03D-485A-877A-1D430EBBE961}" type="presParOf" srcId="{95850069-03B2-4307-AF97-3B133036C040}" destId="{EECB7906-444B-4DAE-8CA0-901FBD4134FA}" srcOrd="4" destOrd="0" presId="urn:microsoft.com/office/officeart/2005/8/layout/hierarchy2"/>
    <dgm:cxn modelId="{BA0CBDC0-2B49-4284-9BA2-9F40BEE42755}" type="presParOf" srcId="{EECB7906-444B-4DAE-8CA0-901FBD4134FA}" destId="{3901EEB2-4DE4-4CD0-B060-FE90AD567CAF}" srcOrd="0" destOrd="0" presId="urn:microsoft.com/office/officeart/2005/8/layout/hierarchy2"/>
    <dgm:cxn modelId="{0F692C6A-7C00-46BE-BE07-3494FCEA341A}" type="presParOf" srcId="{95850069-03B2-4307-AF97-3B133036C040}" destId="{4C2015E3-C542-4F92-95B8-6A8454C0FB85}" srcOrd="5" destOrd="0" presId="urn:microsoft.com/office/officeart/2005/8/layout/hierarchy2"/>
    <dgm:cxn modelId="{BD6F1B3C-DF9D-4235-8C39-C4C9B5D4F569}" type="presParOf" srcId="{4C2015E3-C542-4F92-95B8-6A8454C0FB85}" destId="{A3B00652-6F91-4FA6-9AE0-6F9DDA015A05}" srcOrd="0" destOrd="0" presId="urn:microsoft.com/office/officeart/2005/8/layout/hierarchy2"/>
    <dgm:cxn modelId="{6A9E02B4-2CC2-4435-AE22-264A6703AF1F}" type="presParOf" srcId="{4C2015E3-C542-4F92-95B8-6A8454C0FB85}" destId="{E10F3A27-7AFD-4412-8053-8B131E91BCF4}" srcOrd="1" destOrd="0" presId="urn:microsoft.com/office/officeart/2005/8/layout/hierarchy2"/>
    <dgm:cxn modelId="{E3518A27-549B-478E-B943-A35C687F8C1E}" type="presParOf" srcId="{E10F3A27-7AFD-4412-8053-8B131E91BCF4}" destId="{80880F5F-4FDB-4CCF-8F31-82B43E0F4AA7}" srcOrd="0" destOrd="0" presId="urn:microsoft.com/office/officeart/2005/8/layout/hierarchy2"/>
    <dgm:cxn modelId="{135A301D-8D01-479E-A68A-3E301A100363}" type="presParOf" srcId="{80880F5F-4FDB-4CCF-8F31-82B43E0F4AA7}" destId="{26E2932B-5430-4645-888B-DA369DF7F62B}" srcOrd="0" destOrd="0" presId="urn:microsoft.com/office/officeart/2005/8/layout/hierarchy2"/>
    <dgm:cxn modelId="{13DD67DE-5B69-4A91-92B6-ED444E7BD884}" type="presParOf" srcId="{E10F3A27-7AFD-4412-8053-8B131E91BCF4}" destId="{B3F567E8-1AD8-4BCC-90A6-0F0CC6F13D11}" srcOrd="1" destOrd="0" presId="urn:microsoft.com/office/officeart/2005/8/layout/hierarchy2"/>
    <dgm:cxn modelId="{3A42C199-3FED-472C-AF00-C1B669BDFA63}" type="presParOf" srcId="{B3F567E8-1AD8-4BCC-90A6-0F0CC6F13D11}" destId="{2226CC08-DBD7-4104-8840-B69DBA5DCFE6}" srcOrd="0" destOrd="0" presId="urn:microsoft.com/office/officeart/2005/8/layout/hierarchy2"/>
    <dgm:cxn modelId="{F28CDA25-096B-4FD8-83CC-37200BF63D29}" type="presParOf" srcId="{B3F567E8-1AD8-4BCC-90A6-0F0CC6F13D11}" destId="{496C76C6-5585-4D3B-80D7-3021CC79BB32}" srcOrd="1" destOrd="0" presId="urn:microsoft.com/office/officeart/2005/8/layout/hierarchy2"/>
    <dgm:cxn modelId="{0EE49F4E-1FDA-4467-9111-603991ABA318}" type="presParOf" srcId="{2804E46C-0982-4FEA-B7F0-FDB12C81D576}" destId="{6B0798D1-C0B8-4555-9417-DBBD03DCD29D}" srcOrd="4" destOrd="0" presId="urn:microsoft.com/office/officeart/2005/8/layout/hierarchy2"/>
    <dgm:cxn modelId="{BA21FE78-988F-4F96-A631-073AD0D74CF5}" type="presParOf" srcId="{6B0798D1-C0B8-4555-9417-DBBD03DCD29D}" destId="{5A42E4AD-B731-4F63-BDEB-69980E66088B}" srcOrd="0" destOrd="0" presId="urn:microsoft.com/office/officeart/2005/8/layout/hierarchy2"/>
    <dgm:cxn modelId="{218492B3-965D-4190-87F0-58F69711ED53}" type="presParOf" srcId="{2804E46C-0982-4FEA-B7F0-FDB12C81D576}" destId="{1F9C0720-CA13-4408-86A9-CC78C9F3F609}" srcOrd="5" destOrd="0" presId="urn:microsoft.com/office/officeart/2005/8/layout/hierarchy2"/>
    <dgm:cxn modelId="{DEFF24AE-4AF5-4D14-8024-F4B4D541B0F5}" type="presParOf" srcId="{1F9C0720-CA13-4408-86A9-CC78C9F3F609}" destId="{19A9B972-8675-4DBD-B5B2-9CDB0285A51E}" srcOrd="0" destOrd="0" presId="urn:microsoft.com/office/officeart/2005/8/layout/hierarchy2"/>
    <dgm:cxn modelId="{864D73D5-B1D7-4244-9A8B-5E22F3E53E76}" type="presParOf" srcId="{1F9C0720-CA13-4408-86A9-CC78C9F3F609}" destId="{0AA41AC5-BE33-491B-BB31-4AD54FF5AA4C}" srcOrd="1" destOrd="0" presId="urn:microsoft.com/office/officeart/2005/8/layout/hierarchy2"/>
    <dgm:cxn modelId="{18ADBCD1-4458-463E-A43C-6991FC65E3A1}" type="presParOf" srcId="{0AA41AC5-BE33-491B-BB31-4AD54FF5AA4C}" destId="{A63C7903-A809-4A2C-92A4-52621DE6CE51}" srcOrd="0" destOrd="0" presId="urn:microsoft.com/office/officeart/2005/8/layout/hierarchy2"/>
    <dgm:cxn modelId="{75FF3ADB-F3AE-4DFA-BFCF-3A654CA28811}" type="presParOf" srcId="{A63C7903-A809-4A2C-92A4-52621DE6CE51}" destId="{AC33AA39-824A-46C3-AAE7-039DE154B699}" srcOrd="0" destOrd="0" presId="urn:microsoft.com/office/officeart/2005/8/layout/hierarchy2"/>
    <dgm:cxn modelId="{9FB991D7-656A-48DB-8114-948205CC7400}" type="presParOf" srcId="{0AA41AC5-BE33-491B-BB31-4AD54FF5AA4C}" destId="{C688738F-F77A-418A-AEFF-9F6648C86FA7}" srcOrd="1" destOrd="0" presId="urn:microsoft.com/office/officeart/2005/8/layout/hierarchy2"/>
    <dgm:cxn modelId="{7B6587A0-D267-458D-8384-235583F48AF3}" type="presParOf" srcId="{C688738F-F77A-418A-AEFF-9F6648C86FA7}" destId="{F18AF909-2C4E-49EB-99C3-3162CF6892E4}" srcOrd="0" destOrd="0" presId="urn:microsoft.com/office/officeart/2005/8/layout/hierarchy2"/>
    <dgm:cxn modelId="{EAA42EB0-A154-42E0-A055-8F1FDF5DD7A5}" type="presParOf" srcId="{C688738F-F77A-418A-AEFF-9F6648C86FA7}" destId="{CDCBACA6-A753-464D-BD59-10F89FEB5209}" srcOrd="1" destOrd="0" presId="urn:microsoft.com/office/officeart/2005/8/layout/hierarchy2"/>
    <dgm:cxn modelId="{C45FCB05-B990-4789-B276-29742E5AD45E}" type="presParOf" srcId="{CDCBACA6-A753-464D-BD59-10F89FEB5209}" destId="{8653ED28-455B-478F-AEB6-AD51331FDDD8}" srcOrd="0" destOrd="0" presId="urn:microsoft.com/office/officeart/2005/8/layout/hierarchy2"/>
    <dgm:cxn modelId="{60502416-ABEE-4749-A4D6-6DCA985CE543}" type="presParOf" srcId="{8653ED28-455B-478F-AEB6-AD51331FDDD8}" destId="{F1122103-CA28-4622-8F8B-98E0CD820971}" srcOrd="0" destOrd="0" presId="urn:microsoft.com/office/officeart/2005/8/layout/hierarchy2"/>
    <dgm:cxn modelId="{E94AC3DC-6FB2-49F1-BBFB-60BFFC9539F9}" type="presParOf" srcId="{CDCBACA6-A753-464D-BD59-10F89FEB5209}" destId="{0B36AA2F-403D-44CB-AA99-3F5228D7EF47}" srcOrd="1" destOrd="0" presId="urn:microsoft.com/office/officeart/2005/8/layout/hierarchy2"/>
    <dgm:cxn modelId="{EBBD27C4-53BD-470E-AD38-32AD1B4D2AFB}" type="presParOf" srcId="{0B36AA2F-403D-44CB-AA99-3F5228D7EF47}" destId="{B3FC1479-2473-4E7D-9E61-CA89C673D21F}" srcOrd="0" destOrd="0" presId="urn:microsoft.com/office/officeart/2005/8/layout/hierarchy2"/>
    <dgm:cxn modelId="{D3D79FE8-D3E6-444B-A3A8-2F0C7089F046}" type="presParOf" srcId="{0B36AA2F-403D-44CB-AA99-3F5228D7EF47}" destId="{882BAB03-80AD-40C2-BA38-94BFBC1E67BB}" srcOrd="1" destOrd="0" presId="urn:microsoft.com/office/officeart/2005/8/layout/hierarchy2"/>
    <dgm:cxn modelId="{C3D3D55D-5B33-4661-AE85-3C63E58EE2DA}" type="presParOf" srcId="{0AA41AC5-BE33-491B-BB31-4AD54FF5AA4C}" destId="{F5E7F016-A74C-454C-A5B8-804A7FEF3430}" srcOrd="2" destOrd="0" presId="urn:microsoft.com/office/officeart/2005/8/layout/hierarchy2"/>
    <dgm:cxn modelId="{CE5FDD51-5151-44D3-A80E-D50DC5DD89A3}" type="presParOf" srcId="{F5E7F016-A74C-454C-A5B8-804A7FEF3430}" destId="{642B2E09-800F-4702-9AEE-6F1A6C31EE15}" srcOrd="0" destOrd="0" presId="urn:microsoft.com/office/officeart/2005/8/layout/hierarchy2"/>
    <dgm:cxn modelId="{E1640CAE-B7BA-4057-A442-26E50A71235A}" type="presParOf" srcId="{0AA41AC5-BE33-491B-BB31-4AD54FF5AA4C}" destId="{06C6AA36-5584-4996-ACAA-E3B510994E57}" srcOrd="3" destOrd="0" presId="urn:microsoft.com/office/officeart/2005/8/layout/hierarchy2"/>
    <dgm:cxn modelId="{B7ACC479-0DE7-43C8-8A40-77D101AAF97A}" type="presParOf" srcId="{06C6AA36-5584-4996-ACAA-E3B510994E57}" destId="{3A9C3E22-3E27-421B-B884-AF8BFDB93D20}" srcOrd="0" destOrd="0" presId="urn:microsoft.com/office/officeart/2005/8/layout/hierarchy2"/>
    <dgm:cxn modelId="{FEDBA7DD-C893-46C4-86AE-4ED2C0DB2AFC}" type="presParOf" srcId="{06C6AA36-5584-4996-ACAA-E3B510994E57}" destId="{EEFF2ACA-2BD4-46D7-A39C-4809E800E070}" srcOrd="1" destOrd="0" presId="urn:microsoft.com/office/officeart/2005/8/layout/hierarchy2"/>
    <dgm:cxn modelId="{F6B94B28-5F84-4A09-86EC-C2B9C6C70BE5}" type="presParOf" srcId="{EEFF2ACA-2BD4-46D7-A39C-4809E800E070}" destId="{E2783E14-5143-4C51-8BD1-A41BD584723E}" srcOrd="0" destOrd="0" presId="urn:microsoft.com/office/officeart/2005/8/layout/hierarchy2"/>
    <dgm:cxn modelId="{48AFE53B-FCE8-46A3-A99E-6D8D58E37D85}" type="presParOf" srcId="{E2783E14-5143-4C51-8BD1-A41BD584723E}" destId="{64CA3A37-7D7A-4D8A-9513-AFFC25A00009}" srcOrd="0" destOrd="0" presId="urn:microsoft.com/office/officeart/2005/8/layout/hierarchy2"/>
    <dgm:cxn modelId="{3B2EE4AE-7AFD-4046-BC3F-9393AD33F508}" type="presParOf" srcId="{EEFF2ACA-2BD4-46D7-A39C-4809E800E070}" destId="{1CF19ACF-7C94-474C-B52F-DEDC9241E758}" srcOrd="1" destOrd="0" presId="urn:microsoft.com/office/officeart/2005/8/layout/hierarchy2"/>
    <dgm:cxn modelId="{20AA1D41-67BE-437C-AF90-0DBEEF2F8708}" type="presParOf" srcId="{1CF19ACF-7C94-474C-B52F-DEDC9241E758}" destId="{5F53168A-C5F7-4D46-9321-A13FB14A79CB}" srcOrd="0" destOrd="0" presId="urn:microsoft.com/office/officeart/2005/8/layout/hierarchy2"/>
    <dgm:cxn modelId="{572714B9-D3A8-4833-B42C-D8AAFEB22D8E}" type="presParOf" srcId="{1CF19ACF-7C94-474C-B52F-DEDC9241E758}" destId="{8658513D-3AC8-4DD9-B982-A1CEDDA5FE1D}" srcOrd="1" destOrd="0" presId="urn:microsoft.com/office/officeart/2005/8/layout/hierarchy2"/>
    <dgm:cxn modelId="{D589DAB5-75F4-46E6-9207-10E3BF810567}" type="presParOf" srcId="{2804E46C-0982-4FEA-B7F0-FDB12C81D576}" destId="{5D066182-72E8-4390-93AD-B7D27D7B0268}" srcOrd="6" destOrd="0" presId="urn:microsoft.com/office/officeart/2005/8/layout/hierarchy2"/>
    <dgm:cxn modelId="{2A6E739B-06BA-4FE2-9E5B-482101B8010B}" type="presParOf" srcId="{5D066182-72E8-4390-93AD-B7D27D7B0268}" destId="{59F77382-12F6-4D0A-80B3-A070D63D6144}" srcOrd="0" destOrd="0" presId="urn:microsoft.com/office/officeart/2005/8/layout/hierarchy2"/>
    <dgm:cxn modelId="{3B6195E5-2C4A-4775-AA44-BBBC6C178969}" type="presParOf" srcId="{2804E46C-0982-4FEA-B7F0-FDB12C81D576}" destId="{FC61C25C-2C8E-4CCC-A502-AB2263D40B71}" srcOrd="7" destOrd="0" presId="urn:microsoft.com/office/officeart/2005/8/layout/hierarchy2"/>
    <dgm:cxn modelId="{5A13F0DA-153F-41E7-9A60-89549B3C22C2}" type="presParOf" srcId="{FC61C25C-2C8E-4CCC-A502-AB2263D40B71}" destId="{2A805E66-2004-484C-92AF-9C4DD59718C9}" srcOrd="0" destOrd="0" presId="urn:microsoft.com/office/officeart/2005/8/layout/hierarchy2"/>
    <dgm:cxn modelId="{060D9D5E-B580-43E3-A666-B090392FB282}" type="presParOf" srcId="{FC61C25C-2C8E-4CCC-A502-AB2263D40B71}" destId="{672904C8-427D-4E5D-8A80-30FAF43452E4}" srcOrd="1" destOrd="0" presId="urn:microsoft.com/office/officeart/2005/8/layout/hierarchy2"/>
    <dgm:cxn modelId="{B7CAD63A-826B-4F06-ACD4-6A794A8837D2}" type="presParOf" srcId="{672904C8-427D-4E5D-8A80-30FAF43452E4}" destId="{BF52B8CA-2B81-45A9-B7B4-F26947BDE6EB}" srcOrd="0" destOrd="0" presId="urn:microsoft.com/office/officeart/2005/8/layout/hierarchy2"/>
    <dgm:cxn modelId="{AFF5F89A-EAC5-40D9-8DEF-7FC02AFBBFDC}" type="presParOf" srcId="{BF52B8CA-2B81-45A9-B7B4-F26947BDE6EB}" destId="{D05A14A1-C156-423F-93FF-F01F789A18E4}" srcOrd="0" destOrd="0" presId="urn:microsoft.com/office/officeart/2005/8/layout/hierarchy2"/>
    <dgm:cxn modelId="{6441BEB9-AED7-4218-90F5-F9769CEEEF59}" type="presParOf" srcId="{672904C8-427D-4E5D-8A80-30FAF43452E4}" destId="{135ABA3D-75EB-49A5-BDEF-22C17C4273B2}" srcOrd="1" destOrd="0" presId="urn:microsoft.com/office/officeart/2005/8/layout/hierarchy2"/>
    <dgm:cxn modelId="{AE7ABEEB-1514-411E-9925-E6610763F71F}" type="presParOf" srcId="{135ABA3D-75EB-49A5-BDEF-22C17C4273B2}" destId="{9345A1C5-BDB9-4C5F-9D76-257B63CB6CE6}" srcOrd="0" destOrd="0" presId="urn:microsoft.com/office/officeart/2005/8/layout/hierarchy2"/>
    <dgm:cxn modelId="{95029B4D-128C-45E4-993E-FEFDEF66A5CD}" type="presParOf" srcId="{135ABA3D-75EB-49A5-BDEF-22C17C4273B2}" destId="{7435083D-29A3-47D0-A5AC-9C2F0B58588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DCC85C-3FC6-42B0-82BA-F0AF2B09251E}"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83AD0F1B-0BE5-4758-B27B-F4C4181685DA}">
      <dgm:prSet phldrT="[テキスト]" custT="1"/>
      <dgm:spPr/>
      <dgm:t>
        <a:bodyPr/>
        <a:lstStyle/>
        <a:p>
          <a:r>
            <a:rPr kumimoji="1" lang="en-US" altLang="en-US" sz="2400" b="1" dirty="0" smtClean="0">
              <a:latin typeface="Times New Roman" panose="02020603050405020304" pitchFamily="18" charset="0"/>
              <a:cs typeface="Times New Roman" panose="02020603050405020304" pitchFamily="18" charset="0"/>
            </a:rPr>
            <a:t>1. General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F1B2C6C1-0817-431A-B317-476E1C0AB7C1}" type="parTrans" cxnId="{E8496705-B5B4-4FD8-A9A9-2A24CC38EA18}">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378CE9A5-681C-4343-9978-72E69414B797}" type="sibTrans" cxnId="{E8496705-B5B4-4FD8-A9A9-2A24CC38EA18}">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BA128CFC-DC6C-44EF-A624-84264AC96013}">
      <dgm:prSet phldrT="[テキスト]" custT="1"/>
      <dgm:spPr/>
      <dgm:t>
        <a:bodyPr/>
        <a:lstStyle/>
        <a:p>
          <a:r>
            <a:rPr kumimoji="1" lang="en-US" altLang="en-US" sz="2400" b="1" dirty="0" smtClean="0">
              <a:latin typeface="Times New Roman" panose="02020603050405020304" pitchFamily="18" charset="0"/>
              <a:cs typeface="Times New Roman" panose="02020603050405020304" pitchFamily="18" charset="0"/>
            </a:rPr>
            <a:t> Bona fide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960E7F60-744D-4985-A694-26A682940D7A}" type="parTrans" cxnId="{AB2DF0DE-711D-4AA0-8BBE-94B6E2ACD83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76857952-84B8-4C2E-BD2A-56A444115522}" type="sibTrans" cxnId="{AB2DF0DE-711D-4AA0-8BBE-94B6E2ACD83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60D53DE6-1C6C-456E-B402-1AEEDE52E23F}">
      <dgm:prSet phldrT="[テキスト]" custT="1"/>
      <dgm:spPr/>
      <dgm:t>
        <a:bodyPr/>
        <a:lstStyle/>
        <a:p>
          <a:r>
            <a:rPr kumimoji="1" lang="en-US" altLang="en-US" sz="2400" b="1" dirty="0" smtClean="0">
              <a:latin typeface="Times New Roman" panose="02020603050405020304" pitchFamily="18" charset="0"/>
              <a:cs typeface="Times New Roman" panose="02020603050405020304" pitchFamily="18" charset="0"/>
            </a:rPr>
            <a:t>2. Special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8343F77B-988D-4D3D-B2AD-6A9FB49BF3DE}" type="parTrans" cxnId="{1858275C-2870-4622-B00E-E0DB3E7AB4A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D8F20C86-A9E9-4B20-BEC1-29A03BB95432}" type="sibTrans" cxnId="{1858275C-2870-4622-B00E-E0DB3E7AB4A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5FB2DE6A-76E2-4D76-A10E-1A481FFF5CF4}">
      <dgm:prSet phldrT="[テキスト]" custT="1"/>
      <dgm:spPr/>
      <dgm:t>
        <a:bodyPr/>
        <a:lstStyle/>
        <a:p>
          <a:r>
            <a:rPr kumimoji="1" lang="en-US" altLang="en-US" sz="2400" b="1" dirty="0" smtClean="0">
              <a:latin typeface="Times New Roman" panose="02020603050405020304" pitchFamily="18" charset="0"/>
              <a:cs typeface="Times New Roman" panose="02020603050405020304" pitchFamily="18" charset="0"/>
            </a:rPr>
            <a:t>A.  Benefiting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DED1CB41-EFBE-4EA4-AF05-A269CE0684B2}" type="parTrans" cxnId="{DA57A593-2E28-4195-8E51-9E72130CFF9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07E80780-653F-4727-98AF-DCEE2F862F84}" type="sibTrans" cxnId="{DA57A593-2E28-4195-8E51-9E72130CFF90}">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5F4BBAD1-27FD-4FEC-BE8D-F3475C196CCA}">
      <dgm:prSet phldrT="[テキスト]" custT="1"/>
      <dgm:spPr/>
      <dgm:t>
        <a:bodyPr/>
        <a:lstStyle/>
        <a:p>
          <a:r>
            <a:rPr kumimoji="1" lang="en-US" altLang="en-US" sz="2400" b="1" dirty="0" smtClean="0">
              <a:latin typeface="Times New Roman" panose="02020603050405020304" pitchFamily="18" charset="0"/>
              <a:cs typeface="Times New Roman" panose="02020603050405020304" pitchFamily="18" charset="0"/>
            </a:rPr>
            <a:t>C. Violating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2E58B520-63B4-4470-8976-27D3C05DC5B9}" type="parTrans" cxnId="{6A29618B-5B11-4803-8EE0-4CE7FBC52F37}">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64483475-F510-40B4-BB0C-1443D1CB3259}" type="sibTrans" cxnId="{6A29618B-5B11-4803-8EE0-4CE7FBC52F37}">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F2D48A02-2BB7-4313-A201-018B135063BC}">
      <dgm:prSet phldrT="[テキスト]" custT="1"/>
      <dgm:spPr/>
      <dgm:t>
        <a:bodyPr/>
        <a:lstStyle/>
        <a:p>
          <a:r>
            <a:rPr kumimoji="1" lang="en-US" altLang="en-US" sz="1600" b="1" dirty="0" smtClean="0">
              <a:latin typeface="Times New Roman" panose="02020603050405020304" pitchFamily="18" charset="0"/>
              <a:cs typeface="Times New Roman" panose="02020603050405020304" pitchFamily="18" charset="0"/>
            </a:rPr>
            <a:t>failing to become </a:t>
          </a:r>
          <a:br>
            <a:rPr kumimoji="1" lang="en-US" altLang="en-US" sz="1600" b="1" dirty="0" smtClean="0">
              <a:latin typeface="Times New Roman" panose="02020603050405020304" pitchFamily="18" charset="0"/>
              <a:cs typeface="Times New Roman" panose="02020603050405020304" pitchFamily="18" charset="0"/>
            </a:rPr>
          </a:br>
          <a:r>
            <a:rPr kumimoji="1" lang="en-US" altLang="en-US" sz="2400" b="1" dirty="0" smtClean="0">
              <a:latin typeface="Times New Roman" panose="02020603050405020304" pitchFamily="18" charset="0"/>
              <a:cs typeface="Times New Roman" panose="02020603050405020304" pitchFamily="18" charset="0"/>
            </a:rPr>
            <a:t>torts</a:t>
          </a:r>
          <a:endParaRPr kumimoji="1" lang="ja-JP" altLang="en-US" sz="2400" b="1" dirty="0">
            <a:latin typeface="Times New Roman" panose="02020603050405020304" pitchFamily="18" charset="0"/>
            <a:cs typeface="Times New Roman" panose="02020603050405020304" pitchFamily="18" charset="0"/>
          </a:endParaRPr>
        </a:p>
      </dgm:t>
    </dgm:pt>
    <dgm:pt modelId="{2E32FE9B-826D-4731-B1FA-B7D2DA2F5795}" type="parTrans" cxnId="{1044ABF9-391B-428C-A8D9-37341C77C2B9}">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EE617A56-6393-47B4-AEC6-ABDB4E465416}" type="sibTrans" cxnId="{1044ABF9-391B-428C-A8D9-37341C77C2B9}">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B309A9C5-CD0B-4818-8385-0C5495C9A52D}">
      <dgm:prSet phldrT="[テキスト]" custT="1"/>
      <dgm:spPr/>
      <dgm:t>
        <a:bodyPr/>
        <a:lstStyle/>
        <a:p>
          <a:r>
            <a:rPr kumimoji="1" lang="fr-FR" altLang="en-US" sz="2400" b="1" dirty="0" smtClean="0">
              <a:latin typeface="Times New Roman" panose="02020603050405020304" pitchFamily="18" charset="0"/>
              <a:cs typeface="Times New Roman" panose="02020603050405020304" pitchFamily="18" charset="0"/>
            </a:rPr>
            <a:t>Mala fide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121B6A8E-9CA2-4B3A-86CD-6B6D237EC20D}" type="parTrans" cxnId="{60B0A620-B2B4-4A94-88CA-4D438784457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BAA89FE0-C30A-433C-B4B3-94DE503F7F55}" type="sibTrans" cxnId="{60B0A620-B2B4-4A94-88CA-4D438784457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F640ECC7-AA32-43AA-B549-C98A6DAB80B5}">
      <dgm:prSet phldrT="[テキスト]" custT="1"/>
      <dgm:spPr/>
      <dgm:t>
        <a:bodyPr/>
        <a:lstStyle/>
        <a:p>
          <a:r>
            <a:rPr kumimoji="1" lang="en-US" altLang="en-US" sz="1600" b="1" dirty="0" smtClean="0">
              <a:latin typeface="Times New Roman" panose="02020603050405020304" pitchFamily="18" charset="0"/>
              <a:cs typeface="Times New Roman" panose="02020603050405020304" pitchFamily="18" charset="0"/>
            </a:rPr>
            <a:t>failing to become </a:t>
          </a:r>
          <a:br>
            <a:rPr kumimoji="1" lang="en-US" altLang="en-US" sz="1600" b="1" dirty="0" smtClean="0">
              <a:latin typeface="Times New Roman" panose="02020603050405020304" pitchFamily="18" charset="0"/>
              <a:cs typeface="Times New Roman" panose="02020603050405020304" pitchFamily="18" charset="0"/>
            </a:rPr>
          </a:br>
          <a:r>
            <a:rPr kumimoji="1" lang="en-US" altLang="en-US" sz="2400" b="1" dirty="0" smtClean="0">
              <a:latin typeface="Times New Roman" panose="02020603050405020304" pitchFamily="18" charset="0"/>
              <a:cs typeface="Times New Roman" panose="02020603050405020304" pitchFamily="18" charset="0"/>
            </a:rPr>
            <a:t>contract</a:t>
          </a:r>
          <a:endParaRPr kumimoji="1" lang="ja-JP" altLang="en-US" sz="2400" b="1" dirty="0">
            <a:latin typeface="Times New Roman" panose="02020603050405020304" pitchFamily="18" charset="0"/>
            <a:cs typeface="Times New Roman" panose="02020603050405020304" pitchFamily="18" charset="0"/>
          </a:endParaRPr>
        </a:p>
      </dgm:t>
    </dgm:pt>
    <dgm:pt modelId="{071BD7B6-6AFD-4F1C-B32F-27C2F2FCD13B}" type="parTrans" cxnId="{639AB7F9-7E36-4E4D-B35E-2B4CA41F8CB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C84C4762-89AE-4379-BAA0-C1B89EF26776}" type="sibTrans" cxnId="{639AB7F9-7E36-4E4D-B35E-2B4CA41F8CB6}">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F473ED13-6DF8-4D92-B035-76AAB59EF76C}">
      <dgm:prSet phldrT="[テキスト]" custT="1"/>
      <dgm:spPr/>
      <dgm:t>
        <a:bodyPr/>
        <a:lstStyle/>
        <a:p>
          <a:r>
            <a:rPr kumimoji="1" lang="en-US" altLang="en-US" sz="2400" b="1" dirty="0" smtClean="0">
              <a:latin typeface="Times New Roman" panose="02020603050405020304" pitchFamily="18" charset="0"/>
              <a:cs typeface="Times New Roman" panose="02020603050405020304" pitchFamily="18" charset="0"/>
            </a:rPr>
            <a:t>B. Redeeming unjust enrichment</a:t>
          </a:r>
          <a:endParaRPr kumimoji="1" lang="ja-JP" altLang="en-US" sz="2400" b="1" dirty="0">
            <a:latin typeface="Times New Roman" panose="02020603050405020304" pitchFamily="18" charset="0"/>
            <a:cs typeface="Times New Roman" panose="02020603050405020304" pitchFamily="18" charset="0"/>
          </a:endParaRPr>
        </a:p>
      </dgm:t>
    </dgm:pt>
    <dgm:pt modelId="{92741AAC-652B-46D4-8BB9-337B832BFB9B}" type="parTrans" cxnId="{BDBFFFDF-CE0E-441A-B554-012DD5CFB5E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1D509308-9817-4CFF-B188-F52EE13983A5}" type="sibTrans" cxnId="{BDBFFFDF-CE0E-441A-B554-012DD5CFB5EA}">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50FECCA8-2F90-4B10-BCEF-A364EA662EFE}">
      <dgm:prSet phldrT="[テキスト]" custT="1"/>
      <dgm:spPr/>
      <dgm:t>
        <a:bodyPr/>
        <a:lstStyle/>
        <a:p>
          <a:r>
            <a:rPr kumimoji="1" lang="en-US" altLang="en-US" sz="1600" b="1" dirty="0" smtClean="0">
              <a:latin typeface="Times New Roman" panose="02020603050405020304" pitchFamily="18" charset="0"/>
              <a:cs typeface="Times New Roman" panose="02020603050405020304" pitchFamily="18" charset="0"/>
            </a:rPr>
            <a:t>failing to become </a:t>
          </a:r>
          <a:r>
            <a:rPr kumimoji="1" lang="en-US" altLang="en-US" sz="2000" b="1" dirty="0" smtClean="0">
              <a:latin typeface="Times New Roman" panose="02020603050405020304" pitchFamily="18" charset="0"/>
              <a:cs typeface="Times New Roman" panose="02020603050405020304" pitchFamily="18" charset="0"/>
            </a:rPr>
            <a:t>management of another’s affairs</a:t>
          </a:r>
          <a:endParaRPr kumimoji="1" lang="ja-JP" altLang="en-US" sz="1600" b="1" dirty="0">
            <a:latin typeface="Times New Roman" panose="02020603050405020304" pitchFamily="18" charset="0"/>
            <a:cs typeface="Times New Roman" panose="02020603050405020304" pitchFamily="18" charset="0"/>
          </a:endParaRPr>
        </a:p>
      </dgm:t>
    </dgm:pt>
    <dgm:pt modelId="{D0FC0D73-104B-40B1-BD43-CBAF2539E70A}" type="parTrans" cxnId="{09D4EDCC-5FFC-4707-AD14-41C1D8812944}">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E753CE30-02CE-4316-A852-FFA129590C8C}" type="sibTrans" cxnId="{09D4EDCC-5FFC-4707-AD14-41C1D8812944}">
      <dgm:prSet/>
      <dgm:spPr/>
      <dgm:t>
        <a:bodyPr/>
        <a:lstStyle/>
        <a:p>
          <a:endParaRPr kumimoji="1" lang="ja-JP" altLang="en-US" b="1">
            <a:latin typeface="Times New Roman" panose="02020603050405020304" pitchFamily="18" charset="0"/>
            <a:cs typeface="Times New Roman" panose="02020603050405020304" pitchFamily="18" charset="0"/>
          </a:endParaRPr>
        </a:p>
      </dgm:t>
    </dgm:pt>
    <dgm:pt modelId="{010633B7-014B-48BD-9BB2-41394080D56D}" type="pres">
      <dgm:prSet presAssocID="{88DCC85C-3FC6-42B0-82BA-F0AF2B09251E}" presName="diagram" presStyleCnt="0">
        <dgm:presLayoutVars>
          <dgm:chPref val="1"/>
          <dgm:dir/>
          <dgm:animOne val="branch"/>
          <dgm:animLvl val="lvl"/>
          <dgm:resizeHandles val="exact"/>
        </dgm:presLayoutVars>
      </dgm:prSet>
      <dgm:spPr/>
      <dgm:t>
        <a:bodyPr/>
        <a:lstStyle/>
        <a:p>
          <a:endParaRPr kumimoji="1" lang="ja-JP" altLang="en-US"/>
        </a:p>
      </dgm:t>
    </dgm:pt>
    <dgm:pt modelId="{DEBDBAC8-2F50-4EAF-B4E9-72CFC6630782}" type="pres">
      <dgm:prSet presAssocID="{83AD0F1B-0BE5-4758-B27B-F4C4181685DA}" presName="root1" presStyleCnt="0"/>
      <dgm:spPr/>
    </dgm:pt>
    <dgm:pt modelId="{B24DE8A7-4FC9-4E75-8F5E-76D2FEF3EE3E}" type="pres">
      <dgm:prSet presAssocID="{83AD0F1B-0BE5-4758-B27B-F4C4181685DA}" presName="LevelOneTextNode" presStyleLbl="node0" presStyleIdx="0" presStyleCnt="2" custScaleX="161051" custScaleY="259374" custLinFactNeighborX="-65366">
        <dgm:presLayoutVars>
          <dgm:chPref val="3"/>
        </dgm:presLayoutVars>
      </dgm:prSet>
      <dgm:spPr/>
      <dgm:t>
        <a:bodyPr/>
        <a:lstStyle/>
        <a:p>
          <a:endParaRPr kumimoji="1" lang="ja-JP" altLang="en-US"/>
        </a:p>
      </dgm:t>
    </dgm:pt>
    <dgm:pt modelId="{40063C55-8D7D-4B7E-B3C3-27FE31004426}" type="pres">
      <dgm:prSet presAssocID="{83AD0F1B-0BE5-4758-B27B-F4C4181685DA}" presName="level2hierChild" presStyleCnt="0"/>
      <dgm:spPr/>
    </dgm:pt>
    <dgm:pt modelId="{B367A4F6-DC12-4D4C-857A-CB4C07622E60}" type="pres">
      <dgm:prSet presAssocID="{960E7F60-744D-4985-A694-26A682940D7A}" presName="conn2-1" presStyleLbl="parChTrans1D2" presStyleIdx="0" presStyleCnt="5"/>
      <dgm:spPr/>
      <dgm:t>
        <a:bodyPr/>
        <a:lstStyle/>
        <a:p>
          <a:endParaRPr kumimoji="1" lang="ja-JP" altLang="en-US"/>
        </a:p>
      </dgm:t>
    </dgm:pt>
    <dgm:pt modelId="{58557D6D-E2CC-4AD4-B745-C35680A4EADD}" type="pres">
      <dgm:prSet presAssocID="{960E7F60-744D-4985-A694-26A682940D7A}" presName="connTx" presStyleLbl="parChTrans1D2" presStyleIdx="0" presStyleCnt="5"/>
      <dgm:spPr/>
      <dgm:t>
        <a:bodyPr/>
        <a:lstStyle/>
        <a:p>
          <a:endParaRPr kumimoji="1" lang="ja-JP" altLang="en-US"/>
        </a:p>
      </dgm:t>
    </dgm:pt>
    <dgm:pt modelId="{B4482ADB-283F-40A4-BF01-409E832E6699}" type="pres">
      <dgm:prSet presAssocID="{BA128CFC-DC6C-44EF-A624-84264AC96013}" presName="root2" presStyleCnt="0"/>
      <dgm:spPr/>
    </dgm:pt>
    <dgm:pt modelId="{4DB84380-9D21-47FC-BE4C-2B94A1951912}" type="pres">
      <dgm:prSet presAssocID="{BA128CFC-DC6C-44EF-A624-84264AC96013}" presName="LevelTwoTextNode" presStyleLbl="node2" presStyleIdx="0" presStyleCnt="5" custScaleX="259374" custScaleY="133100" custLinFactNeighborX="-983">
        <dgm:presLayoutVars>
          <dgm:chPref val="3"/>
        </dgm:presLayoutVars>
      </dgm:prSet>
      <dgm:spPr/>
      <dgm:t>
        <a:bodyPr/>
        <a:lstStyle/>
        <a:p>
          <a:endParaRPr kumimoji="1" lang="ja-JP" altLang="en-US"/>
        </a:p>
      </dgm:t>
    </dgm:pt>
    <dgm:pt modelId="{0D002FBF-EA8A-4F91-9583-55350018C793}" type="pres">
      <dgm:prSet presAssocID="{BA128CFC-DC6C-44EF-A624-84264AC96013}" presName="level3hierChild" presStyleCnt="0"/>
      <dgm:spPr/>
    </dgm:pt>
    <dgm:pt modelId="{5B4DD700-9E06-40FD-A052-5F633E78203E}" type="pres">
      <dgm:prSet presAssocID="{121B6A8E-9CA2-4B3A-86CD-6B6D237EC20D}" presName="conn2-1" presStyleLbl="parChTrans1D2" presStyleIdx="1" presStyleCnt="5"/>
      <dgm:spPr/>
      <dgm:t>
        <a:bodyPr/>
        <a:lstStyle/>
        <a:p>
          <a:endParaRPr kumimoji="1" lang="ja-JP" altLang="en-US"/>
        </a:p>
      </dgm:t>
    </dgm:pt>
    <dgm:pt modelId="{B4B34A5E-C2C9-4669-A36F-95737A775EC7}" type="pres">
      <dgm:prSet presAssocID="{121B6A8E-9CA2-4B3A-86CD-6B6D237EC20D}" presName="connTx" presStyleLbl="parChTrans1D2" presStyleIdx="1" presStyleCnt="5"/>
      <dgm:spPr/>
      <dgm:t>
        <a:bodyPr/>
        <a:lstStyle/>
        <a:p>
          <a:endParaRPr kumimoji="1" lang="ja-JP" altLang="en-US"/>
        </a:p>
      </dgm:t>
    </dgm:pt>
    <dgm:pt modelId="{E3D28CD4-3779-4BE8-9EAF-9BB48BC64DD7}" type="pres">
      <dgm:prSet presAssocID="{B309A9C5-CD0B-4818-8385-0C5495C9A52D}" presName="root2" presStyleCnt="0"/>
      <dgm:spPr/>
    </dgm:pt>
    <dgm:pt modelId="{96DAB030-2628-4A99-9D6D-95992C5EE6D6}" type="pres">
      <dgm:prSet presAssocID="{B309A9C5-CD0B-4818-8385-0C5495C9A52D}" presName="LevelTwoTextNode" presStyleLbl="node2" presStyleIdx="1" presStyleCnt="5" custScaleX="259374" custScaleY="133100" custLinFactNeighborX="-983">
        <dgm:presLayoutVars>
          <dgm:chPref val="3"/>
        </dgm:presLayoutVars>
      </dgm:prSet>
      <dgm:spPr/>
      <dgm:t>
        <a:bodyPr/>
        <a:lstStyle/>
        <a:p>
          <a:endParaRPr kumimoji="1" lang="ja-JP" altLang="en-US"/>
        </a:p>
      </dgm:t>
    </dgm:pt>
    <dgm:pt modelId="{2DB729F0-CFEF-498D-8042-0EBA9208B5B6}" type="pres">
      <dgm:prSet presAssocID="{B309A9C5-CD0B-4818-8385-0C5495C9A52D}" presName="level3hierChild" presStyleCnt="0"/>
      <dgm:spPr/>
    </dgm:pt>
    <dgm:pt modelId="{0151A83E-1C1F-497B-A388-F55336211C46}" type="pres">
      <dgm:prSet presAssocID="{60D53DE6-1C6C-456E-B402-1AEEDE52E23F}" presName="root1" presStyleCnt="0"/>
      <dgm:spPr/>
    </dgm:pt>
    <dgm:pt modelId="{86E2EE94-7C67-42AD-A165-6860B6454654}" type="pres">
      <dgm:prSet presAssocID="{60D53DE6-1C6C-456E-B402-1AEEDE52E23F}" presName="LevelOneTextNode" presStyleLbl="node0" presStyleIdx="1" presStyleCnt="2" custScaleX="161051" custScaleY="259374" custLinFactNeighborX="-65366">
        <dgm:presLayoutVars>
          <dgm:chPref val="3"/>
        </dgm:presLayoutVars>
      </dgm:prSet>
      <dgm:spPr/>
      <dgm:t>
        <a:bodyPr/>
        <a:lstStyle/>
        <a:p>
          <a:endParaRPr kumimoji="1" lang="ja-JP" altLang="en-US"/>
        </a:p>
      </dgm:t>
    </dgm:pt>
    <dgm:pt modelId="{1AE083FB-A6A8-43E1-A6EC-60301C569328}" type="pres">
      <dgm:prSet presAssocID="{60D53DE6-1C6C-456E-B402-1AEEDE52E23F}" presName="level2hierChild" presStyleCnt="0"/>
      <dgm:spPr/>
    </dgm:pt>
    <dgm:pt modelId="{8B644C87-10EA-4409-8DF0-C6ABD5377B9B}" type="pres">
      <dgm:prSet presAssocID="{DED1CB41-EFBE-4EA4-AF05-A269CE0684B2}" presName="conn2-1" presStyleLbl="parChTrans1D2" presStyleIdx="2" presStyleCnt="5"/>
      <dgm:spPr/>
      <dgm:t>
        <a:bodyPr/>
        <a:lstStyle/>
        <a:p>
          <a:endParaRPr kumimoji="1" lang="ja-JP" altLang="en-US"/>
        </a:p>
      </dgm:t>
    </dgm:pt>
    <dgm:pt modelId="{7BE8864A-6941-4CF1-8923-94CC92754026}" type="pres">
      <dgm:prSet presAssocID="{DED1CB41-EFBE-4EA4-AF05-A269CE0684B2}" presName="connTx" presStyleLbl="parChTrans1D2" presStyleIdx="2" presStyleCnt="5"/>
      <dgm:spPr/>
      <dgm:t>
        <a:bodyPr/>
        <a:lstStyle/>
        <a:p>
          <a:endParaRPr kumimoji="1" lang="ja-JP" altLang="en-US"/>
        </a:p>
      </dgm:t>
    </dgm:pt>
    <dgm:pt modelId="{FF4D436E-F915-4016-99FD-1EC764D6AE6E}" type="pres">
      <dgm:prSet presAssocID="{5FB2DE6A-76E2-4D76-A10E-1A481FFF5CF4}" presName="root2" presStyleCnt="0"/>
      <dgm:spPr/>
    </dgm:pt>
    <dgm:pt modelId="{01E68F78-A103-4048-AD96-F4258DE52959}" type="pres">
      <dgm:prSet presAssocID="{5FB2DE6A-76E2-4D76-A10E-1A481FFF5CF4}" presName="LevelTwoTextNode" presStyleLbl="node2" presStyleIdx="2" presStyleCnt="5" custScaleX="259374" custScaleY="133100" custLinFactNeighborX="-983">
        <dgm:presLayoutVars>
          <dgm:chPref val="3"/>
        </dgm:presLayoutVars>
      </dgm:prSet>
      <dgm:spPr/>
      <dgm:t>
        <a:bodyPr/>
        <a:lstStyle/>
        <a:p>
          <a:endParaRPr kumimoji="1" lang="ja-JP" altLang="en-US"/>
        </a:p>
      </dgm:t>
    </dgm:pt>
    <dgm:pt modelId="{E0005F4A-3F0E-4729-BD6B-A3B0B35F6987}" type="pres">
      <dgm:prSet presAssocID="{5FB2DE6A-76E2-4D76-A10E-1A481FFF5CF4}" presName="level3hierChild" presStyleCnt="0"/>
      <dgm:spPr/>
    </dgm:pt>
    <dgm:pt modelId="{45CA2AAF-5ADB-4BEA-A12B-1D9A0FD4A437}" type="pres">
      <dgm:prSet presAssocID="{071BD7B6-6AFD-4F1C-B32F-27C2F2FCD13B}" presName="conn2-1" presStyleLbl="parChTrans1D3" presStyleIdx="0" presStyleCnt="3"/>
      <dgm:spPr/>
      <dgm:t>
        <a:bodyPr/>
        <a:lstStyle/>
        <a:p>
          <a:endParaRPr kumimoji="1" lang="ja-JP" altLang="en-US"/>
        </a:p>
      </dgm:t>
    </dgm:pt>
    <dgm:pt modelId="{9D6DC3A2-E3A9-459F-9B0A-3E91CBF10286}" type="pres">
      <dgm:prSet presAssocID="{071BD7B6-6AFD-4F1C-B32F-27C2F2FCD13B}" presName="connTx" presStyleLbl="parChTrans1D3" presStyleIdx="0" presStyleCnt="3"/>
      <dgm:spPr/>
      <dgm:t>
        <a:bodyPr/>
        <a:lstStyle/>
        <a:p>
          <a:endParaRPr kumimoji="1" lang="ja-JP" altLang="en-US"/>
        </a:p>
      </dgm:t>
    </dgm:pt>
    <dgm:pt modelId="{18A5FBEB-0E6C-4DB3-A613-E970B27E70A4}" type="pres">
      <dgm:prSet presAssocID="{F640ECC7-AA32-43AA-B549-C98A6DAB80B5}" presName="root2" presStyleCnt="0"/>
      <dgm:spPr/>
    </dgm:pt>
    <dgm:pt modelId="{5EB09DBA-97FB-4431-B648-6684A8BA1F54}" type="pres">
      <dgm:prSet presAssocID="{F640ECC7-AA32-43AA-B549-C98A6DAB80B5}" presName="LevelTwoTextNode" presStyleLbl="node3" presStyleIdx="0" presStyleCnt="3" custScaleX="285725" custScaleY="146410" custLinFactNeighborX="-3738">
        <dgm:presLayoutVars>
          <dgm:chPref val="3"/>
        </dgm:presLayoutVars>
      </dgm:prSet>
      <dgm:spPr/>
      <dgm:t>
        <a:bodyPr/>
        <a:lstStyle/>
        <a:p>
          <a:endParaRPr kumimoji="1" lang="ja-JP" altLang="en-US"/>
        </a:p>
      </dgm:t>
    </dgm:pt>
    <dgm:pt modelId="{564F64A2-2ABD-4818-9C69-DFA66D10C55C}" type="pres">
      <dgm:prSet presAssocID="{F640ECC7-AA32-43AA-B549-C98A6DAB80B5}" presName="level3hierChild" presStyleCnt="0"/>
      <dgm:spPr/>
    </dgm:pt>
    <dgm:pt modelId="{F0AB482B-41EE-4B74-BCC9-51636C4C99EE}" type="pres">
      <dgm:prSet presAssocID="{92741AAC-652B-46D4-8BB9-337B832BFB9B}" presName="conn2-1" presStyleLbl="parChTrans1D2" presStyleIdx="3" presStyleCnt="5"/>
      <dgm:spPr/>
      <dgm:t>
        <a:bodyPr/>
        <a:lstStyle/>
        <a:p>
          <a:endParaRPr kumimoji="1" lang="ja-JP" altLang="en-US"/>
        </a:p>
      </dgm:t>
    </dgm:pt>
    <dgm:pt modelId="{D2826BDD-53FA-40E7-B881-31A0A5766083}" type="pres">
      <dgm:prSet presAssocID="{92741AAC-652B-46D4-8BB9-337B832BFB9B}" presName="connTx" presStyleLbl="parChTrans1D2" presStyleIdx="3" presStyleCnt="5"/>
      <dgm:spPr/>
      <dgm:t>
        <a:bodyPr/>
        <a:lstStyle/>
        <a:p>
          <a:endParaRPr kumimoji="1" lang="ja-JP" altLang="en-US"/>
        </a:p>
      </dgm:t>
    </dgm:pt>
    <dgm:pt modelId="{6F170B33-2C62-4A3D-9CBB-FA2F31FF11A7}" type="pres">
      <dgm:prSet presAssocID="{F473ED13-6DF8-4D92-B035-76AAB59EF76C}" presName="root2" presStyleCnt="0"/>
      <dgm:spPr/>
    </dgm:pt>
    <dgm:pt modelId="{86388DAD-E460-4C1C-A16C-C836E9C4FE34}" type="pres">
      <dgm:prSet presAssocID="{F473ED13-6DF8-4D92-B035-76AAB59EF76C}" presName="LevelTwoTextNode" presStyleLbl="node2" presStyleIdx="3" presStyleCnt="5" custScaleX="259374" custScaleY="133100" custLinFactNeighborX="-983">
        <dgm:presLayoutVars>
          <dgm:chPref val="3"/>
        </dgm:presLayoutVars>
      </dgm:prSet>
      <dgm:spPr/>
      <dgm:t>
        <a:bodyPr/>
        <a:lstStyle/>
        <a:p>
          <a:endParaRPr kumimoji="1" lang="ja-JP" altLang="en-US"/>
        </a:p>
      </dgm:t>
    </dgm:pt>
    <dgm:pt modelId="{FEAAEC40-AD4B-4716-B957-A43DFE421855}" type="pres">
      <dgm:prSet presAssocID="{F473ED13-6DF8-4D92-B035-76AAB59EF76C}" presName="level3hierChild" presStyleCnt="0"/>
      <dgm:spPr/>
    </dgm:pt>
    <dgm:pt modelId="{86D2A347-8088-4889-AC11-B76A2F9B9C90}" type="pres">
      <dgm:prSet presAssocID="{D0FC0D73-104B-40B1-BD43-CBAF2539E70A}" presName="conn2-1" presStyleLbl="parChTrans1D3" presStyleIdx="1" presStyleCnt="3"/>
      <dgm:spPr/>
      <dgm:t>
        <a:bodyPr/>
        <a:lstStyle/>
        <a:p>
          <a:endParaRPr kumimoji="1" lang="ja-JP" altLang="en-US"/>
        </a:p>
      </dgm:t>
    </dgm:pt>
    <dgm:pt modelId="{502D82FB-2D96-441A-94BB-F6AF1795E009}" type="pres">
      <dgm:prSet presAssocID="{D0FC0D73-104B-40B1-BD43-CBAF2539E70A}" presName="connTx" presStyleLbl="parChTrans1D3" presStyleIdx="1" presStyleCnt="3"/>
      <dgm:spPr/>
      <dgm:t>
        <a:bodyPr/>
        <a:lstStyle/>
        <a:p>
          <a:endParaRPr kumimoji="1" lang="ja-JP" altLang="en-US"/>
        </a:p>
      </dgm:t>
    </dgm:pt>
    <dgm:pt modelId="{D5D6A6FF-CFD3-4098-968B-80879FB53ED7}" type="pres">
      <dgm:prSet presAssocID="{50FECCA8-2F90-4B10-BCEF-A364EA662EFE}" presName="root2" presStyleCnt="0"/>
      <dgm:spPr/>
    </dgm:pt>
    <dgm:pt modelId="{7764DB0F-BF44-4A6D-80E2-D0A3CA6DA250}" type="pres">
      <dgm:prSet presAssocID="{50FECCA8-2F90-4B10-BCEF-A364EA662EFE}" presName="LevelTwoTextNode" presStyleLbl="node3" presStyleIdx="1" presStyleCnt="3" custScaleX="285725" custScaleY="146410" custLinFactNeighborX="-3738">
        <dgm:presLayoutVars>
          <dgm:chPref val="3"/>
        </dgm:presLayoutVars>
      </dgm:prSet>
      <dgm:spPr/>
      <dgm:t>
        <a:bodyPr/>
        <a:lstStyle/>
        <a:p>
          <a:endParaRPr kumimoji="1" lang="ja-JP" altLang="en-US"/>
        </a:p>
      </dgm:t>
    </dgm:pt>
    <dgm:pt modelId="{5B6BEDEB-D802-4883-AFE6-DB67A5C2C01E}" type="pres">
      <dgm:prSet presAssocID="{50FECCA8-2F90-4B10-BCEF-A364EA662EFE}" presName="level3hierChild" presStyleCnt="0"/>
      <dgm:spPr/>
    </dgm:pt>
    <dgm:pt modelId="{DCCE7D88-A7BF-4E45-BAA5-9A5914B06C29}" type="pres">
      <dgm:prSet presAssocID="{2E58B520-63B4-4470-8976-27D3C05DC5B9}" presName="conn2-1" presStyleLbl="parChTrans1D2" presStyleIdx="4" presStyleCnt="5"/>
      <dgm:spPr/>
      <dgm:t>
        <a:bodyPr/>
        <a:lstStyle/>
        <a:p>
          <a:endParaRPr kumimoji="1" lang="ja-JP" altLang="en-US"/>
        </a:p>
      </dgm:t>
    </dgm:pt>
    <dgm:pt modelId="{1E1647CE-207B-4E84-8FEC-12C52A857EB1}" type="pres">
      <dgm:prSet presAssocID="{2E58B520-63B4-4470-8976-27D3C05DC5B9}" presName="connTx" presStyleLbl="parChTrans1D2" presStyleIdx="4" presStyleCnt="5"/>
      <dgm:spPr/>
      <dgm:t>
        <a:bodyPr/>
        <a:lstStyle/>
        <a:p>
          <a:endParaRPr kumimoji="1" lang="ja-JP" altLang="en-US"/>
        </a:p>
      </dgm:t>
    </dgm:pt>
    <dgm:pt modelId="{89694C65-81C7-4CA1-8F09-2C5109432417}" type="pres">
      <dgm:prSet presAssocID="{5F4BBAD1-27FD-4FEC-BE8D-F3475C196CCA}" presName="root2" presStyleCnt="0"/>
      <dgm:spPr/>
    </dgm:pt>
    <dgm:pt modelId="{296BC682-F35D-4B6D-B34E-780910A9A91C}" type="pres">
      <dgm:prSet presAssocID="{5F4BBAD1-27FD-4FEC-BE8D-F3475C196CCA}" presName="LevelTwoTextNode" presStyleLbl="node2" presStyleIdx="4" presStyleCnt="5" custScaleX="259374" custScaleY="133100" custLinFactNeighborX="-983">
        <dgm:presLayoutVars>
          <dgm:chPref val="3"/>
        </dgm:presLayoutVars>
      </dgm:prSet>
      <dgm:spPr/>
      <dgm:t>
        <a:bodyPr/>
        <a:lstStyle/>
        <a:p>
          <a:endParaRPr kumimoji="1" lang="ja-JP" altLang="en-US"/>
        </a:p>
      </dgm:t>
    </dgm:pt>
    <dgm:pt modelId="{14A6F2FE-2FA0-4A8A-B08D-190FDE496975}" type="pres">
      <dgm:prSet presAssocID="{5F4BBAD1-27FD-4FEC-BE8D-F3475C196CCA}" presName="level3hierChild" presStyleCnt="0"/>
      <dgm:spPr/>
    </dgm:pt>
    <dgm:pt modelId="{399F3E6C-AFF3-48FC-912D-8792D85981C4}" type="pres">
      <dgm:prSet presAssocID="{2E32FE9B-826D-4731-B1FA-B7D2DA2F5795}" presName="conn2-1" presStyleLbl="parChTrans1D3" presStyleIdx="2" presStyleCnt="3"/>
      <dgm:spPr/>
      <dgm:t>
        <a:bodyPr/>
        <a:lstStyle/>
        <a:p>
          <a:endParaRPr kumimoji="1" lang="ja-JP" altLang="en-US"/>
        </a:p>
      </dgm:t>
    </dgm:pt>
    <dgm:pt modelId="{200BE77A-6C06-4873-8656-1903A38E74E0}" type="pres">
      <dgm:prSet presAssocID="{2E32FE9B-826D-4731-B1FA-B7D2DA2F5795}" presName="connTx" presStyleLbl="parChTrans1D3" presStyleIdx="2" presStyleCnt="3"/>
      <dgm:spPr/>
      <dgm:t>
        <a:bodyPr/>
        <a:lstStyle/>
        <a:p>
          <a:endParaRPr kumimoji="1" lang="ja-JP" altLang="en-US"/>
        </a:p>
      </dgm:t>
    </dgm:pt>
    <dgm:pt modelId="{6E6BFAF6-61B0-422D-89A5-CB8D0A12B8B9}" type="pres">
      <dgm:prSet presAssocID="{F2D48A02-2BB7-4313-A201-018B135063BC}" presName="root2" presStyleCnt="0"/>
      <dgm:spPr/>
    </dgm:pt>
    <dgm:pt modelId="{88375B5D-D209-4B21-91C7-52495717AB6A}" type="pres">
      <dgm:prSet presAssocID="{F2D48A02-2BB7-4313-A201-018B135063BC}" presName="LevelTwoTextNode" presStyleLbl="node3" presStyleIdx="2" presStyleCnt="3" custScaleX="285725" custScaleY="146410" custLinFactNeighborX="-3738">
        <dgm:presLayoutVars>
          <dgm:chPref val="3"/>
        </dgm:presLayoutVars>
      </dgm:prSet>
      <dgm:spPr/>
      <dgm:t>
        <a:bodyPr/>
        <a:lstStyle/>
        <a:p>
          <a:endParaRPr kumimoji="1" lang="ja-JP" altLang="en-US"/>
        </a:p>
      </dgm:t>
    </dgm:pt>
    <dgm:pt modelId="{2F79B12D-82CB-48E9-AE71-37E87AE83297}" type="pres">
      <dgm:prSet presAssocID="{F2D48A02-2BB7-4313-A201-018B135063BC}" presName="level3hierChild" presStyleCnt="0"/>
      <dgm:spPr/>
    </dgm:pt>
  </dgm:ptLst>
  <dgm:cxnLst>
    <dgm:cxn modelId="{B1390614-C5C9-48CE-B815-C224C7E43062}" type="presOf" srcId="{F473ED13-6DF8-4D92-B035-76AAB59EF76C}" destId="{86388DAD-E460-4C1C-A16C-C836E9C4FE34}" srcOrd="0" destOrd="0" presId="urn:microsoft.com/office/officeart/2005/8/layout/hierarchy2"/>
    <dgm:cxn modelId="{BA3AEED1-5519-4718-B269-B54F87B41AA5}" type="presOf" srcId="{D0FC0D73-104B-40B1-BD43-CBAF2539E70A}" destId="{86D2A347-8088-4889-AC11-B76A2F9B9C90}" srcOrd="0" destOrd="0" presId="urn:microsoft.com/office/officeart/2005/8/layout/hierarchy2"/>
    <dgm:cxn modelId="{6C1E112B-C34B-4BA9-A694-4816B566A2E5}" type="presOf" srcId="{83AD0F1B-0BE5-4758-B27B-F4C4181685DA}" destId="{B24DE8A7-4FC9-4E75-8F5E-76D2FEF3EE3E}" srcOrd="0" destOrd="0" presId="urn:microsoft.com/office/officeart/2005/8/layout/hierarchy2"/>
    <dgm:cxn modelId="{DA57A593-2E28-4195-8E51-9E72130CFF90}" srcId="{60D53DE6-1C6C-456E-B402-1AEEDE52E23F}" destId="{5FB2DE6A-76E2-4D76-A10E-1A481FFF5CF4}" srcOrd="0" destOrd="0" parTransId="{DED1CB41-EFBE-4EA4-AF05-A269CE0684B2}" sibTransId="{07E80780-653F-4727-98AF-DCEE2F862F84}"/>
    <dgm:cxn modelId="{1044ABF9-391B-428C-A8D9-37341C77C2B9}" srcId="{5F4BBAD1-27FD-4FEC-BE8D-F3475C196CCA}" destId="{F2D48A02-2BB7-4313-A201-018B135063BC}" srcOrd="0" destOrd="0" parTransId="{2E32FE9B-826D-4731-B1FA-B7D2DA2F5795}" sibTransId="{EE617A56-6393-47B4-AEC6-ABDB4E465416}"/>
    <dgm:cxn modelId="{70C6251E-DE17-4D17-97CF-FB6C84CA014E}" type="presOf" srcId="{DED1CB41-EFBE-4EA4-AF05-A269CE0684B2}" destId="{7BE8864A-6941-4CF1-8923-94CC92754026}" srcOrd="1" destOrd="0" presId="urn:microsoft.com/office/officeart/2005/8/layout/hierarchy2"/>
    <dgm:cxn modelId="{65951990-2661-4BB9-A377-356226884D92}" type="presOf" srcId="{BA128CFC-DC6C-44EF-A624-84264AC96013}" destId="{4DB84380-9D21-47FC-BE4C-2B94A1951912}" srcOrd="0" destOrd="0" presId="urn:microsoft.com/office/officeart/2005/8/layout/hierarchy2"/>
    <dgm:cxn modelId="{30BCF41B-BA67-4AB3-B09D-7C28E5736DE1}" type="presOf" srcId="{92741AAC-652B-46D4-8BB9-337B832BFB9B}" destId="{D2826BDD-53FA-40E7-B881-31A0A5766083}" srcOrd="1" destOrd="0" presId="urn:microsoft.com/office/officeart/2005/8/layout/hierarchy2"/>
    <dgm:cxn modelId="{DD824717-7E26-423F-B1EA-7EE1FFB674BE}" type="presOf" srcId="{60D53DE6-1C6C-456E-B402-1AEEDE52E23F}" destId="{86E2EE94-7C67-42AD-A165-6860B6454654}" srcOrd="0" destOrd="0" presId="urn:microsoft.com/office/officeart/2005/8/layout/hierarchy2"/>
    <dgm:cxn modelId="{4899C5D0-50B6-4180-A886-DB6C1D14B1B6}" type="presOf" srcId="{2E32FE9B-826D-4731-B1FA-B7D2DA2F5795}" destId="{200BE77A-6C06-4873-8656-1903A38E74E0}" srcOrd="1" destOrd="0" presId="urn:microsoft.com/office/officeart/2005/8/layout/hierarchy2"/>
    <dgm:cxn modelId="{34BECC9B-DD3C-4187-8339-DAE7CB55D027}" type="presOf" srcId="{DED1CB41-EFBE-4EA4-AF05-A269CE0684B2}" destId="{8B644C87-10EA-4409-8DF0-C6ABD5377B9B}" srcOrd="0" destOrd="0" presId="urn:microsoft.com/office/officeart/2005/8/layout/hierarchy2"/>
    <dgm:cxn modelId="{CF841980-1EFC-431C-B3E8-AA459D01E11B}" type="presOf" srcId="{071BD7B6-6AFD-4F1C-B32F-27C2F2FCD13B}" destId="{9D6DC3A2-E3A9-459F-9B0A-3E91CBF10286}" srcOrd="1" destOrd="0" presId="urn:microsoft.com/office/officeart/2005/8/layout/hierarchy2"/>
    <dgm:cxn modelId="{36EE045A-0AFF-4391-BE12-6B2252F83302}" type="presOf" srcId="{121B6A8E-9CA2-4B3A-86CD-6B6D237EC20D}" destId="{B4B34A5E-C2C9-4669-A36F-95737A775EC7}" srcOrd="1" destOrd="0" presId="urn:microsoft.com/office/officeart/2005/8/layout/hierarchy2"/>
    <dgm:cxn modelId="{C6C2C94A-1F81-4BC3-9B87-BBF0ABC7BF42}" type="presOf" srcId="{2E32FE9B-826D-4731-B1FA-B7D2DA2F5795}" destId="{399F3E6C-AFF3-48FC-912D-8792D85981C4}" srcOrd="0" destOrd="0" presId="urn:microsoft.com/office/officeart/2005/8/layout/hierarchy2"/>
    <dgm:cxn modelId="{44001865-E819-405B-8722-30600A941DA1}" type="presOf" srcId="{5F4BBAD1-27FD-4FEC-BE8D-F3475C196CCA}" destId="{296BC682-F35D-4B6D-B34E-780910A9A91C}" srcOrd="0" destOrd="0" presId="urn:microsoft.com/office/officeart/2005/8/layout/hierarchy2"/>
    <dgm:cxn modelId="{E8496705-B5B4-4FD8-A9A9-2A24CC38EA18}" srcId="{88DCC85C-3FC6-42B0-82BA-F0AF2B09251E}" destId="{83AD0F1B-0BE5-4758-B27B-F4C4181685DA}" srcOrd="0" destOrd="0" parTransId="{F1B2C6C1-0817-431A-B317-476E1C0AB7C1}" sibTransId="{378CE9A5-681C-4343-9978-72E69414B797}"/>
    <dgm:cxn modelId="{62EFD088-A33A-4713-8053-97B291C13D54}" type="presOf" srcId="{92741AAC-652B-46D4-8BB9-337B832BFB9B}" destId="{F0AB482B-41EE-4B74-BCC9-51636C4C99EE}" srcOrd="0" destOrd="0" presId="urn:microsoft.com/office/officeart/2005/8/layout/hierarchy2"/>
    <dgm:cxn modelId="{AAF942AB-D5C6-4186-9B23-AFFC283E8412}" type="presOf" srcId="{2E58B520-63B4-4470-8976-27D3C05DC5B9}" destId="{1E1647CE-207B-4E84-8FEC-12C52A857EB1}" srcOrd="1" destOrd="0" presId="urn:microsoft.com/office/officeart/2005/8/layout/hierarchy2"/>
    <dgm:cxn modelId="{AB2DF0DE-711D-4AA0-8BBE-94B6E2ACD830}" srcId="{83AD0F1B-0BE5-4758-B27B-F4C4181685DA}" destId="{BA128CFC-DC6C-44EF-A624-84264AC96013}" srcOrd="0" destOrd="0" parTransId="{960E7F60-744D-4985-A694-26A682940D7A}" sibTransId="{76857952-84B8-4C2E-BD2A-56A444115522}"/>
    <dgm:cxn modelId="{60B0A620-B2B4-4A94-88CA-4D4387844576}" srcId="{83AD0F1B-0BE5-4758-B27B-F4C4181685DA}" destId="{B309A9C5-CD0B-4818-8385-0C5495C9A52D}" srcOrd="1" destOrd="0" parTransId="{121B6A8E-9CA2-4B3A-86CD-6B6D237EC20D}" sibTransId="{BAA89FE0-C30A-433C-B4B3-94DE503F7F55}"/>
    <dgm:cxn modelId="{4A24F670-6DB2-4046-A2DD-37C7F8B6D030}" type="presOf" srcId="{88DCC85C-3FC6-42B0-82BA-F0AF2B09251E}" destId="{010633B7-014B-48BD-9BB2-41394080D56D}" srcOrd="0" destOrd="0" presId="urn:microsoft.com/office/officeart/2005/8/layout/hierarchy2"/>
    <dgm:cxn modelId="{2DF0BF36-5984-4255-B7FB-6FC4E4DED259}" type="presOf" srcId="{B309A9C5-CD0B-4818-8385-0C5495C9A52D}" destId="{96DAB030-2628-4A99-9D6D-95992C5EE6D6}" srcOrd="0" destOrd="0" presId="urn:microsoft.com/office/officeart/2005/8/layout/hierarchy2"/>
    <dgm:cxn modelId="{AB029485-2E8E-4487-AC6F-1003F686B058}" type="presOf" srcId="{50FECCA8-2F90-4B10-BCEF-A364EA662EFE}" destId="{7764DB0F-BF44-4A6D-80E2-D0A3CA6DA250}" srcOrd="0" destOrd="0" presId="urn:microsoft.com/office/officeart/2005/8/layout/hierarchy2"/>
    <dgm:cxn modelId="{DC23D6E7-60B0-4278-BB30-C7F6DE72FB20}" type="presOf" srcId="{960E7F60-744D-4985-A694-26A682940D7A}" destId="{B367A4F6-DC12-4D4C-857A-CB4C07622E60}" srcOrd="0" destOrd="0" presId="urn:microsoft.com/office/officeart/2005/8/layout/hierarchy2"/>
    <dgm:cxn modelId="{09D4EDCC-5FFC-4707-AD14-41C1D8812944}" srcId="{F473ED13-6DF8-4D92-B035-76AAB59EF76C}" destId="{50FECCA8-2F90-4B10-BCEF-A364EA662EFE}" srcOrd="0" destOrd="0" parTransId="{D0FC0D73-104B-40B1-BD43-CBAF2539E70A}" sibTransId="{E753CE30-02CE-4316-A852-FFA129590C8C}"/>
    <dgm:cxn modelId="{639AB7F9-7E36-4E4D-B35E-2B4CA41F8CB6}" srcId="{5FB2DE6A-76E2-4D76-A10E-1A481FFF5CF4}" destId="{F640ECC7-AA32-43AA-B549-C98A6DAB80B5}" srcOrd="0" destOrd="0" parTransId="{071BD7B6-6AFD-4F1C-B32F-27C2F2FCD13B}" sibTransId="{C84C4762-89AE-4379-BAA0-C1B89EF26776}"/>
    <dgm:cxn modelId="{4FFAD3CC-B517-475F-A3D7-87E941B89D40}" type="presOf" srcId="{F640ECC7-AA32-43AA-B549-C98A6DAB80B5}" destId="{5EB09DBA-97FB-4431-B648-6684A8BA1F54}" srcOrd="0" destOrd="0" presId="urn:microsoft.com/office/officeart/2005/8/layout/hierarchy2"/>
    <dgm:cxn modelId="{BDBFFFDF-CE0E-441A-B554-012DD5CFB5EA}" srcId="{60D53DE6-1C6C-456E-B402-1AEEDE52E23F}" destId="{F473ED13-6DF8-4D92-B035-76AAB59EF76C}" srcOrd="1" destOrd="0" parTransId="{92741AAC-652B-46D4-8BB9-337B832BFB9B}" sibTransId="{1D509308-9817-4CFF-B188-F52EE13983A5}"/>
    <dgm:cxn modelId="{7713DC85-1705-4D08-9700-D3D08F13C583}" type="presOf" srcId="{121B6A8E-9CA2-4B3A-86CD-6B6D237EC20D}" destId="{5B4DD700-9E06-40FD-A052-5F633E78203E}" srcOrd="0" destOrd="0" presId="urn:microsoft.com/office/officeart/2005/8/layout/hierarchy2"/>
    <dgm:cxn modelId="{D1343A55-D3E0-42E7-9EBB-F8D2E8F6FDC3}" type="presOf" srcId="{D0FC0D73-104B-40B1-BD43-CBAF2539E70A}" destId="{502D82FB-2D96-441A-94BB-F6AF1795E009}" srcOrd="1" destOrd="0" presId="urn:microsoft.com/office/officeart/2005/8/layout/hierarchy2"/>
    <dgm:cxn modelId="{1858275C-2870-4622-B00E-E0DB3E7AB4AA}" srcId="{88DCC85C-3FC6-42B0-82BA-F0AF2B09251E}" destId="{60D53DE6-1C6C-456E-B402-1AEEDE52E23F}" srcOrd="1" destOrd="0" parTransId="{8343F77B-988D-4D3D-B2AD-6A9FB49BF3DE}" sibTransId="{D8F20C86-A9E9-4B20-BEC1-29A03BB95432}"/>
    <dgm:cxn modelId="{8EC5B830-BBAB-4539-8D75-1C46E159E3F3}" type="presOf" srcId="{960E7F60-744D-4985-A694-26A682940D7A}" destId="{58557D6D-E2CC-4AD4-B745-C35680A4EADD}" srcOrd="1" destOrd="0" presId="urn:microsoft.com/office/officeart/2005/8/layout/hierarchy2"/>
    <dgm:cxn modelId="{6A29618B-5B11-4803-8EE0-4CE7FBC52F37}" srcId="{60D53DE6-1C6C-456E-B402-1AEEDE52E23F}" destId="{5F4BBAD1-27FD-4FEC-BE8D-F3475C196CCA}" srcOrd="2" destOrd="0" parTransId="{2E58B520-63B4-4470-8976-27D3C05DC5B9}" sibTransId="{64483475-F510-40B4-BB0C-1443D1CB3259}"/>
    <dgm:cxn modelId="{D0F43A05-C598-4C07-A01C-FCB69401F1F7}" type="presOf" srcId="{071BD7B6-6AFD-4F1C-B32F-27C2F2FCD13B}" destId="{45CA2AAF-5ADB-4BEA-A12B-1D9A0FD4A437}" srcOrd="0" destOrd="0" presId="urn:microsoft.com/office/officeart/2005/8/layout/hierarchy2"/>
    <dgm:cxn modelId="{BC33F11B-979C-4E4D-8DFD-DD34F9667EE6}" type="presOf" srcId="{2E58B520-63B4-4470-8976-27D3C05DC5B9}" destId="{DCCE7D88-A7BF-4E45-BAA5-9A5914B06C29}" srcOrd="0" destOrd="0" presId="urn:microsoft.com/office/officeart/2005/8/layout/hierarchy2"/>
    <dgm:cxn modelId="{7FC11B8E-9095-4B60-91B7-81028E6EAADD}" type="presOf" srcId="{5FB2DE6A-76E2-4D76-A10E-1A481FFF5CF4}" destId="{01E68F78-A103-4048-AD96-F4258DE52959}" srcOrd="0" destOrd="0" presId="urn:microsoft.com/office/officeart/2005/8/layout/hierarchy2"/>
    <dgm:cxn modelId="{2D22C1EC-3858-4605-B94D-B8EA84A59C16}" type="presOf" srcId="{F2D48A02-2BB7-4313-A201-018B135063BC}" destId="{88375B5D-D209-4B21-91C7-52495717AB6A}" srcOrd="0" destOrd="0" presId="urn:microsoft.com/office/officeart/2005/8/layout/hierarchy2"/>
    <dgm:cxn modelId="{CC824568-DC46-4802-A93F-2DE2D7A8CC42}" type="presParOf" srcId="{010633B7-014B-48BD-9BB2-41394080D56D}" destId="{DEBDBAC8-2F50-4EAF-B4E9-72CFC6630782}" srcOrd="0" destOrd="0" presId="urn:microsoft.com/office/officeart/2005/8/layout/hierarchy2"/>
    <dgm:cxn modelId="{D32FDCF9-C61E-4CFB-99D6-B18465F7A531}" type="presParOf" srcId="{DEBDBAC8-2F50-4EAF-B4E9-72CFC6630782}" destId="{B24DE8A7-4FC9-4E75-8F5E-76D2FEF3EE3E}" srcOrd="0" destOrd="0" presId="urn:microsoft.com/office/officeart/2005/8/layout/hierarchy2"/>
    <dgm:cxn modelId="{B021D0FE-A1C1-4FEA-A069-2C5B316DAB00}" type="presParOf" srcId="{DEBDBAC8-2F50-4EAF-B4E9-72CFC6630782}" destId="{40063C55-8D7D-4B7E-B3C3-27FE31004426}" srcOrd="1" destOrd="0" presId="urn:microsoft.com/office/officeart/2005/8/layout/hierarchy2"/>
    <dgm:cxn modelId="{5E08BECB-10EB-429A-AE8D-1DEAF136BF37}" type="presParOf" srcId="{40063C55-8D7D-4B7E-B3C3-27FE31004426}" destId="{B367A4F6-DC12-4D4C-857A-CB4C07622E60}" srcOrd="0" destOrd="0" presId="urn:microsoft.com/office/officeart/2005/8/layout/hierarchy2"/>
    <dgm:cxn modelId="{507BDFCC-85CE-45D1-AEA5-F3DDFBC3B096}" type="presParOf" srcId="{B367A4F6-DC12-4D4C-857A-CB4C07622E60}" destId="{58557D6D-E2CC-4AD4-B745-C35680A4EADD}" srcOrd="0" destOrd="0" presId="urn:microsoft.com/office/officeart/2005/8/layout/hierarchy2"/>
    <dgm:cxn modelId="{252C84D9-D94B-468D-95CA-A6A4208AE3B4}" type="presParOf" srcId="{40063C55-8D7D-4B7E-B3C3-27FE31004426}" destId="{B4482ADB-283F-40A4-BF01-409E832E6699}" srcOrd="1" destOrd="0" presId="urn:microsoft.com/office/officeart/2005/8/layout/hierarchy2"/>
    <dgm:cxn modelId="{9398BA1A-1AE0-46AB-AB9B-8AD63E0106B0}" type="presParOf" srcId="{B4482ADB-283F-40A4-BF01-409E832E6699}" destId="{4DB84380-9D21-47FC-BE4C-2B94A1951912}" srcOrd="0" destOrd="0" presId="urn:microsoft.com/office/officeart/2005/8/layout/hierarchy2"/>
    <dgm:cxn modelId="{7C8ADFF1-0C3E-4C51-99E2-D48E8443BB97}" type="presParOf" srcId="{B4482ADB-283F-40A4-BF01-409E832E6699}" destId="{0D002FBF-EA8A-4F91-9583-55350018C793}" srcOrd="1" destOrd="0" presId="urn:microsoft.com/office/officeart/2005/8/layout/hierarchy2"/>
    <dgm:cxn modelId="{3F3C3C39-CBD6-46AD-BF26-FBC93B0B7D76}" type="presParOf" srcId="{40063C55-8D7D-4B7E-B3C3-27FE31004426}" destId="{5B4DD700-9E06-40FD-A052-5F633E78203E}" srcOrd="2" destOrd="0" presId="urn:microsoft.com/office/officeart/2005/8/layout/hierarchy2"/>
    <dgm:cxn modelId="{CCD8CB59-BAB1-413F-B122-F92F07320D8D}" type="presParOf" srcId="{5B4DD700-9E06-40FD-A052-5F633E78203E}" destId="{B4B34A5E-C2C9-4669-A36F-95737A775EC7}" srcOrd="0" destOrd="0" presId="urn:microsoft.com/office/officeart/2005/8/layout/hierarchy2"/>
    <dgm:cxn modelId="{7CB31459-CE0F-49A9-95A4-F8EFBB93EC34}" type="presParOf" srcId="{40063C55-8D7D-4B7E-B3C3-27FE31004426}" destId="{E3D28CD4-3779-4BE8-9EAF-9BB48BC64DD7}" srcOrd="3" destOrd="0" presId="urn:microsoft.com/office/officeart/2005/8/layout/hierarchy2"/>
    <dgm:cxn modelId="{C54B28B5-F41E-4788-8F3D-1D779B34DC7C}" type="presParOf" srcId="{E3D28CD4-3779-4BE8-9EAF-9BB48BC64DD7}" destId="{96DAB030-2628-4A99-9D6D-95992C5EE6D6}" srcOrd="0" destOrd="0" presId="urn:microsoft.com/office/officeart/2005/8/layout/hierarchy2"/>
    <dgm:cxn modelId="{7CAC9F78-9D38-4E63-8473-44A70426B26E}" type="presParOf" srcId="{E3D28CD4-3779-4BE8-9EAF-9BB48BC64DD7}" destId="{2DB729F0-CFEF-498D-8042-0EBA9208B5B6}" srcOrd="1" destOrd="0" presId="urn:microsoft.com/office/officeart/2005/8/layout/hierarchy2"/>
    <dgm:cxn modelId="{112DDDCE-F647-4FE5-87BA-320DDCC25C19}" type="presParOf" srcId="{010633B7-014B-48BD-9BB2-41394080D56D}" destId="{0151A83E-1C1F-497B-A388-F55336211C46}" srcOrd="1" destOrd="0" presId="urn:microsoft.com/office/officeart/2005/8/layout/hierarchy2"/>
    <dgm:cxn modelId="{0DFA2B81-697D-4287-A977-AD5064758BB6}" type="presParOf" srcId="{0151A83E-1C1F-497B-A388-F55336211C46}" destId="{86E2EE94-7C67-42AD-A165-6860B6454654}" srcOrd="0" destOrd="0" presId="urn:microsoft.com/office/officeart/2005/8/layout/hierarchy2"/>
    <dgm:cxn modelId="{1482AFDC-22BB-43FB-BD21-86370072BE01}" type="presParOf" srcId="{0151A83E-1C1F-497B-A388-F55336211C46}" destId="{1AE083FB-A6A8-43E1-A6EC-60301C569328}" srcOrd="1" destOrd="0" presId="urn:microsoft.com/office/officeart/2005/8/layout/hierarchy2"/>
    <dgm:cxn modelId="{09ADFBD0-E729-44C9-B51E-9750567FA4DD}" type="presParOf" srcId="{1AE083FB-A6A8-43E1-A6EC-60301C569328}" destId="{8B644C87-10EA-4409-8DF0-C6ABD5377B9B}" srcOrd="0" destOrd="0" presId="urn:microsoft.com/office/officeart/2005/8/layout/hierarchy2"/>
    <dgm:cxn modelId="{2C675589-0E89-4A85-A17B-4CEDC531B762}" type="presParOf" srcId="{8B644C87-10EA-4409-8DF0-C6ABD5377B9B}" destId="{7BE8864A-6941-4CF1-8923-94CC92754026}" srcOrd="0" destOrd="0" presId="urn:microsoft.com/office/officeart/2005/8/layout/hierarchy2"/>
    <dgm:cxn modelId="{4DAF0480-FA7C-4198-966A-D89B3A5AD8CD}" type="presParOf" srcId="{1AE083FB-A6A8-43E1-A6EC-60301C569328}" destId="{FF4D436E-F915-4016-99FD-1EC764D6AE6E}" srcOrd="1" destOrd="0" presId="urn:microsoft.com/office/officeart/2005/8/layout/hierarchy2"/>
    <dgm:cxn modelId="{B0EE548E-BE00-4AC6-92C6-4F5CD70F41FA}" type="presParOf" srcId="{FF4D436E-F915-4016-99FD-1EC764D6AE6E}" destId="{01E68F78-A103-4048-AD96-F4258DE52959}" srcOrd="0" destOrd="0" presId="urn:microsoft.com/office/officeart/2005/8/layout/hierarchy2"/>
    <dgm:cxn modelId="{60334DDD-77A0-48CF-924C-C49E6A420786}" type="presParOf" srcId="{FF4D436E-F915-4016-99FD-1EC764D6AE6E}" destId="{E0005F4A-3F0E-4729-BD6B-A3B0B35F6987}" srcOrd="1" destOrd="0" presId="urn:microsoft.com/office/officeart/2005/8/layout/hierarchy2"/>
    <dgm:cxn modelId="{35969BCA-ADE9-4BF2-AD74-28FE2CDB52FB}" type="presParOf" srcId="{E0005F4A-3F0E-4729-BD6B-A3B0B35F6987}" destId="{45CA2AAF-5ADB-4BEA-A12B-1D9A0FD4A437}" srcOrd="0" destOrd="0" presId="urn:microsoft.com/office/officeart/2005/8/layout/hierarchy2"/>
    <dgm:cxn modelId="{90B30EFF-8DEF-42BA-9966-DBA4C62EDE11}" type="presParOf" srcId="{45CA2AAF-5ADB-4BEA-A12B-1D9A0FD4A437}" destId="{9D6DC3A2-E3A9-459F-9B0A-3E91CBF10286}" srcOrd="0" destOrd="0" presId="urn:microsoft.com/office/officeart/2005/8/layout/hierarchy2"/>
    <dgm:cxn modelId="{E4EC2596-53A0-4882-8C2A-FA550E429CF7}" type="presParOf" srcId="{E0005F4A-3F0E-4729-BD6B-A3B0B35F6987}" destId="{18A5FBEB-0E6C-4DB3-A613-E970B27E70A4}" srcOrd="1" destOrd="0" presId="urn:microsoft.com/office/officeart/2005/8/layout/hierarchy2"/>
    <dgm:cxn modelId="{7D92395E-8C15-4E51-AC07-698A0FE51FEA}" type="presParOf" srcId="{18A5FBEB-0E6C-4DB3-A613-E970B27E70A4}" destId="{5EB09DBA-97FB-4431-B648-6684A8BA1F54}" srcOrd="0" destOrd="0" presId="urn:microsoft.com/office/officeart/2005/8/layout/hierarchy2"/>
    <dgm:cxn modelId="{546B922B-CABE-487F-BACE-C4BA9EA0EFA3}" type="presParOf" srcId="{18A5FBEB-0E6C-4DB3-A613-E970B27E70A4}" destId="{564F64A2-2ABD-4818-9C69-DFA66D10C55C}" srcOrd="1" destOrd="0" presId="urn:microsoft.com/office/officeart/2005/8/layout/hierarchy2"/>
    <dgm:cxn modelId="{2F466DCA-1536-4438-B8E5-EFE11F7DBBCA}" type="presParOf" srcId="{1AE083FB-A6A8-43E1-A6EC-60301C569328}" destId="{F0AB482B-41EE-4B74-BCC9-51636C4C99EE}" srcOrd="2" destOrd="0" presId="urn:microsoft.com/office/officeart/2005/8/layout/hierarchy2"/>
    <dgm:cxn modelId="{DC4F3B6C-F817-4EDF-B48E-CC4412FA3E67}" type="presParOf" srcId="{F0AB482B-41EE-4B74-BCC9-51636C4C99EE}" destId="{D2826BDD-53FA-40E7-B881-31A0A5766083}" srcOrd="0" destOrd="0" presId="urn:microsoft.com/office/officeart/2005/8/layout/hierarchy2"/>
    <dgm:cxn modelId="{5790BCED-193D-4755-9BEA-BA4D32956980}" type="presParOf" srcId="{1AE083FB-A6A8-43E1-A6EC-60301C569328}" destId="{6F170B33-2C62-4A3D-9CBB-FA2F31FF11A7}" srcOrd="3" destOrd="0" presId="urn:microsoft.com/office/officeart/2005/8/layout/hierarchy2"/>
    <dgm:cxn modelId="{DA3DA871-7B1E-40B8-BC0C-158AF359FC15}" type="presParOf" srcId="{6F170B33-2C62-4A3D-9CBB-FA2F31FF11A7}" destId="{86388DAD-E460-4C1C-A16C-C836E9C4FE34}" srcOrd="0" destOrd="0" presId="urn:microsoft.com/office/officeart/2005/8/layout/hierarchy2"/>
    <dgm:cxn modelId="{F56BB9DC-7D3C-4B9C-BDE2-DCB7CBBED778}" type="presParOf" srcId="{6F170B33-2C62-4A3D-9CBB-FA2F31FF11A7}" destId="{FEAAEC40-AD4B-4716-B957-A43DFE421855}" srcOrd="1" destOrd="0" presId="urn:microsoft.com/office/officeart/2005/8/layout/hierarchy2"/>
    <dgm:cxn modelId="{1C4E87C9-93AE-40F7-8572-9988385489B4}" type="presParOf" srcId="{FEAAEC40-AD4B-4716-B957-A43DFE421855}" destId="{86D2A347-8088-4889-AC11-B76A2F9B9C90}" srcOrd="0" destOrd="0" presId="urn:microsoft.com/office/officeart/2005/8/layout/hierarchy2"/>
    <dgm:cxn modelId="{7986BD01-8F53-4667-8F69-EA4B97478256}" type="presParOf" srcId="{86D2A347-8088-4889-AC11-B76A2F9B9C90}" destId="{502D82FB-2D96-441A-94BB-F6AF1795E009}" srcOrd="0" destOrd="0" presId="urn:microsoft.com/office/officeart/2005/8/layout/hierarchy2"/>
    <dgm:cxn modelId="{394F717E-510B-436E-B73F-E0595A5972E4}" type="presParOf" srcId="{FEAAEC40-AD4B-4716-B957-A43DFE421855}" destId="{D5D6A6FF-CFD3-4098-968B-80879FB53ED7}" srcOrd="1" destOrd="0" presId="urn:microsoft.com/office/officeart/2005/8/layout/hierarchy2"/>
    <dgm:cxn modelId="{0E24F652-EA3B-43ED-849B-F1416D3C8EB6}" type="presParOf" srcId="{D5D6A6FF-CFD3-4098-968B-80879FB53ED7}" destId="{7764DB0F-BF44-4A6D-80E2-D0A3CA6DA250}" srcOrd="0" destOrd="0" presId="urn:microsoft.com/office/officeart/2005/8/layout/hierarchy2"/>
    <dgm:cxn modelId="{0D4DF86C-CE05-4C05-9059-40B2F3F82FB0}" type="presParOf" srcId="{D5D6A6FF-CFD3-4098-968B-80879FB53ED7}" destId="{5B6BEDEB-D802-4883-AFE6-DB67A5C2C01E}" srcOrd="1" destOrd="0" presId="urn:microsoft.com/office/officeart/2005/8/layout/hierarchy2"/>
    <dgm:cxn modelId="{BBCC99DF-7A2D-470D-8FEE-A3DA1E5FBC93}" type="presParOf" srcId="{1AE083FB-A6A8-43E1-A6EC-60301C569328}" destId="{DCCE7D88-A7BF-4E45-BAA5-9A5914B06C29}" srcOrd="4" destOrd="0" presId="urn:microsoft.com/office/officeart/2005/8/layout/hierarchy2"/>
    <dgm:cxn modelId="{E06B4FF5-9DEB-4BF7-9FF7-579D0399841A}" type="presParOf" srcId="{DCCE7D88-A7BF-4E45-BAA5-9A5914B06C29}" destId="{1E1647CE-207B-4E84-8FEC-12C52A857EB1}" srcOrd="0" destOrd="0" presId="urn:microsoft.com/office/officeart/2005/8/layout/hierarchy2"/>
    <dgm:cxn modelId="{C0BC8902-7C91-4113-A7C9-7F51299735C0}" type="presParOf" srcId="{1AE083FB-A6A8-43E1-A6EC-60301C569328}" destId="{89694C65-81C7-4CA1-8F09-2C5109432417}" srcOrd="5" destOrd="0" presId="urn:microsoft.com/office/officeart/2005/8/layout/hierarchy2"/>
    <dgm:cxn modelId="{58A700BE-CA21-4DD0-8036-326B180C8DCE}" type="presParOf" srcId="{89694C65-81C7-4CA1-8F09-2C5109432417}" destId="{296BC682-F35D-4B6D-B34E-780910A9A91C}" srcOrd="0" destOrd="0" presId="urn:microsoft.com/office/officeart/2005/8/layout/hierarchy2"/>
    <dgm:cxn modelId="{21AC796B-60B9-4D63-BA43-F0FCB55CCE91}" type="presParOf" srcId="{89694C65-81C7-4CA1-8F09-2C5109432417}" destId="{14A6F2FE-2FA0-4A8A-B08D-190FDE496975}" srcOrd="1" destOrd="0" presId="urn:microsoft.com/office/officeart/2005/8/layout/hierarchy2"/>
    <dgm:cxn modelId="{C8939EDC-55BB-46AF-8D1F-E80B299FB2BC}" type="presParOf" srcId="{14A6F2FE-2FA0-4A8A-B08D-190FDE496975}" destId="{399F3E6C-AFF3-48FC-912D-8792D85981C4}" srcOrd="0" destOrd="0" presId="urn:microsoft.com/office/officeart/2005/8/layout/hierarchy2"/>
    <dgm:cxn modelId="{6D366B30-28B8-40AF-8F37-F6C81BC74171}" type="presParOf" srcId="{399F3E6C-AFF3-48FC-912D-8792D85981C4}" destId="{200BE77A-6C06-4873-8656-1903A38E74E0}" srcOrd="0" destOrd="0" presId="urn:microsoft.com/office/officeart/2005/8/layout/hierarchy2"/>
    <dgm:cxn modelId="{0D86630C-DB88-4299-A1CF-1E88D0E780E5}" type="presParOf" srcId="{14A6F2FE-2FA0-4A8A-B08D-190FDE496975}" destId="{6E6BFAF6-61B0-422D-89A5-CB8D0A12B8B9}" srcOrd="1" destOrd="0" presId="urn:microsoft.com/office/officeart/2005/8/layout/hierarchy2"/>
    <dgm:cxn modelId="{0C1C40CB-C603-4615-B2C0-0B72978A4679}" type="presParOf" srcId="{6E6BFAF6-61B0-422D-89A5-CB8D0A12B8B9}" destId="{88375B5D-D209-4B21-91C7-52495717AB6A}" srcOrd="0" destOrd="0" presId="urn:microsoft.com/office/officeart/2005/8/layout/hierarchy2"/>
    <dgm:cxn modelId="{6F2A9B00-E24D-449C-AAB9-3FB0496D27F4}" type="presParOf" srcId="{6E6BFAF6-61B0-422D-89A5-CB8D0A12B8B9}" destId="{2F79B12D-82CB-48E9-AE71-37E87AE8329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ltLang="ja-JP"/>
          </a:p>
        </p:txBody>
      </p:sp>
      <p:sp>
        <p:nvSpPr>
          <p:cNvPr id="257027"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ltLang="ja-JP"/>
          </a:p>
        </p:txBody>
      </p:sp>
      <p:sp>
        <p:nvSpPr>
          <p:cNvPr id="257028" name="Rectangle 4"/>
          <p:cNvSpPr>
            <a:spLocks noGrp="1" noChangeArrowheads="1"/>
          </p:cNvSpPr>
          <p:nvPr>
            <p:ph type="ftr" sz="quarter" idx="2"/>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r>
              <a:rPr lang="en-US" altLang="ja-JP" smtClean="0"/>
              <a:t>KAGAYAMA Shigeru, Lecture on Contract</a:t>
            </a:r>
            <a:endParaRPr lang="en-US" altLang="ja-JP"/>
          </a:p>
        </p:txBody>
      </p:sp>
      <p:sp>
        <p:nvSpPr>
          <p:cNvPr id="257029"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424D68B5-A34B-490C-9058-D6483471A42A}" type="slidenum">
              <a:rPr lang="ja-JP" altLang="en-US"/>
              <a:pPr>
                <a:defRPr/>
              </a:pPr>
              <a:t>‹#›</a:t>
            </a:fld>
            <a:endParaRPr lang="en-US" altLang="ja-JP"/>
          </a:p>
        </p:txBody>
      </p:sp>
    </p:spTree>
    <p:extLst>
      <p:ext uri="{BB962C8B-B14F-4D97-AF65-F5344CB8AC3E}">
        <p14:creationId xmlns:p14="http://schemas.microsoft.com/office/powerpoint/2010/main" val="349189370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ltLang="ja-JP"/>
          </a:p>
        </p:txBody>
      </p:sp>
      <p:sp>
        <p:nvSpPr>
          <p:cNvPr id="25190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ltLang="ja-JP"/>
          </a:p>
        </p:txBody>
      </p:sp>
      <p:sp>
        <p:nvSpPr>
          <p:cNvPr id="17818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1909"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51910"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r>
              <a:rPr lang="en-US" altLang="ja-JP" smtClean="0"/>
              <a:t>KAGAYAMA Shigeru, Lecture on Contract</a:t>
            </a:r>
            <a:endParaRPr lang="en-US" altLang="ja-JP"/>
          </a:p>
        </p:txBody>
      </p:sp>
      <p:sp>
        <p:nvSpPr>
          <p:cNvPr id="251911"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96792ED8-E616-4C22-8D3F-DCBDA6943AC9}" type="slidenum">
              <a:rPr lang="ja-JP" altLang="en-US"/>
              <a:pPr>
                <a:defRPr/>
              </a:pPr>
              <a:t>‹#›</a:t>
            </a:fld>
            <a:endParaRPr lang="en-US" altLang="ja-JP"/>
          </a:p>
        </p:txBody>
      </p:sp>
    </p:spTree>
    <p:extLst>
      <p:ext uri="{BB962C8B-B14F-4D97-AF65-F5344CB8AC3E}">
        <p14:creationId xmlns:p14="http://schemas.microsoft.com/office/powerpoint/2010/main" val="143188060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6792ED8-E616-4C22-8D3F-DCBDA6943AC9}" type="slidenum">
              <a:rPr lang="ja-JP" altLang="en-US" smtClean="0"/>
              <a:pPr>
                <a:defRPr/>
              </a:pPr>
              <a:t>141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KAGAYAMA Shigeru, Lecture on Contract</a:t>
            </a:r>
            <a:endParaRPr lang="en-US" altLang="ja-JP"/>
          </a:p>
        </p:txBody>
      </p:sp>
    </p:spTree>
    <p:extLst>
      <p:ext uri="{BB962C8B-B14F-4D97-AF65-F5344CB8AC3E}">
        <p14:creationId xmlns:p14="http://schemas.microsoft.com/office/powerpoint/2010/main" val="141827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ー 1"/>
          <p:cNvSpPr>
            <a:spLocks noGrp="1" noRot="1" noChangeAspect="1" noTextEdit="1"/>
          </p:cNvSpPr>
          <p:nvPr>
            <p:ph type="sldImg"/>
          </p:nvPr>
        </p:nvSpPr>
        <p:spPr>
          <a:ln/>
        </p:spPr>
      </p:sp>
      <p:sp>
        <p:nvSpPr>
          <p:cNvPr id="179203" name="ノート プレースホルダー 2"/>
          <p:cNvSpPr>
            <a:spLocks noGrp="1"/>
          </p:cNvSpPr>
          <p:nvPr>
            <p:ph type="body" idx="1"/>
          </p:nvPr>
        </p:nvSpPr>
        <p:spPr>
          <a:noFill/>
        </p:spPr>
        <p:txBody>
          <a:bodyPr/>
          <a:lstStyle/>
          <a:p>
            <a:endParaRPr lang="ja-JP" altLang="en-US" smtClean="0"/>
          </a:p>
        </p:txBody>
      </p:sp>
      <p:sp>
        <p:nvSpPr>
          <p:cNvPr id="179204"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FC23ACF-E8AA-4712-8E10-725E491AB8E6}" type="slidenum">
              <a:rPr lang="ja-JP" altLang="en-US" smtClean="0">
                <a:latin typeface="Times New Roman" charset="0"/>
              </a:rPr>
              <a:pPr eaLnBrk="1" hangingPunct="1"/>
              <a:t>167</a:t>
            </a:fld>
            <a:endParaRPr lang="en-US" altLang="ja-JP" smtClean="0">
              <a:latin typeface="Times New Roman" charset="0"/>
            </a:endParaRPr>
          </a:p>
        </p:txBody>
      </p:sp>
      <p:sp>
        <p:nvSpPr>
          <p:cNvPr id="2" name="フッター プレースホルダー 1"/>
          <p:cNvSpPr>
            <a:spLocks noGrp="1"/>
          </p:cNvSpPr>
          <p:nvPr>
            <p:ph type="ftr" sz="quarter" idx="10"/>
          </p:nvPr>
        </p:nvSpPr>
        <p:spPr/>
        <p:txBody>
          <a:bodyPr/>
          <a:lstStyle/>
          <a:p>
            <a:pPr>
              <a:defRPr/>
            </a:pPr>
            <a:r>
              <a:rPr lang="en-US" altLang="ja-JP" smtClean="0"/>
              <a:t>KAGAYAMA Shigeru, Lecture on Contract</a:t>
            </a:r>
            <a:endParaRPr lang="en-US" altLang="ja-JP"/>
          </a:p>
        </p:txBody>
      </p:sp>
    </p:spTree>
    <p:extLst>
      <p:ext uri="{BB962C8B-B14F-4D97-AF65-F5344CB8AC3E}">
        <p14:creationId xmlns:p14="http://schemas.microsoft.com/office/powerpoint/2010/main" val="23270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b="1">
                <a:solidFill>
                  <a:schemeClr val="tx2">
                    <a:lumMod val="75000"/>
                  </a:schemeClr>
                </a:solidFill>
                <a:latin typeface="Times New Roman" panose="02020603050405020304" pitchFamily="18" charset="0"/>
                <a:cs typeface="Times New Roman" panose="02020603050405020304" pitchFamily="18" charset="0"/>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b="1">
                <a:solidFill>
                  <a:schemeClr val="tx1"/>
                </a:solidFill>
                <a:latin typeface="Century" panose="020406040505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
        <p:nvSpPr>
          <p:cNvPr id="6" name="スライド番号プレースホルダー 5"/>
          <p:cNvSpPr>
            <a:spLocks noGrp="1"/>
          </p:cNvSpPr>
          <p:nvPr>
            <p:ph type="sldNum" sz="quarter" idx="12"/>
          </p:nvPr>
        </p:nvSpPr>
        <p:spPr/>
        <p:txBody>
          <a:bodyPr/>
          <a:lstStyle/>
          <a:p>
            <a:pPr>
              <a:defRPr/>
            </a:pPr>
            <a:fld id="{1AD5E7F8-6D3C-4D27-A82B-6248EB60C862}" type="slidenum">
              <a:rPr lang="ja-JP" altLang="en-US" smtClean="0"/>
              <a:pPr>
                <a:defRPr/>
              </a:pPr>
              <a:t>‹#›</a:t>
            </a:fld>
            <a:endParaRPr lang="en-US" altLang="ja-JP"/>
          </a:p>
        </p:txBody>
      </p:sp>
    </p:spTree>
    <p:extLst>
      <p:ext uri="{BB962C8B-B14F-4D97-AF65-F5344CB8AC3E}">
        <p14:creationId xmlns:p14="http://schemas.microsoft.com/office/powerpoint/2010/main" val="24196693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
        <p:nvSpPr>
          <p:cNvPr id="6" name="スライド番号プレースホルダー 5"/>
          <p:cNvSpPr>
            <a:spLocks noGrp="1"/>
          </p:cNvSpPr>
          <p:nvPr>
            <p:ph type="sldNum" sz="quarter" idx="12"/>
          </p:nvPr>
        </p:nvSpPr>
        <p:spPr/>
        <p:txBody>
          <a:bodyPr/>
          <a:lstStyle/>
          <a:p>
            <a:pPr>
              <a:defRPr/>
            </a:pPr>
            <a:fld id="{BA9D7214-0E13-439E-9349-97CCE25B5737}" type="slidenum">
              <a:rPr lang="ja-JP" altLang="en-US" smtClean="0"/>
              <a:pPr>
                <a:defRPr/>
              </a:pPr>
              <a:t>‹#›</a:t>
            </a:fld>
            <a:endParaRPr lang="en-US" altLang="ja-JP"/>
          </a:p>
        </p:txBody>
      </p:sp>
    </p:spTree>
    <p:extLst>
      <p:ext uri="{BB962C8B-B14F-4D97-AF65-F5344CB8AC3E}">
        <p14:creationId xmlns:p14="http://schemas.microsoft.com/office/powerpoint/2010/main" val="349685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
        <p:nvSpPr>
          <p:cNvPr id="6" name="スライド番号プレースホルダー 5"/>
          <p:cNvSpPr>
            <a:spLocks noGrp="1"/>
          </p:cNvSpPr>
          <p:nvPr>
            <p:ph type="sldNum" sz="quarter" idx="12"/>
          </p:nvPr>
        </p:nvSpPr>
        <p:spPr/>
        <p:txBody>
          <a:bodyPr/>
          <a:lstStyle/>
          <a:p>
            <a:pPr>
              <a:defRPr/>
            </a:pPr>
            <a:fld id="{314E3068-7769-4C0A-B3B9-1A90EBF7FE4F}" type="slidenum">
              <a:rPr lang="ja-JP" altLang="en-US" smtClean="0"/>
              <a:pPr>
                <a:defRPr/>
              </a:pPr>
              <a:t>‹#›</a:t>
            </a:fld>
            <a:endParaRPr lang="en-US" altLang="ja-JP"/>
          </a:p>
        </p:txBody>
      </p:sp>
    </p:spTree>
    <p:extLst>
      <p:ext uri="{BB962C8B-B14F-4D97-AF65-F5344CB8AC3E}">
        <p14:creationId xmlns:p14="http://schemas.microsoft.com/office/powerpoint/2010/main" val="427684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chemeClr val="tx2">
                    <a:lumMod val="75000"/>
                  </a:schemeClr>
                </a:solidFill>
                <a:latin typeface="Times New Roman" panose="02020603050405020304" pitchFamily="18" charset="0"/>
                <a:cs typeface="Times New Roman" panose="02020603050405020304" pitchFamily="18" charset="0"/>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1pPr>
              <a:defRPr b="1">
                <a:latin typeface="Century Gothic" panose="020B0502020202020204" pitchFamily="34" charset="0"/>
              </a:defRPr>
            </a:lvl1pPr>
            <a:lvl2pPr>
              <a:defRPr b="1">
                <a:latin typeface="Century Gothic" panose="020B0502020202020204" pitchFamily="34" charset="0"/>
              </a:defRPr>
            </a:lvl2pPr>
            <a:lvl3pPr>
              <a:defRPr b="1">
                <a:latin typeface="Century Gothic" panose="020B0502020202020204" pitchFamily="34" charset="0"/>
              </a:defRPr>
            </a:lvl3pPr>
            <a:lvl4pPr>
              <a:defRPr b="1">
                <a:latin typeface="Century Gothic" panose="020B0502020202020204" pitchFamily="34" charset="0"/>
              </a:defRPr>
            </a:lvl4pPr>
            <a:lvl5pPr>
              <a:defRPr b="1">
                <a:latin typeface="Century Gothic" panose="020B0502020202020204" pitchFamily="34" charset="0"/>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
        <p:nvSpPr>
          <p:cNvPr id="6" name="スライド番号プレースホルダー 5"/>
          <p:cNvSpPr>
            <a:spLocks noGrp="1"/>
          </p:cNvSpPr>
          <p:nvPr>
            <p:ph type="sldNum" sz="quarter" idx="12"/>
          </p:nvPr>
        </p:nvSpPr>
        <p:spPr/>
        <p:txBody>
          <a:bodyPr/>
          <a:lstStyle/>
          <a:p>
            <a:pPr>
              <a:defRPr/>
            </a:pPr>
            <a:fld id="{19598BB0-EA8E-4572-90CA-317A145375A4}" type="slidenum">
              <a:rPr lang="ja-JP" altLang="en-US" smtClean="0"/>
              <a:pPr>
                <a:defRPr/>
              </a:pPr>
              <a:t>‹#›</a:t>
            </a:fld>
            <a:endParaRPr lang="en-US" altLang="ja-JP"/>
          </a:p>
        </p:txBody>
      </p:sp>
    </p:spTree>
    <p:extLst>
      <p:ext uri="{BB962C8B-B14F-4D97-AF65-F5344CB8AC3E}">
        <p14:creationId xmlns:p14="http://schemas.microsoft.com/office/powerpoint/2010/main" val="3031480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atin typeface="Century Gothic" panose="020B0502020202020204" pitchFamily="34" charset="0"/>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
        <p:nvSpPr>
          <p:cNvPr id="6" name="スライド番号プレースホルダー 5"/>
          <p:cNvSpPr>
            <a:spLocks noGrp="1"/>
          </p:cNvSpPr>
          <p:nvPr>
            <p:ph type="sldNum" sz="quarter" idx="12"/>
          </p:nvPr>
        </p:nvSpPr>
        <p:spPr/>
        <p:txBody>
          <a:bodyPr/>
          <a:lstStyle/>
          <a:p>
            <a:pPr>
              <a:defRPr/>
            </a:pPr>
            <a:fld id="{5EE61E57-C8B2-4DDF-94DC-28C9C9D47B9A}" type="slidenum">
              <a:rPr lang="ja-JP" altLang="en-US" smtClean="0"/>
              <a:pPr>
                <a:defRPr/>
              </a:pPr>
              <a:t>‹#›</a:t>
            </a:fld>
            <a:endParaRPr lang="en-US" altLang="ja-JP"/>
          </a:p>
        </p:txBody>
      </p:sp>
    </p:spTree>
    <p:extLst>
      <p:ext uri="{BB962C8B-B14F-4D97-AF65-F5344CB8AC3E}">
        <p14:creationId xmlns:p14="http://schemas.microsoft.com/office/powerpoint/2010/main" val="550351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chemeClr val="tx2">
                    <a:lumMod val="75000"/>
                  </a:schemeClr>
                </a:solidFill>
                <a:latin typeface="Times New Roman" panose="02020603050405020304" pitchFamily="18" charset="0"/>
                <a:cs typeface="Times New Roman" panose="02020603050405020304" pitchFamily="18" charset="0"/>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457200" y="1600200"/>
            <a:ext cx="4038600" cy="4525963"/>
          </a:xfr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Lecture on Contract</a:t>
            </a:r>
            <a:endParaRPr lang="en-US" altLang="ja-JP"/>
          </a:p>
        </p:txBody>
      </p:sp>
      <p:sp>
        <p:nvSpPr>
          <p:cNvPr id="7" name="スライド番号プレースホルダー 6"/>
          <p:cNvSpPr>
            <a:spLocks noGrp="1"/>
          </p:cNvSpPr>
          <p:nvPr>
            <p:ph type="sldNum" sz="quarter" idx="12"/>
          </p:nvPr>
        </p:nvSpPr>
        <p:spPr/>
        <p:txBody>
          <a:bodyPr/>
          <a:lstStyle/>
          <a:p>
            <a:pPr>
              <a:defRPr/>
            </a:pPr>
            <a:fld id="{0112234C-AD69-4A2C-B775-A1718E42CA5A}" type="slidenum">
              <a:rPr lang="ja-JP" altLang="en-US" smtClean="0"/>
              <a:pPr>
                <a:defRPr/>
              </a:pPr>
              <a:t>‹#›</a:t>
            </a:fld>
            <a:endParaRPr lang="en-US" altLang="ja-JP"/>
          </a:p>
        </p:txBody>
      </p:sp>
    </p:spTree>
    <p:extLst>
      <p:ext uri="{BB962C8B-B14F-4D97-AF65-F5344CB8AC3E}">
        <p14:creationId xmlns:p14="http://schemas.microsoft.com/office/powerpoint/2010/main" val="5299307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chemeClr val="tx2">
                    <a:lumMod val="75000"/>
                  </a:schemeClr>
                </a:solidFill>
                <a:latin typeface="Times New Roman" panose="02020603050405020304" pitchFamily="18" charset="0"/>
                <a:cs typeface="Times New Roman" panose="02020603050405020304" pitchFamily="18" charset="0"/>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r>
              <a:rPr lang="en-US" altLang="ja-JP" smtClean="0"/>
              <a:t>Lecture on Contract</a:t>
            </a:r>
            <a:endParaRPr lang="en-US" altLang="ja-JP"/>
          </a:p>
        </p:txBody>
      </p:sp>
      <p:sp>
        <p:nvSpPr>
          <p:cNvPr id="9" name="スライド番号プレースホルダー 8"/>
          <p:cNvSpPr>
            <a:spLocks noGrp="1"/>
          </p:cNvSpPr>
          <p:nvPr>
            <p:ph type="sldNum" sz="quarter" idx="12"/>
          </p:nvPr>
        </p:nvSpPr>
        <p:spPr/>
        <p:txBody>
          <a:bodyPr/>
          <a:lstStyle/>
          <a:p>
            <a:pPr>
              <a:defRPr/>
            </a:pPr>
            <a:fld id="{AAB37720-935D-4CAF-BA1F-13E2DCF405B8}" type="slidenum">
              <a:rPr lang="ja-JP" altLang="en-US" smtClean="0"/>
              <a:pPr>
                <a:defRPr/>
              </a:pPr>
              <a:t>‹#›</a:t>
            </a:fld>
            <a:endParaRPr lang="en-US" altLang="ja-JP"/>
          </a:p>
        </p:txBody>
      </p:sp>
    </p:spTree>
    <p:extLst>
      <p:ext uri="{BB962C8B-B14F-4D97-AF65-F5344CB8AC3E}">
        <p14:creationId xmlns:p14="http://schemas.microsoft.com/office/powerpoint/2010/main" val="20130132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solidFill>
                  <a:schemeClr val="tx2">
                    <a:lumMod val="75000"/>
                  </a:schemeClr>
                </a:solidFill>
                <a:latin typeface="Times New Roman" panose="02020603050405020304" pitchFamily="18" charset="0"/>
                <a:cs typeface="Times New Roman" panose="02020603050405020304" pitchFamily="18" charset="0"/>
              </a:defRPr>
            </a:lvl1p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2AB907CC-B5D6-40A4-812F-E6BF3FB2D322}" type="slidenum">
              <a:rPr lang="ja-JP" altLang="en-US" smtClean="0"/>
              <a:pPr>
                <a:defRPr/>
              </a:pPr>
              <a:t>‹#›</a:t>
            </a:fld>
            <a:endParaRPr lang="en-US" altLang="ja-JP"/>
          </a:p>
        </p:txBody>
      </p:sp>
    </p:spTree>
    <p:extLst>
      <p:ext uri="{BB962C8B-B14F-4D97-AF65-F5344CB8AC3E}">
        <p14:creationId xmlns:p14="http://schemas.microsoft.com/office/powerpoint/2010/main" val="3834032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r>
              <a:rPr lang="en-US" altLang="ja-JP" smtClean="0"/>
              <a:t>Lecture on Contract</a:t>
            </a:r>
            <a:endParaRPr lang="en-US" altLang="ja-JP"/>
          </a:p>
        </p:txBody>
      </p:sp>
      <p:sp>
        <p:nvSpPr>
          <p:cNvPr id="4" name="スライド番号プレースホルダー 3"/>
          <p:cNvSpPr>
            <a:spLocks noGrp="1"/>
          </p:cNvSpPr>
          <p:nvPr>
            <p:ph type="sldNum" sz="quarter" idx="12"/>
          </p:nvPr>
        </p:nvSpPr>
        <p:spPr/>
        <p:txBody>
          <a:bodyPr/>
          <a:lstStyle/>
          <a:p>
            <a:pPr>
              <a:defRPr/>
            </a:pPr>
            <a:fld id="{021708C4-01AD-4CF7-8C8F-DCFDBE97A9D8}" type="slidenum">
              <a:rPr lang="ja-JP" altLang="en-US" smtClean="0"/>
              <a:pPr>
                <a:defRPr/>
              </a:pPr>
              <a:t>‹#›</a:t>
            </a:fld>
            <a:endParaRPr lang="en-US" altLang="ja-JP"/>
          </a:p>
        </p:txBody>
      </p:sp>
    </p:spTree>
    <p:extLst>
      <p:ext uri="{BB962C8B-B14F-4D97-AF65-F5344CB8AC3E}">
        <p14:creationId xmlns:p14="http://schemas.microsoft.com/office/powerpoint/2010/main" val="24798044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lvl6pPr>
              <a:defRPr sz="2000"/>
            </a:lvl6pPr>
            <a:lvl7pPr>
              <a:defRPr sz="2000"/>
            </a:lvl7pPr>
            <a:lvl8pPr>
              <a:defRPr sz="2000"/>
            </a:lvl8pPr>
            <a:lvl9pPr>
              <a:defRPr sz="20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Lecture on Contract</a:t>
            </a:r>
            <a:endParaRPr lang="en-US" altLang="ja-JP"/>
          </a:p>
        </p:txBody>
      </p:sp>
      <p:sp>
        <p:nvSpPr>
          <p:cNvPr id="7" name="スライド番号プレースホルダー 6"/>
          <p:cNvSpPr>
            <a:spLocks noGrp="1"/>
          </p:cNvSpPr>
          <p:nvPr>
            <p:ph type="sldNum" sz="quarter" idx="12"/>
          </p:nvPr>
        </p:nvSpPr>
        <p:spPr/>
        <p:txBody>
          <a:bodyPr/>
          <a:lstStyle/>
          <a:p>
            <a:pPr>
              <a:defRPr/>
            </a:pPr>
            <a:fld id="{84413D2A-4860-47B2-802C-93F0B2D52FB3}" type="slidenum">
              <a:rPr lang="ja-JP" altLang="en-US" smtClean="0"/>
              <a:pPr>
                <a:defRPr/>
              </a:pPr>
              <a:t>‹#›</a:t>
            </a:fld>
            <a:endParaRPr lang="en-US" altLang="ja-JP"/>
          </a:p>
        </p:txBody>
      </p:sp>
    </p:spTree>
    <p:extLst>
      <p:ext uri="{BB962C8B-B14F-4D97-AF65-F5344CB8AC3E}">
        <p14:creationId xmlns:p14="http://schemas.microsoft.com/office/powerpoint/2010/main" val="6681193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Lecture on Contract</a:t>
            </a:r>
            <a:endParaRPr lang="en-US" altLang="ja-JP"/>
          </a:p>
        </p:txBody>
      </p:sp>
      <p:sp>
        <p:nvSpPr>
          <p:cNvPr id="7" name="スライド番号プレースホルダー 6"/>
          <p:cNvSpPr>
            <a:spLocks noGrp="1"/>
          </p:cNvSpPr>
          <p:nvPr>
            <p:ph type="sldNum" sz="quarter" idx="12"/>
          </p:nvPr>
        </p:nvSpPr>
        <p:spPr/>
        <p:txBody>
          <a:bodyPr/>
          <a:lstStyle/>
          <a:p>
            <a:pPr>
              <a:defRPr/>
            </a:pPr>
            <a:fld id="{9060E73D-9D5C-407A-A7D9-FF4E86B46A68}" type="slidenum">
              <a:rPr lang="ja-JP" altLang="en-US" smtClean="0"/>
              <a:pPr>
                <a:defRPr/>
              </a:pPr>
              <a:t>‹#›</a:t>
            </a:fld>
            <a:endParaRPr lang="en-US" altLang="ja-JP"/>
          </a:p>
        </p:txBody>
      </p:sp>
    </p:spTree>
    <p:extLst>
      <p:ext uri="{BB962C8B-B14F-4D97-AF65-F5344CB8AC3E}">
        <p14:creationId xmlns:p14="http://schemas.microsoft.com/office/powerpoint/2010/main" val="137048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3.xml"/><Relationship Id="rId18" Type="http://schemas.openxmlformats.org/officeDocument/2006/relationships/slide" Target="../slides/slide222.xml"/><Relationship Id="rId3" Type="http://schemas.openxmlformats.org/officeDocument/2006/relationships/slideLayout" Target="../slideLayouts/slideLayout3.xml"/><Relationship Id="rId21" Type="http://schemas.openxmlformats.org/officeDocument/2006/relationships/slide" Target="../slides/slide24.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49.xml"/><Relationship Id="rId2" Type="http://schemas.openxmlformats.org/officeDocument/2006/relationships/slideLayout" Target="../slideLayouts/slideLayout2.xml"/><Relationship Id="rId16" Type="http://schemas.openxmlformats.org/officeDocument/2006/relationships/slide" Target="../slides/slide189.xml"/><Relationship Id="rId20" Type="http://schemas.openxmlformats.org/officeDocument/2006/relationships/slide" Target="../slides/slide22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 Target="../slides/slide209.xml"/><Relationship Id="rId5" Type="http://schemas.openxmlformats.org/officeDocument/2006/relationships/slideLayout" Target="../slideLayouts/slideLayout5.xml"/><Relationship Id="rId15" Type="http://schemas.openxmlformats.org/officeDocument/2006/relationships/slide" Target="../slides/slide177.xml"/><Relationship Id="rId23" Type="http://schemas.openxmlformats.org/officeDocument/2006/relationships/slide" Target="../slides/slide66.xml"/><Relationship Id="rId10" Type="http://schemas.openxmlformats.org/officeDocument/2006/relationships/slideLayout" Target="../slideLayouts/slideLayout10.xml"/><Relationship Id="rId19" Type="http://schemas.openxmlformats.org/officeDocument/2006/relationships/slide" Target="../slides/slide1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106.xml"/><Relationship Id="rId22" Type="http://schemas.openxmlformats.org/officeDocument/2006/relationships/slide" Target="../slides/slide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ja-JP" smtClean="0"/>
              <a:t>Lecture on Contract</a:t>
            </a:r>
            <a:endParaRPr lang="en-US" altLang="ja-JP"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103170-86EF-4CA8-B02A-404BE3478664}" type="slidenum">
              <a:rPr lang="ja-JP" altLang="en-US" smtClean="0"/>
              <a:pPr>
                <a:defRPr/>
              </a:pPr>
              <a:t>‹#›</a:t>
            </a:fld>
            <a:endParaRPr lang="en-US" altLang="ja-JP"/>
          </a:p>
        </p:txBody>
      </p:sp>
      <p:sp>
        <p:nvSpPr>
          <p:cNvPr id="7" name="動作設定ボタン : ホーム 6">
            <a:hlinkClick r:id="" action="ppaction://hlinkshowjump?jump=firstslide" highlightClick="1"/>
          </p:cNvPr>
          <p:cNvSpPr/>
          <p:nvPr userDrawn="1"/>
        </p:nvSpPr>
        <p:spPr>
          <a:xfrm>
            <a:off x="467544" y="6381238"/>
            <a:ext cx="360000" cy="360000"/>
          </a:xfrm>
          <a:prstGeom prst="actionButtonHom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 最初 7">
            <a:hlinkClick r:id="rId13" action="ppaction://hlinksldjump" highlightClick="1"/>
          </p:cNvPr>
          <p:cNvSpPr/>
          <p:nvPr userDrawn="1"/>
        </p:nvSpPr>
        <p:spPr>
          <a:xfrm>
            <a:off x="1785199" y="6381238"/>
            <a:ext cx="360000" cy="360000"/>
          </a:xfrm>
          <a:prstGeom prst="actionButtonBeginning">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 情報 8">
            <a:hlinkClick r:id="rId14" action="ppaction://hlinksldjump" highlightClick="1"/>
          </p:cNvPr>
          <p:cNvSpPr/>
          <p:nvPr userDrawn="1"/>
        </p:nvSpPr>
        <p:spPr>
          <a:xfrm>
            <a:off x="5364088"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 最後 9">
            <a:hlinkClick r:id="" action="ppaction://hlinkshowjump?jump=lastslide" highlightClick="1"/>
          </p:cNvPr>
          <p:cNvSpPr/>
          <p:nvPr userDrawn="1"/>
        </p:nvSpPr>
        <p:spPr>
          <a:xfrm>
            <a:off x="7812400" y="6381238"/>
            <a:ext cx="360000" cy="360000"/>
          </a:xfrm>
          <a:prstGeom prst="actionButtonEn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 戻る 10">
            <a:hlinkClick r:id="" action="ppaction://hlinkshowjump?jump=lastslideviewed" highlightClick="1"/>
          </p:cNvPr>
          <p:cNvSpPr/>
          <p:nvPr userDrawn="1"/>
        </p:nvSpPr>
        <p:spPr>
          <a:xfrm>
            <a:off x="7411525" y="6381238"/>
            <a:ext cx="360000" cy="360000"/>
          </a:xfrm>
          <a:prstGeom prst="actionButtonRetur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動作設定ボタン : 情報 11">
            <a:hlinkClick r:id="rId15" action="ppaction://hlinksldjump" highlightClick="1"/>
          </p:cNvPr>
          <p:cNvSpPr/>
          <p:nvPr userDrawn="1"/>
        </p:nvSpPr>
        <p:spPr>
          <a:xfrm>
            <a:off x="6197011"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動作設定ボタン : 情報 12">
            <a:hlinkClick r:id="rId16" action="ppaction://hlinksldjump" highlightClick="1"/>
          </p:cNvPr>
          <p:cNvSpPr/>
          <p:nvPr userDrawn="1"/>
        </p:nvSpPr>
        <p:spPr>
          <a:xfrm>
            <a:off x="6597886"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動作設定ボタン : 情報 13">
            <a:hlinkClick r:id="rId17" action="ppaction://hlinksldjump" highlightClick="1"/>
          </p:cNvPr>
          <p:cNvSpPr/>
          <p:nvPr userDrawn="1"/>
        </p:nvSpPr>
        <p:spPr>
          <a:xfrm>
            <a:off x="3018997"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動作設定ボタン : 情報 14">
            <a:hlinkClick r:id="rId18" action="ppaction://hlinksldjump" highlightClick="1"/>
          </p:cNvPr>
          <p:cNvSpPr/>
          <p:nvPr userDrawn="1"/>
        </p:nvSpPr>
        <p:spPr>
          <a:xfrm>
            <a:off x="899592"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動作設定ボタン : 情報 15">
            <a:hlinkClick r:id="rId19" action="ppaction://hlinksldjump" highlightClick="1"/>
          </p:cNvPr>
          <p:cNvSpPr/>
          <p:nvPr userDrawn="1"/>
        </p:nvSpPr>
        <p:spPr>
          <a:xfrm>
            <a:off x="5776717" y="6385812"/>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動作設定ボタン : 情報 16">
            <a:hlinkClick r:id="rId20" action="ppaction://hlinksldjump" highlightClick="1"/>
          </p:cNvPr>
          <p:cNvSpPr/>
          <p:nvPr userDrawn="1"/>
        </p:nvSpPr>
        <p:spPr>
          <a:xfrm>
            <a:off x="1259632"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動作設定ボタン : 情報 17">
            <a:hlinkClick r:id="rId21" action="ppaction://hlinksldjump" highlightClick="1"/>
          </p:cNvPr>
          <p:cNvSpPr/>
          <p:nvPr userDrawn="1"/>
        </p:nvSpPr>
        <p:spPr>
          <a:xfrm>
            <a:off x="2607731" y="6385812"/>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動作設定ボタン : 情報 18">
            <a:hlinkClick r:id="rId22" action="ppaction://hlinksldjump" highlightClick="1"/>
          </p:cNvPr>
          <p:cNvSpPr/>
          <p:nvPr userDrawn="1"/>
        </p:nvSpPr>
        <p:spPr>
          <a:xfrm>
            <a:off x="2196465"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動作設定ボタン : 情報 19">
            <a:hlinkClick r:id="rId23" action="ppaction://hlinksldjump" highlightClick="1"/>
          </p:cNvPr>
          <p:cNvSpPr/>
          <p:nvPr userDrawn="1"/>
        </p:nvSpPr>
        <p:spPr>
          <a:xfrm>
            <a:off x="3430263" y="6385812"/>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動作設定ボタン : 情報 20">
            <a:hlinkClick r:id="rId24" action="ppaction://hlinksldjump" highlightClick="1"/>
          </p:cNvPr>
          <p:cNvSpPr/>
          <p:nvPr userDrawn="1"/>
        </p:nvSpPr>
        <p:spPr>
          <a:xfrm>
            <a:off x="7007796" y="6381238"/>
            <a:ext cx="360000" cy="360000"/>
          </a:xfrm>
          <a:prstGeom prst="actionButtonInformati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471028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iming>
    <p:tnLst>
      <p:par>
        <p:cTn id="1" dur="indefinite" restart="never" nodeType="tmRoot"/>
      </p:par>
    </p:tnLst>
  </p:timing>
  <p:hf hdr="0" dt="0"/>
  <p:txStyles>
    <p:titleStyle>
      <a:lvl1pPr algn="ctr" defTabSz="914400" rtl="0" eaLnBrk="1" latinLnBrk="0" hangingPunct="1">
        <a:spcBef>
          <a:spcPct val="0"/>
        </a:spcBef>
        <a:buNone/>
        <a:defRPr kumimoji="1" sz="4400" b="1" kern="1200">
          <a:solidFill>
            <a:schemeClr val="tx2">
              <a:lumMod val="75000"/>
            </a:schemeClr>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9.xml"/><Relationship Id="rId4" Type="http://schemas.openxmlformats.org/officeDocument/2006/relationships/slide" Target="slide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23.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24.wmf"/></Relationships>
</file>

<file path=ppt/slides/_rels/slide14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24.wmf"/></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27.wmf"/></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8" Type="http://schemas.openxmlformats.org/officeDocument/2006/relationships/slide" Target="slide245.xml"/><Relationship Id="rId13" Type="http://schemas.openxmlformats.org/officeDocument/2006/relationships/slide" Target="slide237.xml"/><Relationship Id="rId18" Type="http://schemas.openxmlformats.org/officeDocument/2006/relationships/slide" Target="slide229.xml"/><Relationship Id="rId26" Type="http://schemas.openxmlformats.org/officeDocument/2006/relationships/slide" Target="slide251.xml"/><Relationship Id="rId3" Type="http://schemas.openxmlformats.org/officeDocument/2006/relationships/slide" Target="slide224.xml"/><Relationship Id="rId21" Type="http://schemas.openxmlformats.org/officeDocument/2006/relationships/slide" Target="slide230.xml"/><Relationship Id="rId7" Type="http://schemas.openxmlformats.org/officeDocument/2006/relationships/slide" Target="slide235.xml"/><Relationship Id="rId12" Type="http://schemas.openxmlformats.org/officeDocument/2006/relationships/slide" Target="slide227.xml"/><Relationship Id="rId17" Type="http://schemas.openxmlformats.org/officeDocument/2006/relationships/slide" Target="slide248.xml"/><Relationship Id="rId25" Type="http://schemas.openxmlformats.org/officeDocument/2006/relationships/slide" Target="slide241.xml"/><Relationship Id="rId2" Type="http://schemas.openxmlformats.org/officeDocument/2006/relationships/slide" Target="slide223.xml"/><Relationship Id="rId16" Type="http://schemas.openxmlformats.org/officeDocument/2006/relationships/slide" Target="slide238.xml"/><Relationship Id="rId20" Type="http://schemas.openxmlformats.org/officeDocument/2006/relationships/slide" Target="slide249.xml"/><Relationship Id="rId29" Type="http://schemas.openxmlformats.org/officeDocument/2006/relationships/slide" Target="slide252.xml"/><Relationship Id="rId1" Type="http://schemas.openxmlformats.org/officeDocument/2006/relationships/slideLayout" Target="../slideLayouts/slideLayout6.xml"/><Relationship Id="rId6" Type="http://schemas.openxmlformats.org/officeDocument/2006/relationships/slide" Target="slide211.xml"/><Relationship Id="rId11" Type="http://schemas.openxmlformats.org/officeDocument/2006/relationships/slide" Target="slide246.xml"/><Relationship Id="rId24" Type="http://schemas.openxmlformats.org/officeDocument/2006/relationships/slide" Target="slide231.xml"/><Relationship Id="rId32" Type="http://schemas.openxmlformats.org/officeDocument/2006/relationships/slide" Target="slide253.xml"/><Relationship Id="rId5" Type="http://schemas.openxmlformats.org/officeDocument/2006/relationships/slide" Target="slide244.xml"/><Relationship Id="rId15" Type="http://schemas.openxmlformats.org/officeDocument/2006/relationships/slide" Target="slide228.xml"/><Relationship Id="rId23" Type="http://schemas.openxmlformats.org/officeDocument/2006/relationships/slide" Target="slide250.xml"/><Relationship Id="rId28" Type="http://schemas.openxmlformats.org/officeDocument/2006/relationships/slide" Target="slide242.xml"/><Relationship Id="rId10" Type="http://schemas.openxmlformats.org/officeDocument/2006/relationships/slide" Target="slide236.xml"/><Relationship Id="rId19" Type="http://schemas.openxmlformats.org/officeDocument/2006/relationships/slide" Target="slide239.xml"/><Relationship Id="rId31" Type="http://schemas.openxmlformats.org/officeDocument/2006/relationships/slide" Target="slide243.xml"/><Relationship Id="rId4" Type="http://schemas.openxmlformats.org/officeDocument/2006/relationships/slide" Target="slide234.xml"/><Relationship Id="rId9" Type="http://schemas.openxmlformats.org/officeDocument/2006/relationships/slide" Target="slide226.xml"/><Relationship Id="rId14" Type="http://schemas.openxmlformats.org/officeDocument/2006/relationships/slide" Target="slide247.xml"/><Relationship Id="rId22" Type="http://schemas.openxmlformats.org/officeDocument/2006/relationships/slide" Target="slide240.xml"/><Relationship Id="rId27" Type="http://schemas.openxmlformats.org/officeDocument/2006/relationships/slide" Target="slide232.xml"/><Relationship Id="rId30" Type="http://schemas.openxmlformats.org/officeDocument/2006/relationships/slide" Target="slide233.xml"/></Relationships>
</file>

<file path=ppt/slides/_rels/slide223.xml.rels><?xml version="1.0" encoding="UTF-8" standalone="yes"?>
<Relationships xmlns="http://schemas.openxmlformats.org/package/2006/relationships"><Relationship Id="rId8" Type="http://schemas.openxmlformats.org/officeDocument/2006/relationships/slide" Target="slide257.xml"/><Relationship Id="rId13" Type="http://schemas.openxmlformats.org/officeDocument/2006/relationships/slide" Target="slide269.xml"/><Relationship Id="rId18" Type="http://schemas.openxmlformats.org/officeDocument/2006/relationships/slide" Target="slide262.xml"/><Relationship Id="rId3" Type="http://schemas.openxmlformats.org/officeDocument/2006/relationships/slide" Target="slide264.xml"/><Relationship Id="rId21" Type="http://schemas.openxmlformats.org/officeDocument/2006/relationships/slide" Target="slide273.xml"/><Relationship Id="rId7" Type="http://schemas.openxmlformats.org/officeDocument/2006/relationships/slide" Target="slide266.xml"/><Relationship Id="rId12" Type="http://schemas.openxmlformats.org/officeDocument/2006/relationships/slide" Target="slide259.xml"/><Relationship Id="rId17" Type="http://schemas.openxmlformats.org/officeDocument/2006/relationships/slide" Target="slide271.xml"/><Relationship Id="rId2" Type="http://schemas.openxmlformats.org/officeDocument/2006/relationships/slide" Target="slide254.xml"/><Relationship Id="rId16" Type="http://schemas.openxmlformats.org/officeDocument/2006/relationships/slide" Target="slide261.xml"/><Relationship Id="rId20" Type="http://schemas.openxmlformats.org/officeDocument/2006/relationships/slide" Target="slide263.xml"/><Relationship Id="rId1" Type="http://schemas.openxmlformats.org/officeDocument/2006/relationships/slideLayout" Target="../slideLayouts/slideLayout2.xml"/><Relationship Id="rId6" Type="http://schemas.openxmlformats.org/officeDocument/2006/relationships/slide" Target="slide256.xml"/><Relationship Id="rId11" Type="http://schemas.openxmlformats.org/officeDocument/2006/relationships/slide" Target="slide268.xml"/><Relationship Id="rId5" Type="http://schemas.openxmlformats.org/officeDocument/2006/relationships/slide" Target="slide265.xml"/><Relationship Id="rId15" Type="http://schemas.openxmlformats.org/officeDocument/2006/relationships/slide" Target="slide270.xml"/><Relationship Id="rId10" Type="http://schemas.openxmlformats.org/officeDocument/2006/relationships/slide" Target="slide258.xml"/><Relationship Id="rId19" Type="http://schemas.openxmlformats.org/officeDocument/2006/relationships/slide" Target="slide272.xml"/><Relationship Id="rId4" Type="http://schemas.openxmlformats.org/officeDocument/2006/relationships/slide" Target="slide255.xml"/><Relationship Id="rId9" Type="http://schemas.openxmlformats.org/officeDocument/2006/relationships/slide" Target="slide267.xml"/><Relationship Id="rId14" Type="http://schemas.openxmlformats.org/officeDocument/2006/relationships/slide" Target="slide26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slide" Target="slide2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slide" Target="slide2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slide" Target="slide2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slide" Target="slide2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slide" Target="slide2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 Target="slide23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slide" Target="slide2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 Target="slide2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uncitral.org/en-index.htm"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png"/><Relationship Id="rId4" Type="http://schemas.openxmlformats.org/officeDocument/2006/relationships/oleObject" Target="../embeddings/oleObject10.bin"/></Relationships>
</file>

<file path=ppt/slides/_rels/slide57.xml.rels><?xml version="1.0" encoding="UTF-8" standalone="yes"?>
<Relationships xmlns="http://schemas.openxmlformats.org/package/2006/relationships"><Relationship Id="rId3" Type="http://schemas.openxmlformats.org/officeDocument/2006/relationships/hyperlink" Target="http://www.uncitral.org/en-index.htm" TargetMode="Externa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png"/><Relationship Id="rId4" Type="http://schemas.openxmlformats.org/officeDocument/2006/relationships/oleObject" Target="../embeddings/oleObject11.bin"/></Relationships>
</file>

<file path=ppt/slides/_rels/slide58.xml.rels><?xml version="1.0" encoding="UTF-8" standalone="yes"?>
<Relationships xmlns="http://schemas.openxmlformats.org/package/2006/relationships"><Relationship Id="rId3" Type="http://schemas.openxmlformats.org/officeDocument/2006/relationships/hyperlink" Target="http://www.uncitral.org/en-index.htm" TargetMode="Externa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png"/><Relationship Id="rId4" Type="http://schemas.openxmlformats.org/officeDocument/2006/relationships/oleObject" Target="../embeddings/oleObject12.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unidroit.org/english/" TargetMode="Externa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png"/><Relationship Id="rId4" Type="http://schemas.openxmlformats.org/officeDocument/2006/relationships/oleObject" Target="../embeddings/oleObject13.bin"/></Relationships>
</file>

<file path=ppt/slides/_rels/slide61.xml.rels><?xml version="1.0" encoding="UTF-8" standalone="yes"?>
<Relationships xmlns="http://schemas.openxmlformats.org/package/2006/relationships"><Relationship Id="rId3" Type="http://schemas.openxmlformats.org/officeDocument/2006/relationships/hyperlink" Target="http://www.unidroit.org/english/" TargetMode="Externa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6.png"/><Relationship Id="rId4" Type="http://schemas.openxmlformats.org/officeDocument/2006/relationships/oleObject" Target="../embeddings/oleObject14.bin"/></Relationships>
</file>

<file path=ppt/slides/_rels/slide62.xml.rels><?xml version="1.0" encoding="UTF-8" standalone="yes"?>
<Relationships xmlns="http://schemas.openxmlformats.org/package/2006/relationships"><Relationship Id="rId3" Type="http://schemas.openxmlformats.org/officeDocument/2006/relationships/hyperlink" Target="http://www.unidroit.org/english/" TargetMode="Externa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7.png"/><Relationship Id="rId4" Type="http://schemas.openxmlformats.org/officeDocument/2006/relationships/oleObject" Target="../embeddings/oleObject15.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europa.eu.int/" TargetMode="Externa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8.png"/><Relationship Id="rId4" Type="http://schemas.openxmlformats.org/officeDocument/2006/relationships/oleObject" Target="../embeddings/oleObject16.bin"/></Relationships>
</file>

<file path=ppt/slides/_rels/slide65.xml.rels><?xml version="1.0" encoding="UTF-8" standalone="yes"?>
<Relationships xmlns="http://schemas.openxmlformats.org/package/2006/relationships"><Relationship Id="rId3" Type="http://schemas.openxmlformats.org/officeDocument/2006/relationships/hyperlink" Target="http://europa.eu.int/" TargetMode="Externa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9.png"/><Relationship Id="rId4" Type="http://schemas.openxmlformats.org/officeDocument/2006/relationships/oleObject" Target="../embeddings/oleObject17.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0.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1.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2.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85800" y="1412776"/>
            <a:ext cx="7772400" cy="1368152"/>
          </a:xfrm>
        </p:spPr>
        <p:txBody>
          <a:bodyPr>
            <a:normAutofit/>
          </a:bodyPr>
          <a:lstStyle/>
          <a:p>
            <a:pPr eaLnBrk="1" hangingPunct="1"/>
            <a:r>
              <a:rPr lang="en-US" altLang="ja-JP" sz="5400" b="1" dirty="0" smtClean="0">
                <a:latin typeface="Times New Roman" panose="02020603050405020304" pitchFamily="18" charset="0"/>
                <a:cs typeface="Times New Roman" panose="02020603050405020304" pitchFamily="18" charset="0"/>
              </a:rPr>
              <a:t>Lecture on Contract Law</a:t>
            </a:r>
          </a:p>
        </p:txBody>
      </p:sp>
      <p:sp>
        <p:nvSpPr>
          <p:cNvPr id="3076" name="Rectangle 3"/>
          <p:cNvSpPr>
            <a:spLocks noGrp="1" noChangeArrowheads="1"/>
          </p:cNvSpPr>
          <p:nvPr>
            <p:ph type="subTitle" idx="1"/>
          </p:nvPr>
        </p:nvSpPr>
        <p:spPr>
          <a:xfrm>
            <a:off x="699516" y="3645024"/>
            <a:ext cx="7744968" cy="2448272"/>
          </a:xfrm>
        </p:spPr>
        <p:txBody>
          <a:bodyPr>
            <a:normAutofit lnSpcReduction="10000"/>
          </a:bodyPr>
          <a:lstStyle/>
          <a:p>
            <a:pPr algn="r" eaLnBrk="1" hangingPunct="1">
              <a:lnSpc>
                <a:spcPct val="80000"/>
              </a:lnSpc>
            </a:pPr>
            <a:r>
              <a:rPr lang="en-US" altLang="ja-JP" sz="3600" dirty="0" smtClean="0">
                <a:latin typeface="Century Gothic" panose="020B0502020202020204" pitchFamily="34" charset="0"/>
              </a:rPr>
              <a:t>KAGAYAMA Shigeru</a:t>
            </a:r>
            <a:br>
              <a:rPr lang="en-US" altLang="ja-JP" sz="3600" dirty="0" smtClean="0">
                <a:latin typeface="Century Gothic" panose="020B0502020202020204" pitchFamily="34" charset="0"/>
              </a:rPr>
            </a:br>
            <a:endParaRPr lang="en-US" altLang="ja-JP" sz="3600" dirty="0" smtClean="0">
              <a:latin typeface="Century Gothic" panose="020B0502020202020204" pitchFamily="34" charset="0"/>
            </a:endParaRPr>
          </a:p>
          <a:p>
            <a:pPr algn="r" eaLnBrk="1" hangingPunct="1">
              <a:lnSpc>
                <a:spcPct val="80000"/>
              </a:lnSpc>
            </a:pPr>
            <a:r>
              <a:rPr lang="en-US" altLang="ja-JP" sz="2800" b="0" dirty="0" smtClean="0">
                <a:latin typeface="Century Gothic" panose="020B0502020202020204" pitchFamily="34" charset="0"/>
              </a:rPr>
              <a:t>Professor of </a:t>
            </a:r>
            <a:r>
              <a:rPr lang="en-US" altLang="ja-JP" sz="2800" b="0" smtClean="0">
                <a:latin typeface="Century Gothic" panose="020B0502020202020204" pitchFamily="34" charset="0"/>
              </a:rPr>
              <a:t>Meijigakuin</a:t>
            </a:r>
            <a:r>
              <a:rPr lang="en-US" altLang="ja-JP" sz="2800" b="0" dirty="0" smtClean="0">
                <a:latin typeface="Century Gothic" panose="020B0502020202020204" pitchFamily="34" charset="0"/>
              </a:rPr>
              <a:t> </a:t>
            </a:r>
            <a:r>
              <a:rPr lang="en-US" altLang="ja-JP" sz="2800" b="0" dirty="0" smtClean="0">
                <a:latin typeface="Century Gothic" panose="020B0502020202020204" pitchFamily="34" charset="0"/>
              </a:rPr>
              <a:t>University</a:t>
            </a:r>
          </a:p>
          <a:p>
            <a:pPr algn="r" eaLnBrk="1" hangingPunct="1">
              <a:lnSpc>
                <a:spcPct val="80000"/>
              </a:lnSpc>
            </a:pPr>
            <a:r>
              <a:rPr lang="en-US" altLang="ja-JP" sz="2800" b="0" dirty="0" smtClean="0">
                <a:latin typeface="Century Gothic" panose="020B0502020202020204" pitchFamily="34" charset="0"/>
              </a:rPr>
              <a:t>Professor emeritus of Nagoya University(from 2008</a:t>
            </a:r>
            <a:r>
              <a:rPr lang="en-US" altLang="ja-JP" sz="2800" b="0" dirty="0" smtClean="0">
                <a:latin typeface="Century Gothic" panose="020B0502020202020204" pitchFamily="34" charset="0"/>
              </a:rPr>
              <a:t>)</a:t>
            </a:r>
          </a:p>
          <a:p>
            <a:pPr algn="r" eaLnBrk="1" hangingPunct="1">
              <a:lnSpc>
                <a:spcPct val="80000"/>
              </a:lnSpc>
            </a:pPr>
            <a:r>
              <a:rPr lang="en-US" altLang="ja-JP" sz="2800" b="0" dirty="0" smtClean="0">
                <a:latin typeface="Century Gothic" panose="020B0502020202020204" pitchFamily="34" charset="0"/>
              </a:rPr>
              <a:t>http://cyberlawschool.jp/kagayama/</a:t>
            </a:r>
            <a:endParaRPr lang="en-US" altLang="ja-JP" sz="2800" b="0" dirty="0" smtClean="0">
              <a:latin typeface="Century Gothic" panose="020B0502020202020204" pitchFamily="34" charset="0"/>
            </a:endParaRPr>
          </a:p>
        </p:txBody>
      </p:sp>
      <p:sp>
        <p:nvSpPr>
          <p:cNvPr id="3074"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E8F0686-A506-4C83-9FD1-E9223E744D0A}" type="slidenum">
              <a:rPr kumimoji="0" lang="ja-JP" altLang="en-US" smtClean="0">
                <a:solidFill>
                  <a:schemeClr val="bg2"/>
                </a:solidFill>
              </a:rPr>
              <a:pPr eaLnBrk="1" hangingPunct="1"/>
              <a:t>1</a:t>
            </a:fld>
            <a:endParaRPr kumimoji="0" lang="en-US" altLang="ja-JP" dirty="0" smtClean="0">
              <a:solidFill>
                <a:schemeClr val="bg2"/>
              </a:solidFill>
            </a:endParaRPr>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7478871-7202-4ADF-90DF-CE647815EC0C}" type="slidenum">
              <a:rPr kumimoji="0" lang="ja-JP" altLang="en-US" smtClean="0"/>
              <a:pPr eaLnBrk="1" hangingPunct="1"/>
              <a:t>10</a:t>
            </a:fld>
            <a:endParaRPr kumimoji="0" lang="en-US" altLang="ja-JP" smtClean="0"/>
          </a:p>
        </p:txBody>
      </p:sp>
      <p:sp>
        <p:nvSpPr>
          <p:cNvPr id="11267" name="Rectangle 2"/>
          <p:cNvSpPr>
            <a:spLocks noGrp="1" noChangeArrowheads="1"/>
          </p:cNvSpPr>
          <p:nvPr>
            <p:ph type="title" idx="4294967295"/>
          </p:nvPr>
        </p:nvSpPr>
        <p:spPr>
          <a:xfrm>
            <a:off x="667395" y="548680"/>
            <a:ext cx="7793037" cy="1368152"/>
          </a:xfrm>
        </p:spPr>
        <p:txBody>
          <a:bodyPr>
            <a:noAutofit/>
          </a:bodyPr>
          <a:lstStyle/>
          <a:p>
            <a:pPr eaLnBrk="1" hangingPunct="1"/>
            <a:r>
              <a:rPr lang="en-US" altLang="ja-JP" b="1" dirty="0" smtClean="0">
                <a:latin typeface="Times New Roman" panose="02020603050405020304" pitchFamily="18" charset="0"/>
                <a:cs typeface="Times New Roman" panose="02020603050405020304" pitchFamily="18" charset="0"/>
              </a:rPr>
              <a:t>Vertical &amp; horizontal communication</a:t>
            </a:r>
          </a:p>
        </p:txBody>
      </p:sp>
      <p:graphicFrame>
        <p:nvGraphicFramePr>
          <p:cNvPr id="11268" name="Object 3"/>
          <p:cNvGraphicFramePr>
            <a:graphicFrameLocks noChangeAspect="1"/>
          </p:cNvGraphicFramePr>
          <p:nvPr>
            <p:extLst>
              <p:ext uri="{D42A27DB-BD31-4B8C-83A1-F6EECF244321}">
                <p14:modId xmlns:p14="http://schemas.microsoft.com/office/powerpoint/2010/main" val="3181191006"/>
              </p:ext>
            </p:extLst>
          </p:nvPr>
        </p:nvGraphicFramePr>
        <p:xfrm>
          <a:off x="1600200" y="1981201"/>
          <a:ext cx="5715000" cy="3968080"/>
        </p:xfrm>
        <a:graphic>
          <a:graphicData uri="http://schemas.openxmlformats.org/presentationml/2006/ole">
            <mc:AlternateContent xmlns:mc="http://schemas.openxmlformats.org/markup-compatibility/2006">
              <mc:Choice xmlns:v="urn:schemas-microsoft-com:vml" Requires="v">
                <p:oleObj spid="_x0000_s11368" name="VISIO" r:id="rId3" imgW="3918495" imgH="3052222" progId="Visio.Drawing.6">
                  <p:embed/>
                </p:oleObj>
              </mc:Choice>
              <mc:Fallback>
                <p:oleObj name="VISIO" r:id="rId3" imgW="3918495" imgH="3052222"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81201"/>
                        <a:ext cx="5715000" cy="3968080"/>
                      </a:xfrm>
                      <a:prstGeom prst="rect">
                        <a:avLst/>
                      </a:prstGeom>
                      <a:noFill/>
                      <a:ln>
                        <a:noFill/>
                      </a:ln>
                      <a:effectLs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BC214F9-7B43-4C4B-8EE7-5B27DCE2C648}" type="slidenum">
              <a:rPr kumimoji="0" lang="ja-JP" altLang="en-US" smtClean="0"/>
              <a:pPr eaLnBrk="1" hangingPunct="1"/>
              <a:t>100</a:t>
            </a:fld>
            <a:endParaRPr kumimoji="0" lang="en-US" altLang="ja-JP" smtClean="0"/>
          </a:p>
        </p:txBody>
      </p:sp>
      <p:sp>
        <p:nvSpPr>
          <p:cNvPr id="83971" name="Rectangle 2"/>
          <p:cNvSpPr>
            <a:spLocks noGrp="1" noChangeArrowheads="1"/>
          </p:cNvSpPr>
          <p:nvPr>
            <p:ph type="title" idx="4294967295"/>
          </p:nvPr>
        </p:nvSpPr>
        <p:spPr>
          <a:xfrm>
            <a:off x="1101102" y="548680"/>
            <a:ext cx="6934200" cy="1379240"/>
          </a:xfrm>
        </p:spPr>
        <p:txBody>
          <a:bodyPr>
            <a:normAutofit/>
          </a:bodyPr>
          <a:lstStyle/>
          <a:p>
            <a:pPr eaLnBrk="1" hangingPunct="1"/>
            <a:r>
              <a:rPr lang="en-US" altLang="ja-JP" sz="3600" dirty="0" smtClean="0"/>
              <a:t>Delayed revocation and application of good faith</a:t>
            </a:r>
          </a:p>
        </p:txBody>
      </p:sp>
      <p:graphicFrame>
        <p:nvGraphicFramePr>
          <p:cNvPr id="105475" name="Group 3"/>
          <p:cNvGraphicFramePr>
            <a:graphicFrameLocks noGrp="1"/>
          </p:cNvGraphicFramePr>
          <p:nvPr>
            <p:extLst>
              <p:ext uri="{D42A27DB-BD31-4B8C-83A1-F6EECF244321}">
                <p14:modId xmlns:p14="http://schemas.microsoft.com/office/powerpoint/2010/main" val="2939161073"/>
              </p:ext>
            </p:extLst>
          </p:nvPr>
        </p:nvGraphicFramePr>
        <p:xfrm>
          <a:off x="899592" y="2204864"/>
          <a:ext cx="7315200" cy="3663951"/>
        </p:xfrm>
        <a:graphic>
          <a:graphicData uri="http://schemas.openxmlformats.org/drawingml/2006/table">
            <a:tbl>
              <a:tblPr/>
              <a:tblGrid>
                <a:gridCol w="1981200"/>
                <a:gridCol w="1981200"/>
                <a:gridCol w="3352800"/>
              </a:tblGrid>
              <a:tr h="1176542">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smtClean="0">
                          <a:ln>
                            <a:noFill/>
                          </a:ln>
                          <a:solidFill>
                            <a:schemeClr val="tx1"/>
                          </a:solidFill>
                          <a:effectLst/>
                          <a:latin typeface="Tahoma" charset="0"/>
                          <a:ea typeface="ＭＳ Ｐゴシック" charset="-128"/>
                        </a:rPr>
                        <a:t>Act according to good faith</a:t>
                      </a:r>
                      <a:endParaRPr kumimoji="1" lang="ja-JP" altLang="en-US" sz="2000" b="0" i="0" u="none" strike="noStrike" cap="none" normalizeH="0" baseline="0" dirty="0" smtClean="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smtClean="0">
                          <a:ln>
                            <a:noFill/>
                          </a:ln>
                          <a:solidFill>
                            <a:schemeClr val="tx1"/>
                          </a:solidFill>
                          <a:effectLst/>
                          <a:latin typeface="Tahoma" charset="0"/>
                          <a:ea typeface="ＭＳ Ｐゴシック" charset="-128"/>
                        </a:rPr>
                        <a:t>result</a:t>
                      </a:r>
                      <a:endParaRPr kumimoji="1" lang="ja-JP" altLang="en-US" sz="2000" b="0" i="0" u="none" strike="noStrike" cap="none" normalizeH="0" baseline="0" dirty="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1086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smtClean="0">
                          <a:ln>
                            <a:noFill/>
                          </a:ln>
                          <a:solidFill>
                            <a:schemeClr val="tx1"/>
                          </a:solidFill>
                          <a:effectLst/>
                          <a:latin typeface="Tahoma" charset="0"/>
                          <a:ea typeface="ＭＳ Ｐゴシック" charset="-128"/>
                        </a:rPr>
                        <a:t>Offeror sent revocation on due time</a:t>
                      </a:r>
                      <a:endParaRPr kumimoji="1" lang="en-US" altLang="ja-JP" sz="20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reliance</a:t>
                      </a:r>
                      <a:r>
                        <a:rPr kumimoji="1" lang="en-US" altLang="ja-JP" sz="2000" b="0" i="0" u="none" strike="noStrike" cap="none" normalizeH="0" baseline="0" smtClean="0">
                          <a:ln>
                            <a:noFill/>
                          </a:ln>
                          <a:solidFill>
                            <a:schemeClr val="tx1"/>
                          </a:solidFill>
                          <a:effectLst/>
                          <a:latin typeface="Arial"/>
                          <a:ea typeface="ＭＳ Ｐゴシック" charset="-128"/>
                        </a:rPr>
                        <a:t> </a:t>
                      </a:r>
                      <a:r>
                        <a:rPr kumimoji="1" lang="en-US" altLang="ja-JP" sz="2000" b="0" i="0" u="none" strike="noStrike" cap="none" normalizeH="0" baseline="0" smtClean="0">
                          <a:ln>
                            <a:noFill/>
                          </a:ln>
                          <a:solidFill>
                            <a:schemeClr val="tx1"/>
                          </a:solidFill>
                          <a:effectLst/>
                          <a:latin typeface="Tahoma" charset="0"/>
                          <a:ea typeface="ＭＳ Ｐゴシック" charset="-128"/>
                        </a:rPr>
                        <a:t>on the means of transmission</a:t>
                      </a:r>
                      <a:endParaRPr kumimoji="1" lang="ja-JP" altLang="en-US" sz="20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If there is no notice of delay, he/she</a:t>
                      </a:r>
                      <a:r>
                        <a:rPr kumimoji="1" lang="en-US" altLang="ja-JP" sz="2000" b="0" i="0" u="none" strike="noStrike" cap="none" normalizeH="0" baseline="0" smtClean="0">
                          <a:ln>
                            <a:noFill/>
                          </a:ln>
                          <a:solidFill>
                            <a:schemeClr val="tx1"/>
                          </a:solidFill>
                          <a:effectLst/>
                          <a:latin typeface="Arial"/>
                          <a:ea typeface="ＭＳ Ｐゴシック" charset="-128"/>
                        </a:rPr>
                        <a:t> </a:t>
                      </a:r>
                      <a:r>
                        <a:rPr kumimoji="1" lang="en-US" altLang="ja-JP" sz="2000" b="0" i="0" u="none" strike="noStrike" cap="none" normalizeH="0" baseline="0" smtClean="0">
                          <a:ln>
                            <a:noFill/>
                          </a:ln>
                          <a:solidFill>
                            <a:schemeClr val="tx1"/>
                          </a:solidFill>
                          <a:effectLst/>
                          <a:latin typeface="Tahoma" charset="0"/>
                          <a:ea typeface="ＭＳ Ｐゴシック" charset="-128"/>
                        </a:rPr>
                        <a:t>may act as if the revocation</a:t>
                      </a:r>
                      <a:r>
                        <a:rPr kumimoji="1" lang="ja-JP" altLang="en-US" sz="2000" b="0" i="0" u="none" strike="noStrike" cap="none" normalizeH="0" baseline="0" smtClean="0">
                          <a:ln>
                            <a:noFill/>
                          </a:ln>
                          <a:solidFill>
                            <a:schemeClr val="tx1"/>
                          </a:solidFill>
                          <a:effectLst/>
                          <a:latin typeface="Tahoma" charset="0"/>
                          <a:ea typeface="ＭＳ Ｐゴシック" charset="-128"/>
                        </a:rPr>
                        <a:t> </a:t>
                      </a:r>
                      <a:r>
                        <a:rPr kumimoji="1" lang="en-US" altLang="ja-JP" sz="2000" b="0" i="0" u="none" strike="noStrike" cap="none" normalizeH="0" baseline="0" smtClean="0">
                          <a:ln>
                            <a:noFill/>
                          </a:ln>
                          <a:solidFill>
                            <a:schemeClr val="tx1"/>
                          </a:solidFill>
                          <a:effectLst/>
                          <a:latin typeface="Tahoma" charset="0"/>
                          <a:ea typeface="ＭＳ Ｐゴシック" charset="-128"/>
                        </a:rPr>
                        <a:t>should have reached in due time.</a:t>
                      </a:r>
                      <a:endParaRPr kumimoji="1" lang="ja-JP" altLang="en-US" sz="20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7654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smtClean="0">
                          <a:ln>
                            <a:noFill/>
                          </a:ln>
                          <a:solidFill>
                            <a:schemeClr val="tx1"/>
                          </a:solidFill>
                          <a:effectLst/>
                          <a:latin typeface="Tahoma" charset="0"/>
                          <a:ea typeface="ＭＳ Ｐゴシック" charset="-128"/>
                        </a:rPr>
                        <a:t>Offeree could recognize the delay</a:t>
                      </a:r>
                      <a:endParaRPr kumimoji="1" lang="ja-JP" altLang="en-US" sz="20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obligation of dispatching a notice of delay</a:t>
                      </a:r>
                      <a:endParaRPr kumimoji="1" lang="ja-JP" altLang="en-US" sz="20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charset="0"/>
                          <a:ea typeface="ＭＳ Ｐゴシック" charset="-128"/>
                        </a:rPr>
                        <a:t>If he/she</a:t>
                      </a:r>
                      <a:r>
                        <a:rPr kumimoji="1" lang="en-US" altLang="ja-JP" sz="2000" b="0" i="0" u="none" strike="noStrike" cap="none" normalizeH="0" baseline="0" dirty="0" smtClean="0">
                          <a:ln>
                            <a:noFill/>
                          </a:ln>
                          <a:solidFill>
                            <a:schemeClr val="tx1"/>
                          </a:solidFill>
                          <a:effectLst/>
                          <a:latin typeface="Arial"/>
                          <a:ea typeface="ＭＳ Ｐゴシック" charset="-128"/>
                        </a:rPr>
                        <a:t> </a:t>
                      </a:r>
                      <a:r>
                        <a:rPr kumimoji="1" lang="en-US" altLang="ja-JP" sz="2000" b="0" i="0" u="none" strike="noStrike" cap="none" normalizeH="0" baseline="0" dirty="0" smtClean="0">
                          <a:ln>
                            <a:noFill/>
                          </a:ln>
                          <a:solidFill>
                            <a:schemeClr val="tx1"/>
                          </a:solidFill>
                          <a:effectLst/>
                          <a:latin typeface="Tahoma" charset="0"/>
                          <a:ea typeface="ＭＳ Ｐゴシック" charset="-128"/>
                        </a:rPr>
                        <a:t>has neglected to give the notice </a:t>
                      </a:r>
                      <a:r>
                        <a:rPr kumimoji="1" lang="en-US" altLang="ja-JP" sz="2000" b="0" i="0" u="none" strike="noStrike" cap="none" normalizeH="0" baseline="0" dirty="0" smtClean="0">
                          <a:ln>
                            <a:noFill/>
                          </a:ln>
                          <a:solidFill>
                            <a:schemeClr val="tx1"/>
                          </a:solidFill>
                          <a:effectLst/>
                          <a:latin typeface="Arial"/>
                          <a:ea typeface="ＭＳ Ｐゴシック" charset="-128"/>
                        </a:rPr>
                        <a:t> </a:t>
                      </a:r>
                      <a:r>
                        <a:rPr kumimoji="1" lang="en-US" altLang="ja-JP" sz="2000" b="0" i="0" u="none" strike="noStrike" cap="none" normalizeH="0" baseline="0" dirty="0" smtClean="0">
                          <a:ln>
                            <a:noFill/>
                          </a:ln>
                          <a:solidFill>
                            <a:schemeClr val="tx1"/>
                          </a:solidFill>
                          <a:effectLst/>
                          <a:latin typeface="Tahoma" charset="0"/>
                          <a:ea typeface="ＭＳ Ｐゴシック" charset="-128"/>
                        </a:rPr>
                        <a:t>it shall be deemed not delayed</a:t>
                      </a:r>
                      <a:endParaRPr kumimoji="1" lang="ja-JP" altLang="en-US" sz="2000" b="0" i="0" u="none" strike="noStrike" cap="none" normalizeH="0" baseline="0" dirty="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1150938" y="214313"/>
            <a:ext cx="6850062" cy="1462087"/>
          </a:xfrm>
        </p:spPr>
        <p:txBody>
          <a:bodyPr/>
          <a:lstStyle/>
          <a:p>
            <a:pPr eaLnBrk="1" hangingPunct="1"/>
            <a:r>
              <a:rPr lang="en-US" altLang="ja-JP" smtClean="0"/>
              <a:t>My draft amendment of Article 16 of CISG</a:t>
            </a:r>
            <a:endParaRPr lang="ja-JP" altLang="en-US" smtClean="0"/>
          </a:p>
        </p:txBody>
      </p:sp>
      <p:sp>
        <p:nvSpPr>
          <p:cNvPr id="84996" name="Rectangle 3"/>
          <p:cNvSpPr>
            <a:spLocks noGrp="1" noChangeArrowheads="1"/>
          </p:cNvSpPr>
          <p:nvPr>
            <p:ph idx="1"/>
          </p:nvPr>
        </p:nvSpPr>
        <p:spPr>
          <a:xfrm>
            <a:off x="641308" y="1988840"/>
            <a:ext cx="7848600" cy="4114800"/>
          </a:xfrm>
        </p:spPr>
        <p:txBody>
          <a:bodyPr>
            <a:normAutofit fontScale="92500"/>
          </a:bodyPr>
          <a:lstStyle/>
          <a:p>
            <a:pPr eaLnBrk="1" hangingPunct="1"/>
            <a:r>
              <a:rPr lang="en-US" altLang="ja-JP" sz="2800" dirty="0" smtClean="0"/>
              <a:t>Article 16 of CISG (to be amended additionally)</a:t>
            </a:r>
          </a:p>
          <a:p>
            <a:pPr lvl="1" eaLnBrk="1" hangingPunct="1"/>
            <a:r>
              <a:rPr lang="en-US" altLang="ja-JP" sz="2400" dirty="0" smtClean="0"/>
              <a:t>(3) If a letter or other writing containing a late revocation of the offer</a:t>
            </a:r>
            <a:r>
              <a:rPr lang="en-US" altLang="ja-JP" sz="2400" dirty="0" smtClean="0">
                <a:latin typeface="Arial" charset="0"/>
              </a:rPr>
              <a:t> </a:t>
            </a:r>
            <a:r>
              <a:rPr lang="en-US" altLang="ja-JP" sz="2400" dirty="0" smtClean="0"/>
              <a:t>shows that it has been sent in such circumstances that if its transmission had been normal it would have reached the </a:t>
            </a:r>
            <a:r>
              <a:rPr lang="en-US" altLang="ja-JP" sz="2400" dirty="0" err="1" smtClean="0"/>
              <a:t>offeree</a:t>
            </a:r>
            <a:r>
              <a:rPr lang="en-US" altLang="ja-JP" sz="2400" dirty="0" smtClean="0"/>
              <a:t> in due time, </a:t>
            </a:r>
            <a:r>
              <a:rPr lang="en-US" altLang="ja-JP" sz="2400" u="sng" dirty="0" smtClean="0"/>
              <a:t>the late revocation of the offer</a:t>
            </a:r>
            <a:r>
              <a:rPr lang="en-US" altLang="ja-JP" sz="2400" u="sng" dirty="0" smtClean="0">
                <a:latin typeface="Arial" charset="0"/>
              </a:rPr>
              <a:t> </a:t>
            </a:r>
            <a:r>
              <a:rPr lang="en-US" altLang="ja-JP" sz="2400" u="sng" dirty="0" smtClean="0"/>
              <a:t>is effective as a revocation</a:t>
            </a:r>
            <a:r>
              <a:rPr lang="en-US" altLang="ja-JP" sz="2400" u="sng" dirty="0" smtClean="0">
                <a:latin typeface="Arial" charset="0"/>
              </a:rPr>
              <a:t> </a:t>
            </a:r>
            <a:r>
              <a:rPr lang="en-US" altLang="ja-JP" sz="2400" u="sng" dirty="0" smtClean="0"/>
              <a:t>unless, without delay, the </a:t>
            </a:r>
            <a:r>
              <a:rPr lang="en-US" altLang="ja-JP" sz="2400" u="sng" dirty="0" err="1" smtClean="0"/>
              <a:t>offeree</a:t>
            </a:r>
            <a:r>
              <a:rPr lang="en-US" altLang="ja-JP" sz="2400" u="sng" dirty="0" smtClean="0"/>
              <a:t> orally informs the </a:t>
            </a:r>
            <a:r>
              <a:rPr lang="en-US" altLang="ja-JP" sz="2400" u="sng" dirty="0" err="1" smtClean="0"/>
              <a:t>offeror</a:t>
            </a:r>
            <a:r>
              <a:rPr lang="en-US" altLang="ja-JP" sz="2400" u="sng" dirty="0" smtClean="0"/>
              <a:t> that he considers his revocation</a:t>
            </a:r>
            <a:r>
              <a:rPr lang="en-US" altLang="ja-JP" sz="2400" u="sng" dirty="0" smtClean="0">
                <a:latin typeface="Arial" charset="0"/>
              </a:rPr>
              <a:t> </a:t>
            </a:r>
            <a:r>
              <a:rPr lang="en-US" altLang="ja-JP" sz="2400" u="sng" dirty="0" smtClean="0"/>
              <a:t>as having lapsed or dispatches a notice to that effect</a:t>
            </a:r>
            <a:r>
              <a:rPr lang="en-US" altLang="ja-JP" sz="2400" dirty="0" smtClean="0"/>
              <a:t>.</a:t>
            </a:r>
          </a:p>
        </p:txBody>
      </p:sp>
      <p:sp>
        <p:nvSpPr>
          <p:cNvPr id="8499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4138B6DC-70A6-4250-A337-D2FE21C000CB}" type="slidenum">
              <a:rPr kumimoji="0" lang="ja-JP" altLang="en-US" smtClean="0"/>
              <a:pPr eaLnBrk="1" hangingPunct="1"/>
              <a:t>101</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normAutofit fontScale="90000"/>
          </a:bodyPr>
          <a:lstStyle/>
          <a:p>
            <a:pPr eaLnBrk="1" hangingPunct="1"/>
            <a:r>
              <a:rPr lang="en-US" altLang="ja-JP" dirty="0" smtClean="0"/>
              <a:t>Conclusion: </a:t>
            </a:r>
            <a:br>
              <a:rPr lang="en-US" altLang="ja-JP" dirty="0" smtClean="0"/>
            </a:br>
            <a:r>
              <a:rPr lang="en-US" altLang="ja-JP" dirty="0" smtClean="0"/>
              <a:t>How to fill up a lack of rule </a:t>
            </a:r>
          </a:p>
        </p:txBody>
      </p:sp>
      <p:sp>
        <p:nvSpPr>
          <p:cNvPr id="81924" name="Rectangle 3"/>
          <p:cNvSpPr>
            <a:spLocks noGrp="1" noChangeArrowheads="1"/>
          </p:cNvSpPr>
          <p:nvPr>
            <p:ph idx="1"/>
          </p:nvPr>
        </p:nvSpPr>
        <p:spPr>
          <a:xfrm>
            <a:off x="640588" y="1844824"/>
            <a:ext cx="7848600" cy="4114800"/>
          </a:xfrm>
        </p:spPr>
        <p:txBody>
          <a:bodyPr>
            <a:normAutofit lnSpcReduction="10000"/>
          </a:bodyPr>
          <a:lstStyle/>
          <a:p>
            <a:pPr eaLnBrk="1" hangingPunct="1"/>
            <a:r>
              <a:rPr lang="en-US" altLang="ja-JP" sz="2800" dirty="0" smtClean="0"/>
              <a:t>In case of lack of rule (delayed revocation)</a:t>
            </a:r>
          </a:p>
          <a:p>
            <a:pPr lvl="1" eaLnBrk="1" hangingPunct="1"/>
            <a:r>
              <a:rPr lang="en-US" altLang="ja-JP" sz="2400" dirty="0" smtClean="0"/>
              <a:t>find the relevant rule (delayed acceptance)</a:t>
            </a:r>
          </a:p>
          <a:p>
            <a:pPr lvl="1" eaLnBrk="1" hangingPunct="1"/>
            <a:r>
              <a:rPr lang="en-US" altLang="ja-JP" sz="2400" dirty="0" smtClean="0"/>
              <a:t>extract a principle on which the relevant rule is based:</a:t>
            </a:r>
          </a:p>
          <a:p>
            <a:pPr lvl="2" eaLnBrk="1" hangingPunct="1"/>
            <a:r>
              <a:rPr lang="en-US" altLang="ja-JP" sz="2000" dirty="0" smtClean="0"/>
              <a:t>Protection of reliance on the means of transmission</a:t>
            </a:r>
          </a:p>
          <a:p>
            <a:pPr lvl="2" eaLnBrk="1" hangingPunct="1"/>
            <a:r>
              <a:rPr lang="en-US" altLang="ja-JP" sz="2000" dirty="0" smtClean="0"/>
              <a:t>Obligation of dispatching a notice of delay</a:t>
            </a:r>
          </a:p>
          <a:p>
            <a:pPr lvl="2" eaLnBrk="1" hangingPunct="1"/>
            <a:r>
              <a:rPr lang="en-US" altLang="ja-JP" sz="2000" dirty="0" smtClean="0"/>
              <a:t>No delay is deemed in case of negligence of the notice</a:t>
            </a:r>
          </a:p>
          <a:p>
            <a:pPr lvl="1" eaLnBrk="1" hangingPunct="1"/>
            <a:r>
              <a:rPr lang="en-US" altLang="ja-JP" sz="2400" dirty="0" smtClean="0"/>
              <a:t>apply the extracted principle to the case</a:t>
            </a:r>
          </a:p>
          <a:p>
            <a:pPr lvl="1" eaLnBrk="1" hangingPunct="1"/>
            <a:r>
              <a:rPr lang="en-US" altLang="ja-JP" sz="2400" dirty="0" smtClean="0"/>
              <a:t>add the rule by draft amendment</a:t>
            </a:r>
          </a:p>
        </p:txBody>
      </p:sp>
      <p:sp>
        <p:nvSpPr>
          <p:cNvPr id="8601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45CA37CF-B71D-4C2D-9FE3-AF90E1B21BEB}" type="slidenum">
              <a:rPr kumimoji="0" lang="ja-JP" altLang="en-US" smtClean="0"/>
              <a:pPr eaLnBrk="1" hangingPunct="1"/>
              <a:t>102</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24">
                                            <p:txEl>
                                              <p:pRg st="4" end="4"/>
                                            </p:txEl>
                                          </p:spTgt>
                                        </p:tgtEl>
                                        <p:attrNameLst>
                                          <p:attrName>style.visibility</p:attrName>
                                        </p:attrNameLst>
                                      </p:cBhvr>
                                      <p:to>
                                        <p:strVal val="visible"/>
                                      </p:to>
                                    </p:set>
                                    <p:anim calcmode="lin" valueType="num">
                                      <p:cBhvr additive="base">
                                        <p:cTn id="7" dur="500" fill="hold"/>
                                        <p:tgtEl>
                                          <p:spTgt spid="81924">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24">
                                            <p:txEl>
                                              <p:pRg st="5" end="5"/>
                                            </p:txEl>
                                          </p:spTgt>
                                        </p:tgtEl>
                                        <p:attrNameLst>
                                          <p:attrName>style.visibility</p:attrName>
                                        </p:attrNameLst>
                                      </p:cBhvr>
                                      <p:to>
                                        <p:strVal val="visible"/>
                                      </p:to>
                                    </p:set>
                                    <p:anim calcmode="lin" valueType="num">
                                      <p:cBhvr additive="base">
                                        <p:cTn id="13" dur="500" fill="hold"/>
                                        <p:tgtEl>
                                          <p:spTgt spid="81924">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US" altLang="ja-JP" smtClean="0"/>
              <a:t>Examination (1/4)</a:t>
            </a:r>
          </a:p>
        </p:txBody>
      </p:sp>
      <p:sp>
        <p:nvSpPr>
          <p:cNvPr id="87044" name="Rectangle 3"/>
          <p:cNvSpPr>
            <a:spLocks noGrp="1" noChangeArrowheads="1"/>
          </p:cNvSpPr>
          <p:nvPr>
            <p:ph idx="1"/>
          </p:nvPr>
        </p:nvSpPr>
        <p:spPr>
          <a:xfrm>
            <a:off x="762000" y="1556792"/>
            <a:ext cx="7467600" cy="4615408"/>
          </a:xfrm>
        </p:spPr>
        <p:txBody>
          <a:bodyPr>
            <a:normAutofit/>
          </a:bodyPr>
          <a:lstStyle/>
          <a:p>
            <a:pPr eaLnBrk="1" hangingPunct="1">
              <a:lnSpc>
                <a:spcPct val="90000"/>
              </a:lnSpc>
            </a:pPr>
            <a:r>
              <a:rPr lang="en-US" altLang="ja-JP" sz="2400" dirty="0" smtClean="0"/>
              <a:t>Read these sentences and Answer the questions as follows:</a:t>
            </a:r>
          </a:p>
          <a:p>
            <a:pPr eaLnBrk="1" hangingPunct="1">
              <a:lnSpc>
                <a:spcPct val="90000"/>
              </a:lnSpc>
            </a:pPr>
            <a:r>
              <a:rPr lang="en-US" altLang="ja-JP" sz="2400" b="1" dirty="0" smtClean="0"/>
              <a:t>Facts in Japan</a:t>
            </a:r>
          </a:p>
          <a:p>
            <a:pPr lvl="1" eaLnBrk="1" hangingPunct="1">
              <a:lnSpc>
                <a:spcPct val="90000"/>
              </a:lnSpc>
            </a:pPr>
            <a:r>
              <a:rPr lang="en-US" altLang="ja-JP" sz="2000" dirty="0" smtClean="0"/>
              <a:t>A indicates to B 31 August as the deadline for acceptance of its offer.</a:t>
            </a:r>
          </a:p>
          <a:p>
            <a:pPr lvl="1" eaLnBrk="1" hangingPunct="1">
              <a:lnSpc>
                <a:spcPct val="90000"/>
              </a:lnSpc>
            </a:pPr>
            <a:r>
              <a:rPr lang="en-US" altLang="ja-JP" sz="2000" dirty="0" smtClean="0"/>
              <a:t>B knows that the normal time for transmission of letters by mail to A is 2 days and sends its letter of acceptance on 25 August.</a:t>
            </a:r>
          </a:p>
          <a:p>
            <a:pPr lvl="1" eaLnBrk="1" hangingPunct="1">
              <a:lnSpc>
                <a:spcPct val="90000"/>
              </a:lnSpc>
            </a:pPr>
            <a:r>
              <a:rPr lang="en-US" altLang="ja-JP" sz="2000" dirty="0" smtClean="0"/>
              <a:t>Owing to a strike of the postal service in A</a:t>
            </a:r>
            <a:r>
              <a:rPr lang="en-US" altLang="ja-JP" sz="2000" dirty="0" smtClean="0">
                <a:latin typeface="Arial" charset="0"/>
              </a:rPr>
              <a:t>’</a:t>
            </a:r>
            <a:r>
              <a:rPr lang="en-US" altLang="ja-JP" sz="2000" dirty="0" smtClean="0"/>
              <a:t>s country the letter, which shows the date of its mailing on the envelope, only arrives on 1 September.</a:t>
            </a:r>
          </a:p>
          <a:p>
            <a:pPr lvl="1" eaLnBrk="1" hangingPunct="1">
              <a:lnSpc>
                <a:spcPct val="90000"/>
              </a:lnSpc>
            </a:pPr>
            <a:r>
              <a:rPr lang="en-US" altLang="ja-JP" sz="2000" dirty="0" smtClean="0"/>
              <a:t>On 2 September A informs B that it considers the offer as having lapsed.</a:t>
            </a:r>
          </a:p>
        </p:txBody>
      </p:sp>
      <p:sp>
        <p:nvSpPr>
          <p:cNvPr id="8704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15514DC-55DB-427F-B03D-7AC342C36D2A}" type="slidenum">
              <a:rPr kumimoji="0" lang="ja-JP" altLang="en-US" smtClean="0"/>
              <a:pPr eaLnBrk="1" hangingPunct="1"/>
              <a:t>103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pPr eaLnBrk="1" hangingPunct="1"/>
            <a:r>
              <a:rPr lang="en-US" altLang="ja-JP" smtClean="0"/>
              <a:t>Examination (2/4)</a:t>
            </a:r>
          </a:p>
        </p:txBody>
      </p:sp>
      <p:sp>
        <p:nvSpPr>
          <p:cNvPr id="88068" name="Rectangle 3"/>
          <p:cNvSpPr>
            <a:spLocks noGrp="1" noChangeArrowheads="1"/>
          </p:cNvSpPr>
          <p:nvPr>
            <p:ph idx="1"/>
          </p:nvPr>
        </p:nvSpPr>
        <p:spPr>
          <a:xfrm>
            <a:off x="762000" y="1700808"/>
            <a:ext cx="7772400" cy="4395192"/>
          </a:xfrm>
        </p:spPr>
        <p:txBody>
          <a:bodyPr>
            <a:normAutofit lnSpcReduction="10000"/>
          </a:bodyPr>
          <a:lstStyle/>
          <a:p>
            <a:pPr eaLnBrk="1" hangingPunct="1">
              <a:lnSpc>
                <a:spcPct val="90000"/>
              </a:lnSpc>
            </a:pPr>
            <a:r>
              <a:rPr lang="en-US" altLang="ja-JP" sz="2800" b="1" dirty="0" smtClean="0"/>
              <a:t>Questions</a:t>
            </a:r>
          </a:p>
          <a:p>
            <a:pPr lvl="1" eaLnBrk="1" hangingPunct="1">
              <a:lnSpc>
                <a:spcPct val="90000"/>
              </a:lnSpc>
            </a:pPr>
            <a:r>
              <a:rPr lang="en-US" altLang="ja-JP" sz="2400" dirty="0" smtClean="0"/>
              <a:t>(1) The contract between A and B is concluded?</a:t>
            </a:r>
          </a:p>
          <a:p>
            <a:pPr lvl="2" eaLnBrk="1" hangingPunct="1">
              <a:lnSpc>
                <a:spcPct val="90000"/>
              </a:lnSpc>
            </a:pPr>
            <a:r>
              <a:rPr lang="en-US" altLang="ja-JP" sz="2000" dirty="0" smtClean="0"/>
              <a:t>(a) yes (b) no </a:t>
            </a:r>
          </a:p>
          <a:p>
            <a:pPr lvl="1" eaLnBrk="1" hangingPunct="1">
              <a:lnSpc>
                <a:spcPct val="90000"/>
              </a:lnSpc>
            </a:pPr>
            <a:r>
              <a:rPr lang="en-US" altLang="ja-JP" sz="2400" dirty="0" smtClean="0"/>
              <a:t>(2) If A doesn't inform 'B' till 30 September that it considers the offer as having lapsed, the contract between A and B is concluded?</a:t>
            </a:r>
          </a:p>
          <a:p>
            <a:pPr lvl="2" eaLnBrk="1" hangingPunct="1">
              <a:lnSpc>
                <a:spcPct val="90000"/>
              </a:lnSpc>
            </a:pPr>
            <a:r>
              <a:rPr lang="en-US" altLang="ja-JP" sz="2000" dirty="0" smtClean="0"/>
              <a:t>(a) yes (b) no </a:t>
            </a:r>
          </a:p>
          <a:p>
            <a:pPr lvl="1" eaLnBrk="1" hangingPunct="1">
              <a:lnSpc>
                <a:spcPct val="90000"/>
              </a:lnSpc>
            </a:pPr>
            <a:r>
              <a:rPr lang="en-US" altLang="ja-JP" sz="2400" dirty="0" smtClean="0"/>
              <a:t>(3) If contract is concluded in case of question (1) or (2), which day is the contract concluded?</a:t>
            </a:r>
          </a:p>
          <a:p>
            <a:pPr lvl="2" eaLnBrk="1" hangingPunct="1">
              <a:lnSpc>
                <a:spcPct val="90000"/>
              </a:lnSpc>
            </a:pPr>
            <a:r>
              <a:rPr lang="en-US" altLang="ja-JP" sz="2000" dirty="0" smtClean="0"/>
              <a:t>(a) 25 August, (b) 27 August, (c) 31 August, (d) 1 September, (e) 2 September</a:t>
            </a:r>
            <a:endParaRPr lang="ja-JP" altLang="en-US" sz="2000" dirty="0" smtClean="0"/>
          </a:p>
        </p:txBody>
      </p:sp>
      <p:sp>
        <p:nvSpPr>
          <p:cNvPr id="8806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2C5A9D7-5C07-4541-AEB1-1F93E3F0F1CA}" type="slidenum">
              <a:rPr kumimoji="0" lang="ja-JP" altLang="en-US" smtClean="0"/>
              <a:pPr eaLnBrk="1" hangingPunct="1"/>
              <a:t>104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pPr eaLnBrk="1" hangingPunct="1"/>
            <a:r>
              <a:rPr lang="en-US" altLang="ja-JP" smtClean="0"/>
              <a:t>Examination (3/4)</a:t>
            </a:r>
          </a:p>
        </p:txBody>
      </p:sp>
      <p:sp>
        <p:nvSpPr>
          <p:cNvPr id="89092" name="Rectangle 3"/>
          <p:cNvSpPr>
            <a:spLocks noGrp="1" noChangeArrowheads="1"/>
          </p:cNvSpPr>
          <p:nvPr>
            <p:ph idx="1"/>
          </p:nvPr>
        </p:nvSpPr>
        <p:spPr>
          <a:xfrm>
            <a:off x="838200" y="1700808"/>
            <a:ext cx="7391400" cy="4471392"/>
          </a:xfrm>
        </p:spPr>
        <p:txBody>
          <a:bodyPr/>
          <a:lstStyle/>
          <a:p>
            <a:pPr lvl="1" eaLnBrk="1" hangingPunct="1"/>
            <a:r>
              <a:rPr lang="ja-JP" altLang="en-US" sz="2400" dirty="0" smtClean="0"/>
              <a:t>(4) </a:t>
            </a:r>
            <a:r>
              <a:rPr lang="en-US" altLang="ja-JP" sz="2400" dirty="0" smtClean="0"/>
              <a:t>If contract is concluded in case of question (1) or (2), which provision is applicable?</a:t>
            </a:r>
          </a:p>
          <a:p>
            <a:pPr lvl="2" eaLnBrk="1" hangingPunct="1"/>
            <a:r>
              <a:rPr lang="en-US" altLang="ja-JP" sz="2000" dirty="0" smtClean="0"/>
              <a:t>(a) Art. 7 of CISG, (b) Art. 21 of CISG, (c) Art. 522 of Civil Code of Japan, (d) Art. 527 of Civil Code of Japan </a:t>
            </a:r>
          </a:p>
          <a:p>
            <a:pPr lvl="1" eaLnBrk="1" hangingPunct="1"/>
            <a:r>
              <a:rPr lang="en-US" altLang="ja-JP" sz="2400" dirty="0" smtClean="0"/>
              <a:t>(5) If contract is concluded in case of question (1) or (2), which principle does justify it?</a:t>
            </a:r>
          </a:p>
          <a:p>
            <a:pPr lvl="2" eaLnBrk="1" hangingPunct="1"/>
            <a:r>
              <a:rPr lang="en-US" altLang="ja-JP" sz="2000" dirty="0" smtClean="0"/>
              <a:t>(a) freedom of contract, (b) negligence, (c) good faith</a:t>
            </a:r>
            <a:endParaRPr lang="ja-JP" altLang="en-US" sz="2000" dirty="0" smtClean="0"/>
          </a:p>
        </p:txBody>
      </p:sp>
      <p:sp>
        <p:nvSpPr>
          <p:cNvPr id="8909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D4267E0-0A5A-4CD3-B8E7-C784654BB317}" type="slidenum">
              <a:rPr kumimoji="0" lang="ja-JP" altLang="en-US" smtClean="0"/>
              <a:pPr eaLnBrk="1" hangingPunct="1"/>
              <a:t>105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ctrTitle"/>
          </p:nvPr>
        </p:nvSpPr>
        <p:spPr>
          <a:xfrm>
            <a:off x="914400" y="685800"/>
            <a:ext cx="7239000" cy="990600"/>
          </a:xfrm>
        </p:spPr>
        <p:txBody>
          <a:bodyPr/>
          <a:lstStyle/>
          <a:p>
            <a:pPr eaLnBrk="1" hangingPunct="1"/>
            <a:r>
              <a:rPr lang="en-US" altLang="ja-JP" smtClean="0"/>
              <a:t>VI. Content of contract</a:t>
            </a:r>
          </a:p>
        </p:txBody>
      </p:sp>
      <p:sp>
        <p:nvSpPr>
          <p:cNvPr id="90116" name="Rectangle 3"/>
          <p:cNvSpPr>
            <a:spLocks noGrp="1" noChangeArrowheads="1"/>
          </p:cNvSpPr>
          <p:nvPr>
            <p:ph type="subTitle" idx="1"/>
          </p:nvPr>
        </p:nvSpPr>
        <p:spPr>
          <a:xfrm>
            <a:off x="1360668" y="3657600"/>
            <a:ext cx="6400800" cy="2590800"/>
          </a:xfrm>
        </p:spPr>
        <p:txBody>
          <a:bodyPr/>
          <a:lstStyle/>
          <a:p>
            <a:pPr algn="l" eaLnBrk="1" hangingPunct="1"/>
            <a:r>
              <a:rPr lang="en-US" altLang="ja-JP" dirty="0" smtClean="0">
                <a:latin typeface="Century Gothic" panose="020B0502020202020204" pitchFamily="34" charset="0"/>
              </a:rPr>
              <a:t>1. Type of contracts</a:t>
            </a:r>
          </a:p>
          <a:p>
            <a:pPr algn="l" eaLnBrk="1" hangingPunct="1"/>
            <a:r>
              <a:rPr lang="en-US" altLang="ja-JP" dirty="0" smtClean="0">
                <a:latin typeface="Century Gothic" panose="020B0502020202020204" pitchFamily="34" charset="0"/>
              </a:rPr>
              <a:t>2. Type of obligations</a:t>
            </a:r>
          </a:p>
          <a:p>
            <a:pPr algn="l" eaLnBrk="1" hangingPunct="1"/>
            <a:r>
              <a:rPr lang="en-US" altLang="ja-JP" dirty="0" smtClean="0">
                <a:latin typeface="Century Gothic" panose="020B0502020202020204" pitchFamily="34" charset="0"/>
              </a:rPr>
              <a:t>3. Determination of content</a:t>
            </a:r>
          </a:p>
        </p:txBody>
      </p:sp>
      <p:sp>
        <p:nvSpPr>
          <p:cNvPr id="90114"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F1B4DEE-68E1-43AB-8A1A-3C59D3D5C64C}" type="slidenum">
              <a:rPr kumimoji="0" lang="ja-JP" altLang="en-US" smtClean="0">
                <a:solidFill>
                  <a:schemeClr val="bg2"/>
                </a:solidFill>
              </a:rPr>
              <a:pPr eaLnBrk="1" hangingPunct="1"/>
              <a:t>106</a:t>
            </a:fld>
            <a:endParaRPr kumimoji="0" lang="en-US" altLang="ja-JP" smtClean="0">
              <a:solidFill>
                <a:schemeClr val="bg2"/>
              </a:solidFill>
            </a:endParaRPr>
          </a:p>
        </p:txBody>
      </p:sp>
      <p:sp>
        <p:nvSpPr>
          <p:cNvPr id="90117" name="Text Box 4"/>
          <p:cNvSpPr txBox="1">
            <a:spLocks noChangeArrowheads="1"/>
          </p:cNvSpPr>
          <p:nvPr/>
        </p:nvSpPr>
        <p:spPr bwMode="auto">
          <a:xfrm>
            <a:off x="2667000" y="1828800"/>
            <a:ext cx="43434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spcBef>
                <a:spcPct val="20000"/>
              </a:spcBef>
              <a:buClr>
                <a:schemeClr val="folHlink"/>
              </a:buClr>
              <a:buSzPct val="60000"/>
              <a:buFont typeface="Wingdings" pitchFamily="2" charset="2"/>
              <a:buNone/>
            </a:pPr>
            <a:r>
              <a:rPr lang="en-US" altLang="ja-JP" sz="2400"/>
              <a:t>Professor KAGAYAMA Shigeru</a:t>
            </a:r>
          </a:p>
          <a:p>
            <a:pPr algn="r" eaLnBrk="1" hangingPunct="1">
              <a:spcBef>
                <a:spcPct val="20000"/>
              </a:spcBef>
              <a:buClr>
                <a:schemeClr val="folHlink"/>
              </a:buClr>
              <a:buSzPct val="60000"/>
              <a:buFont typeface="Wingdings" pitchFamily="2" charset="2"/>
              <a:buNone/>
            </a:pPr>
            <a:r>
              <a:rPr lang="en-US" altLang="ja-JP" sz="2400"/>
              <a:t>Meijigakuin University</a:t>
            </a:r>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7E70100-64F6-4EDA-8575-D014BB2D37A4}" type="slidenum">
              <a:rPr kumimoji="0" lang="ja-JP" altLang="en-US" smtClean="0"/>
              <a:pPr eaLnBrk="1" hangingPunct="1"/>
              <a:t>107</a:t>
            </a:fld>
            <a:endParaRPr kumimoji="0" lang="en-US" altLang="ja-JP" smtClean="0"/>
          </a:p>
        </p:txBody>
      </p:sp>
      <p:sp>
        <p:nvSpPr>
          <p:cNvPr id="91139" name="Rectangle 2"/>
          <p:cNvSpPr>
            <a:spLocks noGrp="1" noChangeArrowheads="1"/>
          </p:cNvSpPr>
          <p:nvPr>
            <p:ph type="title" idx="4294967295"/>
          </p:nvPr>
        </p:nvSpPr>
        <p:spPr>
          <a:xfrm>
            <a:off x="669054" y="214313"/>
            <a:ext cx="7793037" cy="1126455"/>
          </a:xfrm>
        </p:spPr>
        <p:txBody>
          <a:bodyPr/>
          <a:lstStyle/>
          <a:p>
            <a:pPr marL="838200" indent="-838200" eaLnBrk="1" hangingPunct="1"/>
            <a:r>
              <a:rPr lang="en-US" altLang="ja-JP" dirty="0" smtClean="0"/>
              <a:t>1. Type of contracts</a:t>
            </a:r>
          </a:p>
        </p:txBody>
      </p:sp>
      <p:graphicFrame>
        <p:nvGraphicFramePr>
          <p:cNvPr id="241667" name="Group 3"/>
          <p:cNvGraphicFramePr>
            <a:graphicFrameLocks noGrp="1"/>
          </p:cNvGraphicFramePr>
          <p:nvPr>
            <p:extLst>
              <p:ext uri="{D42A27DB-BD31-4B8C-83A1-F6EECF244321}">
                <p14:modId xmlns:p14="http://schemas.microsoft.com/office/powerpoint/2010/main" val="3475694201"/>
              </p:ext>
            </p:extLst>
          </p:nvPr>
        </p:nvGraphicFramePr>
        <p:xfrm>
          <a:off x="564660" y="1412776"/>
          <a:ext cx="7924800" cy="4694242"/>
        </p:xfrm>
        <a:graphic>
          <a:graphicData uri="http://schemas.openxmlformats.org/drawingml/2006/table">
            <a:tbl>
              <a:tblPr/>
              <a:tblGrid>
                <a:gridCol w="1066800"/>
                <a:gridCol w="2514600"/>
                <a:gridCol w="1066800"/>
                <a:gridCol w="838200"/>
                <a:gridCol w="2438400"/>
              </a:tblGrid>
              <a:tr h="335303">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Purpose</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Nature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Name of contract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row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Transfer property right</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600" b="0" i="0" u="none" strike="noStrike" cap="none" normalizeH="0" baseline="0" smtClean="0">
                        <a:ln>
                          <a:noFill/>
                        </a:ln>
                        <a:solidFill>
                          <a:schemeClr val="tx1"/>
                        </a:solidFill>
                        <a:effectLst/>
                        <a:latin typeface="Tahoma" charset="0"/>
                        <a:ea typeface="ＭＳ Ｐゴシック" charset="-128"/>
                      </a:endParaRP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gratis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Gift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price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Sale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things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Exchange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Returning similar things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gratis,onerous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Loan for consumption</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rowSpan="9">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others</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Using things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gratis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Loan for use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Lease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row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Using service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Employment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Work</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gratis, 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Mandate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gratis, 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Bailment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Using things and service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Association</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Life Annuity</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Solution of disputes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dirty="0" smtClean="0">
                          <a:ln>
                            <a:noFill/>
                          </a:ln>
                          <a:solidFill>
                            <a:schemeClr val="tx1"/>
                          </a:solidFill>
                          <a:effectLst/>
                          <a:latin typeface="Tahoma" charset="0"/>
                          <a:ea typeface="ＭＳ Ｐゴシック" charset="-128"/>
                        </a:rPr>
                        <a:t>Compromise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260648"/>
            <a:ext cx="2622205" cy="202034"/>
          </a:xfrm>
        </p:spPr>
        <p:txBody>
          <a:bodyPr>
            <a:noAutofit/>
          </a:bodyPr>
          <a:lstStyle/>
          <a:p>
            <a:r>
              <a:rPr kumimoji="1" lang="en-US" altLang="ja-JP" sz="1800" dirty="0" smtClean="0"/>
              <a:t>Type of Contracts</a:t>
            </a:r>
            <a:endParaRPr kumimoji="1" lang="ja-JP" altLang="en-US" sz="1800"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108</a:t>
            </a:fld>
            <a:endParaRPr lang="en-US" altLang="ja-JP"/>
          </a:p>
        </p:txBody>
      </p:sp>
      <p:graphicFrame>
        <p:nvGraphicFramePr>
          <p:cNvPr id="3" name="図表 2"/>
          <p:cNvGraphicFramePr/>
          <p:nvPr>
            <p:extLst>
              <p:ext uri="{D42A27DB-BD31-4B8C-83A1-F6EECF244321}">
                <p14:modId xmlns:p14="http://schemas.microsoft.com/office/powerpoint/2010/main" val="2396244982"/>
              </p:ext>
            </p:extLst>
          </p:nvPr>
        </p:nvGraphicFramePr>
        <p:xfrm>
          <a:off x="215516" y="188640"/>
          <a:ext cx="871296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794814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graphicEl>
                                              <a:dgm id="{26913E06-9DC7-4BBC-9170-498BEA44AA25}"/>
                                            </p:graphicEl>
                                          </p:spTgt>
                                        </p:tgtEl>
                                        <p:attrNameLst>
                                          <p:attrName>style.visibility</p:attrName>
                                        </p:attrNameLst>
                                      </p:cBhvr>
                                      <p:to>
                                        <p:strVal val="visible"/>
                                      </p:to>
                                    </p:set>
                                    <p:animEffect transition="in" filter="wipe(left)">
                                      <p:cBhvr>
                                        <p:cTn id="7" dur="500"/>
                                        <p:tgtEl>
                                          <p:spTgt spid="3">
                                            <p:graphicEl>
                                              <a:dgm id="{26913E06-9DC7-4BBC-9170-498BEA44AA25}"/>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graphicEl>
                                              <a:dgm id="{05BAE654-8871-4C83-A010-24A5113EAC94}"/>
                                            </p:graphicEl>
                                          </p:spTgt>
                                        </p:tgtEl>
                                        <p:attrNameLst>
                                          <p:attrName>style.visibility</p:attrName>
                                        </p:attrNameLst>
                                      </p:cBhvr>
                                      <p:to>
                                        <p:strVal val="visible"/>
                                      </p:to>
                                    </p:set>
                                    <p:animEffect transition="in" filter="wipe(left)">
                                      <p:cBhvr>
                                        <p:cTn id="11" dur="500"/>
                                        <p:tgtEl>
                                          <p:spTgt spid="3">
                                            <p:graphicEl>
                                              <a:dgm id="{05BAE654-8871-4C83-A010-24A5113EAC94}"/>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47F27950-67DF-41D3-A5BB-4E22D92A9527}"/>
                                            </p:graphicEl>
                                          </p:spTgt>
                                        </p:tgtEl>
                                        <p:attrNameLst>
                                          <p:attrName>style.visibility</p:attrName>
                                        </p:attrNameLst>
                                      </p:cBhvr>
                                      <p:to>
                                        <p:strVal val="visible"/>
                                      </p:to>
                                    </p:set>
                                    <p:animEffect transition="in" filter="wipe(left)">
                                      <p:cBhvr>
                                        <p:cTn id="15" dur="500"/>
                                        <p:tgtEl>
                                          <p:spTgt spid="3">
                                            <p:graphicEl>
                                              <a:dgm id="{47F27950-67DF-41D3-A5BB-4E22D92A9527}"/>
                                            </p:graphic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747EE347-8FAC-47B6-BDCB-0F57C780B90C}"/>
                                            </p:graphicEl>
                                          </p:spTgt>
                                        </p:tgtEl>
                                        <p:attrNameLst>
                                          <p:attrName>style.visibility</p:attrName>
                                        </p:attrNameLst>
                                      </p:cBhvr>
                                      <p:to>
                                        <p:strVal val="visible"/>
                                      </p:to>
                                    </p:set>
                                    <p:animEffect transition="in" filter="wipe(left)">
                                      <p:cBhvr>
                                        <p:cTn id="19" dur="500"/>
                                        <p:tgtEl>
                                          <p:spTgt spid="3">
                                            <p:graphicEl>
                                              <a:dgm id="{747EE347-8FAC-47B6-BDCB-0F57C780B90C}"/>
                                            </p:graphicEl>
                                          </p:spTgt>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266245D4-4B6F-48B7-ACB8-9620D9220F2F}"/>
                                            </p:graphicEl>
                                          </p:spTgt>
                                        </p:tgtEl>
                                        <p:attrNameLst>
                                          <p:attrName>style.visibility</p:attrName>
                                        </p:attrNameLst>
                                      </p:cBhvr>
                                      <p:to>
                                        <p:strVal val="visible"/>
                                      </p:to>
                                    </p:set>
                                    <p:animEffect transition="in" filter="wipe(left)">
                                      <p:cBhvr>
                                        <p:cTn id="23" dur="500"/>
                                        <p:tgtEl>
                                          <p:spTgt spid="3">
                                            <p:graphicEl>
                                              <a:dgm id="{266245D4-4B6F-48B7-ACB8-9620D9220F2F}"/>
                                            </p:graphic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EAE1E475-EB3F-4C6B-A1A8-F406F062B697}"/>
                                            </p:graphicEl>
                                          </p:spTgt>
                                        </p:tgtEl>
                                        <p:attrNameLst>
                                          <p:attrName>style.visibility</p:attrName>
                                        </p:attrNameLst>
                                      </p:cBhvr>
                                      <p:to>
                                        <p:strVal val="visible"/>
                                      </p:to>
                                    </p:set>
                                    <p:animEffect transition="in" filter="wipe(left)">
                                      <p:cBhvr>
                                        <p:cTn id="27" dur="500"/>
                                        <p:tgtEl>
                                          <p:spTgt spid="3">
                                            <p:graphicEl>
                                              <a:dgm id="{EAE1E475-EB3F-4C6B-A1A8-F406F062B697}"/>
                                            </p:graphic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
                                            <p:graphicEl>
                                              <a:dgm id="{E633C98E-B9EA-405F-A9E0-730ADED4BD4F}"/>
                                            </p:graphicEl>
                                          </p:spTgt>
                                        </p:tgtEl>
                                        <p:attrNameLst>
                                          <p:attrName>style.visibility</p:attrName>
                                        </p:attrNameLst>
                                      </p:cBhvr>
                                      <p:to>
                                        <p:strVal val="visible"/>
                                      </p:to>
                                    </p:set>
                                    <p:animEffect transition="in" filter="wipe(left)">
                                      <p:cBhvr>
                                        <p:cTn id="31" dur="500"/>
                                        <p:tgtEl>
                                          <p:spTgt spid="3">
                                            <p:graphicEl>
                                              <a:dgm id="{E633C98E-B9EA-405F-A9E0-730ADED4BD4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
                                            <p:graphicEl>
                                              <a:dgm id="{A96CBC38-C85B-4BC4-B575-757A06B7A92F}"/>
                                            </p:graphicEl>
                                          </p:spTgt>
                                        </p:tgtEl>
                                        <p:attrNameLst>
                                          <p:attrName>style.visibility</p:attrName>
                                        </p:attrNameLst>
                                      </p:cBhvr>
                                      <p:to>
                                        <p:strVal val="visible"/>
                                      </p:to>
                                    </p:set>
                                    <p:animEffect transition="in" filter="wipe(left)">
                                      <p:cBhvr>
                                        <p:cTn id="35" dur="500"/>
                                        <p:tgtEl>
                                          <p:spTgt spid="3">
                                            <p:graphicEl>
                                              <a:dgm id="{A96CBC38-C85B-4BC4-B575-757A06B7A92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graphicEl>
                                              <a:dgm id="{69D12524-2FAA-4CA1-BFCE-9C803473E6CC}"/>
                                            </p:graphicEl>
                                          </p:spTgt>
                                        </p:tgtEl>
                                        <p:attrNameLst>
                                          <p:attrName>style.visibility</p:attrName>
                                        </p:attrNameLst>
                                      </p:cBhvr>
                                      <p:to>
                                        <p:strVal val="visible"/>
                                      </p:to>
                                    </p:set>
                                    <p:animEffect transition="in" filter="wipe(left)">
                                      <p:cBhvr>
                                        <p:cTn id="40" dur="500"/>
                                        <p:tgtEl>
                                          <p:spTgt spid="3">
                                            <p:graphicEl>
                                              <a:dgm id="{69D12524-2FAA-4CA1-BFCE-9C803473E6CC}"/>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
                                            <p:graphicEl>
                                              <a:dgm id="{2A4CEBC0-8A6E-4BCA-89E4-920FE7CFDCBD}"/>
                                            </p:graphicEl>
                                          </p:spTgt>
                                        </p:tgtEl>
                                        <p:attrNameLst>
                                          <p:attrName>style.visibility</p:attrName>
                                        </p:attrNameLst>
                                      </p:cBhvr>
                                      <p:to>
                                        <p:strVal val="visible"/>
                                      </p:to>
                                    </p:set>
                                    <p:animEffect transition="in" filter="wipe(left)">
                                      <p:cBhvr>
                                        <p:cTn id="44" dur="500"/>
                                        <p:tgtEl>
                                          <p:spTgt spid="3">
                                            <p:graphicEl>
                                              <a:dgm id="{2A4CEBC0-8A6E-4BCA-89E4-920FE7CFDCBD}"/>
                                            </p:graphicEl>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
                                            <p:graphicEl>
                                              <a:dgm id="{E9B50C45-1397-47FB-B8DB-895D433A76BB}"/>
                                            </p:graphicEl>
                                          </p:spTgt>
                                        </p:tgtEl>
                                        <p:attrNameLst>
                                          <p:attrName>style.visibility</p:attrName>
                                        </p:attrNameLst>
                                      </p:cBhvr>
                                      <p:to>
                                        <p:strVal val="visible"/>
                                      </p:to>
                                    </p:set>
                                    <p:animEffect transition="in" filter="wipe(left)">
                                      <p:cBhvr>
                                        <p:cTn id="48" dur="500"/>
                                        <p:tgtEl>
                                          <p:spTgt spid="3">
                                            <p:graphicEl>
                                              <a:dgm id="{E9B50C45-1397-47FB-B8DB-895D433A76BB}"/>
                                            </p:graphic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3">
                                            <p:graphicEl>
                                              <a:dgm id="{12C71B13-F8A1-4D45-B88F-238DAAFC7BE0}"/>
                                            </p:graphicEl>
                                          </p:spTgt>
                                        </p:tgtEl>
                                        <p:attrNameLst>
                                          <p:attrName>style.visibility</p:attrName>
                                        </p:attrNameLst>
                                      </p:cBhvr>
                                      <p:to>
                                        <p:strVal val="visible"/>
                                      </p:to>
                                    </p:set>
                                    <p:animEffect transition="in" filter="wipe(left)">
                                      <p:cBhvr>
                                        <p:cTn id="52" dur="500"/>
                                        <p:tgtEl>
                                          <p:spTgt spid="3">
                                            <p:graphicEl>
                                              <a:dgm id="{12C71B13-F8A1-4D45-B88F-238DAAFC7BE0}"/>
                                            </p:graphic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3">
                                            <p:graphicEl>
                                              <a:dgm id="{5365163B-9B68-4C4E-84BE-9328356F22E8}"/>
                                            </p:graphicEl>
                                          </p:spTgt>
                                        </p:tgtEl>
                                        <p:attrNameLst>
                                          <p:attrName>style.visibility</p:attrName>
                                        </p:attrNameLst>
                                      </p:cBhvr>
                                      <p:to>
                                        <p:strVal val="visible"/>
                                      </p:to>
                                    </p:set>
                                    <p:animEffect transition="in" filter="wipe(left)">
                                      <p:cBhvr>
                                        <p:cTn id="56" dur="500"/>
                                        <p:tgtEl>
                                          <p:spTgt spid="3">
                                            <p:graphicEl>
                                              <a:dgm id="{5365163B-9B68-4C4E-84BE-9328356F22E8}"/>
                                            </p:graphicEl>
                                          </p:spTgt>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3">
                                            <p:graphicEl>
                                              <a:dgm id="{036C05F7-345B-402C-B803-F5911687B8B0}"/>
                                            </p:graphicEl>
                                          </p:spTgt>
                                        </p:tgtEl>
                                        <p:attrNameLst>
                                          <p:attrName>style.visibility</p:attrName>
                                        </p:attrNameLst>
                                      </p:cBhvr>
                                      <p:to>
                                        <p:strVal val="visible"/>
                                      </p:to>
                                    </p:set>
                                    <p:animEffect transition="in" filter="wipe(left)">
                                      <p:cBhvr>
                                        <p:cTn id="60" dur="500"/>
                                        <p:tgtEl>
                                          <p:spTgt spid="3">
                                            <p:graphicEl>
                                              <a:dgm id="{036C05F7-345B-402C-B803-F5911687B8B0}"/>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
                                            <p:graphicEl>
                                              <a:dgm id="{B68A7CDE-872A-4887-A15B-12686FD44DCC}"/>
                                            </p:graphicEl>
                                          </p:spTgt>
                                        </p:tgtEl>
                                        <p:attrNameLst>
                                          <p:attrName>style.visibility</p:attrName>
                                        </p:attrNameLst>
                                      </p:cBhvr>
                                      <p:to>
                                        <p:strVal val="visible"/>
                                      </p:to>
                                    </p:set>
                                    <p:animEffect transition="in" filter="wipe(left)">
                                      <p:cBhvr>
                                        <p:cTn id="65" dur="500"/>
                                        <p:tgtEl>
                                          <p:spTgt spid="3">
                                            <p:graphicEl>
                                              <a:dgm id="{B68A7CDE-872A-4887-A15B-12686FD44DCC}"/>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3">
                                            <p:graphicEl>
                                              <a:dgm id="{BE1EA5C7-AEDD-4477-A16A-4343A8D2DFA6}"/>
                                            </p:graphicEl>
                                          </p:spTgt>
                                        </p:tgtEl>
                                        <p:attrNameLst>
                                          <p:attrName>style.visibility</p:attrName>
                                        </p:attrNameLst>
                                      </p:cBhvr>
                                      <p:to>
                                        <p:strVal val="visible"/>
                                      </p:to>
                                    </p:set>
                                    <p:animEffect transition="in" filter="wipe(left)">
                                      <p:cBhvr>
                                        <p:cTn id="69" dur="500"/>
                                        <p:tgtEl>
                                          <p:spTgt spid="3">
                                            <p:graphicEl>
                                              <a:dgm id="{BE1EA5C7-AEDD-4477-A16A-4343A8D2DFA6}"/>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3">
                                            <p:graphicEl>
                                              <a:dgm id="{DBF817A4-E00C-41E2-8043-CB4416B37900}"/>
                                            </p:graphicEl>
                                          </p:spTgt>
                                        </p:tgtEl>
                                        <p:attrNameLst>
                                          <p:attrName>style.visibility</p:attrName>
                                        </p:attrNameLst>
                                      </p:cBhvr>
                                      <p:to>
                                        <p:strVal val="visible"/>
                                      </p:to>
                                    </p:set>
                                    <p:animEffect transition="in" filter="wipe(left)">
                                      <p:cBhvr>
                                        <p:cTn id="73" dur="500"/>
                                        <p:tgtEl>
                                          <p:spTgt spid="3">
                                            <p:graphicEl>
                                              <a:dgm id="{DBF817A4-E00C-41E2-8043-CB4416B37900}"/>
                                            </p:graphicEl>
                                          </p:spTgt>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3">
                                            <p:graphicEl>
                                              <a:dgm id="{44A53407-32D7-4A77-A4F2-8F2D7B830D0D}"/>
                                            </p:graphicEl>
                                          </p:spTgt>
                                        </p:tgtEl>
                                        <p:attrNameLst>
                                          <p:attrName>style.visibility</p:attrName>
                                        </p:attrNameLst>
                                      </p:cBhvr>
                                      <p:to>
                                        <p:strVal val="visible"/>
                                      </p:to>
                                    </p:set>
                                    <p:animEffect transition="in" filter="wipe(left)">
                                      <p:cBhvr>
                                        <p:cTn id="77" dur="500"/>
                                        <p:tgtEl>
                                          <p:spTgt spid="3">
                                            <p:graphicEl>
                                              <a:dgm id="{44A53407-32D7-4A77-A4F2-8F2D7B830D0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
                                            <p:graphicEl>
                                              <a:dgm id="{9827D1C1-F45E-401B-9B3A-977BA5A778BE}"/>
                                            </p:graphicEl>
                                          </p:spTgt>
                                        </p:tgtEl>
                                        <p:attrNameLst>
                                          <p:attrName>style.visibility</p:attrName>
                                        </p:attrNameLst>
                                      </p:cBhvr>
                                      <p:to>
                                        <p:strVal val="visible"/>
                                      </p:to>
                                    </p:set>
                                    <p:animEffect transition="in" filter="wipe(left)">
                                      <p:cBhvr>
                                        <p:cTn id="82" dur="500"/>
                                        <p:tgtEl>
                                          <p:spTgt spid="3">
                                            <p:graphicEl>
                                              <a:dgm id="{9827D1C1-F45E-401B-9B3A-977BA5A778B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3">
                                            <p:graphicEl>
                                              <a:dgm id="{46557D72-C05F-42D2-8095-EC744B388E7D}"/>
                                            </p:graphicEl>
                                          </p:spTgt>
                                        </p:tgtEl>
                                        <p:attrNameLst>
                                          <p:attrName>style.visibility</p:attrName>
                                        </p:attrNameLst>
                                      </p:cBhvr>
                                      <p:to>
                                        <p:strVal val="visible"/>
                                      </p:to>
                                    </p:set>
                                    <p:animEffect transition="in" filter="wipe(left)">
                                      <p:cBhvr>
                                        <p:cTn id="86" dur="500"/>
                                        <p:tgtEl>
                                          <p:spTgt spid="3">
                                            <p:graphicEl>
                                              <a:dgm id="{46557D72-C05F-42D2-8095-EC744B388E7D}"/>
                                            </p:graphicEl>
                                          </p:spTgt>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3">
                                            <p:graphicEl>
                                              <a:dgm id="{2F57C042-9A57-4208-B974-9142E1EA99AA}"/>
                                            </p:graphicEl>
                                          </p:spTgt>
                                        </p:tgtEl>
                                        <p:attrNameLst>
                                          <p:attrName>style.visibility</p:attrName>
                                        </p:attrNameLst>
                                      </p:cBhvr>
                                      <p:to>
                                        <p:strVal val="visible"/>
                                      </p:to>
                                    </p:set>
                                    <p:animEffect transition="in" filter="wipe(left)">
                                      <p:cBhvr>
                                        <p:cTn id="90" dur="500"/>
                                        <p:tgtEl>
                                          <p:spTgt spid="3">
                                            <p:graphicEl>
                                              <a:dgm id="{2F57C042-9A57-4208-B974-9142E1EA99AA}"/>
                                            </p:graphicEl>
                                          </p:spTgt>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3">
                                            <p:graphicEl>
                                              <a:dgm id="{16D60908-1FCA-48BB-ABAD-7ACDA8F929B7}"/>
                                            </p:graphicEl>
                                          </p:spTgt>
                                        </p:tgtEl>
                                        <p:attrNameLst>
                                          <p:attrName>style.visibility</p:attrName>
                                        </p:attrNameLst>
                                      </p:cBhvr>
                                      <p:to>
                                        <p:strVal val="visible"/>
                                      </p:to>
                                    </p:set>
                                    <p:animEffect transition="in" filter="wipe(left)">
                                      <p:cBhvr>
                                        <p:cTn id="94" dur="500"/>
                                        <p:tgtEl>
                                          <p:spTgt spid="3">
                                            <p:graphicEl>
                                              <a:dgm id="{16D60908-1FCA-48BB-ABAD-7ACDA8F929B7}"/>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
                                            <p:graphicEl>
                                              <a:dgm id="{326FD7F1-5747-4022-8D7A-E5F61C9B64A1}"/>
                                            </p:graphicEl>
                                          </p:spTgt>
                                        </p:tgtEl>
                                        <p:attrNameLst>
                                          <p:attrName>style.visibility</p:attrName>
                                        </p:attrNameLst>
                                      </p:cBhvr>
                                      <p:to>
                                        <p:strVal val="visible"/>
                                      </p:to>
                                    </p:set>
                                    <p:animEffect transition="in" filter="wipe(left)">
                                      <p:cBhvr>
                                        <p:cTn id="99" dur="500"/>
                                        <p:tgtEl>
                                          <p:spTgt spid="3">
                                            <p:graphicEl>
                                              <a:dgm id="{326FD7F1-5747-4022-8D7A-E5F61C9B64A1}"/>
                                            </p:graphicEl>
                                          </p:spTgt>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3">
                                            <p:graphicEl>
                                              <a:dgm id="{57406C4E-F0E0-4C2E-88C7-F853818F0AAA}"/>
                                            </p:graphicEl>
                                          </p:spTgt>
                                        </p:tgtEl>
                                        <p:attrNameLst>
                                          <p:attrName>style.visibility</p:attrName>
                                        </p:attrNameLst>
                                      </p:cBhvr>
                                      <p:to>
                                        <p:strVal val="visible"/>
                                      </p:to>
                                    </p:set>
                                    <p:animEffect transition="in" filter="wipe(left)">
                                      <p:cBhvr>
                                        <p:cTn id="103" dur="500"/>
                                        <p:tgtEl>
                                          <p:spTgt spid="3">
                                            <p:graphicEl>
                                              <a:dgm id="{57406C4E-F0E0-4C2E-88C7-F853818F0AAA}"/>
                                            </p:graphicEl>
                                          </p:spTgt>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3">
                                            <p:graphicEl>
                                              <a:dgm id="{76F8786B-2854-4895-B412-5DF030C443E4}"/>
                                            </p:graphicEl>
                                          </p:spTgt>
                                        </p:tgtEl>
                                        <p:attrNameLst>
                                          <p:attrName>style.visibility</p:attrName>
                                        </p:attrNameLst>
                                      </p:cBhvr>
                                      <p:to>
                                        <p:strVal val="visible"/>
                                      </p:to>
                                    </p:set>
                                    <p:animEffect transition="in" filter="wipe(left)">
                                      <p:cBhvr>
                                        <p:cTn id="107" dur="500"/>
                                        <p:tgtEl>
                                          <p:spTgt spid="3">
                                            <p:graphicEl>
                                              <a:dgm id="{76F8786B-2854-4895-B412-5DF030C443E4}"/>
                                            </p:graphicEl>
                                          </p:spTgt>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3">
                                            <p:graphicEl>
                                              <a:dgm id="{F217FEAD-8A15-43E0-9A8A-C60DDDD04E12}"/>
                                            </p:graphicEl>
                                          </p:spTgt>
                                        </p:tgtEl>
                                        <p:attrNameLst>
                                          <p:attrName>style.visibility</p:attrName>
                                        </p:attrNameLst>
                                      </p:cBhvr>
                                      <p:to>
                                        <p:strVal val="visible"/>
                                      </p:to>
                                    </p:set>
                                    <p:animEffect transition="in" filter="wipe(left)">
                                      <p:cBhvr>
                                        <p:cTn id="111" dur="500"/>
                                        <p:tgtEl>
                                          <p:spTgt spid="3">
                                            <p:graphicEl>
                                              <a:dgm id="{F217FEAD-8A15-43E0-9A8A-C60DDDD04E12}"/>
                                            </p:graphicEl>
                                          </p:spTgt>
                                        </p:tgtEl>
                                      </p:cBhvr>
                                    </p:animEffect>
                                  </p:childTnLst>
                                </p:cTn>
                              </p:par>
                            </p:childTnLst>
                          </p:cTn>
                        </p:par>
                        <p:par>
                          <p:cTn id="112" fill="hold">
                            <p:stCondLst>
                              <p:cond delay="2000"/>
                            </p:stCondLst>
                            <p:childTnLst>
                              <p:par>
                                <p:cTn id="113" presetID="22" presetClass="entr" presetSubtype="8" fill="hold" grpId="0" nodeType="afterEffect">
                                  <p:stCondLst>
                                    <p:cond delay="0"/>
                                  </p:stCondLst>
                                  <p:childTnLst>
                                    <p:set>
                                      <p:cBhvr>
                                        <p:cTn id="114" dur="1" fill="hold">
                                          <p:stCondLst>
                                            <p:cond delay="0"/>
                                          </p:stCondLst>
                                        </p:cTn>
                                        <p:tgtEl>
                                          <p:spTgt spid="3">
                                            <p:graphicEl>
                                              <a:dgm id="{9D0ED847-898D-4584-B9A9-CBA527251203}"/>
                                            </p:graphicEl>
                                          </p:spTgt>
                                        </p:tgtEl>
                                        <p:attrNameLst>
                                          <p:attrName>style.visibility</p:attrName>
                                        </p:attrNameLst>
                                      </p:cBhvr>
                                      <p:to>
                                        <p:strVal val="visible"/>
                                      </p:to>
                                    </p:set>
                                    <p:animEffect transition="in" filter="wipe(left)">
                                      <p:cBhvr>
                                        <p:cTn id="115" dur="500"/>
                                        <p:tgtEl>
                                          <p:spTgt spid="3">
                                            <p:graphicEl>
                                              <a:dgm id="{9D0ED847-898D-4584-B9A9-CBA527251203}"/>
                                            </p:graphicEl>
                                          </p:spTgt>
                                        </p:tgtEl>
                                      </p:cBhvr>
                                    </p:animEffect>
                                  </p:childTnLst>
                                </p:cTn>
                              </p:par>
                            </p:childTnLst>
                          </p:cTn>
                        </p:par>
                        <p:par>
                          <p:cTn id="116" fill="hold">
                            <p:stCondLst>
                              <p:cond delay="2500"/>
                            </p:stCondLst>
                            <p:childTnLst>
                              <p:par>
                                <p:cTn id="117" presetID="22" presetClass="entr" presetSubtype="8" fill="hold" grpId="0" nodeType="afterEffect">
                                  <p:stCondLst>
                                    <p:cond delay="0"/>
                                  </p:stCondLst>
                                  <p:childTnLst>
                                    <p:set>
                                      <p:cBhvr>
                                        <p:cTn id="118" dur="1" fill="hold">
                                          <p:stCondLst>
                                            <p:cond delay="0"/>
                                          </p:stCondLst>
                                        </p:cTn>
                                        <p:tgtEl>
                                          <p:spTgt spid="3">
                                            <p:graphicEl>
                                              <a:dgm id="{433D092F-9B70-43CD-A192-9E4F997CFA67}"/>
                                            </p:graphicEl>
                                          </p:spTgt>
                                        </p:tgtEl>
                                        <p:attrNameLst>
                                          <p:attrName>style.visibility</p:attrName>
                                        </p:attrNameLst>
                                      </p:cBhvr>
                                      <p:to>
                                        <p:strVal val="visible"/>
                                      </p:to>
                                    </p:set>
                                    <p:animEffect transition="in" filter="wipe(left)">
                                      <p:cBhvr>
                                        <p:cTn id="119" dur="500"/>
                                        <p:tgtEl>
                                          <p:spTgt spid="3">
                                            <p:graphicEl>
                                              <a:dgm id="{433D092F-9B70-43CD-A192-9E4F997CFA67}"/>
                                            </p:graphicEl>
                                          </p:spTgt>
                                        </p:tgtEl>
                                      </p:cBhvr>
                                    </p:animEffect>
                                  </p:childTnLst>
                                </p:cTn>
                              </p:par>
                            </p:childTnLst>
                          </p:cTn>
                        </p:par>
                        <p:par>
                          <p:cTn id="120" fill="hold">
                            <p:stCondLst>
                              <p:cond delay="3000"/>
                            </p:stCondLst>
                            <p:childTnLst>
                              <p:par>
                                <p:cTn id="121" presetID="22" presetClass="entr" presetSubtype="8" fill="hold" grpId="0" nodeType="afterEffect">
                                  <p:stCondLst>
                                    <p:cond delay="0"/>
                                  </p:stCondLst>
                                  <p:childTnLst>
                                    <p:set>
                                      <p:cBhvr>
                                        <p:cTn id="122" dur="1" fill="hold">
                                          <p:stCondLst>
                                            <p:cond delay="0"/>
                                          </p:stCondLst>
                                        </p:cTn>
                                        <p:tgtEl>
                                          <p:spTgt spid="3">
                                            <p:graphicEl>
                                              <a:dgm id="{F2233773-0BFA-4D0E-A571-BCE2B82552E7}"/>
                                            </p:graphicEl>
                                          </p:spTgt>
                                        </p:tgtEl>
                                        <p:attrNameLst>
                                          <p:attrName>style.visibility</p:attrName>
                                        </p:attrNameLst>
                                      </p:cBhvr>
                                      <p:to>
                                        <p:strVal val="visible"/>
                                      </p:to>
                                    </p:set>
                                    <p:animEffect transition="in" filter="wipe(left)">
                                      <p:cBhvr>
                                        <p:cTn id="123" dur="500"/>
                                        <p:tgtEl>
                                          <p:spTgt spid="3">
                                            <p:graphicEl>
                                              <a:dgm id="{F2233773-0BFA-4D0E-A571-BCE2B82552E7}"/>
                                            </p:graphicEl>
                                          </p:spTgt>
                                        </p:tgtEl>
                                      </p:cBhvr>
                                    </p:animEffect>
                                  </p:childTnLst>
                                </p:cTn>
                              </p:par>
                            </p:childTnLst>
                          </p:cTn>
                        </p:par>
                        <p:par>
                          <p:cTn id="124" fill="hold">
                            <p:stCondLst>
                              <p:cond delay="3500"/>
                            </p:stCondLst>
                            <p:childTnLst>
                              <p:par>
                                <p:cTn id="125" presetID="22" presetClass="entr" presetSubtype="8" fill="hold" grpId="0" nodeType="afterEffect">
                                  <p:stCondLst>
                                    <p:cond delay="0"/>
                                  </p:stCondLst>
                                  <p:childTnLst>
                                    <p:set>
                                      <p:cBhvr>
                                        <p:cTn id="126" dur="1" fill="hold">
                                          <p:stCondLst>
                                            <p:cond delay="0"/>
                                          </p:stCondLst>
                                        </p:cTn>
                                        <p:tgtEl>
                                          <p:spTgt spid="3">
                                            <p:graphicEl>
                                              <a:dgm id="{E165CBB7-66AE-4EC6-80E0-E30DF0506CDB}"/>
                                            </p:graphicEl>
                                          </p:spTgt>
                                        </p:tgtEl>
                                        <p:attrNameLst>
                                          <p:attrName>style.visibility</p:attrName>
                                        </p:attrNameLst>
                                      </p:cBhvr>
                                      <p:to>
                                        <p:strVal val="visible"/>
                                      </p:to>
                                    </p:set>
                                    <p:animEffect transition="in" filter="wipe(left)">
                                      <p:cBhvr>
                                        <p:cTn id="127" dur="500"/>
                                        <p:tgtEl>
                                          <p:spTgt spid="3">
                                            <p:graphicEl>
                                              <a:dgm id="{E165CBB7-66AE-4EC6-80E0-E30DF0506CDB}"/>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
                                            <p:graphicEl>
                                              <a:dgm id="{12319AF0-2E1E-4160-951B-A75CB0BA84BD}"/>
                                            </p:graphicEl>
                                          </p:spTgt>
                                        </p:tgtEl>
                                        <p:attrNameLst>
                                          <p:attrName>style.visibility</p:attrName>
                                        </p:attrNameLst>
                                      </p:cBhvr>
                                      <p:to>
                                        <p:strVal val="visible"/>
                                      </p:to>
                                    </p:set>
                                    <p:animEffect transition="in" filter="wipe(left)">
                                      <p:cBhvr>
                                        <p:cTn id="132" dur="500"/>
                                        <p:tgtEl>
                                          <p:spTgt spid="3">
                                            <p:graphicEl>
                                              <a:dgm id="{12319AF0-2E1E-4160-951B-A75CB0BA84BD}"/>
                                            </p:graphicEl>
                                          </p:spTgt>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3">
                                            <p:graphicEl>
                                              <a:dgm id="{C902E20D-62BA-4672-80AA-652B7A5B9FA8}"/>
                                            </p:graphicEl>
                                          </p:spTgt>
                                        </p:tgtEl>
                                        <p:attrNameLst>
                                          <p:attrName>style.visibility</p:attrName>
                                        </p:attrNameLst>
                                      </p:cBhvr>
                                      <p:to>
                                        <p:strVal val="visible"/>
                                      </p:to>
                                    </p:set>
                                    <p:animEffect transition="in" filter="wipe(left)">
                                      <p:cBhvr>
                                        <p:cTn id="136" dur="500"/>
                                        <p:tgtEl>
                                          <p:spTgt spid="3">
                                            <p:graphicEl>
                                              <a:dgm id="{C902E20D-62BA-4672-80AA-652B7A5B9FA8}"/>
                                            </p:graphicEl>
                                          </p:spTgt>
                                        </p:tgtEl>
                                      </p:cBhvr>
                                    </p:animEffect>
                                  </p:childTnLst>
                                </p:cTn>
                              </p:par>
                            </p:childTnLst>
                          </p:cTn>
                        </p:par>
                        <p:par>
                          <p:cTn id="137" fill="hold">
                            <p:stCondLst>
                              <p:cond delay="1000"/>
                            </p:stCondLst>
                            <p:childTnLst>
                              <p:par>
                                <p:cTn id="138" presetID="22" presetClass="entr" presetSubtype="8" fill="hold" grpId="0" nodeType="afterEffect">
                                  <p:stCondLst>
                                    <p:cond delay="0"/>
                                  </p:stCondLst>
                                  <p:childTnLst>
                                    <p:set>
                                      <p:cBhvr>
                                        <p:cTn id="139" dur="1" fill="hold">
                                          <p:stCondLst>
                                            <p:cond delay="0"/>
                                          </p:stCondLst>
                                        </p:cTn>
                                        <p:tgtEl>
                                          <p:spTgt spid="3">
                                            <p:graphicEl>
                                              <a:dgm id="{B63FBFB7-7F5E-43EE-95D3-8E84F5FCBDA4}"/>
                                            </p:graphicEl>
                                          </p:spTgt>
                                        </p:tgtEl>
                                        <p:attrNameLst>
                                          <p:attrName>style.visibility</p:attrName>
                                        </p:attrNameLst>
                                      </p:cBhvr>
                                      <p:to>
                                        <p:strVal val="visible"/>
                                      </p:to>
                                    </p:set>
                                    <p:animEffect transition="in" filter="wipe(left)">
                                      <p:cBhvr>
                                        <p:cTn id="140" dur="500"/>
                                        <p:tgtEl>
                                          <p:spTgt spid="3">
                                            <p:graphicEl>
                                              <a:dgm id="{B63FBFB7-7F5E-43EE-95D3-8E84F5FCBDA4}"/>
                                            </p:graphicEl>
                                          </p:spTgt>
                                        </p:tgtEl>
                                      </p:cBhvr>
                                    </p:animEffect>
                                  </p:childTnLst>
                                </p:cTn>
                              </p:par>
                            </p:childTnLst>
                          </p:cTn>
                        </p:par>
                        <p:par>
                          <p:cTn id="141" fill="hold">
                            <p:stCondLst>
                              <p:cond delay="1500"/>
                            </p:stCondLst>
                            <p:childTnLst>
                              <p:par>
                                <p:cTn id="142" presetID="22" presetClass="entr" presetSubtype="8" fill="hold" grpId="0" nodeType="afterEffect">
                                  <p:stCondLst>
                                    <p:cond delay="0"/>
                                  </p:stCondLst>
                                  <p:childTnLst>
                                    <p:set>
                                      <p:cBhvr>
                                        <p:cTn id="143" dur="1" fill="hold">
                                          <p:stCondLst>
                                            <p:cond delay="0"/>
                                          </p:stCondLst>
                                        </p:cTn>
                                        <p:tgtEl>
                                          <p:spTgt spid="3">
                                            <p:graphicEl>
                                              <a:dgm id="{34D29BBF-7602-4C58-BF01-5A41CC6CB0C7}"/>
                                            </p:graphicEl>
                                          </p:spTgt>
                                        </p:tgtEl>
                                        <p:attrNameLst>
                                          <p:attrName>style.visibility</p:attrName>
                                        </p:attrNameLst>
                                      </p:cBhvr>
                                      <p:to>
                                        <p:strVal val="visible"/>
                                      </p:to>
                                    </p:set>
                                    <p:animEffect transition="in" filter="wipe(left)">
                                      <p:cBhvr>
                                        <p:cTn id="144" dur="500"/>
                                        <p:tgtEl>
                                          <p:spTgt spid="3">
                                            <p:graphicEl>
                                              <a:dgm id="{34D29BBF-7602-4C58-BF01-5A41CC6CB0C7}"/>
                                            </p:graphic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3">
                                            <p:graphicEl>
                                              <a:dgm id="{D19382FD-6662-4264-8D0C-94779523118B}"/>
                                            </p:graphicEl>
                                          </p:spTgt>
                                        </p:tgtEl>
                                        <p:attrNameLst>
                                          <p:attrName>style.visibility</p:attrName>
                                        </p:attrNameLst>
                                      </p:cBhvr>
                                      <p:to>
                                        <p:strVal val="visible"/>
                                      </p:to>
                                    </p:set>
                                    <p:animEffect transition="in" filter="wipe(left)">
                                      <p:cBhvr>
                                        <p:cTn id="149" dur="500"/>
                                        <p:tgtEl>
                                          <p:spTgt spid="3">
                                            <p:graphicEl>
                                              <a:dgm id="{D19382FD-6662-4264-8D0C-94779523118B}"/>
                                            </p:graphicEl>
                                          </p:spTgt>
                                        </p:tgtEl>
                                      </p:cBhvr>
                                    </p:animEffec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3">
                                            <p:graphicEl>
                                              <a:dgm id="{69099A66-F52A-403F-9BA7-AA7303BA46C2}"/>
                                            </p:graphicEl>
                                          </p:spTgt>
                                        </p:tgtEl>
                                        <p:attrNameLst>
                                          <p:attrName>style.visibility</p:attrName>
                                        </p:attrNameLst>
                                      </p:cBhvr>
                                      <p:to>
                                        <p:strVal val="visible"/>
                                      </p:to>
                                    </p:set>
                                    <p:animEffect transition="in" filter="wipe(left)">
                                      <p:cBhvr>
                                        <p:cTn id="153" dur="500"/>
                                        <p:tgtEl>
                                          <p:spTgt spid="3">
                                            <p:graphicEl>
                                              <a:dgm id="{69099A66-F52A-403F-9BA7-AA7303BA46C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3">
                                            <p:graphicEl>
                                              <a:dgm id="{6DA9819B-DC08-4401-9CC1-C878E19C229D}"/>
                                            </p:graphicEl>
                                          </p:spTgt>
                                        </p:tgtEl>
                                        <p:attrNameLst>
                                          <p:attrName>style.visibility</p:attrName>
                                        </p:attrNameLst>
                                      </p:cBhvr>
                                      <p:to>
                                        <p:strVal val="visible"/>
                                      </p:to>
                                    </p:set>
                                    <p:animEffect transition="in" filter="wipe(left)">
                                      <p:cBhvr>
                                        <p:cTn id="157" dur="500"/>
                                        <p:tgtEl>
                                          <p:spTgt spid="3">
                                            <p:graphicEl>
                                              <a:dgm id="{6DA9819B-DC08-4401-9CC1-C878E19C229D}"/>
                                            </p:graphicEl>
                                          </p:spTgt>
                                        </p:tgtEl>
                                      </p:cBhvr>
                                    </p:animEffect>
                                  </p:childTnLst>
                                </p:cTn>
                              </p:par>
                            </p:childTnLst>
                          </p:cTn>
                        </p:par>
                        <p:par>
                          <p:cTn id="158" fill="hold">
                            <p:stCondLst>
                              <p:cond delay="1500"/>
                            </p:stCondLst>
                            <p:childTnLst>
                              <p:par>
                                <p:cTn id="159" presetID="22" presetClass="entr" presetSubtype="8" fill="hold" grpId="0" nodeType="afterEffect">
                                  <p:stCondLst>
                                    <p:cond delay="0"/>
                                  </p:stCondLst>
                                  <p:childTnLst>
                                    <p:set>
                                      <p:cBhvr>
                                        <p:cTn id="160" dur="1" fill="hold">
                                          <p:stCondLst>
                                            <p:cond delay="0"/>
                                          </p:stCondLst>
                                        </p:cTn>
                                        <p:tgtEl>
                                          <p:spTgt spid="3">
                                            <p:graphicEl>
                                              <a:dgm id="{DB5816D2-08E1-41C6-BEA4-AE516ABE6662}"/>
                                            </p:graphicEl>
                                          </p:spTgt>
                                        </p:tgtEl>
                                        <p:attrNameLst>
                                          <p:attrName>style.visibility</p:attrName>
                                        </p:attrNameLst>
                                      </p:cBhvr>
                                      <p:to>
                                        <p:strVal val="visible"/>
                                      </p:to>
                                    </p:set>
                                    <p:animEffect transition="in" filter="wipe(left)">
                                      <p:cBhvr>
                                        <p:cTn id="161" dur="500"/>
                                        <p:tgtEl>
                                          <p:spTgt spid="3">
                                            <p:graphicEl>
                                              <a:dgm id="{DB5816D2-08E1-41C6-BEA4-AE516ABE6662}"/>
                                            </p:graphicEl>
                                          </p:spTgt>
                                        </p:tgtEl>
                                      </p:cBhvr>
                                    </p:animEffect>
                                  </p:childTnLst>
                                </p:cTn>
                              </p:par>
                            </p:childTnLst>
                          </p:cTn>
                        </p:par>
                        <p:par>
                          <p:cTn id="162" fill="hold">
                            <p:stCondLst>
                              <p:cond delay="2000"/>
                            </p:stCondLst>
                            <p:childTnLst>
                              <p:par>
                                <p:cTn id="163" presetID="22" presetClass="entr" presetSubtype="8" fill="hold" grpId="0" nodeType="afterEffect">
                                  <p:stCondLst>
                                    <p:cond delay="0"/>
                                  </p:stCondLst>
                                  <p:childTnLst>
                                    <p:set>
                                      <p:cBhvr>
                                        <p:cTn id="164" dur="1" fill="hold">
                                          <p:stCondLst>
                                            <p:cond delay="0"/>
                                          </p:stCondLst>
                                        </p:cTn>
                                        <p:tgtEl>
                                          <p:spTgt spid="3">
                                            <p:graphicEl>
                                              <a:dgm id="{584F27A0-2C44-43BE-953C-8F6F2A204350}"/>
                                            </p:graphicEl>
                                          </p:spTgt>
                                        </p:tgtEl>
                                        <p:attrNameLst>
                                          <p:attrName>style.visibility</p:attrName>
                                        </p:attrNameLst>
                                      </p:cBhvr>
                                      <p:to>
                                        <p:strVal val="visible"/>
                                      </p:to>
                                    </p:set>
                                    <p:animEffect transition="in" filter="wipe(left)">
                                      <p:cBhvr>
                                        <p:cTn id="165" dur="500"/>
                                        <p:tgtEl>
                                          <p:spTgt spid="3">
                                            <p:graphicEl>
                                              <a:dgm id="{584F27A0-2C44-43BE-953C-8F6F2A204350}"/>
                                            </p:graphicEl>
                                          </p:spTgt>
                                        </p:tgtEl>
                                      </p:cBhvr>
                                    </p:animEffect>
                                  </p:childTnLst>
                                </p:cTn>
                              </p:par>
                            </p:childTnLst>
                          </p:cTn>
                        </p:par>
                        <p:par>
                          <p:cTn id="166" fill="hold">
                            <p:stCondLst>
                              <p:cond delay="2500"/>
                            </p:stCondLst>
                            <p:childTnLst>
                              <p:par>
                                <p:cTn id="167" presetID="22" presetClass="entr" presetSubtype="8" fill="hold" grpId="0" nodeType="afterEffect">
                                  <p:stCondLst>
                                    <p:cond delay="0"/>
                                  </p:stCondLst>
                                  <p:childTnLst>
                                    <p:set>
                                      <p:cBhvr>
                                        <p:cTn id="168" dur="1" fill="hold">
                                          <p:stCondLst>
                                            <p:cond delay="0"/>
                                          </p:stCondLst>
                                        </p:cTn>
                                        <p:tgtEl>
                                          <p:spTgt spid="3">
                                            <p:graphicEl>
                                              <a:dgm id="{C22E26B6-4142-4046-AB35-8ADDB1BE62CC}"/>
                                            </p:graphicEl>
                                          </p:spTgt>
                                        </p:tgtEl>
                                        <p:attrNameLst>
                                          <p:attrName>style.visibility</p:attrName>
                                        </p:attrNameLst>
                                      </p:cBhvr>
                                      <p:to>
                                        <p:strVal val="visible"/>
                                      </p:to>
                                    </p:set>
                                    <p:animEffect transition="in" filter="wipe(left)">
                                      <p:cBhvr>
                                        <p:cTn id="169" dur="500"/>
                                        <p:tgtEl>
                                          <p:spTgt spid="3">
                                            <p:graphicEl>
                                              <a:dgm id="{C22E26B6-4142-4046-AB35-8ADDB1BE62CC}"/>
                                            </p:graphic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3">
                                            <p:graphicEl>
                                              <a:dgm id="{3D071919-837B-4521-80D6-BB53506A8BE4}"/>
                                            </p:graphicEl>
                                          </p:spTgt>
                                        </p:tgtEl>
                                        <p:attrNameLst>
                                          <p:attrName>style.visibility</p:attrName>
                                        </p:attrNameLst>
                                      </p:cBhvr>
                                      <p:to>
                                        <p:strVal val="visible"/>
                                      </p:to>
                                    </p:set>
                                    <p:animEffect transition="in" filter="wipe(left)">
                                      <p:cBhvr>
                                        <p:cTn id="174" dur="500"/>
                                        <p:tgtEl>
                                          <p:spTgt spid="3">
                                            <p:graphicEl>
                                              <a:dgm id="{3D071919-837B-4521-80D6-BB53506A8BE4}"/>
                                            </p:graphicEl>
                                          </p:spTgt>
                                        </p:tgtEl>
                                      </p:cBhvr>
                                    </p:animEffect>
                                  </p:childTnLst>
                                </p:cTn>
                              </p:par>
                            </p:childTnLst>
                          </p:cTn>
                        </p:par>
                        <p:par>
                          <p:cTn id="175" fill="hold">
                            <p:stCondLst>
                              <p:cond delay="500"/>
                            </p:stCondLst>
                            <p:childTnLst>
                              <p:par>
                                <p:cTn id="176" presetID="22" presetClass="entr" presetSubtype="8" fill="hold" grpId="0" nodeType="afterEffect">
                                  <p:stCondLst>
                                    <p:cond delay="0"/>
                                  </p:stCondLst>
                                  <p:childTnLst>
                                    <p:set>
                                      <p:cBhvr>
                                        <p:cTn id="177" dur="1" fill="hold">
                                          <p:stCondLst>
                                            <p:cond delay="0"/>
                                          </p:stCondLst>
                                        </p:cTn>
                                        <p:tgtEl>
                                          <p:spTgt spid="3">
                                            <p:graphicEl>
                                              <a:dgm id="{5C88CED9-0C5C-4B9D-80F4-1351F0030B23}"/>
                                            </p:graphicEl>
                                          </p:spTgt>
                                        </p:tgtEl>
                                        <p:attrNameLst>
                                          <p:attrName>style.visibility</p:attrName>
                                        </p:attrNameLst>
                                      </p:cBhvr>
                                      <p:to>
                                        <p:strVal val="visible"/>
                                      </p:to>
                                    </p:set>
                                    <p:animEffect transition="in" filter="wipe(left)">
                                      <p:cBhvr>
                                        <p:cTn id="178" dur="500"/>
                                        <p:tgtEl>
                                          <p:spTgt spid="3">
                                            <p:graphicEl>
                                              <a:dgm id="{5C88CED9-0C5C-4B9D-80F4-1351F0030B23}"/>
                                            </p:graphicEl>
                                          </p:spTgt>
                                        </p:tgtEl>
                                      </p:cBhvr>
                                    </p:animEffect>
                                  </p:childTnLst>
                                </p:cTn>
                              </p:par>
                            </p:childTnLst>
                          </p:cTn>
                        </p:par>
                        <p:par>
                          <p:cTn id="179" fill="hold">
                            <p:stCondLst>
                              <p:cond delay="1000"/>
                            </p:stCondLst>
                            <p:childTnLst>
                              <p:par>
                                <p:cTn id="180" presetID="22" presetClass="entr" presetSubtype="8" fill="hold" grpId="0" nodeType="afterEffect">
                                  <p:stCondLst>
                                    <p:cond delay="0"/>
                                  </p:stCondLst>
                                  <p:childTnLst>
                                    <p:set>
                                      <p:cBhvr>
                                        <p:cTn id="181" dur="1" fill="hold">
                                          <p:stCondLst>
                                            <p:cond delay="0"/>
                                          </p:stCondLst>
                                        </p:cTn>
                                        <p:tgtEl>
                                          <p:spTgt spid="3">
                                            <p:graphicEl>
                                              <a:dgm id="{831A5E16-41CB-4C3B-9545-E17534CAE166}"/>
                                            </p:graphicEl>
                                          </p:spTgt>
                                        </p:tgtEl>
                                        <p:attrNameLst>
                                          <p:attrName>style.visibility</p:attrName>
                                        </p:attrNameLst>
                                      </p:cBhvr>
                                      <p:to>
                                        <p:strVal val="visible"/>
                                      </p:to>
                                    </p:set>
                                    <p:animEffect transition="in" filter="wipe(left)">
                                      <p:cBhvr>
                                        <p:cTn id="182" dur="500"/>
                                        <p:tgtEl>
                                          <p:spTgt spid="3">
                                            <p:graphicEl>
                                              <a:dgm id="{831A5E16-41CB-4C3B-9545-E17534CAE166}"/>
                                            </p:graphicEl>
                                          </p:spTgt>
                                        </p:tgtEl>
                                      </p:cBhvr>
                                    </p:animEffect>
                                  </p:childTnLst>
                                </p:cTn>
                              </p:par>
                            </p:childTnLst>
                          </p:cTn>
                        </p:par>
                        <p:par>
                          <p:cTn id="183" fill="hold">
                            <p:stCondLst>
                              <p:cond delay="1500"/>
                            </p:stCondLst>
                            <p:childTnLst>
                              <p:par>
                                <p:cTn id="184" presetID="22" presetClass="entr" presetSubtype="8" fill="hold" grpId="0" nodeType="afterEffect">
                                  <p:stCondLst>
                                    <p:cond delay="0"/>
                                  </p:stCondLst>
                                  <p:childTnLst>
                                    <p:set>
                                      <p:cBhvr>
                                        <p:cTn id="185" dur="1" fill="hold">
                                          <p:stCondLst>
                                            <p:cond delay="0"/>
                                          </p:stCondLst>
                                        </p:cTn>
                                        <p:tgtEl>
                                          <p:spTgt spid="3">
                                            <p:graphicEl>
                                              <a:dgm id="{AEA55A1A-C085-4FED-AF9B-E97892AF44B2}"/>
                                            </p:graphicEl>
                                          </p:spTgt>
                                        </p:tgtEl>
                                        <p:attrNameLst>
                                          <p:attrName>style.visibility</p:attrName>
                                        </p:attrNameLst>
                                      </p:cBhvr>
                                      <p:to>
                                        <p:strVal val="visible"/>
                                      </p:to>
                                    </p:set>
                                    <p:animEffect transition="in" filter="wipe(left)">
                                      <p:cBhvr>
                                        <p:cTn id="186" dur="500"/>
                                        <p:tgtEl>
                                          <p:spTgt spid="3">
                                            <p:graphicEl>
                                              <a:dgm id="{AEA55A1A-C085-4FED-AF9B-E97892AF44B2}"/>
                                            </p:graphicEl>
                                          </p:spTgt>
                                        </p:tgtEl>
                                      </p:cBhvr>
                                    </p:animEffect>
                                  </p:childTnLst>
                                </p:cTn>
                              </p:par>
                            </p:childTnLst>
                          </p:cTn>
                        </p:par>
                        <p:par>
                          <p:cTn id="187" fill="hold">
                            <p:stCondLst>
                              <p:cond delay="2000"/>
                            </p:stCondLst>
                            <p:childTnLst>
                              <p:par>
                                <p:cTn id="188" presetID="22" presetClass="entr" presetSubtype="8" fill="hold" grpId="0" nodeType="afterEffect">
                                  <p:stCondLst>
                                    <p:cond delay="0"/>
                                  </p:stCondLst>
                                  <p:childTnLst>
                                    <p:set>
                                      <p:cBhvr>
                                        <p:cTn id="189" dur="1" fill="hold">
                                          <p:stCondLst>
                                            <p:cond delay="0"/>
                                          </p:stCondLst>
                                        </p:cTn>
                                        <p:tgtEl>
                                          <p:spTgt spid="3">
                                            <p:graphicEl>
                                              <a:dgm id="{AE5938D6-A610-4A98-B7A8-7AC0AF4AE590}"/>
                                            </p:graphicEl>
                                          </p:spTgt>
                                        </p:tgtEl>
                                        <p:attrNameLst>
                                          <p:attrName>style.visibility</p:attrName>
                                        </p:attrNameLst>
                                      </p:cBhvr>
                                      <p:to>
                                        <p:strVal val="visible"/>
                                      </p:to>
                                    </p:set>
                                    <p:animEffect transition="in" filter="wipe(left)">
                                      <p:cBhvr>
                                        <p:cTn id="190" dur="500"/>
                                        <p:tgtEl>
                                          <p:spTgt spid="3">
                                            <p:graphicEl>
                                              <a:dgm id="{AE5938D6-A610-4A98-B7A8-7AC0AF4AE590}"/>
                                            </p:graphicEl>
                                          </p:spTgt>
                                        </p:tgtEl>
                                      </p:cBhvr>
                                    </p:animEffect>
                                  </p:childTnLst>
                                </p:cTn>
                              </p:par>
                            </p:childTnLst>
                          </p:cTn>
                        </p:par>
                        <p:par>
                          <p:cTn id="191" fill="hold">
                            <p:stCondLst>
                              <p:cond delay="2500"/>
                            </p:stCondLst>
                            <p:childTnLst>
                              <p:par>
                                <p:cTn id="192" presetID="22" presetClass="entr" presetSubtype="8" fill="hold" grpId="0" nodeType="afterEffect">
                                  <p:stCondLst>
                                    <p:cond delay="0"/>
                                  </p:stCondLst>
                                  <p:childTnLst>
                                    <p:set>
                                      <p:cBhvr>
                                        <p:cTn id="193" dur="1" fill="hold">
                                          <p:stCondLst>
                                            <p:cond delay="0"/>
                                          </p:stCondLst>
                                        </p:cTn>
                                        <p:tgtEl>
                                          <p:spTgt spid="3">
                                            <p:graphicEl>
                                              <a:dgm id="{0DC9D3A8-1D7C-4487-94D6-D65DF2F2D22B}"/>
                                            </p:graphicEl>
                                          </p:spTgt>
                                        </p:tgtEl>
                                        <p:attrNameLst>
                                          <p:attrName>style.visibility</p:attrName>
                                        </p:attrNameLst>
                                      </p:cBhvr>
                                      <p:to>
                                        <p:strVal val="visible"/>
                                      </p:to>
                                    </p:set>
                                    <p:animEffect transition="in" filter="wipe(left)">
                                      <p:cBhvr>
                                        <p:cTn id="194" dur="500"/>
                                        <p:tgtEl>
                                          <p:spTgt spid="3">
                                            <p:graphicEl>
                                              <a:dgm id="{0DC9D3A8-1D7C-4487-94D6-D65DF2F2D22B}"/>
                                            </p:graphicEl>
                                          </p:spTgt>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3">
                                            <p:graphicEl>
                                              <a:dgm id="{2AE368E9-B1FD-478A-95FA-8FC746CFA2B1}"/>
                                            </p:graphicEl>
                                          </p:spTgt>
                                        </p:tgtEl>
                                        <p:attrNameLst>
                                          <p:attrName>style.visibility</p:attrName>
                                        </p:attrNameLst>
                                      </p:cBhvr>
                                      <p:to>
                                        <p:strVal val="visible"/>
                                      </p:to>
                                    </p:set>
                                    <p:animEffect transition="in" filter="wipe(left)">
                                      <p:cBhvr>
                                        <p:cTn id="199" dur="500"/>
                                        <p:tgtEl>
                                          <p:spTgt spid="3">
                                            <p:graphicEl>
                                              <a:dgm id="{2AE368E9-B1FD-478A-95FA-8FC746CFA2B1}"/>
                                            </p:graphicEl>
                                          </p:spTgt>
                                        </p:tgtEl>
                                      </p:cBhvr>
                                    </p:animEffect>
                                  </p:childTnLst>
                                </p:cTn>
                              </p:par>
                            </p:childTnLst>
                          </p:cTn>
                        </p:par>
                        <p:par>
                          <p:cTn id="200" fill="hold">
                            <p:stCondLst>
                              <p:cond delay="500"/>
                            </p:stCondLst>
                            <p:childTnLst>
                              <p:par>
                                <p:cTn id="201" presetID="22" presetClass="entr" presetSubtype="8" fill="hold" grpId="0" nodeType="afterEffect">
                                  <p:stCondLst>
                                    <p:cond delay="0"/>
                                  </p:stCondLst>
                                  <p:childTnLst>
                                    <p:set>
                                      <p:cBhvr>
                                        <p:cTn id="202" dur="1" fill="hold">
                                          <p:stCondLst>
                                            <p:cond delay="0"/>
                                          </p:stCondLst>
                                        </p:cTn>
                                        <p:tgtEl>
                                          <p:spTgt spid="3">
                                            <p:graphicEl>
                                              <a:dgm id="{6CC197DC-4B5B-4E37-AB93-F03D760D2149}"/>
                                            </p:graphicEl>
                                          </p:spTgt>
                                        </p:tgtEl>
                                        <p:attrNameLst>
                                          <p:attrName>style.visibility</p:attrName>
                                        </p:attrNameLst>
                                      </p:cBhvr>
                                      <p:to>
                                        <p:strVal val="visible"/>
                                      </p:to>
                                    </p:set>
                                    <p:animEffect transition="in" filter="wipe(left)">
                                      <p:cBhvr>
                                        <p:cTn id="203" dur="500"/>
                                        <p:tgtEl>
                                          <p:spTgt spid="3">
                                            <p:graphicEl>
                                              <a:dgm id="{6CC197DC-4B5B-4E37-AB93-F03D760D2149}"/>
                                            </p:graphicEl>
                                          </p:spTgt>
                                        </p:tgtEl>
                                      </p:cBhvr>
                                    </p:animEffect>
                                  </p:childTnLst>
                                </p:cTn>
                              </p:par>
                            </p:childTnLst>
                          </p:cTn>
                        </p:par>
                        <p:par>
                          <p:cTn id="204" fill="hold">
                            <p:stCondLst>
                              <p:cond delay="1000"/>
                            </p:stCondLst>
                            <p:childTnLst>
                              <p:par>
                                <p:cTn id="205" presetID="22" presetClass="entr" presetSubtype="8" fill="hold" grpId="0" nodeType="afterEffect">
                                  <p:stCondLst>
                                    <p:cond delay="0"/>
                                  </p:stCondLst>
                                  <p:childTnLst>
                                    <p:set>
                                      <p:cBhvr>
                                        <p:cTn id="206" dur="1" fill="hold">
                                          <p:stCondLst>
                                            <p:cond delay="0"/>
                                          </p:stCondLst>
                                        </p:cTn>
                                        <p:tgtEl>
                                          <p:spTgt spid="3">
                                            <p:graphicEl>
                                              <a:dgm id="{1B77A183-63A6-4DC1-9533-CF54EEDD7D4A}"/>
                                            </p:graphicEl>
                                          </p:spTgt>
                                        </p:tgtEl>
                                        <p:attrNameLst>
                                          <p:attrName>style.visibility</p:attrName>
                                        </p:attrNameLst>
                                      </p:cBhvr>
                                      <p:to>
                                        <p:strVal val="visible"/>
                                      </p:to>
                                    </p:set>
                                    <p:animEffect transition="in" filter="wipe(left)">
                                      <p:cBhvr>
                                        <p:cTn id="207" dur="500"/>
                                        <p:tgtEl>
                                          <p:spTgt spid="3">
                                            <p:graphicEl>
                                              <a:dgm id="{1B77A183-63A6-4DC1-9533-CF54EEDD7D4A}"/>
                                            </p:graphicEl>
                                          </p:spTgt>
                                        </p:tgtEl>
                                      </p:cBhvr>
                                    </p:animEffect>
                                  </p:childTnLst>
                                </p:cTn>
                              </p:par>
                            </p:childTnLst>
                          </p:cTn>
                        </p:par>
                        <p:par>
                          <p:cTn id="208" fill="hold">
                            <p:stCondLst>
                              <p:cond delay="1500"/>
                            </p:stCondLst>
                            <p:childTnLst>
                              <p:par>
                                <p:cTn id="209" presetID="22" presetClass="entr" presetSubtype="8" fill="hold" grpId="0" nodeType="afterEffect">
                                  <p:stCondLst>
                                    <p:cond delay="0"/>
                                  </p:stCondLst>
                                  <p:childTnLst>
                                    <p:set>
                                      <p:cBhvr>
                                        <p:cTn id="210" dur="1" fill="hold">
                                          <p:stCondLst>
                                            <p:cond delay="0"/>
                                          </p:stCondLst>
                                        </p:cTn>
                                        <p:tgtEl>
                                          <p:spTgt spid="3">
                                            <p:graphicEl>
                                              <a:dgm id="{E0031EBB-49BB-4609-8257-2076ECD26731}"/>
                                            </p:graphicEl>
                                          </p:spTgt>
                                        </p:tgtEl>
                                        <p:attrNameLst>
                                          <p:attrName>style.visibility</p:attrName>
                                        </p:attrNameLst>
                                      </p:cBhvr>
                                      <p:to>
                                        <p:strVal val="visible"/>
                                      </p:to>
                                    </p:set>
                                    <p:animEffect transition="in" filter="wipe(left)">
                                      <p:cBhvr>
                                        <p:cTn id="211" dur="500"/>
                                        <p:tgtEl>
                                          <p:spTgt spid="3">
                                            <p:graphicEl>
                                              <a:dgm id="{E0031EBB-49BB-4609-8257-2076ECD26731}"/>
                                            </p:graphicEl>
                                          </p:spTgt>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3">
                                            <p:graphicEl>
                                              <a:dgm id="{1BD69E00-6C6D-4656-BF0A-9686822CE77D}"/>
                                            </p:graphicEl>
                                          </p:spTgt>
                                        </p:tgtEl>
                                        <p:attrNameLst>
                                          <p:attrName>style.visibility</p:attrName>
                                        </p:attrNameLst>
                                      </p:cBhvr>
                                      <p:to>
                                        <p:strVal val="visible"/>
                                      </p:to>
                                    </p:set>
                                    <p:animEffect transition="in" filter="wipe(left)">
                                      <p:cBhvr>
                                        <p:cTn id="216" dur="500"/>
                                        <p:tgtEl>
                                          <p:spTgt spid="3">
                                            <p:graphicEl>
                                              <a:dgm id="{1BD69E00-6C6D-4656-BF0A-9686822CE77D}"/>
                                            </p:graphicEl>
                                          </p:spTgt>
                                        </p:tgtEl>
                                      </p:cBhvr>
                                    </p:animEffect>
                                  </p:childTnLst>
                                </p:cTn>
                              </p:par>
                            </p:childTnLst>
                          </p:cTn>
                        </p:par>
                        <p:par>
                          <p:cTn id="217" fill="hold">
                            <p:stCondLst>
                              <p:cond delay="500"/>
                            </p:stCondLst>
                            <p:childTnLst>
                              <p:par>
                                <p:cTn id="218" presetID="22" presetClass="entr" presetSubtype="8" fill="hold" grpId="0" nodeType="afterEffect">
                                  <p:stCondLst>
                                    <p:cond delay="0"/>
                                  </p:stCondLst>
                                  <p:childTnLst>
                                    <p:set>
                                      <p:cBhvr>
                                        <p:cTn id="219" dur="1" fill="hold">
                                          <p:stCondLst>
                                            <p:cond delay="0"/>
                                          </p:stCondLst>
                                        </p:cTn>
                                        <p:tgtEl>
                                          <p:spTgt spid="3">
                                            <p:graphicEl>
                                              <a:dgm id="{EECB7906-444B-4DAE-8CA0-901FBD4134FA}"/>
                                            </p:graphicEl>
                                          </p:spTgt>
                                        </p:tgtEl>
                                        <p:attrNameLst>
                                          <p:attrName>style.visibility</p:attrName>
                                        </p:attrNameLst>
                                      </p:cBhvr>
                                      <p:to>
                                        <p:strVal val="visible"/>
                                      </p:to>
                                    </p:set>
                                    <p:animEffect transition="in" filter="wipe(left)">
                                      <p:cBhvr>
                                        <p:cTn id="220" dur="500"/>
                                        <p:tgtEl>
                                          <p:spTgt spid="3">
                                            <p:graphicEl>
                                              <a:dgm id="{EECB7906-444B-4DAE-8CA0-901FBD4134FA}"/>
                                            </p:graphicEl>
                                          </p:spTgt>
                                        </p:tgtEl>
                                      </p:cBhvr>
                                    </p:animEffect>
                                  </p:childTnLst>
                                </p:cTn>
                              </p:par>
                            </p:childTnLst>
                          </p:cTn>
                        </p:par>
                        <p:par>
                          <p:cTn id="221" fill="hold">
                            <p:stCondLst>
                              <p:cond delay="1000"/>
                            </p:stCondLst>
                            <p:childTnLst>
                              <p:par>
                                <p:cTn id="222" presetID="22" presetClass="entr" presetSubtype="8" fill="hold" grpId="0" nodeType="afterEffect">
                                  <p:stCondLst>
                                    <p:cond delay="0"/>
                                  </p:stCondLst>
                                  <p:childTnLst>
                                    <p:set>
                                      <p:cBhvr>
                                        <p:cTn id="223" dur="1" fill="hold">
                                          <p:stCondLst>
                                            <p:cond delay="0"/>
                                          </p:stCondLst>
                                        </p:cTn>
                                        <p:tgtEl>
                                          <p:spTgt spid="3">
                                            <p:graphicEl>
                                              <a:dgm id="{A3B00652-6F91-4FA6-9AE0-6F9DDA015A05}"/>
                                            </p:graphicEl>
                                          </p:spTgt>
                                        </p:tgtEl>
                                        <p:attrNameLst>
                                          <p:attrName>style.visibility</p:attrName>
                                        </p:attrNameLst>
                                      </p:cBhvr>
                                      <p:to>
                                        <p:strVal val="visible"/>
                                      </p:to>
                                    </p:set>
                                    <p:animEffect transition="in" filter="wipe(left)">
                                      <p:cBhvr>
                                        <p:cTn id="224" dur="500"/>
                                        <p:tgtEl>
                                          <p:spTgt spid="3">
                                            <p:graphicEl>
                                              <a:dgm id="{A3B00652-6F91-4FA6-9AE0-6F9DDA015A05}"/>
                                            </p:graphicEl>
                                          </p:spTgt>
                                        </p:tgtEl>
                                      </p:cBhvr>
                                    </p:animEffect>
                                  </p:childTnLst>
                                </p:cTn>
                              </p:par>
                            </p:childTnLst>
                          </p:cTn>
                        </p:par>
                        <p:par>
                          <p:cTn id="225" fill="hold">
                            <p:stCondLst>
                              <p:cond delay="1500"/>
                            </p:stCondLst>
                            <p:childTnLst>
                              <p:par>
                                <p:cTn id="226" presetID="22" presetClass="entr" presetSubtype="8" fill="hold" grpId="0" nodeType="afterEffect">
                                  <p:stCondLst>
                                    <p:cond delay="0"/>
                                  </p:stCondLst>
                                  <p:childTnLst>
                                    <p:set>
                                      <p:cBhvr>
                                        <p:cTn id="227" dur="1" fill="hold">
                                          <p:stCondLst>
                                            <p:cond delay="0"/>
                                          </p:stCondLst>
                                        </p:cTn>
                                        <p:tgtEl>
                                          <p:spTgt spid="3">
                                            <p:graphicEl>
                                              <a:dgm id="{80880F5F-4FDB-4CCF-8F31-82B43E0F4AA7}"/>
                                            </p:graphicEl>
                                          </p:spTgt>
                                        </p:tgtEl>
                                        <p:attrNameLst>
                                          <p:attrName>style.visibility</p:attrName>
                                        </p:attrNameLst>
                                      </p:cBhvr>
                                      <p:to>
                                        <p:strVal val="visible"/>
                                      </p:to>
                                    </p:set>
                                    <p:animEffect transition="in" filter="wipe(left)">
                                      <p:cBhvr>
                                        <p:cTn id="228" dur="500"/>
                                        <p:tgtEl>
                                          <p:spTgt spid="3">
                                            <p:graphicEl>
                                              <a:dgm id="{80880F5F-4FDB-4CCF-8F31-82B43E0F4AA7}"/>
                                            </p:graphicEl>
                                          </p:spTgt>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grpId="0" nodeType="clickEffect">
                                  <p:stCondLst>
                                    <p:cond delay="0"/>
                                  </p:stCondLst>
                                  <p:childTnLst>
                                    <p:set>
                                      <p:cBhvr>
                                        <p:cTn id="232" dur="1" fill="hold">
                                          <p:stCondLst>
                                            <p:cond delay="0"/>
                                          </p:stCondLst>
                                        </p:cTn>
                                        <p:tgtEl>
                                          <p:spTgt spid="3">
                                            <p:graphicEl>
                                              <a:dgm id="{2226CC08-DBD7-4104-8840-B69DBA5DCFE6}"/>
                                            </p:graphicEl>
                                          </p:spTgt>
                                        </p:tgtEl>
                                        <p:attrNameLst>
                                          <p:attrName>style.visibility</p:attrName>
                                        </p:attrNameLst>
                                      </p:cBhvr>
                                      <p:to>
                                        <p:strVal val="visible"/>
                                      </p:to>
                                    </p:set>
                                    <p:animEffect transition="in" filter="wipe(left)">
                                      <p:cBhvr>
                                        <p:cTn id="233" dur="500"/>
                                        <p:tgtEl>
                                          <p:spTgt spid="3">
                                            <p:graphicEl>
                                              <a:dgm id="{2226CC08-DBD7-4104-8840-B69DBA5DCFE6}"/>
                                            </p:graphicEl>
                                          </p:spTgt>
                                        </p:tgtEl>
                                      </p:cBhvr>
                                    </p:animEffect>
                                  </p:childTnLst>
                                </p:cTn>
                              </p:par>
                            </p:childTnLst>
                          </p:cTn>
                        </p:par>
                        <p:par>
                          <p:cTn id="234" fill="hold">
                            <p:stCondLst>
                              <p:cond delay="500"/>
                            </p:stCondLst>
                            <p:childTnLst>
                              <p:par>
                                <p:cTn id="235" presetID="22" presetClass="entr" presetSubtype="8" fill="hold" grpId="0" nodeType="afterEffect">
                                  <p:stCondLst>
                                    <p:cond delay="0"/>
                                  </p:stCondLst>
                                  <p:childTnLst>
                                    <p:set>
                                      <p:cBhvr>
                                        <p:cTn id="236" dur="1" fill="hold">
                                          <p:stCondLst>
                                            <p:cond delay="0"/>
                                          </p:stCondLst>
                                        </p:cTn>
                                        <p:tgtEl>
                                          <p:spTgt spid="3">
                                            <p:graphicEl>
                                              <a:dgm id="{6B0798D1-C0B8-4555-9417-DBBD03DCD29D}"/>
                                            </p:graphicEl>
                                          </p:spTgt>
                                        </p:tgtEl>
                                        <p:attrNameLst>
                                          <p:attrName>style.visibility</p:attrName>
                                        </p:attrNameLst>
                                      </p:cBhvr>
                                      <p:to>
                                        <p:strVal val="visible"/>
                                      </p:to>
                                    </p:set>
                                    <p:animEffect transition="in" filter="wipe(left)">
                                      <p:cBhvr>
                                        <p:cTn id="237" dur="500"/>
                                        <p:tgtEl>
                                          <p:spTgt spid="3">
                                            <p:graphicEl>
                                              <a:dgm id="{6B0798D1-C0B8-4555-9417-DBBD03DCD29D}"/>
                                            </p:graphicEl>
                                          </p:spTgt>
                                        </p:tgtEl>
                                      </p:cBhvr>
                                    </p:animEffect>
                                  </p:childTnLst>
                                </p:cTn>
                              </p:par>
                            </p:childTnLst>
                          </p:cTn>
                        </p:par>
                        <p:par>
                          <p:cTn id="238" fill="hold">
                            <p:stCondLst>
                              <p:cond delay="1000"/>
                            </p:stCondLst>
                            <p:childTnLst>
                              <p:par>
                                <p:cTn id="239" presetID="22" presetClass="entr" presetSubtype="8" fill="hold" grpId="0" nodeType="afterEffect">
                                  <p:stCondLst>
                                    <p:cond delay="0"/>
                                  </p:stCondLst>
                                  <p:childTnLst>
                                    <p:set>
                                      <p:cBhvr>
                                        <p:cTn id="240" dur="1" fill="hold">
                                          <p:stCondLst>
                                            <p:cond delay="0"/>
                                          </p:stCondLst>
                                        </p:cTn>
                                        <p:tgtEl>
                                          <p:spTgt spid="3">
                                            <p:graphicEl>
                                              <a:dgm id="{19A9B972-8675-4DBD-B5B2-9CDB0285A51E}"/>
                                            </p:graphicEl>
                                          </p:spTgt>
                                        </p:tgtEl>
                                        <p:attrNameLst>
                                          <p:attrName>style.visibility</p:attrName>
                                        </p:attrNameLst>
                                      </p:cBhvr>
                                      <p:to>
                                        <p:strVal val="visible"/>
                                      </p:to>
                                    </p:set>
                                    <p:animEffect transition="in" filter="wipe(left)">
                                      <p:cBhvr>
                                        <p:cTn id="241" dur="500"/>
                                        <p:tgtEl>
                                          <p:spTgt spid="3">
                                            <p:graphicEl>
                                              <a:dgm id="{19A9B972-8675-4DBD-B5B2-9CDB0285A51E}"/>
                                            </p:graphicEl>
                                          </p:spTgt>
                                        </p:tgtEl>
                                      </p:cBhvr>
                                    </p:animEffect>
                                  </p:childTnLst>
                                </p:cTn>
                              </p:par>
                            </p:childTnLst>
                          </p:cTn>
                        </p:par>
                        <p:par>
                          <p:cTn id="242" fill="hold">
                            <p:stCondLst>
                              <p:cond delay="1500"/>
                            </p:stCondLst>
                            <p:childTnLst>
                              <p:par>
                                <p:cTn id="243" presetID="22" presetClass="entr" presetSubtype="8" fill="hold" grpId="0" nodeType="afterEffect">
                                  <p:stCondLst>
                                    <p:cond delay="0"/>
                                  </p:stCondLst>
                                  <p:childTnLst>
                                    <p:set>
                                      <p:cBhvr>
                                        <p:cTn id="244" dur="1" fill="hold">
                                          <p:stCondLst>
                                            <p:cond delay="0"/>
                                          </p:stCondLst>
                                        </p:cTn>
                                        <p:tgtEl>
                                          <p:spTgt spid="3">
                                            <p:graphicEl>
                                              <a:dgm id="{A63C7903-A809-4A2C-92A4-52621DE6CE51}"/>
                                            </p:graphicEl>
                                          </p:spTgt>
                                        </p:tgtEl>
                                        <p:attrNameLst>
                                          <p:attrName>style.visibility</p:attrName>
                                        </p:attrNameLst>
                                      </p:cBhvr>
                                      <p:to>
                                        <p:strVal val="visible"/>
                                      </p:to>
                                    </p:set>
                                    <p:animEffect transition="in" filter="wipe(left)">
                                      <p:cBhvr>
                                        <p:cTn id="245" dur="500"/>
                                        <p:tgtEl>
                                          <p:spTgt spid="3">
                                            <p:graphicEl>
                                              <a:dgm id="{A63C7903-A809-4A2C-92A4-52621DE6CE51}"/>
                                            </p:graphicEl>
                                          </p:spTgt>
                                        </p:tgtEl>
                                      </p:cBhvr>
                                    </p:animEffect>
                                  </p:childTnLst>
                                </p:cTn>
                              </p:par>
                            </p:childTnLst>
                          </p:cTn>
                        </p:par>
                        <p:par>
                          <p:cTn id="246" fill="hold">
                            <p:stCondLst>
                              <p:cond delay="2000"/>
                            </p:stCondLst>
                            <p:childTnLst>
                              <p:par>
                                <p:cTn id="247" presetID="22" presetClass="entr" presetSubtype="8" fill="hold" grpId="0" nodeType="afterEffect">
                                  <p:stCondLst>
                                    <p:cond delay="0"/>
                                  </p:stCondLst>
                                  <p:childTnLst>
                                    <p:set>
                                      <p:cBhvr>
                                        <p:cTn id="248" dur="1" fill="hold">
                                          <p:stCondLst>
                                            <p:cond delay="0"/>
                                          </p:stCondLst>
                                        </p:cTn>
                                        <p:tgtEl>
                                          <p:spTgt spid="3">
                                            <p:graphicEl>
                                              <a:dgm id="{F18AF909-2C4E-49EB-99C3-3162CF6892E4}"/>
                                            </p:graphicEl>
                                          </p:spTgt>
                                        </p:tgtEl>
                                        <p:attrNameLst>
                                          <p:attrName>style.visibility</p:attrName>
                                        </p:attrNameLst>
                                      </p:cBhvr>
                                      <p:to>
                                        <p:strVal val="visible"/>
                                      </p:to>
                                    </p:set>
                                    <p:animEffect transition="in" filter="wipe(left)">
                                      <p:cBhvr>
                                        <p:cTn id="249" dur="500"/>
                                        <p:tgtEl>
                                          <p:spTgt spid="3">
                                            <p:graphicEl>
                                              <a:dgm id="{F18AF909-2C4E-49EB-99C3-3162CF6892E4}"/>
                                            </p:graphicEl>
                                          </p:spTgt>
                                        </p:tgtEl>
                                      </p:cBhvr>
                                    </p:animEffect>
                                  </p:childTnLst>
                                </p:cTn>
                              </p:par>
                            </p:childTnLst>
                          </p:cTn>
                        </p:par>
                        <p:par>
                          <p:cTn id="250" fill="hold">
                            <p:stCondLst>
                              <p:cond delay="2500"/>
                            </p:stCondLst>
                            <p:childTnLst>
                              <p:par>
                                <p:cTn id="251" presetID="22" presetClass="entr" presetSubtype="8" fill="hold" grpId="0" nodeType="afterEffect">
                                  <p:stCondLst>
                                    <p:cond delay="0"/>
                                  </p:stCondLst>
                                  <p:childTnLst>
                                    <p:set>
                                      <p:cBhvr>
                                        <p:cTn id="252" dur="1" fill="hold">
                                          <p:stCondLst>
                                            <p:cond delay="0"/>
                                          </p:stCondLst>
                                        </p:cTn>
                                        <p:tgtEl>
                                          <p:spTgt spid="3">
                                            <p:graphicEl>
                                              <a:dgm id="{8653ED28-455B-478F-AEB6-AD51331FDDD8}"/>
                                            </p:graphicEl>
                                          </p:spTgt>
                                        </p:tgtEl>
                                        <p:attrNameLst>
                                          <p:attrName>style.visibility</p:attrName>
                                        </p:attrNameLst>
                                      </p:cBhvr>
                                      <p:to>
                                        <p:strVal val="visible"/>
                                      </p:to>
                                    </p:set>
                                    <p:animEffect transition="in" filter="wipe(left)">
                                      <p:cBhvr>
                                        <p:cTn id="253" dur="500"/>
                                        <p:tgtEl>
                                          <p:spTgt spid="3">
                                            <p:graphicEl>
                                              <a:dgm id="{8653ED28-455B-478F-AEB6-AD51331FDDD8}"/>
                                            </p:graphicEl>
                                          </p:spTgt>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3">
                                            <p:graphicEl>
                                              <a:dgm id="{B3FC1479-2473-4E7D-9E61-CA89C673D21F}"/>
                                            </p:graphicEl>
                                          </p:spTgt>
                                        </p:tgtEl>
                                        <p:attrNameLst>
                                          <p:attrName>style.visibility</p:attrName>
                                        </p:attrNameLst>
                                      </p:cBhvr>
                                      <p:to>
                                        <p:strVal val="visible"/>
                                      </p:to>
                                    </p:set>
                                    <p:animEffect transition="in" filter="wipe(left)">
                                      <p:cBhvr>
                                        <p:cTn id="258" dur="500"/>
                                        <p:tgtEl>
                                          <p:spTgt spid="3">
                                            <p:graphicEl>
                                              <a:dgm id="{B3FC1479-2473-4E7D-9E61-CA89C673D21F}"/>
                                            </p:graphicEl>
                                          </p:spTgt>
                                        </p:tgtEl>
                                      </p:cBhvr>
                                    </p:animEffect>
                                  </p:childTnLst>
                                </p:cTn>
                              </p:par>
                            </p:childTnLst>
                          </p:cTn>
                        </p:par>
                        <p:par>
                          <p:cTn id="259" fill="hold">
                            <p:stCondLst>
                              <p:cond delay="500"/>
                            </p:stCondLst>
                            <p:childTnLst>
                              <p:par>
                                <p:cTn id="260" presetID="22" presetClass="entr" presetSubtype="8" fill="hold" grpId="0" nodeType="afterEffect">
                                  <p:stCondLst>
                                    <p:cond delay="0"/>
                                  </p:stCondLst>
                                  <p:childTnLst>
                                    <p:set>
                                      <p:cBhvr>
                                        <p:cTn id="261" dur="1" fill="hold">
                                          <p:stCondLst>
                                            <p:cond delay="0"/>
                                          </p:stCondLst>
                                        </p:cTn>
                                        <p:tgtEl>
                                          <p:spTgt spid="3">
                                            <p:graphicEl>
                                              <a:dgm id="{F5E7F016-A74C-454C-A5B8-804A7FEF3430}"/>
                                            </p:graphicEl>
                                          </p:spTgt>
                                        </p:tgtEl>
                                        <p:attrNameLst>
                                          <p:attrName>style.visibility</p:attrName>
                                        </p:attrNameLst>
                                      </p:cBhvr>
                                      <p:to>
                                        <p:strVal val="visible"/>
                                      </p:to>
                                    </p:set>
                                    <p:animEffect transition="in" filter="wipe(left)">
                                      <p:cBhvr>
                                        <p:cTn id="262" dur="500"/>
                                        <p:tgtEl>
                                          <p:spTgt spid="3">
                                            <p:graphicEl>
                                              <a:dgm id="{F5E7F016-A74C-454C-A5B8-804A7FEF3430}"/>
                                            </p:graphicEl>
                                          </p:spTgt>
                                        </p:tgtEl>
                                      </p:cBhvr>
                                    </p:animEffect>
                                  </p:childTnLst>
                                </p:cTn>
                              </p:par>
                            </p:childTnLst>
                          </p:cTn>
                        </p:par>
                        <p:par>
                          <p:cTn id="263" fill="hold">
                            <p:stCondLst>
                              <p:cond delay="1000"/>
                            </p:stCondLst>
                            <p:childTnLst>
                              <p:par>
                                <p:cTn id="264" presetID="22" presetClass="entr" presetSubtype="8" fill="hold" grpId="0" nodeType="afterEffect">
                                  <p:stCondLst>
                                    <p:cond delay="0"/>
                                  </p:stCondLst>
                                  <p:childTnLst>
                                    <p:set>
                                      <p:cBhvr>
                                        <p:cTn id="265" dur="1" fill="hold">
                                          <p:stCondLst>
                                            <p:cond delay="0"/>
                                          </p:stCondLst>
                                        </p:cTn>
                                        <p:tgtEl>
                                          <p:spTgt spid="3">
                                            <p:graphicEl>
                                              <a:dgm id="{3A9C3E22-3E27-421B-B884-AF8BFDB93D20}"/>
                                            </p:graphicEl>
                                          </p:spTgt>
                                        </p:tgtEl>
                                        <p:attrNameLst>
                                          <p:attrName>style.visibility</p:attrName>
                                        </p:attrNameLst>
                                      </p:cBhvr>
                                      <p:to>
                                        <p:strVal val="visible"/>
                                      </p:to>
                                    </p:set>
                                    <p:animEffect transition="in" filter="wipe(left)">
                                      <p:cBhvr>
                                        <p:cTn id="266" dur="500"/>
                                        <p:tgtEl>
                                          <p:spTgt spid="3">
                                            <p:graphicEl>
                                              <a:dgm id="{3A9C3E22-3E27-421B-B884-AF8BFDB93D20}"/>
                                            </p:graphicEl>
                                          </p:spTgt>
                                        </p:tgtEl>
                                      </p:cBhvr>
                                    </p:animEffect>
                                  </p:childTnLst>
                                </p:cTn>
                              </p:par>
                            </p:childTnLst>
                          </p:cTn>
                        </p:par>
                        <p:par>
                          <p:cTn id="267" fill="hold">
                            <p:stCondLst>
                              <p:cond delay="1500"/>
                            </p:stCondLst>
                            <p:childTnLst>
                              <p:par>
                                <p:cTn id="268" presetID="22" presetClass="entr" presetSubtype="8" fill="hold" grpId="0" nodeType="afterEffect">
                                  <p:stCondLst>
                                    <p:cond delay="0"/>
                                  </p:stCondLst>
                                  <p:childTnLst>
                                    <p:set>
                                      <p:cBhvr>
                                        <p:cTn id="269" dur="1" fill="hold">
                                          <p:stCondLst>
                                            <p:cond delay="0"/>
                                          </p:stCondLst>
                                        </p:cTn>
                                        <p:tgtEl>
                                          <p:spTgt spid="3">
                                            <p:graphicEl>
                                              <a:dgm id="{E2783E14-5143-4C51-8BD1-A41BD584723E}"/>
                                            </p:graphicEl>
                                          </p:spTgt>
                                        </p:tgtEl>
                                        <p:attrNameLst>
                                          <p:attrName>style.visibility</p:attrName>
                                        </p:attrNameLst>
                                      </p:cBhvr>
                                      <p:to>
                                        <p:strVal val="visible"/>
                                      </p:to>
                                    </p:set>
                                    <p:animEffect transition="in" filter="wipe(left)">
                                      <p:cBhvr>
                                        <p:cTn id="270" dur="500"/>
                                        <p:tgtEl>
                                          <p:spTgt spid="3">
                                            <p:graphicEl>
                                              <a:dgm id="{E2783E14-5143-4C51-8BD1-A41BD584723E}"/>
                                            </p:graphicEl>
                                          </p:spTgt>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grpId="0" nodeType="clickEffect">
                                  <p:stCondLst>
                                    <p:cond delay="0"/>
                                  </p:stCondLst>
                                  <p:childTnLst>
                                    <p:set>
                                      <p:cBhvr>
                                        <p:cTn id="274" dur="1" fill="hold">
                                          <p:stCondLst>
                                            <p:cond delay="0"/>
                                          </p:stCondLst>
                                        </p:cTn>
                                        <p:tgtEl>
                                          <p:spTgt spid="3">
                                            <p:graphicEl>
                                              <a:dgm id="{5F53168A-C5F7-4D46-9321-A13FB14A79CB}"/>
                                            </p:graphicEl>
                                          </p:spTgt>
                                        </p:tgtEl>
                                        <p:attrNameLst>
                                          <p:attrName>style.visibility</p:attrName>
                                        </p:attrNameLst>
                                      </p:cBhvr>
                                      <p:to>
                                        <p:strVal val="visible"/>
                                      </p:to>
                                    </p:set>
                                    <p:animEffect transition="in" filter="wipe(left)">
                                      <p:cBhvr>
                                        <p:cTn id="275" dur="500"/>
                                        <p:tgtEl>
                                          <p:spTgt spid="3">
                                            <p:graphicEl>
                                              <a:dgm id="{5F53168A-C5F7-4D46-9321-A13FB14A79CB}"/>
                                            </p:graphicEl>
                                          </p:spTgt>
                                        </p:tgtEl>
                                      </p:cBhvr>
                                    </p:animEffect>
                                  </p:childTnLst>
                                </p:cTn>
                              </p:par>
                            </p:childTnLst>
                          </p:cTn>
                        </p:par>
                        <p:par>
                          <p:cTn id="276" fill="hold">
                            <p:stCondLst>
                              <p:cond delay="500"/>
                            </p:stCondLst>
                            <p:childTnLst>
                              <p:par>
                                <p:cTn id="277" presetID="22" presetClass="entr" presetSubtype="8" fill="hold" grpId="0" nodeType="afterEffect">
                                  <p:stCondLst>
                                    <p:cond delay="0"/>
                                  </p:stCondLst>
                                  <p:childTnLst>
                                    <p:set>
                                      <p:cBhvr>
                                        <p:cTn id="278" dur="1" fill="hold">
                                          <p:stCondLst>
                                            <p:cond delay="0"/>
                                          </p:stCondLst>
                                        </p:cTn>
                                        <p:tgtEl>
                                          <p:spTgt spid="3">
                                            <p:graphicEl>
                                              <a:dgm id="{5D066182-72E8-4390-93AD-B7D27D7B0268}"/>
                                            </p:graphicEl>
                                          </p:spTgt>
                                        </p:tgtEl>
                                        <p:attrNameLst>
                                          <p:attrName>style.visibility</p:attrName>
                                        </p:attrNameLst>
                                      </p:cBhvr>
                                      <p:to>
                                        <p:strVal val="visible"/>
                                      </p:to>
                                    </p:set>
                                    <p:animEffect transition="in" filter="wipe(left)">
                                      <p:cBhvr>
                                        <p:cTn id="279" dur="500"/>
                                        <p:tgtEl>
                                          <p:spTgt spid="3">
                                            <p:graphicEl>
                                              <a:dgm id="{5D066182-72E8-4390-93AD-B7D27D7B0268}"/>
                                            </p:graphicEl>
                                          </p:spTgt>
                                        </p:tgtEl>
                                      </p:cBhvr>
                                    </p:animEffect>
                                  </p:childTnLst>
                                </p:cTn>
                              </p:par>
                            </p:childTnLst>
                          </p:cTn>
                        </p:par>
                        <p:par>
                          <p:cTn id="280" fill="hold">
                            <p:stCondLst>
                              <p:cond delay="1000"/>
                            </p:stCondLst>
                            <p:childTnLst>
                              <p:par>
                                <p:cTn id="281" presetID="22" presetClass="entr" presetSubtype="8" fill="hold" grpId="0" nodeType="afterEffect">
                                  <p:stCondLst>
                                    <p:cond delay="0"/>
                                  </p:stCondLst>
                                  <p:childTnLst>
                                    <p:set>
                                      <p:cBhvr>
                                        <p:cTn id="282" dur="1" fill="hold">
                                          <p:stCondLst>
                                            <p:cond delay="0"/>
                                          </p:stCondLst>
                                        </p:cTn>
                                        <p:tgtEl>
                                          <p:spTgt spid="3">
                                            <p:graphicEl>
                                              <a:dgm id="{2A805E66-2004-484C-92AF-9C4DD59718C9}"/>
                                            </p:graphicEl>
                                          </p:spTgt>
                                        </p:tgtEl>
                                        <p:attrNameLst>
                                          <p:attrName>style.visibility</p:attrName>
                                        </p:attrNameLst>
                                      </p:cBhvr>
                                      <p:to>
                                        <p:strVal val="visible"/>
                                      </p:to>
                                    </p:set>
                                    <p:animEffect transition="in" filter="wipe(left)">
                                      <p:cBhvr>
                                        <p:cTn id="283" dur="500"/>
                                        <p:tgtEl>
                                          <p:spTgt spid="3">
                                            <p:graphicEl>
                                              <a:dgm id="{2A805E66-2004-484C-92AF-9C4DD59718C9}"/>
                                            </p:graphicEl>
                                          </p:spTgt>
                                        </p:tgtEl>
                                      </p:cBhvr>
                                    </p:animEffect>
                                  </p:childTnLst>
                                </p:cTn>
                              </p:par>
                            </p:childTnLst>
                          </p:cTn>
                        </p:par>
                        <p:par>
                          <p:cTn id="284" fill="hold">
                            <p:stCondLst>
                              <p:cond delay="1500"/>
                            </p:stCondLst>
                            <p:childTnLst>
                              <p:par>
                                <p:cTn id="285" presetID="22" presetClass="entr" presetSubtype="8" fill="hold" grpId="0" nodeType="afterEffect">
                                  <p:stCondLst>
                                    <p:cond delay="0"/>
                                  </p:stCondLst>
                                  <p:childTnLst>
                                    <p:set>
                                      <p:cBhvr>
                                        <p:cTn id="286" dur="1" fill="hold">
                                          <p:stCondLst>
                                            <p:cond delay="0"/>
                                          </p:stCondLst>
                                        </p:cTn>
                                        <p:tgtEl>
                                          <p:spTgt spid="3">
                                            <p:graphicEl>
                                              <a:dgm id="{BF52B8CA-2B81-45A9-B7B4-F26947BDE6EB}"/>
                                            </p:graphicEl>
                                          </p:spTgt>
                                        </p:tgtEl>
                                        <p:attrNameLst>
                                          <p:attrName>style.visibility</p:attrName>
                                        </p:attrNameLst>
                                      </p:cBhvr>
                                      <p:to>
                                        <p:strVal val="visible"/>
                                      </p:to>
                                    </p:set>
                                    <p:animEffect transition="in" filter="wipe(left)">
                                      <p:cBhvr>
                                        <p:cTn id="287" dur="500"/>
                                        <p:tgtEl>
                                          <p:spTgt spid="3">
                                            <p:graphicEl>
                                              <a:dgm id="{BF52B8CA-2B81-45A9-B7B4-F26947BDE6EB}"/>
                                            </p:graphicEl>
                                          </p:spTgt>
                                        </p:tgtEl>
                                      </p:cBhvr>
                                    </p:animEffect>
                                  </p:childTnLst>
                                </p:cTn>
                              </p:par>
                            </p:childTnLst>
                          </p:cTn>
                        </p:par>
                      </p:childTnLst>
                    </p:cTn>
                  </p:par>
                  <p:par>
                    <p:cTn id="288" fill="hold">
                      <p:stCondLst>
                        <p:cond delay="indefinite"/>
                      </p:stCondLst>
                      <p:childTnLst>
                        <p:par>
                          <p:cTn id="289" fill="hold">
                            <p:stCondLst>
                              <p:cond delay="0"/>
                            </p:stCondLst>
                            <p:childTnLst>
                              <p:par>
                                <p:cTn id="290" presetID="22" presetClass="entr" presetSubtype="8" fill="hold" grpId="0" nodeType="clickEffect">
                                  <p:stCondLst>
                                    <p:cond delay="0"/>
                                  </p:stCondLst>
                                  <p:childTnLst>
                                    <p:set>
                                      <p:cBhvr>
                                        <p:cTn id="291" dur="1" fill="hold">
                                          <p:stCondLst>
                                            <p:cond delay="0"/>
                                          </p:stCondLst>
                                        </p:cTn>
                                        <p:tgtEl>
                                          <p:spTgt spid="3">
                                            <p:graphicEl>
                                              <a:dgm id="{9345A1C5-BDB9-4C5F-9D76-257B63CB6CE6}"/>
                                            </p:graphicEl>
                                          </p:spTgt>
                                        </p:tgtEl>
                                        <p:attrNameLst>
                                          <p:attrName>style.visibility</p:attrName>
                                        </p:attrNameLst>
                                      </p:cBhvr>
                                      <p:to>
                                        <p:strVal val="visible"/>
                                      </p:to>
                                    </p:set>
                                    <p:animEffect transition="in" filter="wipe(left)">
                                      <p:cBhvr>
                                        <p:cTn id="292" dur="500"/>
                                        <p:tgtEl>
                                          <p:spTgt spid="3">
                                            <p:graphicEl>
                                              <a:dgm id="{9345A1C5-BDB9-4C5F-9D76-257B63CB6C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561CCB0-11C4-4B51-96AD-F0013BE06CC7}" type="slidenum">
              <a:rPr kumimoji="0" lang="ja-JP" altLang="en-US" smtClean="0"/>
              <a:pPr eaLnBrk="1" hangingPunct="1"/>
              <a:t>109</a:t>
            </a:fld>
            <a:endParaRPr kumimoji="0" lang="en-US" altLang="ja-JP" smtClean="0"/>
          </a:p>
        </p:txBody>
      </p:sp>
      <p:sp>
        <p:nvSpPr>
          <p:cNvPr id="92163" name="Rectangle 2"/>
          <p:cNvSpPr>
            <a:spLocks noGrp="1" noChangeArrowheads="1"/>
          </p:cNvSpPr>
          <p:nvPr>
            <p:ph type="title" idx="4294967295"/>
          </p:nvPr>
        </p:nvSpPr>
        <p:spPr>
          <a:xfrm>
            <a:off x="669054" y="557808"/>
            <a:ext cx="7793037" cy="1143000"/>
          </a:xfrm>
        </p:spPr>
        <p:txBody>
          <a:bodyPr/>
          <a:lstStyle/>
          <a:p>
            <a:pPr eaLnBrk="1" hangingPunct="1"/>
            <a:r>
              <a:rPr lang="ja-JP" altLang="en-US" dirty="0" smtClean="0"/>
              <a:t>2. </a:t>
            </a:r>
            <a:r>
              <a:rPr lang="en-US" altLang="ja-JP" dirty="0" smtClean="0"/>
              <a:t>Type of obligations</a:t>
            </a:r>
          </a:p>
        </p:txBody>
      </p:sp>
      <p:graphicFrame>
        <p:nvGraphicFramePr>
          <p:cNvPr id="242691" name="Group 3"/>
          <p:cNvGraphicFramePr>
            <a:graphicFrameLocks noGrp="1"/>
          </p:cNvGraphicFramePr>
          <p:nvPr>
            <p:extLst>
              <p:ext uri="{D42A27DB-BD31-4B8C-83A1-F6EECF244321}">
                <p14:modId xmlns:p14="http://schemas.microsoft.com/office/powerpoint/2010/main" val="2150333918"/>
              </p:ext>
            </p:extLst>
          </p:nvPr>
        </p:nvGraphicFramePr>
        <p:xfrm>
          <a:off x="381000" y="1772816"/>
          <a:ext cx="8458200" cy="4278316"/>
        </p:xfrm>
        <a:graphic>
          <a:graphicData uri="http://schemas.openxmlformats.org/drawingml/2006/table">
            <a:tbl>
              <a:tblPr/>
              <a:tblGrid>
                <a:gridCol w="1295400"/>
                <a:gridCol w="1905000"/>
                <a:gridCol w="1676400"/>
                <a:gridCol w="3581400"/>
              </a:tblGrid>
              <a:tr h="39622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Viewpoint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Type of obligations</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comment</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6226">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Origin</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Express obligation</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From stipulation of parties</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22945">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Implied obligation</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From purpose and Nature of contract, practices and usages, good faith and fair trading, reasonableness</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6638">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Execution</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Obligation to give</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Pay money</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Easiest to execute</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80922">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Deliver things</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Easy to execute</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61985">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Obligation to do or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not to do</a:t>
                      </a:r>
                      <a:endParaRPr kumimoji="1" lang="ja-JP" altLang="en-US" sz="20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Difficult to execute: change to the damages in case of non-performance</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1026">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Evidence</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Obligation to achieve a specific result</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Obligee should prove non-fault</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346">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Obligation of best efforts</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dirty="0" err="1" smtClean="0">
                          <a:ln>
                            <a:noFill/>
                          </a:ln>
                          <a:solidFill>
                            <a:schemeClr val="tx1"/>
                          </a:solidFill>
                          <a:effectLst/>
                          <a:latin typeface="Tahoma" charset="0"/>
                          <a:ea typeface="ＭＳ Ｐゴシック" charset="-128"/>
                        </a:rPr>
                        <a:t>Obligore</a:t>
                      </a:r>
                      <a:r>
                        <a:rPr kumimoji="1" lang="en-US" altLang="ja-JP" sz="1600" b="0" i="0" u="none" strike="noStrike" cap="none" normalizeH="0" baseline="0" dirty="0" smtClean="0">
                          <a:ln>
                            <a:noFill/>
                          </a:ln>
                          <a:solidFill>
                            <a:schemeClr val="tx1"/>
                          </a:solidFill>
                          <a:effectLst/>
                          <a:latin typeface="Tahoma" charset="0"/>
                          <a:ea typeface="ＭＳ Ｐゴシック" charset="-128"/>
                        </a:rPr>
                        <a:t> should prove obligor</a:t>
                      </a:r>
                      <a:r>
                        <a:rPr kumimoji="1" lang="en-US" altLang="ja-JP" sz="1600" b="0" i="0" u="none" strike="noStrike" cap="none" normalizeH="0" baseline="0" dirty="0" smtClean="0">
                          <a:ln>
                            <a:noFill/>
                          </a:ln>
                          <a:solidFill>
                            <a:schemeClr val="tx1"/>
                          </a:solidFill>
                          <a:effectLst/>
                          <a:latin typeface="Arial"/>
                          <a:ea typeface="ＭＳ Ｐゴシック" charset="-128"/>
                        </a:rPr>
                        <a:t>’</a:t>
                      </a:r>
                      <a:r>
                        <a:rPr kumimoji="1" lang="en-US" altLang="ja-JP" sz="1600" b="0" i="0" u="none" strike="noStrike" cap="none" normalizeH="0" baseline="0" dirty="0" smtClean="0">
                          <a:ln>
                            <a:noFill/>
                          </a:ln>
                          <a:solidFill>
                            <a:schemeClr val="tx1"/>
                          </a:solidFill>
                          <a:effectLst/>
                          <a:latin typeface="Tahoma" charset="0"/>
                          <a:ea typeface="ＭＳ Ｐゴシック" charset="-128"/>
                        </a:rPr>
                        <a:t>s fault</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eaLnBrk="1" hangingPunct="1"/>
            <a:r>
              <a:rPr lang="en-US" altLang="ja-JP" sz="4800" dirty="0" smtClean="0"/>
              <a:t>3. Contents of the lecture</a:t>
            </a:r>
          </a:p>
        </p:txBody>
      </p:sp>
      <p:sp>
        <p:nvSpPr>
          <p:cNvPr id="10244" name="Rectangle 3"/>
          <p:cNvSpPr>
            <a:spLocks noGrp="1" noChangeArrowheads="1"/>
          </p:cNvSpPr>
          <p:nvPr>
            <p:ph idx="1"/>
          </p:nvPr>
        </p:nvSpPr>
        <p:spPr>
          <a:xfrm>
            <a:off x="211411" y="1412776"/>
            <a:ext cx="8717280" cy="4687888"/>
          </a:xfrm>
        </p:spPr>
        <p:txBody>
          <a:bodyPr>
            <a:noAutofit/>
          </a:bodyPr>
          <a:lstStyle/>
          <a:p>
            <a:pPr eaLnBrk="1" hangingPunct="1">
              <a:lnSpc>
                <a:spcPct val="90000"/>
              </a:lnSpc>
            </a:pPr>
            <a:r>
              <a:rPr lang="en-US" altLang="ja-JP" sz="2800" b="1" dirty="0" smtClean="0">
                <a:latin typeface="Century Gothic" panose="020B0502020202020204" pitchFamily="34" charset="0"/>
              </a:rPr>
              <a:t>Introduction</a:t>
            </a:r>
          </a:p>
          <a:p>
            <a:pPr lvl="1" eaLnBrk="1" hangingPunct="1">
              <a:lnSpc>
                <a:spcPct val="90000"/>
              </a:lnSpc>
            </a:pPr>
            <a:r>
              <a:rPr lang="en-US" altLang="ja-JP" dirty="0" smtClean="0">
                <a:latin typeface="Century Gothic" panose="020B0502020202020204" pitchFamily="34" charset="0"/>
              </a:rPr>
              <a:t>What is civil law?</a:t>
            </a:r>
          </a:p>
          <a:p>
            <a:pPr lvl="1" eaLnBrk="1" hangingPunct="1">
              <a:lnSpc>
                <a:spcPct val="90000"/>
              </a:lnSpc>
            </a:pPr>
            <a:r>
              <a:rPr lang="en-US" altLang="ja-JP" dirty="0" smtClean="0">
                <a:latin typeface="Century Gothic" panose="020B0502020202020204" pitchFamily="34" charset="0"/>
              </a:rPr>
              <a:t>History of the Civil Code of Japan</a:t>
            </a:r>
          </a:p>
          <a:p>
            <a:pPr lvl="1" eaLnBrk="1" hangingPunct="1">
              <a:lnSpc>
                <a:spcPct val="90000"/>
              </a:lnSpc>
            </a:pPr>
            <a:r>
              <a:rPr lang="en-US" altLang="ja-JP" dirty="0" smtClean="0">
                <a:latin typeface="Century Gothic" panose="020B0502020202020204" pitchFamily="34" charset="0"/>
              </a:rPr>
              <a:t>Comparison with Civil Code of Japan and the Uniform Law (CISG, UNIDROIT Principles and PECL)</a:t>
            </a:r>
          </a:p>
          <a:p>
            <a:pPr eaLnBrk="1" hangingPunct="1">
              <a:lnSpc>
                <a:spcPct val="90000"/>
              </a:lnSpc>
            </a:pPr>
            <a:r>
              <a:rPr lang="en-US" altLang="ja-JP" sz="2800" b="1" dirty="0" smtClean="0">
                <a:latin typeface="Century Gothic" panose="020B0502020202020204" pitchFamily="34" charset="0"/>
              </a:rPr>
              <a:t>Principles of contract law</a:t>
            </a:r>
          </a:p>
          <a:p>
            <a:pPr lvl="1" eaLnBrk="1" hangingPunct="1">
              <a:lnSpc>
                <a:spcPct val="90000"/>
              </a:lnSpc>
            </a:pPr>
            <a:r>
              <a:rPr lang="en-US" altLang="ja-JP" dirty="0" smtClean="0">
                <a:latin typeface="Century Gothic" panose="020B0502020202020204" pitchFamily="34" charset="0"/>
              </a:rPr>
              <a:t>Formation and content of contract</a:t>
            </a:r>
          </a:p>
          <a:p>
            <a:pPr lvl="1" eaLnBrk="1" hangingPunct="1">
              <a:lnSpc>
                <a:spcPct val="90000"/>
              </a:lnSpc>
            </a:pPr>
            <a:r>
              <a:rPr lang="en-US" altLang="ja-JP" dirty="0" smtClean="0">
                <a:latin typeface="Century Gothic" panose="020B0502020202020204" pitchFamily="34" charset="0"/>
              </a:rPr>
              <a:t>Validity and performance of contract</a:t>
            </a:r>
          </a:p>
          <a:p>
            <a:pPr lvl="1" eaLnBrk="1" hangingPunct="1">
              <a:lnSpc>
                <a:spcPct val="90000"/>
              </a:lnSpc>
            </a:pPr>
            <a:r>
              <a:rPr lang="en-US" altLang="ja-JP" dirty="0" smtClean="0">
                <a:latin typeface="Century Gothic" panose="020B0502020202020204" pitchFamily="34" charset="0"/>
              </a:rPr>
              <a:t>Non-performance of contract and remedies</a:t>
            </a:r>
          </a:p>
        </p:txBody>
      </p:sp>
      <p:sp>
        <p:nvSpPr>
          <p:cNvPr id="1229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315FA30-E725-445A-B2F5-5C5C1E2D0CBD}" type="slidenum">
              <a:rPr kumimoji="0" lang="ja-JP" altLang="en-US" smtClean="0"/>
              <a:pPr eaLnBrk="1" hangingPunct="1"/>
              <a:t>11</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anim calcmode="lin" valueType="num">
                                      <p:cBhvr additive="base">
                                        <p:cTn id="7" dur="50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4">
                                            <p:txEl>
                                              <p:pRg st="2" end="2"/>
                                            </p:txEl>
                                          </p:spTgt>
                                        </p:tgtEl>
                                        <p:attrNameLst>
                                          <p:attrName>style.visibility</p:attrName>
                                        </p:attrNameLst>
                                      </p:cBhvr>
                                      <p:to>
                                        <p:strVal val="visible"/>
                                      </p:to>
                                    </p:set>
                                    <p:anim calcmode="lin" valueType="num">
                                      <p:cBhvr additive="base">
                                        <p:cTn id="13" dur="50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0244">
                                            <p:txEl>
                                              <p:pRg st="3" end="3"/>
                                            </p:txEl>
                                          </p:spTgt>
                                        </p:tgtEl>
                                        <p:attrNameLst>
                                          <p:attrName>style.visibility</p:attrName>
                                        </p:attrNameLst>
                                      </p:cBhvr>
                                      <p:to>
                                        <p:strVal val="visible"/>
                                      </p:to>
                                    </p:set>
                                    <p:anim calcmode="lin" valueType="num">
                                      <p:cBhvr additive="base">
                                        <p:cTn id="19" dur="500" fill="hold"/>
                                        <p:tgtEl>
                                          <p:spTgt spid="1024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0244">
                                            <p:txEl>
                                              <p:pRg st="5" end="5"/>
                                            </p:txEl>
                                          </p:spTgt>
                                        </p:tgtEl>
                                        <p:attrNameLst>
                                          <p:attrName>style.visibility</p:attrName>
                                        </p:attrNameLst>
                                      </p:cBhvr>
                                      <p:to>
                                        <p:strVal val="visible"/>
                                      </p:to>
                                    </p:set>
                                    <p:anim calcmode="lin" valueType="num">
                                      <p:cBhvr additive="base">
                                        <p:cTn id="25" dur="500" fill="hold"/>
                                        <p:tgtEl>
                                          <p:spTgt spid="1024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0244">
                                            <p:txEl>
                                              <p:pRg st="6" end="6"/>
                                            </p:txEl>
                                          </p:spTgt>
                                        </p:tgtEl>
                                        <p:attrNameLst>
                                          <p:attrName>style.visibility</p:attrName>
                                        </p:attrNameLst>
                                      </p:cBhvr>
                                      <p:to>
                                        <p:strVal val="visible"/>
                                      </p:to>
                                    </p:set>
                                    <p:anim calcmode="lin" valueType="num">
                                      <p:cBhvr additive="base">
                                        <p:cTn id="31" dur="500" fill="hold"/>
                                        <p:tgtEl>
                                          <p:spTgt spid="1024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244">
                                            <p:txEl>
                                              <p:pRg st="7" end="7"/>
                                            </p:txEl>
                                          </p:spTgt>
                                        </p:tgtEl>
                                        <p:attrNameLst>
                                          <p:attrName>style.visibility</p:attrName>
                                        </p:attrNameLst>
                                      </p:cBhvr>
                                      <p:to>
                                        <p:strVal val="visible"/>
                                      </p:to>
                                    </p:set>
                                    <p:anim calcmode="lin" valueType="num">
                                      <p:cBhvr additive="base">
                                        <p:cTn id="37" dur="500" fill="hold"/>
                                        <p:tgtEl>
                                          <p:spTgt spid="1024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noAutofit/>
          </a:bodyPr>
          <a:lstStyle/>
          <a:p>
            <a:pPr eaLnBrk="1" hangingPunct="1"/>
            <a:r>
              <a:rPr lang="en-US" altLang="ja-JP" dirty="0" smtClean="0"/>
              <a:t>Duty of specific result and Duty of best efforts</a:t>
            </a:r>
          </a:p>
        </p:txBody>
      </p:sp>
      <p:sp>
        <p:nvSpPr>
          <p:cNvPr id="93188" name="Rectangle 3"/>
          <p:cNvSpPr>
            <a:spLocks noGrp="1" noChangeArrowheads="1"/>
          </p:cNvSpPr>
          <p:nvPr>
            <p:ph idx="1"/>
          </p:nvPr>
        </p:nvSpPr>
        <p:spPr>
          <a:xfrm>
            <a:off x="565299" y="1772816"/>
            <a:ext cx="8001000" cy="4403576"/>
          </a:xfrm>
        </p:spPr>
        <p:txBody>
          <a:bodyPr>
            <a:normAutofit/>
          </a:bodyPr>
          <a:lstStyle/>
          <a:p>
            <a:pPr eaLnBrk="1" hangingPunct="1">
              <a:lnSpc>
                <a:spcPct val="90000"/>
              </a:lnSpc>
            </a:pPr>
            <a:r>
              <a:rPr lang="en-US" altLang="ja-JP" sz="2800" b="1" dirty="0" smtClean="0"/>
              <a:t>Article 5.4</a:t>
            </a:r>
            <a:r>
              <a:rPr lang="en-US" altLang="ja-JP" sz="2800" dirty="0" smtClean="0"/>
              <a:t> of UNIDROIT Principles</a:t>
            </a:r>
            <a:br>
              <a:rPr lang="en-US" altLang="ja-JP" sz="2800" dirty="0" smtClean="0"/>
            </a:br>
            <a:r>
              <a:rPr lang="en-US" altLang="ja-JP" sz="2800" dirty="0" smtClean="0"/>
              <a:t>- Duty to Achieve a Specific Result. Duty of Best Efforts</a:t>
            </a:r>
          </a:p>
          <a:p>
            <a:pPr lvl="1" eaLnBrk="1" hangingPunct="1">
              <a:lnSpc>
                <a:spcPct val="90000"/>
              </a:lnSpc>
            </a:pPr>
            <a:r>
              <a:rPr lang="ja-JP" altLang="en-US" sz="2400" b="1" dirty="0" smtClean="0"/>
              <a:t>(1)</a:t>
            </a:r>
            <a:r>
              <a:rPr lang="ja-JP" altLang="en-US" sz="2400" dirty="0" smtClean="0"/>
              <a:t> </a:t>
            </a:r>
            <a:r>
              <a:rPr lang="en-US" altLang="ja-JP" sz="2400" dirty="0" smtClean="0"/>
              <a:t>To the extent that an obligation of a party involves a duty to achieve a specific result, that party is bound to achieve that result.</a:t>
            </a:r>
          </a:p>
          <a:p>
            <a:pPr lvl="1" eaLnBrk="1" hangingPunct="1">
              <a:lnSpc>
                <a:spcPct val="90000"/>
              </a:lnSpc>
            </a:pPr>
            <a:r>
              <a:rPr lang="ja-JP" altLang="en-US" sz="2400" b="1" dirty="0" smtClean="0"/>
              <a:t>(2)</a:t>
            </a:r>
            <a:r>
              <a:rPr lang="ja-JP" altLang="en-US" sz="2400" dirty="0" smtClean="0"/>
              <a:t> </a:t>
            </a:r>
            <a:r>
              <a:rPr lang="en-US" altLang="ja-JP" sz="2400" dirty="0" smtClean="0"/>
              <a:t>To the extent that an obligation of a party involves a duty of best efforts in the performance of an activity, that party is bound to make such efforts as would be made by a reasonable person of the same kind in the same circumstances.</a:t>
            </a:r>
          </a:p>
        </p:txBody>
      </p:sp>
      <p:sp>
        <p:nvSpPr>
          <p:cNvPr id="931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7A134C4-1BE4-420B-A4C6-712D7849697F}" type="slidenum">
              <a:rPr kumimoji="0" lang="ja-JP" altLang="en-US" smtClean="0"/>
              <a:pPr eaLnBrk="1" hangingPunct="1"/>
              <a:t>110</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normAutofit fontScale="90000"/>
          </a:bodyPr>
          <a:lstStyle/>
          <a:p>
            <a:pPr eaLnBrk="1" hangingPunct="1"/>
            <a:r>
              <a:rPr lang="en-US" altLang="ja-JP" dirty="0" smtClean="0"/>
              <a:t>Determination of duty of result or duty of best efforts</a:t>
            </a:r>
          </a:p>
        </p:txBody>
      </p:sp>
      <p:sp>
        <p:nvSpPr>
          <p:cNvPr id="94212" name="Rectangle 3"/>
          <p:cNvSpPr>
            <a:spLocks noGrp="1" noChangeArrowheads="1"/>
          </p:cNvSpPr>
          <p:nvPr>
            <p:ph idx="1"/>
          </p:nvPr>
        </p:nvSpPr>
        <p:spPr>
          <a:xfrm>
            <a:off x="715467" y="1700808"/>
            <a:ext cx="7696200" cy="4475584"/>
          </a:xfrm>
        </p:spPr>
        <p:txBody>
          <a:bodyPr>
            <a:normAutofit/>
          </a:bodyPr>
          <a:lstStyle/>
          <a:p>
            <a:pPr eaLnBrk="1" hangingPunct="1">
              <a:lnSpc>
                <a:spcPct val="90000"/>
              </a:lnSpc>
            </a:pPr>
            <a:r>
              <a:rPr lang="en-US" altLang="ja-JP" sz="2400" b="1" dirty="0" smtClean="0"/>
              <a:t>Article 5.5</a:t>
            </a:r>
            <a:r>
              <a:rPr lang="en-US" altLang="ja-JP" sz="2400" dirty="0" smtClean="0"/>
              <a:t> - Determination of Kind of Duty Involved</a:t>
            </a:r>
          </a:p>
          <a:p>
            <a:pPr lvl="1" eaLnBrk="1" hangingPunct="1">
              <a:lnSpc>
                <a:spcPct val="90000"/>
              </a:lnSpc>
            </a:pPr>
            <a:r>
              <a:rPr lang="en-US" altLang="ja-JP" sz="2000" dirty="0" smtClean="0"/>
              <a:t>In determining the extent to which an obligation of a party involves a duty of best efforts in the performance of an activity or duty to achieve a specific result, regard shall be had, among other factors, to</a:t>
            </a:r>
          </a:p>
          <a:p>
            <a:pPr lvl="2" eaLnBrk="1" hangingPunct="1">
              <a:lnSpc>
                <a:spcPct val="90000"/>
              </a:lnSpc>
            </a:pPr>
            <a:r>
              <a:rPr lang="en-US" altLang="ja-JP" sz="2000" b="1" dirty="0" smtClean="0"/>
              <a:t>(a)</a:t>
            </a:r>
            <a:r>
              <a:rPr lang="en-US" altLang="ja-JP" sz="2000" dirty="0" smtClean="0"/>
              <a:t> the way in which the obligation is </a:t>
            </a:r>
            <a:r>
              <a:rPr lang="en-US" altLang="ja-JP" sz="2000" b="1" dirty="0" smtClean="0"/>
              <a:t>expressed</a:t>
            </a:r>
            <a:r>
              <a:rPr lang="en-US" altLang="ja-JP" sz="2000" dirty="0" smtClean="0"/>
              <a:t> in the contract;</a:t>
            </a:r>
          </a:p>
          <a:p>
            <a:pPr lvl="2" eaLnBrk="1" hangingPunct="1">
              <a:lnSpc>
                <a:spcPct val="90000"/>
              </a:lnSpc>
            </a:pPr>
            <a:r>
              <a:rPr lang="en-US" altLang="ja-JP" sz="2000" b="1" dirty="0" smtClean="0"/>
              <a:t>(b)</a:t>
            </a:r>
            <a:r>
              <a:rPr lang="en-US" altLang="ja-JP" sz="2000" dirty="0" smtClean="0"/>
              <a:t> the contractual </a:t>
            </a:r>
            <a:r>
              <a:rPr lang="en-US" altLang="ja-JP" sz="2000" b="1" dirty="0" smtClean="0"/>
              <a:t>price</a:t>
            </a:r>
            <a:r>
              <a:rPr lang="en-US" altLang="ja-JP" sz="2000" dirty="0" smtClean="0"/>
              <a:t> and other terms of the contract;</a:t>
            </a:r>
          </a:p>
          <a:p>
            <a:pPr lvl="2" eaLnBrk="1" hangingPunct="1">
              <a:lnSpc>
                <a:spcPct val="90000"/>
              </a:lnSpc>
            </a:pPr>
            <a:r>
              <a:rPr lang="en-US" altLang="ja-JP" sz="2000" b="1" dirty="0" smtClean="0"/>
              <a:t>(c)</a:t>
            </a:r>
            <a:r>
              <a:rPr lang="en-US" altLang="ja-JP" sz="2000" dirty="0" smtClean="0"/>
              <a:t> the </a:t>
            </a:r>
            <a:r>
              <a:rPr lang="en-US" altLang="ja-JP" sz="2000" b="1" dirty="0" smtClean="0"/>
              <a:t>degree of risk</a:t>
            </a:r>
            <a:r>
              <a:rPr lang="en-US" altLang="ja-JP" sz="2000" dirty="0" smtClean="0"/>
              <a:t> normally involved in achieving the expected result;</a:t>
            </a:r>
          </a:p>
          <a:p>
            <a:pPr lvl="2" eaLnBrk="1" hangingPunct="1">
              <a:lnSpc>
                <a:spcPct val="90000"/>
              </a:lnSpc>
            </a:pPr>
            <a:r>
              <a:rPr lang="en-US" altLang="ja-JP" sz="2000" b="1" dirty="0" smtClean="0"/>
              <a:t>(d)</a:t>
            </a:r>
            <a:r>
              <a:rPr lang="en-US" altLang="ja-JP" sz="2000" dirty="0" smtClean="0"/>
              <a:t> </a:t>
            </a:r>
            <a:r>
              <a:rPr lang="en-US" altLang="ja-JP" sz="2000" b="1" dirty="0" smtClean="0"/>
              <a:t>the ability of the other party to influence the performance</a:t>
            </a:r>
            <a:r>
              <a:rPr lang="en-US" altLang="ja-JP" sz="2000" dirty="0" smtClean="0"/>
              <a:t> of the obligation.</a:t>
            </a:r>
          </a:p>
        </p:txBody>
      </p:sp>
      <p:sp>
        <p:nvSpPr>
          <p:cNvPr id="9421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2FE387E-F77B-482D-8301-B145500DC6CF}" type="slidenum">
              <a:rPr kumimoji="0" lang="ja-JP" altLang="en-US" smtClean="0"/>
              <a:pPr eaLnBrk="1" hangingPunct="1"/>
              <a:t>111</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eaLnBrk="1" hangingPunct="1"/>
            <a:r>
              <a:rPr lang="en-US" altLang="ja-JP" smtClean="0"/>
              <a:t>3. Determination of content</a:t>
            </a:r>
          </a:p>
        </p:txBody>
      </p:sp>
      <p:sp>
        <p:nvSpPr>
          <p:cNvPr id="95236" name="Rectangle 3"/>
          <p:cNvSpPr>
            <a:spLocks noGrp="1" noChangeArrowheads="1"/>
          </p:cNvSpPr>
          <p:nvPr>
            <p:ph idx="1"/>
          </p:nvPr>
        </p:nvSpPr>
        <p:spPr>
          <a:xfrm>
            <a:off x="1219200" y="2209800"/>
            <a:ext cx="6742113" cy="3352800"/>
          </a:xfrm>
        </p:spPr>
        <p:txBody>
          <a:bodyPr/>
          <a:lstStyle/>
          <a:p>
            <a:pPr eaLnBrk="1" hangingPunct="1"/>
            <a:r>
              <a:rPr lang="en-US" altLang="ja-JP" smtClean="0"/>
              <a:t>A. Determination of Quality</a:t>
            </a:r>
          </a:p>
          <a:p>
            <a:pPr eaLnBrk="1" hangingPunct="1"/>
            <a:r>
              <a:rPr lang="en-US" altLang="ja-JP" smtClean="0"/>
              <a:t>B. Determination of Price</a:t>
            </a:r>
          </a:p>
          <a:p>
            <a:pPr eaLnBrk="1" hangingPunct="1"/>
            <a:r>
              <a:rPr lang="en-US" altLang="ja-JP" smtClean="0"/>
              <a:t>C. Indefinite period</a:t>
            </a:r>
          </a:p>
        </p:txBody>
      </p:sp>
      <p:sp>
        <p:nvSpPr>
          <p:cNvPr id="9523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E3E3532-8F7D-4461-ADB3-BD21F30FDFCE}" type="slidenum">
              <a:rPr kumimoji="0" lang="ja-JP" altLang="en-US" smtClean="0"/>
              <a:pPr eaLnBrk="1" hangingPunct="1"/>
              <a:t>112</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US" altLang="ja-JP" smtClean="0"/>
              <a:t>A. Determination of quality</a:t>
            </a:r>
          </a:p>
        </p:txBody>
      </p:sp>
      <p:sp>
        <p:nvSpPr>
          <p:cNvPr id="96260" name="Rectangle 3"/>
          <p:cNvSpPr>
            <a:spLocks noGrp="1" noChangeArrowheads="1"/>
          </p:cNvSpPr>
          <p:nvPr>
            <p:ph idx="1"/>
          </p:nvPr>
        </p:nvSpPr>
        <p:spPr>
          <a:xfrm>
            <a:off x="836431" y="1988840"/>
            <a:ext cx="7467600" cy="4114800"/>
          </a:xfrm>
        </p:spPr>
        <p:txBody>
          <a:bodyPr/>
          <a:lstStyle/>
          <a:p>
            <a:pPr eaLnBrk="1" hangingPunct="1"/>
            <a:r>
              <a:rPr lang="en-US" altLang="ja-JP" b="1" dirty="0" smtClean="0"/>
              <a:t>Article 5.6</a:t>
            </a:r>
            <a:r>
              <a:rPr lang="en-US" altLang="ja-JP" dirty="0" smtClean="0"/>
              <a:t> - Determination of Quality of Performance</a:t>
            </a:r>
          </a:p>
          <a:p>
            <a:pPr lvl="1" eaLnBrk="1" hangingPunct="1"/>
            <a:r>
              <a:rPr lang="en-US" altLang="ja-JP" dirty="0" smtClean="0"/>
              <a:t>Where the quality of performance is neither fixed by, nor determinable from, the contract a party is bound to render a performance of a quality that is reasonable and </a:t>
            </a:r>
            <a:r>
              <a:rPr lang="en-US" altLang="ja-JP" b="1" dirty="0" smtClean="0"/>
              <a:t>not less than average</a:t>
            </a:r>
            <a:r>
              <a:rPr lang="en-US" altLang="ja-JP" dirty="0" smtClean="0"/>
              <a:t> in the circumstances.</a:t>
            </a:r>
            <a:endParaRPr lang="ja-JP" altLang="en-US" dirty="0" smtClean="0"/>
          </a:p>
        </p:txBody>
      </p:sp>
      <p:sp>
        <p:nvSpPr>
          <p:cNvPr id="962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774AA7B-B1AD-400C-9E18-215E21EEF656}" type="slidenum">
              <a:rPr kumimoji="0" lang="ja-JP" altLang="en-US" smtClean="0"/>
              <a:pPr eaLnBrk="1" hangingPunct="1"/>
              <a:t>113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r>
              <a:rPr lang="en-US" altLang="ja-JP" sz="4000" dirty="0" smtClean="0"/>
              <a:t>B. Determination of price</a:t>
            </a:r>
          </a:p>
        </p:txBody>
      </p:sp>
      <p:sp>
        <p:nvSpPr>
          <p:cNvPr id="97284" name="Rectangle 3"/>
          <p:cNvSpPr>
            <a:spLocks noGrp="1" noChangeArrowheads="1"/>
          </p:cNvSpPr>
          <p:nvPr>
            <p:ph idx="1"/>
          </p:nvPr>
        </p:nvSpPr>
        <p:spPr>
          <a:xfrm>
            <a:off x="413636" y="1556792"/>
            <a:ext cx="8305800" cy="4608512"/>
          </a:xfrm>
        </p:spPr>
        <p:txBody>
          <a:bodyPr/>
          <a:lstStyle/>
          <a:p>
            <a:pPr eaLnBrk="1" hangingPunct="1">
              <a:lnSpc>
                <a:spcPct val="90000"/>
              </a:lnSpc>
            </a:pPr>
            <a:r>
              <a:rPr lang="en-US" altLang="ja-JP" sz="2800" b="1" dirty="0" smtClean="0"/>
              <a:t>Article 5.7</a:t>
            </a:r>
            <a:r>
              <a:rPr lang="en-US" altLang="ja-JP" sz="2800" dirty="0" smtClean="0"/>
              <a:t> - Price Determination</a:t>
            </a:r>
          </a:p>
          <a:p>
            <a:pPr lvl="1" eaLnBrk="1" hangingPunct="1">
              <a:lnSpc>
                <a:spcPct val="90000"/>
              </a:lnSpc>
            </a:pPr>
            <a:r>
              <a:rPr lang="ja-JP" altLang="en-US" sz="2000" b="1" dirty="0" smtClean="0"/>
              <a:t>(1)</a:t>
            </a:r>
            <a:r>
              <a:rPr lang="ja-JP" altLang="en-US" sz="2000" dirty="0" smtClean="0"/>
              <a:t> </a:t>
            </a:r>
            <a:r>
              <a:rPr lang="en-US" altLang="ja-JP" sz="2000" dirty="0" smtClean="0"/>
              <a:t>Where a contract does not fix or make provision for determining the price, the parties are considered, in the absence of any indication to the contrary, to have made </a:t>
            </a:r>
            <a:r>
              <a:rPr lang="en-US" altLang="ja-JP" sz="2000" b="1" dirty="0" smtClean="0"/>
              <a:t>reference to the price generally charged at the time of the conclusion of the contract</a:t>
            </a:r>
            <a:r>
              <a:rPr lang="en-US" altLang="ja-JP" sz="2000" dirty="0" smtClean="0"/>
              <a:t> for such performance in comparable circumstances in the trade concerned or, if no such price is available, to a </a:t>
            </a:r>
            <a:r>
              <a:rPr lang="en-US" altLang="ja-JP" sz="2000" b="1" dirty="0" smtClean="0"/>
              <a:t>reasonable price</a:t>
            </a:r>
            <a:r>
              <a:rPr lang="en-US" altLang="ja-JP" sz="2000" dirty="0" smtClean="0"/>
              <a:t>.</a:t>
            </a:r>
          </a:p>
          <a:p>
            <a:pPr lvl="1" eaLnBrk="1" hangingPunct="1">
              <a:lnSpc>
                <a:spcPct val="90000"/>
              </a:lnSpc>
            </a:pPr>
            <a:r>
              <a:rPr lang="ja-JP" altLang="en-US" sz="2000" b="1" dirty="0" smtClean="0"/>
              <a:t>(2)</a:t>
            </a:r>
            <a:r>
              <a:rPr lang="ja-JP" altLang="en-US" sz="2000" dirty="0" smtClean="0"/>
              <a:t> </a:t>
            </a:r>
            <a:r>
              <a:rPr lang="en-US" altLang="ja-JP" sz="2000" dirty="0" smtClean="0"/>
              <a:t>Where the price is to be determined by one party and that determination is manifestly unreasonable, a </a:t>
            </a:r>
            <a:r>
              <a:rPr lang="en-US" altLang="ja-JP" sz="2000" b="1" dirty="0" smtClean="0"/>
              <a:t>reasonable price</a:t>
            </a:r>
            <a:r>
              <a:rPr lang="en-US" altLang="ja-JP" sz="2000" dirty="0" smtClean="0"/>
              <a:t> shall be substituted notwithstanding any contract term to the contrary.</a:t>
            </a:r>
          </a:p>
          <a:p>
            <a:pPr lvl="1" eaLnBrk="1" hangingPunct="1">
              <a:lnSpc>
                <a:spcPct val="90000"/>
              </a:lnSpc>
            </a:pPr>
            <a:r>
              <a:rPr lang="ja-JP" altLang="en-US" sz="2000" b="1" dirty="0" smtClean="0"/>
              <a:t>(3)</a:t>
            </a:r>
            <a:r>
              <a:rPr lang="ja-JP" altLang="en-US" sz="2000" dirty="0" smtClean="0"/>
              <a:t> </a:t>
            </a:r>
            <a:r>
              <a:rPr lang="en-US" altLang="ja-JP" sz="2000" dirty="0" smtClean="0"/>
              <a:t>Where the price is to be fixed by a third person, and that person cannot or will not do so, the price shall be a </a:t>
            </a:r>
            <a:r>
              <a:rPr lang="en-US" altLang="ja-JP" sz="2000" b="1" dirty="0" smtClean="0"/>
              <a:t>reasonable price</a:t>
            </a:r>
            <a:r>
              <a:rPr lang="en-US" altLang="ja-JP" sz="2000" dirty="0" smtClean="0"/>
              <a:t>.</a:t>
            </a:r>
            <a:endParaRPr lang="ja-JP" altLang="en-US" sz="2000" dirty="0" smtClean="0"/>
          </a:p>
        </p:txBody>
      </p:sp>
      <p:sp>
        <p:nvSpPr>
          <p:cNvPr id="9728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9429127-5095-436E-A61A-8ADEB949B82C}" type="slidenum">
              <a:rPr kumimoji="0" lang="ja-JP" altLang="en-US" smtClean="0"/>
              <a:pPr eaLnBrk="1" hangingPunct="1"/>
              <a:t>114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pPr eaLnBrk="1" hangingPunct="1"/>
            <a:r>
              <a:rPr lang="en-US" altLang="ja-JP" sz="4000" smtClean="0"/>
              <a:t>C. Indefinite period</a:t>
            </a:r>
          </a:p>
        </p:txBody>
      </p:sp>
      <p:sp>
        <p:nvSpPr>
          <p:cNvPr id="98308" name="Rectangle 3"/>
          <p:cNvSpPr>
            <a:spLocks noGrp="1" noChangeArrowheads="1"/>
          </p:cNvSpPr>
          <p:nvPr>
            <p:ph idx="1"/>
          </p:nvPr>
        </p:nvSpPr>
        <p:spPr>
          <a:xfrm>
            <a:off x="1182688" y="2017713"/>
            <a:ext cx="7046912" cy="4002087"/>
          </a:xfrm>
        </p:spPr>
        <p:txBody>
          <a:bodyPr/>
          <a:lstStyle/>
          <a:p>
            <a:pPr eaLnBrk="1" hangingPunct="1"/>
            <a:r>
              <a:rPr lang="en-US" altLang="ja-JP" b="1" smtClean="0"/>
              <a:t>Article 5.8</a:t>
            </a:r>
            <a:r>
              <a:rPr lang="en-US" altLang="ja-JP" smtClean="0"/>
              <a:t> - Contract for an Indefinite Period</a:t>
            </a:r>
          </a:p>
          <a:p>
            <a:pPr lvl="1" eaLnBrk="1" hangingPunct="1"/>
            <a:r>
              <a:rPr lang="en-US" altLang="ja-JP" smtClean="0"/>
              <a:t>A contract for an indefinite period may be ended by either party by giving notice a reasonable time in advance.</a:t>
            </a:r>
          </a:p>
        </p:txBody>
      </p:sp>
      <p:sp>
        <p:nvSpPr>
          <p:cNvPr id="9830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18C1E06-A9CB-4F01-8FAE-2E8014BCD250}" type="slidenum">
              <a:rPr kumimoji="0" lang="ja-JP" altLang="en-US" smtClean="0"/>
              <a:pPr eaLnBrk="1" hangingPunct="1"/>
              <a:t>115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D9E979D-5360-4F8C-9DEB-E07F26EC4B93}" type="slidenum">
              <a:rPr kumimoji="0" lang="ja-JP" altLang="en-US" smtClean="0"/>
              <a:pPr eaLnBrk="1" hangingPunct="1"/>
              <a:t>116</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ctrTitle"/>
          </p:nvPr>
        </p:nvSpPr>
        <p:spPr>
          <a:xfrm>
            <a:off x="1295400" y="1676400"/>
            <a:ext cx="6589713" cy="1462088"/>
          </a:xfrm>
        </p:spPr>
        <p:txBody>
          <a:bodyPr/>
          <a:lstStyle/>
          <a:p>
            <a:pPr eaLnBrk="1" hangingPunct="1"/>
            <a:r>
              <a:rPr lang="en-US" altLang="ja-JP" smtClean="0"/>
              <a:t>VII. Validity of contract</a:t>
            </a:r>
            <a:endParaRPr lang="en-US" altLang="ja-JP" sz="2400" smtClean="0"/>
          </a:p>
        </p:txBody>
      </p:sp>
      <p:sp>
        <p:nvSpPr>
          <p:cNvPr id="100356" name="Rectangle 3"/>
          <p:cNvSpPr>
            <a:spLocks noGrp="1" noChangeArrowheads="1"/>
          </p:cNvSpPr>
          <p:nvPr>
            <p:ph type="subTitle" idx="1"/>
          </p:nvPr>
        </p:nvSpPr>
        <p:spPr>
          <a:xfrm>
            <a:off x="1143000" y="4724400"/>
            <a:ext cx="6477000" cy="1447800"/>
          </a:xfrm>
        </p:spPr>
        <p:txBody>
          <a:bodyPr>
            <a:normAutofit fontScale="92500"/>
          </a:bodyPr>
          <a:lstStyle/>
          <a:p>
            <a:pPr algn="l" eaLnBrk="1" hangingPunct="1"/>
            <a:r>
              <a:rPr lang="en-US" altLang="ja-JP" dirty="0" smtClean="0">
                <a:latin typeface="Century Gothic" panose="020B0502020202020204" pitchFamily="34" charset="0"/>
              </a:rPr>
              <a:t>1. </a:t>
            </a:r>
            <a:r>
              <a:rPr lang="en-US" altLang="ja-JP" dirty="0" smtClean="0">
                <a:latin typeface="Century Gothic" panose="020B0502020202020204" pitchFamily="34" charset="0"/>
                <a:hlinkClick r:id="rId2" action="ppaction://hlinksldjump"/>
              </a:rPr>
              <a:t>Causes of Invalidity of contract</a:t>
            </a:r>
            <a:endParaRPr lang="en-US" altLang="ja-JP" dirty="0" smtClean="0">
              <a:latin typeface="Century Gothic" panose="020B0502020202020204" pitchFamily="34" charset="0"/>
            </a:endParaRPr>
          </a:p>
          <a:p>
            <a:pPr algn="l" eaLnBrk="1" hangingPunct="1"/>
            <a:r>
              <a:rPr lang="en-US" altLang="ja-JP" dirty="0" smtClean="0">
                <a:latin typeface="Century Gothic" panose="020B0502020202020204" pitchFamily="34" charset="0"/>
              </a:rPr>
              <a:t>2. </a:t>
            </a:r>
            <a:r>
              <a:rPr lang="en-US" altLang="ja-JP" dirty="0" smtClean="0">
                <a:latin typeface="Century Gothic" panose="020B0502020202020204" pitchFamily="34" charset="0"/>
                <a:hlinkClick r:id="rId3" action="ppaction://hlinksldjump"/>
              </a:rPr>
              <a:t>Effects of invalidity of contract</a:t>
            </a:r>
            <a:endParaRPr lang="en-US" altLang="ja-JP" dirty="0" smtClean="0">
              <a:latin typeface="Century Gothic" panose="020B0502020202020204" pitchFamily="34" charset="0"/>
            </a:endParaRPr>
          </a:p>
        </p:txBody>
      </p:sp>
      <p:sp>
        <p:nvSpPr>
          <p:cNvPr id="100354"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49F2DF1-F8AF-4A71-8CAA-1AF1DB259492}" type="slidenum">
              <a:rPr kumimoji="0" lang="ja-JP" altLang="en-US" smtClean="0">
                <a:solidFill>
                  <a:schemeClr val="bg2"/>
                </a:solidFill>
              </a:rPr>
              <a:pPr eaLnBrk="1" hangingPunct="1"/>
              <a:t>117</a:t>
            </a:fld>
            <a:endParaRPr kumimoji="0" lang="en-US" altLang="ja-JP" smtClean="0">
              <a:solidFill>
                <a:schemeClr val="bg2"/>
              </a:solidFill>
            </a:endParaRPr>
          </a:p>
        </p:txBody>
      </p:sp>
      <p:sp>
        <p:nvSpPr>
          <p:cNvPr id="100357" name="Text Box 4"/>
          <p:cNvSpPr txBox="1">
            <a:spLocks noChangeArrowheads="1"/>
          </p:cNvSpPr>
          <p:nvPr/>
        </p:nvSpPr>
        <p:spPr bwMode="auto">
          <a:xfrm>
            <a:off x="2270125" y="3525838"/>
            <a:ext cx="474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endParaRPr lang="ja-JP" altLang="en-US" sz="2400"/>
          </a:p>
        </p:txBody>
      </p:sp>
      <p:sp>
        <p:nvSpPr>
          <p:cNvPr id="100358" name="Text Box 5"/>
          <p:cNvSpPr txBox="1">
            <a:spLocks noChangeArrowheads="1"/>
          </p:cNvSpPr>
          <p:nvPr/>
        </p:nvSpPr>
        <p:spPr bwMode="auto">
          <a:xfrm>
            <a:off x="3048000" y="3429000"/>
            <a:ext cx="4164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r>
              <a:rPr lang="en-US" altLang="ja-JP" sz="2400">
                <a:solidFill>
                  <a:schemeClr val="tx2"/>
                </a:solidFill>
              </a:rPr>
              <a:t>Professor KAGAYAMA Shigeru</a:t>
            </a:r>
            <a:br>
              <a:rPr lang="en-US" altLang="ja-JP" sz="2400">
                <a:solidFill>
                  <a:schemeClr val="tx2"/>
                </a:solidFill>
              </a:rPr>
            </a:br>
            <a:r>
              <a:rPr lang="en-US" altLang="ja-JP" sz="2400">
                <a:solidFill>
                  <a:schemeClr val="tx2"/>
                </a:solidFill>
              </a:rPr>
              <a:t>Meijigakuin University</a:t>
            </a:r>
            <a:endParaRPr lang="en-US" altLang="ja-JP" sz="240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タイトル 47"/>
          <p:cNvSpPr>
            <a:spLocks noGrp="1"/>
          </p:cNvSpPr>
          <p:nvPr>
            <p:ph type="title"/>
          </p:nvPr>
        </p:nvSpPr>
        <p:spPr>
          <a:xfrm>
            <a:off x="457200" y="274638"/>
            <a:ext cx="8229600" cy="490066"/>
          </a:xfrm>
        </p:spPr>
        <p:txBody>
          <a:bodyPr>
            <a:normAutofit fontScale="90000"/>
          </a:bodyPr>
          <a:lstStyle/>
          <a:p>
            <a:r>
              <a:rPr kumimoji="1" lang="en-US" altLang="ja-JP" dirty="0" smtClean="0"/>
              <a:t>Flow of Contract</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118</a:t>
            </a:fld>
            <a:endParaRPr lang="en-US" altLang="ja-JP"/>
          </a:p>
        </p:txBody>
      </p:sp>
      <p:cxnSp>
        <p:nvCxnSpPr>
          <p:cNvPr id="3" name="直線矢印コネクタ 2"/>
          <p:cNvCxnSpPr>
            <a:stCxn id="42" idx="2"/>
            <a:endCxn id="4" idx="0"/>
          </p:cNvCxnSpPr>
          <p:nvPr/>
        </p:nvCxnSpPr>
        <p:spPr>
          <a:xfrm>
            <a:off x="1877126" y="1210472"/>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フローチャート : 判断 3"/>
          <p:cNvSpPr/>
          <p:nvPr/>
        </p:nvSpPr>
        <p:spPr>
          <a:xfrm>
            <a:off x="442628" y="1455060"/>
            <a:ext cx="2873885" cy="612648"/>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mtClean="0"/>
              <a:t>Formation</a:t>
            </a:r>
            <a:endParaRPr kumimoji="1" lang="ja-JP" altLang="en-US" dirty="0"/>
          </a:p>
        </p:txBody>
      </p:sp>
      <p:cxnSp>
        <p:nvCxnSpPr>
          <p:cNvPr id="5" name="直線矢印コネクタ 4"/>
          <p:cNvCxnSpPr>
            <a:stCxn id="4" idx="3"/>
            <a:endCxn id="6" idx="1"/>
          </p:cNvCxnSpPr>
          <p:nvPr/>
        </p:nvCxnSpPr>
        <p:spPr>
          <a:xfrm>
            <a:off x="3316513" y="1761384"/>
            <a:ext cx="35951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フローチャート : 書類 5"/>
          <p:cNvSpPr/>
          <p:nvPr/>
        </p:nvSpPr>
        <p:spPr>
          <a:xfrm>
            <a:off x="6911615" y="1390732"/>
            <a:ext cx="1836849" cy="741304"/>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smtClean="0"/>
              <a:t>Unjust</a:t>
            </a:r>
            <a:br>
              <a:rPr kumimoji="1" lang="en-US" altLang="ja-JP" dirty="0" smtClean="0"/>
            </a:br>
            <a:r>
              <a:rPr kumimoji="1" lang="en-US" altLang="ja-JP" dirty="0" smtClean="0"/>
              <a:t>enrichment</a:t>
            </a:r>
            <a:endParaRPr kumimoji="1" lang="ja-JP" altLang="en-US" dirty="0"/>
          </a:p>
        </p:txBody>
      </p:sp>
      <p:cxnSp>
        <p:nvCxnSpPr>
          <p:cNvPr id="7" name="直線矢印コネクタ 6"/>
          <p:cNvCxnSpPr>
            <a:stCxn id="4" idx="2"/>
            <a:endCxn id="8" idx="0"/>
          </p:cNvCxnSpPr>
          <p:nvPr/>
        </p:nvCxnSpPr>
        <p:spPr>
          <a:xfrm>
            <a:off x="1879571" y="2067708"/>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フローチャート : 判断 7"/>
          <p:cNvSpPr/>
          <p:nvPr/>
        </p:nvSpPr>
        <p:spPr>
          <a:xfrm>
            <a:off x="442629" y="2247148"/>
            <a:ext cx="2873885" cy="612648"/>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t>Validity</a:t>
            </a:r>
            <a:endParaRPr kumimoji="1" lang="ja-JP" altLang="en-US" dirty="0"/>
          </a:p>
        </p:txBody>
      </p:sp>
      <p:cxnSp>
        <p:nvCxnSpPr>
          <p:cNvPr id="9" name="カギ線コネクタ 8"/>
          <p:cNvCxnSpPr>
            <a:stCxn id="8" idx="3"/>
          </p:cNvCxnSpPr>
          <p:nvPr/>
        </p:nvCxnSpPr>
        <p:spPr>
          <a:xfrm flipV="1">
            <a:off x="3316514" y="1844824"/>
            <a:ext cx="3576436" cy="708648"/>
          </a:xfrm>
          <a:prstGeom prst="bentConnector3">
            <a:avLst>
              <a:gd name="adj1" fmla="val 6542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8" idx="2"/>
            <a:endCxn id="11" idx="0"/>
          </p:cNvCxnSpPr>
          <p:nvPr/>
        </p:nvCxnSpPr>
        <p:spPr>
          <a:xfrm>
            <a:off x="1879572" y="2859796"/>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フローチャート : 結合子 10"/>
          <p:cNvSpPr/>
          <p:nvPr/>
        </p:nvSpPr>
        <p:spPr>
          <a:xfrm>
            <a:off x="1765272" y="3039236"/>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13" idx="0"/>
          </p:cNvCxnSpPr>
          <p:nvPr/>
        </p:nvCxnSpPr>
        <p:spPr>
          <a:xfrm flipH="1">
            <a:off x="1879572" y="3267836"/>
            <a:ext cx="2"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フローチャート : 判断 12"/>
          <p:cNvSpPr/>
          <p:nvPr/>
        </p:nvSpPr>
        <p:spPr>
          <a:xfrm>
            <a:off x="442629" y="3471284"/>
            <a:ext cx="2873885"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smtClean="0"/>
              <a:t>Effective</a:t>
            </a:r>
            <a:endParaRPr kumimoji="1" lang="ja-JP" altLang="en-US" dirty="0"/>
          </a:p>
        </p:txBody>
      </p:sp>
      <p:cxnSp>
        <p:nvCxnSpPr>
          <p:cNvPr id="14" name="直線矢印コネクタ 13"/>
          <p:cNvCxnSpPr>
            <a:stCxn id="13" idx="3"/>
            <a:endCxn id="15" idx="1"/>
          </p:cNvCxnSpPr>
          <p:nvPr/>
        </p:nvCxnSpPr>
        <p:spPr>
          <a:xfrm>
            <a:off x="3316514" y="3777608"/>
            <a:ext cx="28942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フローチャート : 判断 14"/>
          <p:cNvSpPr/>
          <p:nvPr/>
        </p:nvSpPr>
        <p:spPr>
          <a:xfrm>
            <a:off x="3605943" y="3471284"/>
            <a:ext cx="2612623"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smtClean="0"/>
              <a:t>Condition</a:t>
            </a:r>
            <a:endParaRPr kumimoji="1" lang="ja-JP" altLang="en-US" dirty="0"/>
          </a:p>
        </p:txBody>
      </p:sp>
      <p:cxnSp>
        <p:nvCxnSpPr>
          <p:cNvPr id="16" name="カギ線コネクタ 15"/>
          <p:cNvCxnSpPr>
            <a:stCxn id="15" idx="0"/>
            <a:endCxn id="11" idx="6"/>
          </p:cNvCxnSpPr>
          <p:nvPr/>
        </p:nvCxnSpPr>
        <p:spPr>
          <a:xfrm rot="16200000" flipV="1">
            <a:off x="3294190" y="1853218"/>
            <a:ext cx="317748" cy="291838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3" idx="2"/>
            <a:endCxn id="18" idx="0"/>
          </p:cNvCxnSpPr>
          <p:nvPr/>
        </p:nvCxnSpPr>
        <p:spPr>
          <a:xfrm>
            <a:off x="1879572" y="4083932"/>
            <a:ext cx="0" cy="3651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フローチャート : 判断 17"/>
          <p:cNvSpPr/>
          <p:nvPr/>
        </p:nvSpPr>
        <p:spPr>
          <a:xfrm>
            <a:off x="442629" y="4449086"/>
            <a:ext cx="2873885"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Performance</a:t>
            </a:r>
            <a:endParaRPr kumimoji="1" lang="ja-JP" altLang="en-US" dirty="0"/>
          </a:p>
        </p:txBody>
      </p:sp>
      <p:cxnSp>
        <p:nvCxnSpPr>
          <p:cNvPr id="19" name="直線矢印コネクタ 18"/>
          <p:cNvCxnSpPr>
            <a:stCxn id="18" idx="3"/>
            <a:endCxn id="20" idx="1"/>
          </p:cNvCxnSpPr>
          <p:nvPr/>
        </p:nvCxnSpPr>
        <p:spPr>
          <a:xfrm flipV="1">
            <a:off x="3316514" y="4752463"/>
            <a:ext cx="289429"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フローチャート : 判断 19"/>
          <p:cNvSpPr/>
          <p:nvPr/>
        </p:nvSpPr>
        <p:spPr>
          <a:xfrm>
            <a:off x="3605943" y="4446139"/>
            <a:ext cx="2612623"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t>Excuse</a:t>
            </a:r>
            <a:endParaRPr kumimoji="1" lang="ja-JP" altLang="en-US" dirty="0"/>
          </a:p>
        </p:txBody>
      </p:sp>
      <p:cxnSp>
        <p:nvCxnSpPr>
          <p:cNvPr id="21" name="直線矢印コネクタ 20"/>
          <p:cNvCxnSpPr>
            <a:stCxn id="18" idx="2"/>
            <a:endCxn id="22" idx="0"/>
          </p:cNvCxnSpPr>
          <p:nvPr/>
        </p:nvCxnSpPr>
        <p:spPr>
          <a:xfrm flipH="1">
            <a:off x="1877126" y="5061734"/>
            <a:ext cx="2446" cy="2268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フローチャート : 結合子 21"/>
          <p:cNvSpPr/>
          <p:nvPr/>
        </p:nvSpPr>
        <p:spPr>
          <a:xfrm>
            <a:off x="1762826" y="5288632"/>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カギ線コネクタ 22"/>
          <p:cNvCxnSpPr>
            <a:stCxn id="20" idx="2"/>
            <a:endCxn id="22" idx="6"/>
          </p:cNvCxnSpPr>
          <p:nvPr/>
        </p:nvCxnSpPr>
        <p:spPr>
          <a:xfrm rot="5400000">
            <a:off x="3279769" y="3770445"/>
            <a:ext cx="344145" cy="292082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3"/>
            <a:endCxn id="25" idx="1"/>
          </p:cNvCxnSpPr>
          <p:nvPr/>
        </p:nvCxnSpPr>
        <p:spPr>
          <a:xfrm flipV="1">
            <a:off x="6218566" y="4167372"/>
            <a:ext cx="674384" cy="5850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 書類 24"/>
          <p:cNvSpPr/>
          <p:nvPr/>
        </p:nvSpPr>
        <p:spPr>
          <a:xfrm>
            <a:off x="6892950" y="3861048"/>
            <a:ext cx="1855514"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t>Damages</a:t>
            </a:r>
            <a:endParaRPr kumimoji="1" lang="ja-JP" altLang="en-US" dirty="0"/>
          </a:p>
        </p:txBody>
      </p:sp>
      <p:cxnSp>
        <p:nvCxnSpPr>
          <p:cNvPr id="26" name="直線矢印コネクタ 25"/>
          <p:cNvCxnSpPr>
            <a:stCxn id="20" idx="3"/>
            <a:endCxn id="27" idx="1"/>
          </p:cNvCxnSpPr>
          <p:nvPr/>
        </p:nvCxnSpPr>
        <p:spPr>
          <a:xfrm>
            <a:off x="6218566" y="4752463"/>
            <a:ext cx="389890"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フローチャート : 書類 26"/>
          <p:cNvSpPr/>
          <p:nvPr/>
        </p:nvSpPr>
        <p:spPr>
          <a:xfrm>
            <a:off x="6608456" y="4461602"/>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Termination</a:t>
            </a:r>
            <a:endParaRPr kumimoji="1" lang="ja-JP" altLang="en-US" dirty="0"/>
          </a:p>
        </p:txBody>
      </p:sp>
      <p:cxnSp>
        <p:nvCxnSpPr>
          <p:cNvPr id="28" name="直線矢印コネクタ 27"/>
          <p:cNvCxnSpPr>
            <a:stCxn id="20" idx="3"/>
            <a:endCxn id="29" idx="1"/>
          </p:cNvCxnSpPr>
          <p:nvPr/>
        </p:nvCxnSpPr>
        <p:spPr>
          <a:xfrm>
            <a:off x="6218566" y="4752463"/>
            <a:ext cx="173866" cy="6390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フローチャート : 書類 28"/>
          <p:cNvSpPr/>
          <p:nvPr/>
        </p:nvSpPr>
        <p:spPr>
          <a:xfrm>
            <a:off x="6392432" y="5085184"/>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t>Specific</a:t>
            </a:r>
            <a:br>
              <a:rPr lang="en-US" altLang="ja-JP" dirty="0" smtClean="0"/>
            </a:br>
            <a:r>
              <a:rPr lang="en-US" altLang="ja-JP" dirty="0" smtClean="0"/>
              <a:t>performance</a:t>
            </a:r>
            <a:endParaRPr kumimoji="1" lang="ja-JP" altLang="en-US" dirty="0"/>
          </a:p>
        </p:txBody>
      </p:sp>
      <p:cxnSp>
        <p:nvCxnSpPr>
          <p:cNvPr id="30" name="直線矢印コネクタ 29"/>
          <p:cNvCxnSpPr>
            <a:stCxn id="22" idx="4"/>
            <a:endCxn id="31" idx="0"/>
          </p:cNvCxnSpPr>
          <p:nvPr/>
        </p:nvCxnSpPr>
        <p:spPr>
          <a:xfrm flipH="1">
            <a:off x="1869015" y="5517232"/>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 端子 30"/>
          <p:cNvSpPr/>
          <p:nvPr/>
        </p:nvSpPr>
        <p:spPr>
          <a:xfrm>
            <a:off x="428134" y="5719536"/>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kumimoji="1" lang="ja-JP" altLang="en-US" dirty="0"/>
          </a:p>
        </p:txBody>
      </p:sp>
      <p:cxnSp>
        <p:nvCxnSpPr>
          <p:cNvPr id="32" name="カギ線コネクタ 31"/>
          <p:cNvCxnSpPr>
            <a:stCxn id="15" idx="3"/>
            <a:endCxn id="20" idx="0"/>
          </p:cNvCxnSpPr>
          <p:nvPr/>
        </p:nvCxnSpPr>
        <p:spPr>
          <a:xfrm flipH="1">
            <a:off x="4912255" y="3777608"/>
            <a:ext cx="1306311" cy="668531"/>
          </a:xfrm>
          <a:prstGeom prst="bentConnector4">
            <a:avLst>
              <a:gd name="adj1" fmla="val -17500"/>
              <a:gd name="adj2" fmla="val 7291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056228" y="1340768"/>
            <a:ext cx="2235852" cy="369332"/>
          </a:xfrm>
          <a:prstGeom prst="rect">
            <a:avLst/>
          </a:prstGeom>
          <a:noFill/>
        </p:spPr>
        <p:txBody>
          <a:bodyPr wrap="square" rtlCol="0">
            <a:spAutoFit/>
          </a:bodyPr>
          <a:lstStyle/>
          <a:p>
            <a:r>
              <a:rPr kumimoji="1" lang="en-US" altLang="ja-JP" dirty="0" smtClean="0"/>
              <a:t>No</a:t>
            </a:r>
            <a:r>
              <a:rPr kumimoji="1" lang="ja-JP" altLang="en-US" dirty="0" smtClean="0"/>
              <a:t>（</a:t>
            </a:r>
            <a:r>
              <a:rPr lang="en-US" altLang="ja-JP" dirty="0" smtClean="0"/>
              <a:t>not concluded</a:t>
            </a:r>
            <a:r>
              <a:rPr kumimoji="1" lang="ja-JP" altLang="en-US" dirty="0" smtClean="0"/>
              <a:t>）</a:t>
            </a:r>
            <a:endParaRPr kumimoji="1" lang="ja-JP" altLang="en-US" dirty="0"/>
          </a:p>
        </p:txBody>
      </p:sp>
      <p:sp>
        <p:nvSpPr>
          <p:cNvPr id="34" name="正方形/長方形 33"/>
          <p:cNvSpPr/>
          <p:nvPr/>
        </p:nvSpPr>
        <p:spPr>
          <a:xfrm>
            <a:off x="3056228" y="2132856"/>
            <a:ext cx="2509182" cy="369332"/>
          </a:xfrm>
          <a:prstGeom prst="rect">
            <a:avLst/>
          </a:prstGeom>
        </p:spPr>
        <p:txBody>
          <a:bodyPr wrap="square">
            <a:spAutoFit/>
          </a:bodyPr>
          <a:lstStyle/>
          <a:p>
            <a:r>
              <a:rPr lang="en-US" altLang="ja-JP" dirty="0" smtClean="0"/>
              <a:t>No</a:t>
            </a:r>
            <a:r>
              <a:rPr lang="ja-JP" altLang="en-US" dirty="0" smtClean="0"/>
              <a:t>（</a:t>
            </a:r>
            <a:r>
              <a:rPr lang="en-US" altLang="ja-JP" dirty="0" smtClean="0"/>
              <a:t>invalid/avoidable</a:t>
            </a:r>
            <a:r>
              <a:rPr lang="ja-JP" altLang="en-US" dirty="0" smtClean="0"/>
              <a:t>）</a:t>
            </a:r>
            <a:endParaRPr lang="ja-JP" altLang="en-US" dirty="0"/>
          </a:p>
        </p:txBody>
      </p:sp>
      <p:sp>
        <p:nvSpPr>
          <p:cNvPr id="35" name="正方形/長方形 34"/>
          <p:cNvSpPr/>
          <p:nvPr/>
        </p:nvSpPr>
        <p:spPr>
          <a:xfrm>
            <a:off x="2771800" y="3356992"/>
            <a:ext cx="1939611" cy="369332"/>
          </a:xfrm>
          <a:prstGeom prst="rect">
            <a:avLst/>
          </a:prstGeom>
        </p:spPr>
        <p:txBody>
          <a:bodyPr wrap="square">
            <a:spAutoFit/>
          </a:bodyPr>
          <a:lstStyle/>
          <a:p>
            <a:r>
              <a:rPr lang="en-US" altLang="ja-JP" dirty="0" smtClean="0"/>
              <a:t>No</a:t>
            </a:r>
            <a:endParaRPr lang="ja-JP" altLang="en-US" dirty="0"/>
          </a:p>
        </p:txBody>
      </p:sp>
      <p:sp>
        <p:nvSpPr>
          <p:cNvPr id="36" name="テキスト ボックス 35"/>
          <p:cNvSpPr txBox="1"/>
          <p:nvPr/>
        </p:nvSpPr>
        <p:spPr>
          <a:xfrm>
            <a:off x="4968044" y="3203684"/>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37" name="テキスト ボックス 36"/>
          <p:cNvSpPr txBox="1"/>
          <p:nvPr/>
        </p:nvSpPr>
        <p:spPr>
          <a:xfrm>
            <a:off x="4968044" y="5075892"/>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38" name="正方形/長方形 37"/>
          <p:cNvSpPr/>
          <p:nvPr/>
        </p:nvSpPr>
        <p:spPr>
          <a:xfrm>
            <a:off x="2267744" y="4211796"/>
            <a:ext cx="2520280" cy="369332"/>
          </a:xfrm>
          <a:prstGeom prst="rect">
            <a:avLst/>
          </a:prstGeom>
        </p:spPr>
        <p:txBody>
          <a:bodyPr wrap="square">
            <a:spAutoFit/>
          </a:bodyPr>
          <a:lstStyle/>
          <a:p>
            <a:r>
              <a:rPr lang="en-US" altLang="ja-JP" dirty="0" smtClean="0"/>
              <a:t>No</a:t>
            </a:r>
            <a:r>
              <a:rPr lang="ja-JP" altLang="en-US" dirty="0" smtClean="0"/>
              <a:t>（</a:t>
            </a:r>
            <a:r>
              <a:rPr lang="en-US" altLang="ja-JP" dirty="0" smtClean="0"/>
              <a:t>non performance</a:t>
            </a:r>
            <a:r>
              <a:rPr lang="ja-JP" altLang="en-US" dirty="0" smtClean="0"/>
              <a:t>）</a:t>
            </a:r>
            <a:endParaRPr lang="ja-JP" altLang="en-US" dirty="0"/>
          </a:p>
        </p:txBody>
      </p:sp>
      <p:sp>
        <p:nvSpPr>
          <p:cNvPr id="39" name="正方形/長方形 38"/>
          <p:cNvSpPr/>
          <p:nvPr/>
        </p:nvSpPr>
        <p:spPr>
          <a:xfrm>
            <a:off x="6060642" y="3429000"/>
            <a:ext cx="455574" cy="369332"/>
          </a:xfrm>
          <a:prstGeom prst="rect">
            <a:avLst/>
          </a:prstGeom>
        </p:spPr>
        <p:txBody>
          <a:bodyPr wrap="none">
            <a:spAutoFit/>
          </a:bodyPr>
          <a:lstStyle/>
          <a:p>
            <a:r>
              <a:rPr lang="en-US" altLang="ja-JP" dirty="0"/>
              <a:t>No</a:t>
            </a:r>
            <a:endParaRPr lang="ja-JP" altLang="en-US" dirty="0"/>
          </a:p>
        </p:txBody>
      </p:sp>
      <p:sp>
        <p:nvSpPr>
          <p:cNvPr id="40" name="テキスト ボックス 39"/>
          <p:cNvSpPr txBox="1"/>
          <p:nvPr/>
        </p:nvSpPr>
        <p:spPr>
          <a:xfrm>
            <a:off x="1871700" y="1979548"/>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1" name="正方形/長方形 40"/>
          <p:cNvSpPr/>
          <p:nvPr/>
        </p:nvSpPr>
        <p:spPr>
          <a:xfrm>
            <a:off x="5954854" y="4355812"/>
            <a:ext cx="489354" cy="369332"/>
          </a:xfrm>
          <a:prstGeom prst="rect">
            <a:avLst/>
          </a:prstGeom>
        </p:spPr>
        <p:txBody>
          <a:bodyPr wrap="square">
            <a:spAutoFit/>
          </a:bodyPr>
          <a:lstStyle/>
          <a:p>
            <a:r>
              <a:rPr lang="en-US" altLang="ja-JP" dirty="0" smtClean="0"/>
              <a:t>No</a:t>
            </a:r>
            <a:endParaRPr lang="ja-JP" altLang="en-US" dirty="0"/>
          </a:p>
        </p:txBody>
      </p:sp>
      <p:sp>
        <p:nvSpPr>
          <p:cNvPr id="42" name="フローチャート : 端子 41"/>
          <p:cNvSpPr/>
          <p:nvPr/>
        </p:nvSpPr>
        <p:spPr>
          <a:xfrm>
            <a:off x="436245" y="908720"/>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smtClean="0"/>
              <a:t>Start</a:t>
            </a:r>
            <a:endParaRPr kumimoji="1" lang="ja-JP" altLang="en-US" dirty="0"/>
          </a:p>
        </p:txBody>
      </p:sp>
      <p:sp>
        <p:nvSpPr>
          <p:cNvPr id="43" name="テキスト ボックス 42"/>
          <p:cNvSpPr txBox="1"/>
          <p:nvPr/>
        </p:nvSpPr>
        <p:spPr>
          <a:xfrm>
            <a:off x="2195736" y="2833191"/>
            <a:ext cx="2523884" cy="338554"/>
          </a:xfrm>
          <a:prstGeom prst="rect">
            <a:avLst/>
          </a:prstGeom>
          <a:noFill/>
        </p:spPr>
        <p:txBody>
          <a:bodyPr wrap="square" rtlCol="0">
            <a:spAutoFit/>
          </a:bodyPr>
          <a:lstStyle/>
          <a:p>
            <a:r>
              <a:rPr kumimoji="1" lang="ja-JP" altLang="en-US" sz="1600" dirty="0" smtClean="0"/>
              <a:t>（</a:t>
            </a:r>
            <a:r>
              <a:rPr kumimoji="1" lang="en-US" altLang="ja-JP" sz="1600" dirty="0" smtClean="0"/>
              <a:t>Continued</a:t>
            </a:r>
            <a:r>
              <a:rPr kumimoji="1" lang="ja-JP" altLang="en-US" sz="1600" dirty="0" smtClean="0"/>
              <a:t>）</a:t>
            </a:r>
            <a:endParaRPr kumimoji="1" lang="ja-JP" altLang="en-US" sz="1600" dirty="0"/>
          </a:p>
        </p:txBody>
      </p:sp>
      <p:sp>
        <p:nvSpPr>
          <p:cNvPr id="44" name="フッター プレースホルダー 43"/>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230300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50"/>
                                        <p:tgtEl>
                                          <p:spTgt spid="3"/>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25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1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250"/>
                                        <p:tgtEl>
                                          <p:spTgt spid="10"/>
                                        </p:tgtEl>
                                      </p:cBhvr>
                                    </p:animEffect>
                                  </p:childTnLst>
                                </p:cTn>
                              </p:par>
                            </p:childTnLst>
                          </p:cTn>
                        </p:par>
                        <p:par>
                          <p:cTn id="53" fill="hold">
                            <p:stCondLst>
                              <p:cond delay="175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250"/>
                                        <p:tgtEl>
                                          <p:spTgt spid="11"/>
                                        </p:tgtEl>
                                      </p:cBhvr>
                                    </p:animEffect>
                                  </p:childTnLst>
                                </p:cTn>
                              </p:par>
                            </p:childTnLst>
                          </p:cTn>
                        </p:par>
                        <p:par>
                          <p:cTn id="57" fill="hold">
                            <p:stCondLst>
                              <p:cond delay="2000"/>
                            </p:stCondLst>
                            <p:childTnLst>
                              <p:par>
                                <p:cTn id="58" presetID="22" presetClass="entr" presetSubtype="8"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250"/>
                                        <p:tgtEl>
                                          <p:spTgt spid="12"/>
                                        </p:tgtEl>
                                      </p:cBhvr>
                                    </p:animEffect>
                                  </p:childTnLst>
                                </p:cTn>
                              </p:par>
                            </p:childTnLst>
                          </p:cTn>
                        </p:par>
                        <p:par>
                          <p:cTn id="61" fill="hold">
                            <p:stCondLst>
                              <p:cond delay="2250"/>
                            </p:stCondLst>
                            <p:childTnLst>
                              <p:par>
                                <p:cTn id="62" presetID="22"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par>
                          <p:cTn id="65" fill="hold">
                            <p:stCondLst>
                              <p:cond delay="2750"/>
                            </p:stCondLst>
                            <p:childTnLst>
                              <p:par>
                                <p:cTn id="66" presetID="22" presetClass="entr" presetSubtype="8"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par>
                          <p:cTn id="69" fill="hold">
                            <p:stCondLst>
                              <p:cond delay="3250"/>
                            </p:stCondLst>
                            <p:childTnLst>
                              <p:par>
                                <p:cTn id="70" presetID="22" presetClass="entr" presetSubtype="8"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ipe(left)">
                                      <p:cBhvr>
                                        <p:cTn id="76" dur="500"/>
                                        <p:tgtEl>
                                          <p:spTgt spid="15"/>
                                        </p:tgtEl>
                                      </p:cBhvr>
                                    </p:animEffect>
                                  </p:childTnLst>
                                </p:cTn>
                              </p:par>
                            </p:childTnLst>
                          </p:cTn>
                        </p:par>
                        <p:par>
                          <p:cTn id="77" fill="hold">
                            <p:stCondLst>
                              <p:cond delay="4250"/>
                            </p:stCondLst>
                            <p:childTnLst>
                              <p:par>
                                <p:cTn id="78" presetID="22" presetClass="entr" presetSubtype="8"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4750"/>
                            </p:stCondLst>
                            <p:childTnLst>
                              <p:par>
                                <p:cTn id="82" presetID="22" presetClass="entr" presetSubtype="2"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right)">
                                      <p:cBhvr>
                                        <p:cTn id="84" dur="500"/>
                                        <p:tgtEl>
                                          <p:spTgt spid="16"/>
                                        </p:tgtEl>
                                      </p:cBhvr>
                                    </p:animEffect>
                                  </p:childTnLst>
                                </p:cTn>
                              </p:par>
                            </p:childTnLst>
                          </p:cTn>
                        </p:par>
                        <p:par>
                          <p:cTn id="85" fill="hold">
                            <p:stCondLst>
                              <p:cond delay="5250"/>
                            </p:stCondLst>
                            <p:childTnLst>
                              <p:par>
                                <p:cTn id="86" presetID="22" presetClass="entr" presetSubtype="2"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right)">
                                      <p:cBhvr>
                                        <p:cTn id="88" dur="500"/>
                                        <p:tgtEl>
                                          <p:spTgt spid="43"/>
                                        </p:tgtEl>
                                      </p:cBhvr>
                                    </p:animEffect>
                                  </p:childTnLst>
                                </p:cTn>
                              </p:par>
                            </p:childTnLst>
                          </p:cTn>
                        </p:par>
                        <p:par>
                          <p:cTn id="89" fill="hold">
                            <p:stCondLst>
                              <p:cond delay="5750"/>
                            </p:stCondLst>
                            <p:childTnLst>
                              <p:par>
                                <p:cTn id="90" presetID="22" presetClass="entr" presetSubtype="8"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wipe(left)">
                                      <p:cBhvr>
                                        <p:cTn id="92" dur="500"/>
                                        <p:tgtEl>
                                          <p:spTgt spid="39"/>
                                        </p:tgtEl>
                                      </p:cBhvr>
                                    </p:animEffect>
                                  </p:childTnLst>
                                </p:cTn>
                              </p:par>
                            </p:childTnLst>
                          </p:cTn>
                        </p:par>
                        <p:par>
                          <p:cTn id="93" fill="hold">
                            <p:stCondLst>
                              <p:cond delay="6250"/>
                            </p:stCondLst>
                            <p:childTnLst>
                              <p:par>
                                <p:cTn id="94" presetID="22" presetClass="entr" presetSubtype="1" fill="hold"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up)">
                                      <p:cBhvr>
                                        <p:cTn id="96" dur="500"/>
                                        <p:tgtEl>
                                          <p:spTgt spid="32"/>
                                        </p:tgtEl>
                                      </p:cBhvr>
                                    </p:animEffect>
                                  </p:childTnLst>
                                </p:cTn>
                              </p:par>
                            </p:childTnLst>
                          </p:cTn>
                        </p:par>
                        <p:par>
                          <p:cTn id="97" fill="hold">
                            <p:stCondLst>
                              <p:cond delay="6750"/>
                            </p:stCondLst>
                            <p:childTnLst>
                              <p:par>
                                <p:cTn id="98" presetID="22" presetClass="entr" presetSubtype="1" fill="hold" nodeType="after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up)">
                                      <p:cBhvr>
                                        <p:cTn id="100" dur="250"/>
                                        <p:tgtEl>
                                          <p:spTgt spid="17"/>
                                        </p:tgtEl>
                                      </p:cBhvr>
                                    </p:animEffect>
                                  </p:childTnLst>
                                </p:cTn>
                              </p:par>
                            </p:childTnLst>
                          </p:cTn>
                        </p:par>
                        <p:par>
                          <p:cTn id="101" fill="hold">
                            <p:stCondLst>
                              <p:cond delay="70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7500"/>
                            </p:stCondLst>
                            <p:childTnLst>
                              <p:par>
                                <p:cTn id="106" presetID="22" presetClass="entr" presetSubtype="8" fill="hold" grpId="0" nodeType="after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wipe(left)">
                                      <p:cBhvr>
                                        <p:cTn id="108" dur="500"/>
                                        <p:tgtEl>
                                          <p:spTgt spid="38"/>
                                        </p:tgtEl>
                                      </p:cBhvr>
                                    </p:animEffect>
                                  </p:childTnLst>
                                </p:cTn>
                              </p:par>
                            </p:childTnLst>
                          </p:cTn>
                        </p:par>
                        <p:par>
                          <p:cTn id="109" fill="hold">
                            <p:stCondLst>
                              <p:cond delay="8000"/>
                            </p:stCondLst>
                            <p:childTnLst>
                              <p:par>
                                <p:cTn id="110" presetID="22" presetClass="entr" presetSubtype="8" fill="hold" nodeType="after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wipe(left)">
                                      <p:cBhvr>
                                        <p:cTn id="112" dur="500"/>
                                        <p:tgtEl>
                                          <p:spTgt spid="19"/>
                                        </p:tgtEl>
                                      </p:cBhvr>
                                    </p:animEffect>
                                  </p:childTnLst>
                                </p:cTn>
                              </p:par>
                            </p:childTnLst>
                          </p:cTn>
                        </p:par>
                        <p:par>
                          <p:cTn id="113" fill="hold">
                            <p:stCondLst>
                              <p:cond delay="8500"/>
                            </p:stCondLst>
                            <p:childTnLst>
                              <p:par>
                                <p:cTn id="114" presetID="22" presetClass="entr" presetSubtype="8" fill="hold" grpId="0" nodeType="after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wipe(left)">
                                      <p:cBhvr>
                                        <p:cTn id="116" dur="500"/>
                                        <p:tgtEl>
                                          <p:spTgt spid="20"/>
                                        </p:tgtEl>
                                      </p:cBhvr>
                                    </p:animEffect>
                                  </p:childTnLst>
                                </p:cTn>
                              </p:par>
                            </p:childTnLst>
                          </p:cTn>
                        </p:par>
                        <p:par>
                          <p:cTn id="117" fill="hold">
                            <p:stCondLst>
                              <p:cond delay="9000"/>
                            </p:stCondLst>
                            <p:childTnLst>
                              <p:par>
                                <p:cTn id="118" presetID="22" presetClass="entr" presetSubtype="1" fill="hold"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up)">
                                      <p:cBhvr>
                                        <p:cTn id="120" dur="250"/>
                                        <p:tgtEl>
                                          <p:spTgt spid="21"/>
                                        </p:tgtEl>
                                      </p:cBhvr>
                                    </p:animEffect>
                                  </p:childTnLst>
                                </p:cTn>
                              </p:par>
                            </p:childTnLst>
                          </p:cTn>
                        </p:par>
                        <p:par>
                          <p:cTn id="121" fill="hold">
                            <p:stCondLst>
                              <p:cond delay="9250"/>
                            </p:stCondLst>
                            <p:childTnLst>
                              <p:par>
                                <p:cTn id="122" presetID="2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left)">
                                      <p:cBhvr>
                                        <p:cTn id="124" dur="250"/>
                                        <p:tgtEl>
                                          <p:spTgt spid="22"/>
                                        </p:tgtEl>
                                      </p:cBhvr>
                                    </p:animEffect>
                                  </p:childTnLst>
                                </p:cTn>
                              </p:par>
                            </p:childTnLst>
                          </p:cTn>
                        </p:par>
                        <p:par>
                          <p:cTn id="125" fill="hold">
                            <p:stCondLst>
                              <p:cond delay="9500"/>
                            </p:stCondLst>
                            <p:childTnLst>
                              <p:par>
                                <p:cTn id="126" presetID="22" presetClass="entr" presetSubtype="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wipe(left)">
                                      <p:cBhvr>
                                        <p:cTn id="128" dur="500"/>
                                        <p:tgtEl>
                                          <p:spTgt spid="37"/>
                                        </p:tgtEl>
                                      </p:cBhvr>
                                    </p:animEffect>
                                  </p:childTnLst>
                                </p:cTn>
                              </p:par>
                            </p:childTnLst>
                          </p:cTn>
                        </p:par>
                        <p:par>
                          <p:cTn id="129" fill="hold">
                            <p:stCondLst>
                              <p:cond delay="10000"/>
                            </p:stCondLst>
                            <p:childTnLst>
                              <p:par>
                                <p:cTn id="130" presetID="22" presetClass="entr" presetSubtype="2" fill="hold" nodeType="after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wipe(right)">
                                      <p:cBhvr>
                                        <p:cTn id="132" dur="500"/>
                                        <p:tgtEl>
                                          <p:spTgt spid="23"/>
                                        </p:tgtEl>
                                      </p:cBhvr>
                                    </p:animEffect>
                                  </p:childTnLst>
                                </p:cTn>
                              </p:par>
                            </p:childTnLst>
                          </p:cTn>
                        </p:par>
                        <p:par>
                          <p:cTn id="133" fill="hold">
                            <p:stCondLst>
                              <p:cond delay="10500"/>
                            </p:stCondLst>
                            <p:childTnLst>
                              <p:par>
                                <p:cTn id="134" presetID="22" presetClass="entr" presetSubtype="8"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Effect transition="in" filter="wipe(left)">
                                      <p:cBhvr>
                                        <p:cTn id="136" dur="500"/>
                                        <p:tgtEl>
                                          <p:spTgt spid="41"/>
                                        </p:tgtEl>
                                      </p:cBhvr>
                                    </p:animEffect>
                                  </p:childTnLst>
                                </p:cTn>
                              </p:par>
                            </p:childTnLst>
                          </p:cTn>
                        </p:par>
                        <p:par>
                          <p:cTn id="137" fill="hold">
                            <p:stCondLst>
                              <p:cond delay="11000"/>
                            </p:stCondLst>
                            <p:childTnLst>
                              <p:par>
                                <p:cTn id="138" presetID="22" presetClass="entr" presetSubtype="8" fill="hold" nodeType="after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wipe(left)">
                                      <p:cBhvr>
                                        <p:cTn id="140" dur="500"/>
                                        <p:tgtEl>
                                          <p:spTgt spid="24"/>
                                        </p:tgtEl>
                                      </p:cBhvr>
                                    </p:animEffect>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25"/>
                                        </p:tgtEl>
                                        <p:attrNameLst>
                                          <p:attrName>style.visibility</p:attrName>
                                        </p:attrNameLst>
                                      </p:cBhvr>
                                      <p:to>
                                        <p:strVal val="visible"/>
                                      </p:to>
                                    </p:set>
                                    <p:animEffect transition="in" filter="wipe(left)">
                                      <p:cBhvr>
                                        <p:cTn id="144" dur="500"/>
                                        <p:tgtEl>
                                          <p:spTgt spid="25"/>
                                        </p:tgtEl>
                                      </p:cBhvr>
                                    </p:animEffect>
                                  </p:childTnLst>
                                </p:cTn>
                              </p:par>
                            </p:childTnLst>
                          </p:cTn>
                        </p:par>
                        <p:par>
                          <p:cTn id="145" fill="hold">
                            <p:stCondLst>
                              <p:cond delay="12000"/>
                            </p:stCondLst>
                            <p:childTnLst>
                              <p:par>
                                <p:cTn id="146" presetID="22" presetClass="entr" presetSubtype="8" fill="hold" nodeType="after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wipe(left)">
                                      <p:cBhvr>
                                        <p:cTn id="148" dur="500"/>
                                        <p:tgtEl>
                                          <p:spTgt spid="26"/>
                                        </p:tgtEl>
                                      </p:cBhvr>
                                    </p:animEffect>
                                  </p:childTnLst>
                                </p:cTn>
                              </p:par>
                            </p:childTnLst>
                          </p:cTn>
                        </p:par>
                        <p:par>
                          <p:cTn id="149" fill="hold">
                            <p:stCondLst>
                              <p:cond delay="12500"/>
                            </p:stCondLst>
                            <p:childTnLst>
                              <p:par>
                                <p:cTn id="150" presetID="22" presetClass="entr" presetSubtype="8"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left)">
                                      <p:cBhvr>
                                        <p:cTn id="152" dur="500"/>
                                        <p:tgtEl>
                                          <p:spTgt spid="27"/>
                                        </p:tgtEl>
                                      </p:cBhvr>
                                    </p:animEffect>
                                  </p:childTnLst>
                                </p:cTn>
                              </p:par>
                            </p:childTnLst>
                          </p:cTn>
                        </p:par>
                        <p:par>
                          <p:cTn id="153" fill="hold">
                            <p:stCondLst>
                              <p:cond delay="13000"/>
                            </p:stCondLst>
                            <p:childTnLst>
                              <p:par>
                                <p:cTn id="154" presetID="22" presetClass="entr" presetSubtype="8" fill="hold" nodeType="after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wipe(left)">
                                      <p:cBhvr>
                                        <p:cTn id="156" dur="500"/>
                                        <p:tgtEl>
                                          <p:spTgt spid="28"/>
                                        </p:tgtEl>
                                      </p:cBhvr>
                                    </p:animEffect>
                                  </p:childTnLst>
                                </p:cTn>
                              </p:par>
                            </p:childTnLst>
                          </p:cTn>
                        </p:par>
                        <p:par>
                          <p:cTn id="157" fill="hold">
                            <p:stCondLst>
                              <p:cond delay="13500"/>
                            </p:stCondLst>
                            <p:childTnLst>
                              <p:par>
                                <p:cTn id="158" presetID="22" presetClass="entr" presetSubtype="8" fill="hold" grpId="0" nodeType="afterEffect">
                                  <p:stCondLst>
                                    <p:cond delay="0"/>
                                  </p:stCondLst>
                                  <p:childTnLst>
                                    <p:set>
                                      <p:cBhvr>
                                        <p:cTn id="159" dur="1" fill="hold">
                                          <p:stCondLst>
                                            <p:cond delay="0"/>
                                          </p:stCondLst>
                                        </p:cTn>
                                        <p:tgtEl>
                                          <p:spTgt spid="29"/>
                                        </p:tgtEl>
                                        <p:attrNameLst>
                                          <p:attrName>style.visibility</p:attrName>
                                        </p:attrNameLst>
                                      </p:cBhvr>
                                      <p:to>
                                        <p:strVal val="visible"/>
                                      </p:to>
                                    </p:set>
                                    <p:animEffect transition="in" filter="wipe(left)">
                                      <p:cBhvr>
                                        <p:cTn id="160" dur="500"/>
                                        <p:tgtEl>
                                          <p:spTgt spid="29"/>
                                        </p:tgtEl>
                                      </p:cBhvr>
                                    </p:animEffect>
                                  </p:childTnLst>
                                </p:cTn>
                              </p:par>
                            </p:childTnLst>
                          </p:cTn>
                        </p:par>
                        <p:par>
                          <p:cTn id="161" fill="hold">
                            <p:stCondLst>
                              <p:cond delay="14000"/>
                            </p:stCondLst>
                            <p:childTnLst>
                              <p:par>
                                <p:cTn id="162" presetID="22" presetClass="entr" presetSubtype="1" fill="hold" nodeType="afterEffect">
                                  <p:stCondLst>
                                    <p:cond delay="0"/>
                                  </p:stCondLst>
                                  <p:childTnLst>
                                    <p:set>
                                      <p:cBhvr>
                                        <p:cTn id="163" dur="1" fill="hold">
                                          <p:stCondLst>
                                            <p:cond delay="0"/>
                                          </p:stCondLst>
                                        </p:cTn>
                                        <p:tgtEl>
                                          <p:spTgt spid="30"/>
                                        </p:tgtEl>
                                        <p:attrNameLst>
                                          <p:attrName>style.visibility</p:attrName>
                                        </p:attrNameLst>
                                      </p:cBhvr>
                                      <p:to>
                                        <p:strVal val="visible"/>
                                      </p:to>
                                    </p:set>
                                    <p:animEffect transition="in" filter="wipe(up)">
                                      <p:cBhvr>
                                        <p:cTn id="164" dur="500"/>
                                        <p:tgtEl>
                                          <p:spTgt spid="30"/>
                                        </p:tgtEl>
                                      </p:cBhvr>
                                    </p:animEffect>
                                  </p:childTnLst>
                                </p:cTn>
                              </p:par>
                            </p:childTnLst>
                          </p:cTn>
                        </p:par>
                        <p:par>
                          <p:cTn id="165" fill="hold">
                            <p:stCondLst>
                              <p:cond delay="14500"/>
                            </p:stCondLst>
                            <p:childTnLst>
                              <p:par>
                                <p:cTn id="166" presetID="22" presetClass="entr" presetSubtype="8" fill="hold" grpId="0" nodeType="after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wipe(left)">
                                      <p:cBhvr>
                                        <p:cTn id="1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3" grpId="0" animBg="1"/>
      <p:bldP spid="15" grpId="0" animBg="1"/>
      <p:bldP spid="18" grpId="0" animBg="1"/>
      <p:bldP spid="20" grpId="0" animBg="1"/>
      <p:bldP spid="22" grpId="0" animBg="1"/>
      <p:bldP spid="25" grpId="0" animBg="1"/>
      <p:bldP spid="27" grpId="0" animBg="1"/>
      <p:bldP spid="29" grpId="0" animBg="1"/>
      <p:bldP spid="31" grpId="0" animBg="1"/>
      <p:bldP spid="33" grpId="0"/>
      <p:bldP spid="34" grpId="0"/>
      <p:bldP spid="35" grpId="0"/>
      <p:bldP spid="36" grpId="0"/>
      <p:bldP spid="37" grpId="0"/>
      <p:bldP spid="38" grpId="0"/>
      <p:bldP spid="39" grpId="0"/>
      <p:bldP spid="40" grpId="0"/>
      <p:bldP spid="41" grpId="0"/>
      <p:bldP spid="42" grpId="0" animBg="1"/>
      <p:bldP spid="4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normAutofit fontScale="90000"/>
          </a:bodyPr>
          <a:lstStyle/>
          <a:p>
            <a:pPr eaLnBrk="1" hangingPunct="1"/>
            <a:r>
              <a:rPr lang="en-US" altLang="ja-JP" dirty="0" smtClean="0"/>
              <a:t>Condition of the validity of Contract</a:t>
            </a:r>
          </a:p>
        </p:txBody>
      </p:sp>
      <p:sp>
        <p:nvSpPr>
          <p:cNvPr id="98308" name="Rectangle 3"/>
          <p:cNvSpPr>
            <a:spLocks noGrp="1" noChangeArrowheads="1"/>
          </p:cNvSpPr>
          <p:nvPr>
            <p:ph idx="1"/>
          </p:nvPr>
        </p:nvSpPr>
        <p:spPr>
          <a:xfrm>
            <a:off x="838200" y="1916832"/>
            <a:ext cx="7504113" cy="4114800"/>
          </a:xfrm>
        </p:spPr>
        <p:txBody>
          <a:bodyPr>
            <a:normAutofit lnSpcReduction="10000"/>
          </a:bodyPr>
          <a:lstStyle/>
          <a:p>
            <a:pPr eaLnBrk="1" hangingPunct="1"/>
            <a:r>
              <a:rPr lang="en-US" altLang="ja-JP" dirty="0" smtClean="0"/>
              <a:t>The contract is valid if </a:t>
            </a:r>
          </a:p>
          <a:p>
            <a:pPr lvl="1" eaLnBrk="1" hangingPunct="1"/>
            <a:r>
              <a:rPr lang="en-US" altLang="ja-JP" dirty="0" smtClean="0"/>
              <a:t>the parties of contract concluded it </a:t>
            </a:r>
          </a:p>
          <a:p>
            <a:pPr lvl="2" eaLnBrk="1" hangingPunct="1"/>
            <a:r>
              <a:rPr lang="en-US" altLang="ja-JP" dirty="0" smtClean="0"/>
              <a:t>a) with legal capacity or with sufficient authority and </a:t>
            </a:r>
          </a:p>
          <a:p>
            <a:pPr lvl="2" eaLnBrk="1" hangingPunct="1"/>
            <a:r>
              <a:rPr lang="en-US" altLang="ja-JP" dirty="0" smtClean="0"/>
              <a:t>b) the representation of will is consistent with its internal will,</a:t>
            </a:r>
          </a:p>
          <a:p>
            <a:pPr lvl="2" eaLnBrk="1" hangingPunct="1"/>
            <a:r>
              <a:rPr lang="en-US" altLang="ja-JP" dirty="0" smtClean="0"/>
              <a:t>c) without unfair intervention to their decision making process and </a:t>
            </a:r>
          </a:p>
          <a:p>
            <a:pPr lvl="2" eaLnBrk="1" hangingPunct="1"/>
            <a:r>
              <a:rPr lang="en-US" altLang="ja-JP" dirty="0" smtClean="0"/>
              <a:t>d) the contents conform to the public order.</a:t>
            </a:r>
          </a:p>
        </p:txBody>
      </p:sp>
      <p:sp>
        <p:nvSpPr>
          <p:cNvPr id="10137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D5774A6-D638-4778-8A2B-2A3DE669AB6A}" type="slidenum">
              <a:rPr kumimoji="0" lang="ja-JP" altLang="en-US" smtClean="0"/>
              <a:pPr eaLnBrk="1" hangingPunct="1"/>
              <a:t>119</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8308">
                                            <p:txEl>
                                              <p:pRg st="2" end="2"/>
                                            </p:txEl>
                                          </p:spTgt>
                                        </p:tgtEl>
                                        <p:attrNameLst>
                                          <p:attrName>style.visibility</p:attrName>
                                        </p:attrNameLst>
                                      </p:cBhvr>
                                      <p:to>
                                        <p:strVal val="visible"/>
                                      </p:to>
                                    </p:set>
                                    <p:anim calcmode="lin" valueType="num">
                                      <p:cBhvr additive="base">
                                        <p:cTn id="7" dur="500" fill="hold"/>
                                        <p:tgtEl>
                                          <p:spTgt spid="9830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8308">
                                            <p:txEl>
                                              <p:pRg st="3" end="3"/>
                                            </p:txEl>
                                          </p:spTgt>
                                        </p:tgtEl>
                                        <p:attrNameLst>
                                          <p:attrName>style.visibility</p:attrName>
                                        </p:attrNameLst>
                                      </p:cBhvr>
                                      <p:to>
                                        <p:strVal val="visible"/>
                                      </p:to>
                                    </p:set>
                                    <p:anim calcmode="lin" valueType="num">
                                      <p:cBhvr additive="base">
                                        <p:cTn id="13" dur="500" fill="hold"/>
                                        <p:tgtEl>
                                          <p:spTgt spid="9830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8308">
                                            <p:txEl>
                                              <p:pRg st="4" end="4"/>
                                            </p:txEl>
                                          </p:spTgt>
                                        </p:tgtEl>
                                        <p:attrNameLst>
                                          <p:attrName>style.visibility</p:attrName>
                                        </p:attrNameLst>
                                      </p:cBhvr>
                                      <p:to>
                                        <p:strVal val="visible"/>
                                      </p:to>
                                    </p:set>
                                    <p:anim calcmode="lin" valueType="num">
                                      <p:cBhvr additive="base">
                                        <p:cTn id="19" dur="500" fill="hold"/>
                                        <p:tgtEl>
                                          <p:spTgt spid="9830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08">
                                            <p:txEl>
                                              <p:pRg st="5" end="5"/>
                                            </p:txEl>
                                          </p:spTgt>
                                        </p:tgtEl>
                                        <p:attrNameLst>
                                          <p:attrName>style.visibility</p:attrName>
                                        </p:attrNameLst>
                                      </p:cBhvr>
                                      <p:to>
                                        <p:strVal val="visible"/>
                                      </p:to>
                                    </p:set>
                                    <p:anim calcmode="lin" valueType="num">
                                      <p:cBhvr additive="base">
                                        <p:cTn id="25" dur="500" fill="hold"/>
                                        <p:tgtEl>
                                          <p:spTgt spid="9830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830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rmAutofit/>
          </a:bodyPr>
          <a:lstStyle/>
          <a:p>
            <a:pPr eaLnBrk="1" hangingPunct="1"/>
            <a:r>
              <a:rPr lang="en-US" altLang="ja-JP" sz="4800" dirty="0" smtClean="0"/>
              <a:t>4. Evaluation</a:t>
            </a:r>
          </a:p>
        </p:txBody>
      </p:sp>
      <p:sp>
        <p:nvSpPr>
          <p:cNvPr id="11268" name="Rectangle 3"/>
          <p:cNvSpPr>
            <a:spLocks noGrp="1" noChangeArrowheads="1"/>
          </p:cNvSpPr>
          <p:nvPr>
            <p:ph idx="1"/>
          </p:nvPr>
        </p:nvSpPr>
        <p:spPr>
          <a:xfrm>
            <a:off x="897391" y="1844824"/>
            <a:ext cx="7332503" cy="4114800"/>
          </a:xfrm>
        </p:spPr>
        <p:txBody>
          <a:bodyPr>
            <a:normAutofit/>
          </a:bodyPr>
          <a:lstStyle/>
          <a:p>
            <a:pPr eaLnBrk="1" hangingPunct="1"/>
            <a:r>
              <a:rPr lang="en-US" altLang="ja-JP" dirty="0" smtClean="0">
                <a:latin typeface="Century Gothic" panose="020B0502020202020204" pitchFamily="34" charset="0"/>
              </a:rPr>
              <a:t>Mutual evaluation is necessary to master the legal way of thinking.</a:t>
            </a:r>
          </a:p>
          <a:p>
            <a:pPr lvl="1" eaLnBrk="1" hangingPunct="1"/>
            <a:r>
              <a:rPr lang="en-US" altLang="ja-JP" dirty="0" smtClean="0">
                <a:latin typeface="Century Gothic" panose="020B0502020202020204" pitchFamily="34" charset="0"/>
              </a:rPr>
              <a:t>Methods of Evaluation</a:t>
            </a:r>
          </a:p>
          <a:p>
            <a:pPr lvl="2" eaLnBrk="1" hangingPunct="1"/>
            <a:r>
              <a:rPr lang="en-US" altLang="ja-JP" dirty="0" smtClean="0">
                <a:latin typeface="Century Gothic" panose="020B0502020202020204" pitchFamily="34" charset="0"/>
              </a:rPr>
              <a:t>Exercise of cases</a:t>
            </a:r>
          </a:p>
          <a:p>
            <a:pPr lvl="2" eaLnBrk="1" hangingPunct="1"/>
            <a:r>
              <a:rPr lang="en-US" altLang="ja-JP" dirty="0" smtClean="0">
                <a:latin typeface="Century Gothic" panose="020B0502020202020204" pitchFamily="34" charset="0"/>
              </a:rPr>
              <a:t>Presentation in groups from the view point of comparative study of laws</a:t>
            </a:r>
          </a:p>
          <a:p>
            <a:pPr lvl="1" eaLnBrk="1" hangingPunct="1"/>
            <a:r>
              <a:rPr lang="en-US" altLang="ja-JP" dirty="0" smtClean="0">
                <a:latin typeface="Century Gothic" panose="020B0502020202020204" pitchFamily="34" charset="0"/>
              </a:rPr>
              <a:t>Exercise 1: sample and the most difficult exercise</a:t>
            </a:r>
          </a:p>
        </p:txBody>
      </p:sp>
      <p:sp>
        <p:nvSpPr>
          <p:cNvPr id="1331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72CB0D3-32A0-4A4E-B11E-C2841E1021E5}" type="slidenum">
              <a:rPr kumimoji="0" lang="ja-JP" altLang="en-US" smtClean="0"/>
              <a:pPr eaLnBrk="1" hangingPunct="1"/>
              <a:t>12</a:t>
            </a:fld>
            <a:endParaRPr kumimoji="0" lang="en-US" altLang="ja-JP" smtClean="0"/>
          </a:p>
        </p:txBody>
      </p:sp>
      <p:graphicFrame>
        <p:nvGraphicFramePr>
          <p:cNvPr id="13317" name="Object 4"/>
          <p:cNvGraphicFramePr>
            <a:graphicFrameLocks noChangeAspect="1"/>
          </p:cNvGraphicFramePr>
          <p:nvPr>
            <p:extLst>
              <p:ext uri="{D42A27DB-BD31-4B8C-83A1-F6EECF244321}">
                <p14:modId xmlns:p14="http://schemas.microsoft.com/office/powerpoint/2010/main" val="2545276971"/>
              </p:ext>
            </p:extLst>
          </p:nvPr>
        </p:nvGraphicFramePr>
        <p:xfrm>
          <a:off x="7621339" y="3503711"/>
          <a:ext cx="1127125" cy="1941513"/>
        </p:xfrm>
        <a:graphic>
          <a:graphicData uri="http://schemas.openxmlformats.org/presentationml/2006/ole">
            <mc:AlternateContent xmlns:mc="http://schemas.openxmlformats.org/markup-compatibility/2006">
              <mc:Choice xmlns:v="urn:schemas-microsoft-com:vml" Requires="v">
                <p:oleObj spid="_x0000_s13416" name="VISIO" r:id="rId3" imgW="1124636" imgH="1942783" progId="Visio.Drawing.6">
                  <p:embed/>
                </p:oleObj>
              </mc:Choice>
              <mc:Fallback>
                <p:oleObj name="VISIO" r:id="rId3" imgW="1124636" imgH="1942783"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1339" y="3503711"/>
                        <a:ext cx="1127125" cy="194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68">
                                            <p:txEl>
                                              <p:pRg st="2" end="2"/>
                                            </p:txEl>
                                          </p:spTgt>
                                        </p:tgtEl>
                                        <p:attrNameLst>
                                          <p:attrName>style.visibility</p:attrName>
                                        </p:attrNameLst>
                                      </p:cBhvr>
                                      <p:to>
                                        <p:strVal val="visible"/>
                                      </p:to>
                                    </p:set>
                                    <p:anim calcmode="lin" valueType="num">
                                      <p:cBhvr additive="base">
                                        <p:cTn id="7" dur="5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68">
                                            <p:txEl>
                                              <p:pRg st="3" end="3"/>
                                            </p:txEl>
                                          </p:spTgt>
                                        </p:tgtEl>
                                        <p:attrNameLst>
                                          <p:attrName>style.visibility</p:attrName>
                                        </p:attrNameLst>
                                      </p:cBhvr>
                                      <p:to>
                                        <p:strVal val="visible"/>
                                      </p:to>
                                    </p:set>
                                    <p:anim calcmode="lin" valueType="num">
                                      <p:cBhvr additive="base">
                                        <p:cTn id="13" dur="500" fill="hold"/>
                                        <p:tgtEl>
                                          <p:spTgt spid="1126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normAutofit fontScale="90000"/>
          </a:bodyPr>
          <a:lstStyle/>
          <a:p>
            <a:pPr eaLnBrk="1" hangingPunct="1"/>
            <a:r>
              <a:rPr lang="en-US" altLang="ja-JP" smtClean="0"/>
              <a:t>Exclusion of the condition of validity</a:t>
            </a:r>
          </a:p>
        </p:txBody>
      </p:sp>
      <p:sp>
        <p:nvSpPr>
          <p:cNvPr id="99332" name="Rectangle 3"/>
          <p:cNvSpPr>
            <a:spLocks noGrp="1" noChangeArrowheads="1"/>
          </p:cNvSpPr>
          <p:nvPr>
            <p:ph idx="1"/>
          </p:nvPr>
        </p:nvSpPr>
        <p:spPr>
          <a:xfrm>
            <a:off x="762000" y="1844824"/>
            <a:ext cx="7772400" cy="4230688"/>
          </a:xfrm>
        </p:spPr>
        <p:txBody>
          <a:bodyPr>
            <a:normAutofit lnSpcReduction="10000"/>
          </a:bodyPr>
          <a:lstStyle/>
          <a:p>
            <a:pPr eaLnBrk="1" hangingPunct="1"/>
            <a:r>
              <a:rPr lang="en-US" altLang="ja-JP" sz="2800" b="1" dirty="0" smtClean="0"/>
              <a:t>Article 3.3</a:t>
            </a:r>
            <a:r>
              <a:rPr lang="en-US" altLang="ja-JP" sz="2800" dirty="0" smtClean="0"/>
              <a:t> of UNIDROIT Principles</a:t>
            </a:r>
            <a:br>
              <a:rPr lang="en-US" altLang="ja-JP" sz="2800" dirty="0" smtClean="0"/>
            </a:br>
            <a:r>
              <a:rPr lang="en-US" altLang="ja-JP" sz="2800" dirty="0" smtClean="0"/>
              <a:t> - Initial Impossibility</a:t>
            </a:r>
          </a:p>
          <a:p>
            <a:pPr lvl="1" eaLnBrk="1" hangingPunct="1"/>
            <a:r>
              <a:rPr lang="en-US" altLang="ja-JP" sz="2400" b="1" dirty="0" smtClean="0"/>
              <a:t>(1)</a:t>
            </a:r>
            <a:r>
              <a:rPr lang="en-US" altLang="ja-JP" sz="2400" dirty="0" smtClean="0"/>
              <a:t> The mere fact that at the time of the conclusion of the contract the performance of the obligation assumed was impossible does not affect the validity of the contract.</a:t>
            </a:r>
          </a:p>
          <a:p>
            <a:pPr lvl="1" eaLnBrk="1" hangingPunct="1"/>
            <a:r>
              <a:rPr lang="en-US" altLang="ja-JP" sz="2400" b="1" dirty="0" smtClean="0"/>
              <a:t>(2)</a:t>
            </a:r>
            <a:r>
              <a:rPr lang="en-US" altLang="ja-JP" sz="2400" dirty="0" smtClean="0"/>
              <a:t> The mere fact that at the time of the conclusion of the contract a party was not entitled to dispose of the assets to which the contract relates does not affect the validity of the contract.</a:t>
            </a:r>
          </a:p>
        </p:txBody>
      </p:sp>
      <p:sp>
        <p:nvSpPr>
          <p:cNvPr id="10240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16E059D-F3C3-43B2-9C83-49F0B48A859F}" type="slidenum">
              <a:rPr kumimoji="0" lang="ja-JP" altLang="en-US" smtClean="0"/>
              <a:pPr eaLnBrk="1" hangingPunct="1"/>
              <a:t>120</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9332">
                                            <p:txEl>
                                              <p:pRg st="1" end="1"/>
                                            </p:txEl>
                                          </p:spTgt>
                                        </p:tgtEl>
                                        <p:attrNameLst>
                                          <p:attrName>style.visibility</p:attrName>
                                        </p:attrNameLst>
                                      </p:cBhvr>
                                      <p:to>
                                        <p:strVal val="visible"/>
                                      </p:to>
                                    </p:set>
                                    <p:anim calcmode="lin" valueType="num">
                                      <p:cBhvr additive="base">
                                        <p:cTn id="7" dur="500" fill="hold"/>
                                        <p:tgtEl>
                                          <p:spTgt spid="9933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93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32">
                                            <p:txEl>
                                              <p:pRg st="2" end="2"/>
                                            </p:txEl>
                                          </p:spTgt>
                                        </p:tgtEl>
                                        <p:attrNameLst>
                                          <p:attrName>style.visibility</p:attrName>
                                        </p:attrNameLst>
                                      </p:cBhvr>
                                      <p:to>
                                        <p:strVal val="visible"/>
                                      </p:to>
                                    </p:set>
                                    <p:anim calcmode="lin" valueType="num">
                                      <p:cBhvr additive="base">
                                        <p:cTn id="13" dur="500" fill="hold"/>
                                        <p:tgtEl>
                                          <p:spTgt spid="9933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435428" y="609600"/>
            <a:ext cx="8257949" cy="1143000"/>
          </a:xfrm>
        </p:spPr>
        <p:txBody>
          <a:bodyPr>
            <a:normAutofit/>
          </a:bodyPr>
          <a:lstStyle/>
          <a:p>
            <a:pPr eaLnBrk="1" hangingPunct="1"/>
            <a:r>
              <a:rPr lang="en-US" altLang="ja-JP" dirty="0" smtClean="0"/>
              <a:t>1. Causes of Invalidity of contract</a:t>
            </a:r>
          </a:p>
        </p:txBody>
      </p:sp>
      <p:sp>
        <p:nvSpPr>
          <p:cNvPr id="103428" name="Rectangle 3"/>
          <p:cNvSpPr>
            <a:spLocks noGrp="1" noChangeArrowheads="1"/>
          </p:cNvSpPr>
          <p:nvPr>
            <p:ph idx="1"/>
          </p:nvPr>
        </p:nvSpPr>
        <p:spPr>
          <a:xfrm>
            <a:off x="871126" y="1988840"/>
            <a:ext cx="7391400" cy="4114800"/>
          </a:xfrm>
        </p:spPr>
        <p:txBody>
          <a:bodyPr/>
          <a:lstStyle/>
          <a:p>
            <a:pPr eaLnBrk="1" hangingPunct="1"/>
            <a:r>
              <a:rPr lang="en-US" altLang="ja-JP" dirty="0" smtClean="0"/>
              <a:t>A. </a:t>
            </a:r>
            <a:r>
              <a:rPr lang="en-US" altLang="ja-JP" dirty="0" smtClean="0">
                <a:hlinkClick r:id="rId2" action="ppaction://hlinksldjump"/>
              </a:rPr>
              <a:t>Lack of capacity of party</a:t>
            </a:r>
            <a:endParaRPr lang="en-US" altLang="ja-JP" dirty="0" smtClean="0"/>
          </a:p>
          <a:p>
            <a:pPr eaLnBrk="1" hangingPunct="1"/>
            <a:r>
              <a:rPr lang="en-US" altLang="ja-JP" dirty="0" smtClean="0"/>
              <a:t>B. </a:t>
            </a:r>
            <a:r>
              <a:rPr lang="en-US" altLang="ja-JP" dirty="0" smtClean="0">
                <a:hlinkClick r:id="rId3" action="ppaction://hlinksldjump"/>
              </a:rPr>
              <a:t>Lack of authority of agency</a:t>
            </a:r>
            <a:endParaRPr lang="en-US" altLang="ja-JP" dirty="0" smtClean="0"/>
          </a:p>
          <a:p>
            <a:pPr eaLnBrk="1" hangingPunct="1"/>
            <a:r>
              <a:rPr lang="en-US" altLang="ja-JP" dirty="0" smtClean="0"/>
              <a:t>C. </a:t>
            </a:r>
            <a:r>
              <a:rPr lang="en-US" altLang="ja-JP" dirty="0" smtClean="0">
                <a:hlinkClick r:id="rId4" action="ppaction://hlinksldjump"/>
              </a:rPr>
              <a:t>Lack of will (defective declaration of will)</a:t>
            </a:r>
            <a:endParaRPr lang="en-US" altLang="ja-JP" dirty="0" smtClean="0"/>
          </a:p>
          <a:p>
            <a:pPr eaLnBrk="1" hangingPunct="1"/>
            <a:r>
              <a:rPr lang="en-US" altLang="ja-JP" dirty="0" smtClean="0"/>
              <a:t>D. </a:t>
            </a:r>
            <a:r>
              <a:rPr lang="en-US" altLang="ja-JP" dirty="0" smtClean="0">
                <a:hlinkClick r:id="rId5" action="ppaction://hlinksldjump"/>
              </a:rPr>
              <a:t>Unfair intervention to the decision making</a:t>
            </a:r>
            <a:endParaRPr lang="en-US" altLang="ja-JP" dirty="0" smtClean="0"/>
          </a:p>
          <a:p>
            <a:pPr eaLnBrk="1" hangingPunct="1"/>
            <a:r>
              <a:rPr lang="en-US" altLang="ja-JP" dirty="0" smtClean="0"/>
              <a:t>E. </a:t>
            </a:r>
            <a:r>
              <a:rPr lang="en-US" altLang="ja-JP" dirty="0" smtClean="0">
                <a:hlinkClick r:id="rId6" action="ppaction://hlinksldjump"/>
              </a:rPr>
              <a:t>Violation of public order</a:t>
            </a:r>
            <a:endParaRPr lang="en-US" altLang="ja-JP" dirty="0" smtClean="0"/>
          </a:p>
        </p:txBody>
      </p:sp>
      <p:sp>
        <p:nvSpPr>
          <p:cNvPr id="10342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C4E4D02-6501-4F29-A766-5320C3657F37}" type="slidenum">
              <a:rPr kumimoji="0" lang="ja-JP" altLang="en-US" smtClean="0"/>
              <a:pPr eaLnBrk="1" hangingPunct="1"/>
              <a:t>121</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normAutofit fontScale="90000"/>
          </a:bodyPr>
          <a:lstStyle/>
          <a:p>
            <a:pPr eaLnBrk="1" hangingPunct="1"/>
            <a:r>
              <a:rPr lang="en-US" altLang="ja-JP" smtClean="0"/>
              <a:t>A. Lack of capacity </a:t>
            </a:r>
            <a:br>
              <a:rPr lang="en-US" altLang="ja-JP" smtClean="0"/>
            </a:br>
            <a:r>
              <a:rPr lang="en-US" altLang="ja-JP" smtClean="0"/>
              <a:t>(Civil Code of Japan)</a:t>
            </a:r>
          </a:p>
        </p:txBody>
      </p:sp>
      <p:sp>
        <p:nvSpPr>
          <p:cNvPr id="104452" name="Rectangle 3"/>
          <p:cNvSpPr>
            <a:spLocks noGrp="1" noChangeArrowheads="1"/>
          </p:cNvSpPr>
          <p:nvPr>
            <p:ph idx="1"/>
          </p:nvPr>
        </p:nvSpPr>
        <p:spPr>
          <a:xfrm>
            <a:off x="762000" y="1844675"/>
            <a:ext cx="7924800" cy="4595813"/>
          </a:xfrm>
        </p:spPr>
        <p:txBody>
          <a:bodyPr/>
          <a:lstStyle/>
          <a:p>
            <a:pPr eaLnBrk="1" hangingPunct="1">
              <a:lnSpc>
                <a:spcPct val="90000"/>
              </a:lnSpc>
            </a:pPr>
            <a:r>
              <a:rPr lang="en-US" altLang="ja-JP" sz="2400" smtClean="0"/>
              <a:t>Article 4 (Age of Majority)</a:t>
            </a:r>
          </a:p>
          <a:p>
            <a:pPr lvl="1" eaLnBrk="1" hangingPunct="1">
              <a:lnSpc>
                <a:spcPct val="90000"/>
              </a:lnSpc>
            </a:pPr>
            <a:r>
              <a:rPr lang="en-US" altLang="ja-JP" sz="2400" smtClean="0"/>
              <a:t>The age of majority is reached when a person has reached the age of 20.</a:t>
            </a:r>
          </a:p>
          <a:p>
            <a:pPr lvl="2" eaLnBrk="1" hangingPunct="1">
              <a:lnSpc>
                <a:spcPct val="90000"/>
              </a:lnSpc>
            </a:pPr>
            <a:r>
              <a:rPr lang="en-US" altLang="ja-JP" sz="2000" smtClean="0"/>
              <a:t>Article 753　(Attaining majority by marriage)</a:t>
            </a:r>
          </a:p>
          <a:p>
            <a:pPr lvl="3" eaLnBrk="1" hangingPunct="1">
              <a:lnSpc>
                <a:spcPct val="90000"/>
              </a:lnSpc>
            </a:pPr>
            <a:r>
              <a:rPr lang="en-US" altLang="ja-JP" sz="1800" smtClean="0"/>
              <a:t>If a minor enters into marriage, he/she shall be deemed to have attained majority.</a:t>
            </a:r>
          </a:p>
          <a:p>
            <a:pPr eaLnBrk="1" hangingPunct="1">
              <a:lnSpc>
                <a:spcPct val="90000"/>
              </a:lnSpc>
            </a:pPr>
            <a:r>
              <a:rPr lang="en-US" altLang="ja-JP" sz="2400" smtClean="0"/>
              <a:t>Article 5 (Juristic Act of Minors) </a:t>
            </a:r>
          </a:p>
          <a:p>
            <a:pPr lvl="1" eaLnBrk="1" hangingPunct="1">
              <a:lnSpc>
                <a:spcPct val="90000"/>
              </a:lnSpc>
            </a:pPr>
            <a:r>
              <a:rPr lang="en-US" altLang="ja-JP" sz="2000" smtClean="0"/>
              <a:t>(1) A minor must obtain the consent of his/her statutory agent to perform any juristic act; provided, however, that, this shall not apply to an act merely intended to acquire a right or to be relieved of a duty.</a:t>
            </a:r>
          </a:p>
          <a:p>
            <a:pPr lvl="1" eaLnBrk="1" hangingPunct="1">
              <a:lnSpc>
                <a:spcPct val="90000"/>
              </a:lnSpc>
            </a:pPr>
            <a:r>
              <a:rPr lang="en-US" altLang="ja-JP" sz="2000" smtClean="0"/>
              <a:t>(2) A juristic act in contravention of the provision of the preceding paragraph may be rescinded.</a:t>
            </a:r>
          </a:p>
        </p:txBody>
      </p:sp>
      <p:sp>
        <p:nvSpPr>
          <p:cNvPr id="1044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6956CBC-14FE-4BF6-932E-BAB84AE0F587}" type="slidenum">
              <a:rPr kumimoji="0" lang="ja-JP" altLang="en-US" smtClean="0"/>
              <a:pPr eaLnBrk="1" hangingPunct="1"/>
              <a:t>122</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normAutofit fontScale="90000"/>
          </a:bodyPr>
          <a:lstStyle/>
          <a:p>
            <a:pPr eaLnBrk="1" hangingPunct="1"/>
            <a:r>
              <a:rPr lang="en-US" altLang="ja-JP" smtClean="0"/>
              <a:t>Form of consent of the legal representative (1/2)</a:t>
            </a:r>
          </a:p>
        </p:txBody>
      </p:sp>
      <p:sp>
        <p:nvSpPr>
          <p:cNvPr id="105476" name="Rectangle 3"/>
          <p:cNvSpPr>
            <a:spLocks noGrp="1" noChangeArrowheads="1"/>
          </p:cNvSpPr>
          <p:nvPr>
            <p:ph idx="1"/>
          </p:nvPr>
        </p:nvSpPr>
        <p:spPr>
          <a:xfrm>
            <a:off x="684213" y="2060575"/>
            <a:ext cx="7920037" cy="4032250"/>
          </a:xfrm>
        </p:spPr>
        <p:txBody>
          <a:bodyPr>
            <a:normAutofit lnSpcReduction="10000"/>
          </a:bodyPr>
          <a:lstStyle/>
          <a:p>
            <a:pPr eaLnBrk="1" hangingPunct="1"/>
            <a:r>
              <a:rPr lang="en-US" altLang="ja-JP" smtClean="0"/>
              <a:t>Article 5 (Property permitted to dispose)</a:t>
            </a:r>
          </a:p>
          <a:p>
            <a:pPr lvl="1" eaLnBrk="1" hangingPunct="1"/>
            <a:r>
              <a:rPr lang="en-US" altLang="ja-JP" sz="2400" smtClean="0"/>
              <a:t>(3) Notwithstanding the provision of paragraph 1, in cases the statutory agent permits the disposition of property by specifying the purpose thereof, a minor may freely dispose of the same to the extent of such purpose. The same shall apply in cases his/her statutory agent permits the disposition of the property without specifying any purpose.</a:t>
            </a:r>
          </a:p>
        </p:txBody>
      </p:sp>
      <p:sp>
        <p:nvSpPr>
          <p:cNvPr id="10547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AAB5487-9A11-414E-9B10-DD7E53E7F92A}" type="slidenum">
              <a:rPr kumimoji="0" lang="ja-JP" altLang="en-US" smtClean="0"/>
              <a:pPr eaLnBrk="1" hangingPunct="1"/>
              <a:t>123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p:txBody>
          <a:bodyPr>
            <a:normAutofit fontScale="90000"/>
          </a:bodyPr>
          <a:lstStyle/>
          <a:p>
            <a:pPr eaLnBrk="1" hangingPunct="1"/>
            <a:r>
              <a:rPr lang="en-US" altLang="ja-JP" smtClean="0"/>
              <a:t>Form of consent of the legal representative (2/2)</a:t>
            </a:r>
          </a:p>
        </p:txBody>
      </p:sp>
      <p:sp>
        <p:nvSpPr>
          <p:cNvPr id="106500" name="Rectangle 3"/>
          <p:cNvSpPr>
            <a:spLocks noGrp="1" noChangeArrowheads="1"/>
          </p:cNvSpPr>
          <p:nvPr>
            <p:ph idx="1"/>
          </p:nvPr>
        </p:nvSpPr>
        <p:spPr>
          <a:xfrm>
            <a:off x="827088" y="2017713"/>
            <a:ext cx="7848600" cy="4114800"/>
          </a:xfrm>
        </p:spPr>
        <p:txBody>
          <a:bodyPr/>
          <a:lstStyle/>
          <a:p>
            <a:pPr eaLnBrk="1" hangingPunct="1">
              <a:lnSpc>
                <a:spcPct val="90000"/>
              </a:lnSpc>
            </a:pPr>
            <a:r>
              <a:rPr lang="en-US" altLang="ja-JP" sz="2800" smtClean="0"/>
              <a:t>Article 6 (Permission to carry on business)</a:t>
            </a:r>
          </a:p>
          <a:p>
            <a:pPr lvl="1" eaLnBrk="1" hangingPunct="1">
              <a:lnSpc>
                <a:spcPct val="90000"/>
              </a:lnSpc>
            </a:pPr>
            <a:r>
              <a:rPr lang="en-US" altLang="ja-JP" sz="2400" smtClean="0"/>
              <a:t>(1) A minor who is permitted to carry on one or more kinds of business shall have the same capacity to act as a person of the age of majority as far as such business is concerned.</a:t>
            </a:r>
          </a:p>
          <a:p>
            <a:pPr lvl="1" eaLnBrk="1" hangingPunct="1">
              <a:lnSpc>
                <a:spcPct val="90000"/>
              </a:lnSpc>
            </a:pPr>
            <a:r>
              <a:rPr lang="en-US" altLang="ja-JP" sz="2400" smtClean="0"/>
              <a:t>(2) In the case set forth in the preceding paragraph, if the minor may be unable to perform the relevant business for any reason, his/her statutory agent may revoke or limit permission in accordance with the provisions of Part IV (Relatives).</a:t>
            </a:r>
          </a:p>
        </p:txBody>
      </p:sp>
      <p:sp>
        <p:nvSpPr>
          <p:cNvPr id="10649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7FE0C7D-7E2C-4C7D-9988-B04425E94ACF}" type="slidenum">
              <a:rPr kumimoji="0" lang="ja-JP" altLang="en-US" smtClean="0"/>
              <a:pPr eaLnBrk="1" hangingPunct="1"/>
              <a:t>124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457200" y="557808"/>
            <a:ext cx="8229600" cy="1143000"/>
          </a:xfrm>
        </p:spPr>
        <p:txBody>
          <a:bodyPr>
            <a:noAutofit/>
          </a:bodyPr>
          <a:lstStyle/>
          <a:p>
            <a:pPr eaLnBrk="1" hangingPunct="1"/>
            <a:r>
              <a:rPr lang="en-US" altLang="ja-JP" sz="4000" dirty="0" smtClean="0"/>
              <a:t>Valid contract in spite of lack of capacity</a:t>
            </a:r>
          </a:p>
        </p:txBody>
      </p:sp>
      <p:sp>
        <p:nvSpPr>
          <p:cNvPr id="107524" name="Rectangle 3"/>
          <p:cNvSpPr>
            <a:spLocks noGrp="1" noChangeArrowheads="1"/>
          </p:cNvSpPr>
          <p:nvPr>
            <p:ph idx="1"/>
          </p:nvPr>
        </p:nvSpPr>
        <p:spPr>
          <a:xfrm>
            <a:off x="684213" y="2060848"/>
            <a:ext cx="7775575" cy="4114800"/>
          </a:xfrm>
        </p:spPr>
        <p:txBody>
          <a:bodyPr/>
          <a:lstStyle/>
          <a:p>
            <a:pPr eaLnBrk="1" hangingPunct="1"/>
            <a:r>
              <a:rPr lang="en-US" altLang="ja-JP" dirty="0" smtClean="0"/>
              <a:t>Article 21 (Fraudulent Means Committed by Person with Limited Capacity)</a:t>
            </a:r>
          </a:p>
          <a:p>
            <a:pPr lvl="1" eaLnBrk="1" hangingPunct="1"/>
            <a:r>
              <a:rPr lang="en-US" altLang="ja-JP" dirty="0" smtClean="0"/>
              <a:t> If a person with limited capacity manipulates any fraudulent means to induce others to believe that he/she is a person with capacity, his/her act may not be rescinded.</a:t>
            </a:r>
          </a:p>
        </p:txBody>
      </p:sp>
      <p:sp>
        <p:nvSpPr>
          <p:cNvPr id="10752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B6E5428-2298-4860-A4B8-6E14BECEE198}" type="slidenum">
              <a:rPr kumimoji="0" lang="ja-JP" altLang="en-US" smtClean="0"/>
              <a:pPr eaLnBrk="1" hangingPunct="1"/>
              <a:t>125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normAutofit fontScale="90000"/>
          </a:bodyPr>
          <a:lstStyle/>
          <a:p>
            <a:pPr eaLnBrk="1" hangingPunct="1"/>
            <a:r>
              <a:rPr lang="en-US" altLang="ja-JP" smtClean="0"/>
              <a:t>B. Lack of authority of agency</a:t>
            </a:r>
            <a:br>
              <a:rPr lang="en-US" altLang="ja-JP" smtClean="0"/>
            </a:br>
            <a:r>
              <a:rPr lang="en-US" altLang="ja-JP" smtClean="0"/>
              <a:t>(PECL</a:t>
            </a:r>
            <a:r>
              <a:rPr lang="en-US" altLang="ja-JP" sz="2400" smtClean="0"/>
              <a:t>:Principles of European Contract laws</a:t>
            </a:r>
            <a:r>
              <a:rPr lang="en-US" altLang="ja-JP" smtClean="0"/>
              <a:t>)</a:t>
            </a:r>
          </a:p>
        </p:txBody>
      </p:sp>
      <p:sp>
        <p:nvSpPr>
          <p:cNvPr id="108548" name="Rectangle 3"/>
          <p:cNvSpPr>
            <a:spLocks noGrp="1" noChangeArrowheads="1"/>
          </p:cNvSpPr>
          <p:nvPr>
            <p:ph idx="1"/>
          </p:nvPr>
        </p:nvSpPr>
        <p:spPr>
          <a:xfrm>
            <a:off x="228600" y="1988840"/>
            <a:ext cx="8458200" cy="4114800"/>
          </a:xfrm>
        </p:spPr>
        <p:txBody>
          <a:bodyPr>
            <a:normAutofit fontScale="92500"/>
          </a:bodyPr>
          <a:lstStyle/>
          <a:p>
            <a:pPr eaLnBrk="1" hangingPunct="1">
              <a:lnSpc>
                <a:spcPct val="90000"/>
              </a:lnSpc>
            </a:pPr>
            <a:r>
              <a:rPr lang="en-US" altLang="ja-JP" sz="2800" dirty="0" smtClean="0"/>
              <a:t>Article 3:204 : Agent acting without or outside his authority</a:t>
            </a:r>
          </a:p>
          <a:p>
            <a:pPr lvl="1" eaLnBrk="1" hangingPunct="1">
              <a:lnSpc>
                <a:spcPct val="90000"/>
              </a:lnSpc>
            </a:pPr>
            <a:r>
              <a:rPr lang="en-US" altLang="ja-JP" sz="2400" dirty="0" smtClean="0"/>
              <a:t>(1) Where a person acting as an agent acts without authority or outside the scope of its authority, its acts are not binding upon the principal and the third party.</a:t>
            </a:r>
          </a:p>
          <a:p>
            <a:pPr lvl="1" eaLnBrk="1" hangingPunct="1">
              <a:lnSpc>
                <a:spcPct val="90000"/>
              </a:lnSpc>
            </a:pPr>
            <a:r>
              <a:rPr lang="en-US" altLang="ja-JP" sz="2400" dirty="0" smtClean="0"/>
              <a:t>(2) Failing ratification by the principal according to article 3:207, the agent is liable to pay the third party such damages as will place the third party in the same position as if the agent had acted with authority. This does not apply if the third party knew or could not have been unaware of the agent's lack of authority.</a:t>
            </a:r>
          </a:p>
        </p:txBody>
      </p:sp>
      <p:sp>
        <p:nvSpPr>
          <p:cNvPr id="10854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3DDE311-F955-4D91-9C3D-F34FE9E4187B}" type="slidenum">
              <a:rPr kumimoji="0" lang="ja-JP" altLang="en-US" smtClean="0"/>
              <a:pPr eaLnBrk="1" hangingPunct="1"/>
              <a:t>126</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pPr eaLnBrk="1" hangingPunct="1"/>
            <a:r>
              <a:rPr lang="en-US" altLang="ja-JP" smtClean="0"/>
              <a:t>Liability of Principal (1/3)</a:t>
            </a:r>
          </a:p>
        </p:txBody>
      </p:sp>
      <p:sp>
        <p:nvSpPr>
          <p:cNvPr id="109572" name="Rectangle 3"/>
          <p:cNvSpPr>
            <a:spLocks noGrp="1" noChangeArrowheads="1"/>
          </p:cNvSpPr>
          <p:nvPr>
            <p:ph idx="1"/>
          </p:nvPr>
        </p:nvSpPr>
        <p:spPr>
          <a:xfrm>
            <a:off x="410028" y="1700808"/>
            <a:ext cx="8305800" cy="4114800"/>
          </a:xfrm>
        </p:spPr>
        <p:txBody>
          <a:bodyPr>
            <a:normAutofit lnSpcReduction="10000"/>
          </a:bodyPr>
          <a:lstStyle/>
          <a:p>
            <a:pPr eaLnBrk="1" hangingPunct="1"/>
            <a:r>
              <a:rPr lang="en-US" altLang="ja-JP" dirty="0" smtClean="0"/>
              <a:t>Article 3:201 : Express, implied and apparent authority</a:t>
            </a:r>
          </a:p>
          <a:p>
            <a:pPr lvl="1" eaLnBrk="1" hangingPunct="1"/>
            <a:r>
              <a:rPr lang="en-US" altLang="ja-JP" dirty="0" smtClean="0"/>
              <a:t>(3) A person is to be treated as having granted authority to an apparent agent if the person's statements or conduct induce the third party reasonably and in good faith to believe that the apparent agent has been granted authority for the act performed by it.</a:t>
            </a:r>
          </a:p>
        </p:txBody>
      </p:sp>
      <p:sp>
        <p:nvSpPr>
          <p:cNvPr id="10957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45C2B57-BC14-414D-A9D3-CBEBD23C5788}" type="slidenum">
              <a:rPr kumimoji="0" lang="ja-JP" altLang="en-US" smtClean="0"/>
              <a:pPr eaLnBrk="1" hangingPunct="1"/>
              <a:t>127</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eaLnBrk="1" hangingPunct="1"/>
            <a:r>
              <a:rPr lang="en-US" altLang="ja-JP" smtClean="0"/>
              <a:t>Liability of Principal (2/3)</a:t>
            </a:r>
          </a:p>
        </p:txBody>
      </p:sp>
      <p:sp>
        <p:nvSpPr>
          <p:cNvPr id="110596" name="Rectangle 3"/>
          <p:cNvSpPr>
            <a:spLocks noGrp="1" noChangeArrowheads="1"/>
          </p:cNvSpPr>
          <p:nvPr>
            <p:ph idx="1"/>
          </p:nvPr>
        </p:nvSpPr>
        <p:spPr>
          <a:xfrm>
            <a:off x="971600" y="1700808"/>
            <a:ext cx="7199312" cy="4114800"/>
          </a:xfrm>
        </p:spPr>
        <p:txBody>
          <a:bodyPr/>
          <a:lstStyle/>
          <a:p>
            <a:pPr eaLnBrk="1" hangingPunct="1"/>
            <a:r>
              <a:rPr lang="en-US" altLang="ja-JP" sz="2800" dirty="0" smtClean="0"/>
              <a:t>Article 3:207 : Ratification by Principal </a:t>
            </a:r>
          </a:p>
          <a:p>
            <a:pPr lvl="1" eaLnBrk="1" hangingPunct="1"/>
            <a:r>
              <a:rPr lang="en-US" altLang="ja-JP" sz="2400" dirty="0" smtClean="0"/>
              <a:t>(1) Where a person acting as an agent acts without authority or outside its authority, the principal may ratify the agent's acts. </a:t>
            </a:r>
          </a:p>
          <a:p>
            <a:pPr lvl="1" eaLnBrk="1" hangingPunct="1"/>
            <a:r>
              <a:rPr lang="en-US" altLang="ja-JP" sz="2400" dirty="0" smtClean="0"/>
              <a:t>(2) Upon ratification, the agent's acts are considered as having been </a:t>
            </a:r>
            <a:r>
              <a:rPr lang="en-US" altLang="ja-JP" sz="2400" dirty="0" err="1" smtClean="0"/>
              <a:t>authorised</a:t>
            </a:r>
            <a:r>
              <a:rPr lang="en-US" altLang="ja-JP" sz="2400" dirty="0" smtClean="0"/>
              <a:t>, without prejudice to the rights of other persons.</a:t>
            </a:r>
          </a:p>
        </p:txBody>
      </p:sp>
      <p:sp>
        <p:nvSpPr>
          <p:cNvPr id="11059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4EBA174-10C7-4650-8AB0-996C0E68B005}" type="slidenum">
              <a:rPr kumimoji="0" lang="ja-JP" altLang="en-US" smtClean="0"/>
              <a:pPr eaLnBrk="1" hangingPunct="1"/>
              <a:t>128</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pPr eaLnBrk="1" hangingPunct="1"/>
            <a:r>
              <a:rPr lang="en-US" altLang="ja-JP" smtClean="0"/>
              <a:t>Liability of Principal (2/3)</a:t>
            </a:r>
          </a:p>
        </p:txBody>
      </p:sp>
      <p:sp>
        <p:nvSpPr>
          <p:cNvPr id="111620" name="Rectangle 3"/>
          <p:cNvSpPr>
            <a:spLocks noGrp="1" noChangeArrowheads="1"/>
          </p:cNvSpPr>
          <p:nvPr>
            <p:ph idx="1"/>
          </p:nvPr>
        </p:nvSpPr>
        <p:spPr>
          <a:xfrm>
            <a:off x="971600" y="1772816"/>
            <a:ext cx="7199312" cy="4114800"/>
          </a:xfrm>
        </p:spPr>
        <p:txBody>
          <a:bodyPr>
            <a:normAutofit lnSpcReduction="10000"/>
          </a:bodyPr>
          <a:lstStyle/>
          <a:p>
            <a:pPr eaLnBrk="1" hangingPunct="1">
              <a:lnSpc>
                <a:spcPct val="90000"/>
              </a:lnSpc>
            </a:pPr>
            <a:r>
              <a:rPr lang="en-US" altLang="ja-JP" sz="2800" dirty="0" smtClean="0"/>
              <a:t>Article 3:208 : Third Party's Right with Respect to Confirmation of Authority</a:t>
            </a:r>
          </a:p>
          <a:p>
            <a:pPr lvl="1" eaLnBrk="1" hangingPunct="1">
              <a:lnSpc>
                <a:spcPct val="90000"/>
              </a:lnSpc>
            </a:pPr>
            <a:r>
              <a:rPr lang="en-US" altLang="ja-JP" sz="2400" dirty="0" smtClean="0"/>
              <a:t>Where the statements or conduct of the principal gave the third party reason to believe that an act performed by the agent was </a:t>
            </a:r>
            <a:r>
              <a:rPr lang="en-US" altLang="ja-JP" sz="2400" dirty="0" err="1" smtClean="0"/>
              <a:t>authorised</a:t>
            </a:r>
            <a:r>
              <a:rPr lang="en-US" altLang="ja-JP" sz="2400" dirty="0" smtClean="0"/>
              <a:t>, but the third party is in doubt about the </a:t>
            </a:r>
            <a:r>
              <a:rPr lang="en-US" altLang="ja-JP" sz="2400" dirty="0" err="1" smtClean="0"/>
              <a:t>authorisation</a:t>
            </a:r>
            <a:r>
              <a:rPr lang="en-US" altLang="ja-JP" sz="2400" dirty="0" smtClean="0"/>
              <a:t>, it may send a written confirmation to the principal or request ratification from it. If the principal does not object or answer the request without delay, the agent's act is treated as having been </a:t>
            </a:r>
            <a:r>
              <a:rPr lang="en-US" altLang="ja-JP" sz="2400" dirty="0" err="1" smtClean="0"/>
              <a:t>authorised</a:t>
            </a:r>
            <a:r>
              <a:rPr lang="en-US" altLang="ja-JP" sz="2400" dirty="0" smtClean="0"/>
              <a:t>.</a:t>
            </a:r>
          </a:p>
        </p:txBody>
      </p:sp>
      <p:sp>
        <p:nvSpPr>
          <p:cNvPr id="11161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AD7C61E-4CA0-4558-BCA4-7724A05C26EB}" type="slidenum">
              <a:rPr kumimoji="0" lang="ja-JP" altLang="en-US" smtClean="0"/>
              <a:pPr eaLnBrk="1" hangingPunct="1"/>
              <a:t>129</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p:txBody>
          <a:bodyPr>
            <a:normAutofit/>
          </a:bodyPr>
          <a:lstStyle/>
          <a:p>
            <a:pPr eaLnBrk="1" hangingPunct="1"/>
            <a:r>
              <a:rPr lang="en-US" altLang="ja-JP" sz="4800" dirty="0" smtClean="0"/>
              <a:t>1</a:t>
            </a:r>
            <a:r>
              <a:rPr lang="en-US" altLang="ja-JP" sz="4800" baseline="30000" dirty="0" smtClean="0"/>
              <a:t>st</a:t>
            </a:r>
            <a:r>
              <a:rPr lang="en-US" altLang="ja-JP" sz="4800" dirty="0" smtClean="0"/>
              <a:t> Example of exercise</a:t>
            </a:r>
          </a:p>
        </p:txBody>
      </p:sp>
      <p:sp>
        <p:nvSpPr>
          <p:cNvPr id="12292" name="Rectangle 5"/>
          <p:cNvSpPr>
            <a:spLocks noGrp="1" noChangeArrowheads="1"/>
          </p:cNvSpPr>
          <p:nvPr>
            <p:ph idx="1"/>
          </p:nvPr>
        </p:nvSpPr>
        <p:spPr>
          <a:xfrm>
            <a:off x="285346" y="1340768"/>
            <a:ext cx="8549640" cy="4690591"/>
          </a:xfrm>
        </p:spPr>
        <p:txBody>
          <a:bodyPr>
            <a:noAutofit/>
          </a:bodyPr>
          <a:lstStyle/>
          <a:p>
            <a:pPr eaLnBrk="1" hangingPunct="1">
              <a:lnSpc>
                <a:spcPct val="80000"/>
              </a:lnSpc>
            </a:pPr>
            <a:r>
              <a:rPr lang="en-US" altLang="ja-JP" sz="2800" dirty="0" smtClean="0">
                <a:latin typeface="Century Gothic" panose="020B0502020202020204" pitchFamily="34" charset="0"/>
              </a:rPr>
              <a:t>Facts in Japan</a:t>
            </a:r>
          </a:p>
          <a:p>
            <a:pPr lvl="1" eaLnBrk="1" hangingPunct="1">
              <a:lnSpc>
                <a:spcPct val="80000"/>
              </a:lnSpc>
            </a:pPr>
            <a:r>
              <a:rPr lang="en-US" altLang="ja-JP" sz="2400" dirty="0" smtClean="0">
                <a:latin typeface="Century Gothic" panose="020B0502020202020204" pitchFamily="34" charset="0"/>
              </a:rPr>
              <a:t>Today ‘A’ indicates to ‘B’ 31 August as the deadline for acceptance of its offer.</a:t>
            </a:r>
          </a:p>
          <a:p>
            <a:pPr lvl="1" eaLnBrk="1" hangingPunct="1">
              <a:lnSpc>
                <a:spcPct val="80000"/>
              </a:lnSpc>
            </a:pPr>
            <a:r>
              <a:rPr lang="en-US" altLang="ja-JP" sz="2400" dirty="0" smtClean="0">
                <a:latin typeface="Century Gothic" panose="020B0502020202020204" pitchFamily="34" charset="0"/>
              </a:rPr>
              <a:t>‘B’ knows that the normal time for transmission of letters by mail to ‘A’ is 2 days and sends its letter of acceptance on 25 August.</a:t>
            </a:r>
          </a:p>
          <a:p>
            <a:pPr lvl="1" eaLnBrk="1" hangingPunct="1">
              <a:lnSpc>
                <a:spcPct val="80000"/>
              </a:lnSpc>
            </a:pPr>
            <a:r>
              <a:rPr lang="en-US" altLang="ja-JP" sz="2400" dirty="0" smtClean="0">
                <a:latin typeface="Century Gothic" panose="020B0502020202020204" pitchFamily="34" charset="0"/>
              </a:rPr>
              <a:t>Owing to a strike of the postal service in ‘A’’s country, the letter, which shows the date of its mailing on the envelope, only arrives on 1 September.</a:t>
            </a:r>
          </a:p>
          <a:p>
            <a:pPr lvl="1" eaLnBrk="1" hangingPunct="1">
              <a:lnSpc>
                <a:spcPct val="80000"/>
              </a:lnSpc>
            </a:pPr>
            <a:r>
              <a:rPr lang="en-US" altLang="ja-JP" sz="2400" dirty="0" smtClean="0">
                <a:latin typeface="Century Gothic" panose="020B0502020202020204" pitchFamily="34" charset="0"/>
              </a:rPr>
              <a:t>On 2 September ‘A’ informs ‘B’ that it considers the offer as having lapsed.</a:t>
            </a:r>
          </a:p>
          <a:p>
            <a:pPr eaLnBrk="1" hangingPunct="1">
              <a:lnSpc>
                <a:spcPct val="80000"/>
              </a:lnSpc>
            </a:pPr>
            <a:r>
              <a:rPr lang="en-US" altLang="ja-JP" sz="2800" dirty="0" smtClean="0">
                <a:latin typeface="Century Gothic" panose="020B0502020202020204" pitchFamily="34" charset="0"/>
              </a:rPr>
              <a:t>Question</a:t>
            </a:r>
          </a:p>
          <a:p>
            <a:pPr lvl="1" eaLnBrk="1" hangingPunct="1">
              <a:lnSpc>
                <a:spcPct val="80000"/>
              </a:lnSpc>
            </a:pPr>
            <a:r>
              <a:rPr lang="en-US" altLang="ja-JP" sz="2400" dirty="0" smtClean="0">
                <a:latin typeface="Century Gothic" panose="020B0502020202020204" pitchFamily="34" charset="0"/>
              </a:rPr>
              <a:t>Contract is concluded or not?</a:t>
            </a:r>
          </a:p>
        </p:txBody>
      </p:sp>
      <p:sp>
        <p:nvSpPr>
          <p:cNvPr id="1433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AFDA06D-49A3-4627-B46D-F510968E9953}" type="slidenum">
              <a:rPr kumimoji="0" lang="ja-JP" altLang="en-US" smtClean="0"/>
              <a:pPr eaLnBrk="1" hangingPunct="1"/>
              <a:t>13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2">
                                            <p:txEl>
                                              <p:pRg st="2" end="2"/>
                                            </p:txEl>
                                          </p:spTgt>
                                        </p:tgtEl>
                                        <p:attrNameLst>
                                          <p:attrName>style.visibility</p:attrName>
                                        </p:attrNameLst>
                                      </p:cBhvr>
                                      <p:to>
                                        <p:strVal val="visible"/>
                                      </p:to>
                                    </p:set>
                                    <p:anim calcmode="lin" valueType="num">
                                      <p:cBhvr additive="base">
                                        <p:cTn id="7" dur="500" fill="hold"/>
                                        <p:tgtEl>
                                          <p:spTgt spid="1229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292">
                                            <p:txEl>
                                              <p:pRg st="3" end="3"/>
                                            </p:txEl>
                                          </p:spTgt>
                                        </p:tgtEl>
                                        <p:attrNameLst>
                                          <p:attrName>style.visibility</p:attrName>
                                        </p:attrNameLst>
                                      </p:cBhvr>
                                      <p:to>
                                        <p:strVal val="visible"/>
                                      </p:to>
                                    </p:set>
                                    <p:anim calcmode="lin" valueType="num">
                                      <p:cBhvr additive="base">
                                        <p:cTn id="13" dur="500" fill="hold"/>
                                        <p:tgtEl>
                                          <p:spTgt spid="1229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292">
                                            <p:txEl>
                                              <p:pRg st="4" end="4"/>
                                            </p:txEl>
                                          </p:spTgt>
                                        </p:tgtEl>
                                        <p:attrNameLst>
                                          <p:attrName>style.visibility</p:attrName>
                                        </p:attrNameLst>
                                      </p:cBhvr>
                                      <p:to>
                                        <p:strVal val="visible"/>
                                      </p:to>
                                    </p:set>
                                    <p:anim calcmode="lin" valueType="num">
                                      <p:cBhvr additive="base">
                                        <p:cTn id="19" dur="500" fill="hold"/>
                                        <p:tgtEl>
                                          <p:spTgt spid="1229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292">
                                            <p:txEl>
                                              <p:pRg st="6" end="6"/>
                                            </p:txEl>
                                          </p:spTgt>
                                        </p:tgtEl>
                                        <p:attrNameLst>
                                          <p:attrName>style.visibility</p:attrName>
                                        </p:attrNameLst>
                                      </p:cBhvr>
                                      <p:to>
                                        <p:strVal val="visible"/>
                                      </p:to>
                                    </p:set>
                                    <p:anim calcmode="lin" valueType="num">
                                      <p:cBhvr additive="base">
                                        <p:cTn id="25" dur="500" fill="hold"/>
                                        <p:tgtEl>
                                          <p:spTgt spid="1229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pPr eaLnBrk="1" hangingPunct="1"/>
            <a:r>
              <a:rPr lang="en-US" altLang="ja-JP" smtClean="0"/>
              <a:t>Exercise 6</a:t>
            </a:r>
          </a:p>
        </p:txBody>
      </p:sp>
      <p:sp>
        <p:nvSpPr>
          <p:cNvPr id="112644" name="Rectangle 3"/>
          <p:cNvSpPr>
            <a:spLocks noGrp="1" noChangeArrowheads="1"/>
          </p:cNvSpPr>
          <p:nvPr>
            <p:ph idx="1"/>
          </p:nvPr>
        </p:nvSpPr>
        <p:spPr>
          <a:xfrm>
            <a:off x="1182688" y="1556792"/>
            <a:ext cx="6970712" cy="4464496"/>
          </a:xfrm>
        </p:spPr>
        <p:txBody>
          <a:bodyPr>
            <a:normAutofit/>
          </a:bodyPr>
          <a:lstStyle/>
          <a:p>
            <a:pPr eaLnBrk="1" hangingPunct="1"/>
            <a:r>
              <a:rPr lang="en-US" altLang="ja-JP" sz="2800" dirty="0" smtClean="0"/>
              <a:t>Facts</a:t>
            </a:r>
          </a:p>
          <a:p>
            <a:pPr lvl="1" eaLnBrk="1" hangingPunct="1"/>
            <a:r>
              <a:rPr lang="en-US" altLang="ja-JP" sz="2400" dirty="0" smtClean="0"/>
              <a:t>The principal Y authorized</a:t>
            </a:r>
            <a:r>
              <a:rPr lang="ja-JP" altLang="en-US" sz="2400" dirty="0" smtClean="0"/>
              <a:t> </a:t>
            </a:r>
            <a:r>
              <a:rPr lang="en-US" altLang="ja-JP" sz="2400" dirty="0" smtClean="0"/>
              <a:t>an agent </a:t>
            </a:r>
            <a:r>
              <a:rPr lang="en-US" altLang="ja-JP" sz="2400" dirty="0" smtClean="0">
                <a:latin typeface="Arial" charset="0"/>
              </a:rPr>
              <a:t>‘</a:t>
            </a:r>
            <a:r>
              <a:rPr lang="en-US" altLang="ja-JP" sz="2400" dirty="0" smtClean="0"/>
              <a:t>A</a:t>
            </a:r>
            <a:r>
              <a:rPr lang="en-US" altLang="ja-JP" sz="2400" dirty="0" smtClean="0">
                <a:latin typeface="Arial" charset="0"/>
              </a:rPr>
              <a:t>’</a:t>
            </a:r>
            <a:r>
              <a:rPr lang="en-US" altLang="ja-JP" sz="2400" dirty="0" smtClean="0"/>
              <a:t> to register a piece of land which he owned.</a:t>
            </a:r>
          </a:p>
          <a:p>
            <a:pPr lvl="1" eaLnBrk="1" hangingPunct="1"/>
            <a:r>
              <a:rPr lang="en-US" altLang="ja-JP" sz="2400" dirty="0" smtClean="0">
                <a:latin typeface="Arial" charset="0"/>
              </a:rPr>
              <a:t>‘</a:t>
            </a:r>
            <a:r>
              <a:rPr lang="en-US" altLang="ja-JP" sz="2400" dirty="0" smtClean="0"/>
              <a:t>A</a:t>
            </a:r>
            <a:r>
              <a:rPr lang="en-US" altLang="ja-JP" sz="2400" dirty="0" smtClean="0">
                <a:latin typeface="Arial" charset="0"/>
              </a:rPr>
              <a:t>’</a:t>
            </a:r>
            <a:r>
              <a:rPr lang="en-US" altLang="ja-JP" sz="2400" dirty="0" smtClean="0"/>
              <a:t> was given the title deed and Y</a:t>
            </a:r>
            <a:r>
              <a:rPr lang="en-US" altLang="ja-JP" sz="2400" dirty="0" smtClean="0">
                <a:latin typeface="Arial" charset="0"/>
              </a:rPr>
              <a:t>’</a:t>
            </a:r>
            <a:r>
              <a:rPr lang="en-US" altLang="ja-JP" sz="2400" dirty="0" smtClean="0"/>
              <a:t>s seal.</a:t>
            </a:r>
          </a:p>
          <a:p>
            <a:pPr lvl="1" eaLnBrk="1" hangingPunct="1"/>
            <a:r>
              <a:rPr lang="en-US" altLang="ja-JP" sz="2400" dirty="0" smtClean="0"/>
              <a:t>Instead of registering the property, </a:t>
            </a:r>
            <a:r>
              <a:rPr lang="en-US" altLang="ja-JP" sz="2400" dirty="0" smtClean="0">
                <a:latin typeface="Arial" charset="0"/>
              </a:rPr>
              <a:t>‘</a:t>
            </a:r>
            <a:r>
              <a:rPr lang="en-US" altLang="ja-JP" sz="2400" dirty="0" smtClean="0"/>
              <a:t>A</a:t>
            </a:r>
            <a:r>
              <a:rPr lang="en-US" altLang="ja-JP" sz="2400" dirty="0" smtClean="0">
                <a:latin typeface="Arial" charset="0"/>
              </a:rPr>
              <a:t>’</a:t>
            </a:r>
            <a:r>
              <a:rPr lang="en-US" altLang="ja-JP" sz="2400" dirty="0" smtClean="0"/>
              <a:t> sold it to a third person X.</a:t>
            </a:r>
          </a:p>
          <a:p>
            <a:pPr eaLnBrk="1" hangingPunct="1"/>
            <a:r>
              <a:rPr lang="en-US" altLang="ja-JP" sz="2800" dirty="0" smtClean="0"/>
              <a:t>Question</a:t>
            </a:r>
          </a:p>
          <a:p>
            <a:pPr lvl="1" eaLnBrk="1" hangingPunct="1"/>
            <a:r>
              <a:rPr lang="en-US" altLang="ja-JP" sz="2400" dirty="0" smtClean="0"/>
              <a:t>X can claim against Y to transfer the land and register it by name of X.</a:t>
            </a:r>
          </a:p>
        </p:txBody>
      </p:sp>
      <p:sp>
        <p:nvSpPr>
          <p:cNvPr id="11264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F508D57-1FC7-4A0E-9050-B05691DC8658}" type="slidenum">
              <a:rPr kumimoji="0" lang="ja-JP" altLang="en-US" smtClean="0"/>
              <a:pPr eaLnBrk="1" hangingPunct="1"/>
              <a:t>130</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E10A27D-68F4-47B9-9995-F515B191BE79}" type="slidenum">
              <a:rPr kumimoji="0" lang="ja-JP" altLang="en-US" smtClean="0"/>
              <a:pPr eaLnBrk="1" hangingPunct="1"/>
              <a:t>131</a:t>
            </a:fld>
            <a:endParaRPr kumimoji="0" lang="en-US" altLang="ja-JP" smtClean="0"/>
          </a:p>
        </p:txBody>
      </p:sp>
      <p:sp>
        <p:nvSpPr>
          <p:cNvPr id="113667" name="Rectangle 2"/>
          <p:cNvSpPr>
            <a:spLocks noGrp="1" noChangeArrowheads="1"/>
          </p:cNvSpPr>
          <p:nvPr>
            <p:ph type="title" idx="4294967295"/>
          </p:nvPr>
        </p:nvSpPr>
        <p:spPr>
          <a:xfrm>
            <a:off x="1350963" y="214313"/>
            <a:ext cx="7793037" cy="1462087"/>
          </a:xfrm>
        </p:spPr>
        <p:txBody>
          <a:bodyPr/>
          <a:lstStyle/>
          <a:p>
            <a:pPr eaLnBrk="1" hangingPunct="1"/>
            <a:r>
              <a:rPr lang="en-US" altLang="ja-JP" smtClean="0"/>
              <a:t>Illustration of exercise 6</a:t>
            </a:r>
          </a:p>
        </p:txBody>
      </p:sp>
      <p:graphicFrame>
        <p:nvGraphicFramePr>
          <p:cNvPr id="113668" name="Object 3"/>
          <p:cNvGraphicFramePr>
            <a:graphicFrameLocks noChangeAspect="1"/>
          </p:cNvGraphicFramePr>
          <p:nvPr>
            <p:extLst>
              <p:ext uri="{D42A27DB-BD31-4B8C-83A1-F6EECF244321}">
                <p14:modId xmlns:p14="http://schemas.microsoft.com/office/powerpoint/2010/main" val="3515305365"/>
              </p:ext>
            </p:extLst>
          </p:nvPr>
        </p:nvGraphicFramePr>
        <p:xfrm>
          <a:off x="1079670" y="1700808"/>
          <a:ext cx="6934200" cy="4400550"/>
        </p:xfrm>
        <a:graphic>
          <a:graphicData uri="http://schemas.openxmlformats.org/presentationml/2006/ole">
            <mc:AlternateContent xmlns:mc="http://schemas.openxmlformats.org/markup-compatibility/2006">
              <mc:Choice xmlns:v="urn:schemas-microsoft-com:vml" Requires="v">
                <p:oleObj spid="_x0000_s113769" name="VISIO" r:id="rId3" imgW="4014748" imgH="2553228" progId="Visio.Drawing.6">
                  <p:embed/>
                </p:oleObj>
              </mc:Choice>
              <mc:Fallback>
                <p:oleObj name="VISIO" r:id="rId3" imgW="4014748" imgH="2553228"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670" y="1700808"/>
                        <a:ext cx="69342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p:txBody>
          <a:bodyPr/>
          <a:lstStyle/>
          <a:p>
            <a:pPr eaLnBrk="1" hangingPunct="1"/>
            <a:r>
              <a:rPr lang="en-US" altLang="ja-JP" dirty="0" smtClean="0"/>
              <a:t>Reference (1/6)</a:t>
            </a:r>
          </a:p>
        </p:txBody>
      </p:sp>
      <p:sp>
        <p:nvSpPr>
          <p:cNvPr id="114692" name="Rectangle 3"/>
          <p:cNvSpPr>
            <a:spLocks noGrp="1" noChangeArrowheads="1"/>
          </p:cNvSpPr>
          <p:nvPr>
            <p:ph idx="1"/>
          </p:nvPr>
        </p:nvSpPr>
        <p:spPr>
          <a:xfrm>
            <a:off x="640026" y="1772816"/>
            <a:ext cx="7848600" cy="4114800"/>
          </a:xfrm>
        </p:spPr>
        <p:txBody>
          <a:bodyPr>
            <a:normAutofit lnSpcReduction="10000"/>
          </a:bodyPr>
          <a:lstStyle/>
          <a:p>
            <a:pPr eaLnBrk="1" hangingPunct="1">
              <a:lnSpc>
                <a:spcPct val="90000"/>
              </a:lnSpc>
            </a:pPr>
            <a:r>
              <a:rPr lang="en-US" altLang="ja-JP" sz="2800" dirty="0" smtClean="0"/>
              <a:t>Article 109 (Apparent Authority due to Manifestation of Grant of Authority of Agency)</a:t>
            </a:r>
          </a:p>
          <a:p>
            <a:pPr lvl="1" eaLnBrk="1" hangingPunct="1">
              <a:lnSpc>
                <a:spcPct val="90000"/>
              </a:lnSpc>
            </a:pPr>
            <a:r>
              <a:rPr lang="en-US" altLang="ja-JP" dirty="0" smtClean="0"/>
              <a:t> </a:t>
            </a:r>
            <a:r>
              <a:rPr lang="en-US" altLang="ja-JP" sz="2400" dirty="0" smtClean="0"/>
              <a:t>A person who manifested to a third party that he/she granted certain authority of agency to other person(s) shall be liable for any act performed by such other person(s) with third parties within the scope of such authority, unless such third parties knew, or were negligent in not knowing, that such other person(s) were not granted the authority of agency.</a:t>
            </a:r>
          </a:p>
        </p:txBody>
      </p:sp>
      <p:sp>
        <p:nvSpPr>
          <p:cNvPr id="11469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AF597A5-4B85-4584-AAF8-92F74F408BC4}" type="slidenum">
              <a:rPr kumimoji="0" lang="ja-JP" altLang="en-US" smtClean="0"/>
              <a:pPr eaLnBrk="1" hangingPunct="1"/>
              <a:t>132</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lstStyle/>
          <a:p>
            <a:pPr eaLnBrk="1" hangingPunct="1"/>
            <a:r>
              <a:rPr lang="en-US" altLang="ja-JP" dirty="0" smtClean="0"/>
              <a:t>Reference (2/6)</a:t>
            </a:r>
          </a:p>
        </p:txBody>
      </p:sp>
      <p:sp>
        <p:nvSpPr>
          <p:cNvPr id="115716" name="Rectangle 3"/>
          <p:cNvSpPr>
            <a:spLocks noGrp="1" noChangeArrowheads="1"/>
          </p:cNvSpPr>
          <p:nvPr>
            <p:ph idx="1"/>
          </p:nvPr>
        </p:nvSpPr>
        <p:spPr>
          <a:xfrm>
            <a:off x="609600" y="1844824"/>
            <a:ext cx="7923213" cy="4114800"/>
          </a:xfrm>
        </p:spPr>
        <p:txBody>
          <a:bodyPr>
            <a:normAutofit lnSpcReduction="10000"/>
          </a:bodyPr>
          <a:lstStyle/>
          <a:p>
            <a:pPr eaLnBrk="1" hangingPunct="1"/>
            <a:r>
              <a:rPr lang="en-US" altLang="ja-JP" dirty="0" smtClean="0"/>
              <a:t> Article 110 (Apparent Authority of Act Exceeding Authority) </a:t>
            </a:r>
          </a:p>
          <a:p>
            <a:pPr lvl="1" eaLnBrk="1" hangingPunct="1"/>
            <a:r>
              <a:rPr lang="en-US" altLang="ja-JP" dirty="0" smtClean="0"/>
              <a:t>The provision of the main clause of the preceding Article shall apply mutatis mutandis to the case where an agent performs any act exceeding its authority and a third party has reasonable grounds for believing that the agent has the authority.</a:t>
            </a:r>
          </a:p>
        </p:txBody>
      </p:sp>
      <p:sp>
        <p:nvSpPr>
          <p:cNvPr id="11571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AE21C7A-8542-42BF-9AB1-E282D6D9D6DF}" type="slidenum">
              <a:rPr kumimoji="0" lang="ja-JP" altLang="en-US" smtClean="0"/>
              <a:pPr eaLnBrk="1" hangingPunct="1"/>
              <a:t>133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p:txBody>
          <a:bodyPr/>
          <a:lstStyle/>
          <a:p>
            <a:pPr eaLnBrk="1" hangingPunct="1"/>
            <a:r>
              <a:rPr lang="en-US" altLang="ja-JP" dirty="0" smtClean="0"/>
              <a:t>Reference (3/6)</a:t>
            </a:r>
          </a:p>
        </p:txBody>
      </p:sp>
      <p:sp>
        <p:nvSpPr>
          <p:cNvPr id="116740" name="Rectangle 3"/>
          <p:cNvSpPr>
            <a:spLocks noGrp="1" noChangeArrowheads="1"/>
          </p:cNvSpPr>
          <p:nvPr>
            <p:ph idx="1"/>
          </p:nvPr>
        </p:nvSpPr>
        <p:spPr>
          <a:xfrm>
            <a:off x="834302" y="1844824"/>
            <a:ext cx="7467600" cy="4114800"/>
          </a:xfrm>
        </p:spPr>
        <p:txBody>
          <a:bodyPr>
            <a:normAutofit lnSpcReduction="10000"/>
          </a:bodyPr>
          <a:lstStyle/>
          <a:p>
            <a:pPr eaLnBrk="1" hangingPunct="1"/>
            <a:r>
              <a:rPr lang="en-US" altLang="ja-JP" dirty="0" smtClean="0"/>
              <a:t>Article 112 (Apparent Authority After Termination of Authority of Agency)</a:t>
            </a:r>
          </a:p>
          <a:p>
            <a:pPr lvl="1" eaLnBrk="1" hangingPunct="1"/>
            <a:r>
              <a:rPr lang="en-US" altLang="ja-JP" dirty="0" smtClean="0"/>
              <a:t>Termination of the authority of agency may not be asserted </a:t>
            </a:r>
            <a:r>
              <a:rPr lang="en-US" altLang="ja-JP" dirty="0" err="1" smtClean="0"/>
              <a:t>vis</a:t>
            </a:r>
            <a:r>
              <a:rPr lang="en-US" altLang="ja-JP" dirty="0" smtClean="0"/>
              <a:t>-a-</a:t>
            </a:r>
            <a:r>
              <a:rPr lang="en-US" altLang="ja-JP" dirty="0" err="1" smtClean="0"/>
              <a:t>vis</a:t>
            </a:r>
            <a:r>
              <a:rPr lang="en-US" altLang="ja-JP" dirty="0" smtClean="0"/>
              <a:t> a third party without knowledge; provided, however, that, this shall not apply to the cases where such third party was negligent in not knowing such fact.</a:t>
            </a:r>
          </a:p>
        </p:txBody>
      </p:sp>
      <p:sp>
        <p:nvSpPr>
          <p:cNvPr id="11673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6B0113C-46FF-4CF7-A22C-EC64A265C536}" type="slidenum">
              <a:rPr kumimoji="0" lang="ja-JP" altLang="en-US" smtClean="0"/>
              <a:pPr eaLnBrk="1" hangingPunct="1"/>
              <a:t>134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Reference </a:t>
            </a:r>
            <a:r>
              <a:rPr lang="en-US" altLang="ja-JP" dirty="0" smtClean="0"/>
              <a:t>(4/6</a:t>
            </a:r>
            <a:r>
              <a:rPr lang="en-US" altLang="ja-JP" dirty="0"/>
              <a:t>)</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Article 555(Sale)</a:t>
            </a:r>
          </a:p>
          <a:p>
            <a:pPr lvl="1"/>
            <a:r>
              <a:rPr lang="en-US" altLang="ja-JP" dirty="0"/>
              <a:t>A sale shall become effective when one of the parties promises to transfer a certain real rights to the other party and </a:t>
            </a:r>
            <a:endParaRPr lang="en-US" altLang="ja-JP" dirty="0" smtClean="0"/>
          </a:p>
          <a:p>
            <a:pPr lvl="1"/>
            <a:r>
              <a:rPr lang="en-US" altLang="ja-JP" dirty="0" smtClean="0"/>
              <a:t>the </a:t>
            </a:r>
            <a:r>
              <a:rPr lang="en-US" altLang="ja-JP" dirty="0"/>
              <a:t>other party promises to pay the purchase money for it</a:t>
            </a:r>
            <a:r>
              <a:rPr lang="en-US" altLang="ja-JP" dirty="0" smtClean="0"/>
              <a:t>.</a:t>
            </a:r>
          </a:p>
          <a:p>
            <a:r>
              <a:rPr lang="en-US" altLang="ja-JP" dirty="0"/>
              <a:t>Article 176(Creation and Transfer of Real Rights)</a:t>
            </a:r>
          </a:p>
          <a:p>
            <a:pPr lvl="1"/>
            <a:r>
              <a:rPr lang="en-US" altLang="ja-JP" dirty="0"/>
              <a:t>The creation and transfer of real rights shall take effect solely by the manifestations of intention of the relevant parties.</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135</a:t>
            </a:fld>
            <a:endParaRPr lang="en-US" altLang="ja-JP"/>
          </a:p>
        </p:txBody>
      </p:sp>
    </p:spTree>
    <p:extLst>
      <p:ext uri="{BB962C8B-B14F-4D97-AF65-F5344CB8AC3E}">
        <p14:creationId xmlns:p14="http://schemas.microsoft.com/office/powerpoint/2010/main" val="193988026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Reference </a:t>
            </a:r>
            <a:r>
              <a:rPr lang="en-US" altLang="ja-JP" dirty="0" smtClean="0"/>
              <a:t>(4/6</a:t>
            </a:r>
            <a:r>
              <a:rPr lang="en-US" altLang="ja-JP" dirty="0"/>
              <a:t>)</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Article 555(Sale)</a:t>
            </a:r>
          </a:p>
          <a:p>
            <a:pPr lvl="1"/>
            <a:r>
              <a:rPr lang="en-US" altLang="ja-JP" dirty="0"/>
              <a:t>A sale shall become effective when one of the parties promises to transfer a certain real rights to the other party and </a:t>
            </a:r>
            <a:endParaRPr lang="en-US" altLang="ja-JP" dirty="0" smtClean="0"/>
          </a:p>
          <a:p>
            <a:pPr lvl="1"/>
            <a:r>
              <a:rPr lang="en-US" altLang="ja-JP" dirty="0" smtClean="0"/>
              <a:t>the </a:t>
            </a:r>
            <a:r>
              <a:rPr lang="en-US" altLang="ja-JP" dirty="0"/>
              <a:t>other party promises to pay the purchase money for it</a:t>
            </a:r>
            <a:r>
              <a:rPr lang="en-US" altLang="ja-JP" dirty="0" smtClean="0"/>
              <a:t>.</a:t>
            </a:r>
          </a:p>
          <a:p>
            <a:r>
              <a:rPr lang="en-US" altLang="ja-JP" dirty="0"/>
              <a:t>Article 176(Creation and Transfer of Real Rights)</a:t>
            </a:r>
          </a:p>
          <a:p>
            <a:pPr lvl="1"/>
            <a:r>
              <a:rPr lang="en-US" altLang="ja-JP" dirty="0"/>
              <a:t>The creation and transfer of real rights shall take effect solely by the manifestations of intention of the relevant parties.</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136</a:t>
            </a:fld>
            <a:endParaRPr lang="en-US" altLang="ja-JP"/>
          </a:p>
        </p:txBody>
      </p:sp>
    </p:spTree>
    <p:extLst>
      <p:ext uri="{BB962C8B-B14F-4D97-AF65-F5344CB8AC3E}">
        <p14:creationId xmlns:p14="http://schemas.microsoft.com/office/powerpoint/2010/main" val="193233345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57200" y="188640"/>
            <a:ext cx="8229600" cy="1008112"/>
          </a:xfrm>
        </p:spPr>
        <p:txBody>
          <a:bodyPr>
            <a:noAutofit/>
          </a:bodyPr>
          <a:lstStyle/>
          <a:p>
            <a:r>
              <a:rPr kumimoji="1" lang="en-US" altLang="ja-JP" sz="3600" b="1" dirty="0" smtClean="0">
                <a:latin typeface="Times New Roman" panose="02020603050405020304" pitchFamily="18" charset="0"/>
                <a:cs typeface="Times New Roman" panose="02020603050405020304" pitchFamily="18" charset="0"/>
              </a:rPr>
              <a:t>The effect of the double sellin</a:t>
            </a:r>
            <a:r>
              <a:rPr lang="en-US" altLang="ja-JP" sz="3600" b="1" dirty="0" smtClean="0">
                <a:latin typeface="Times New Roman" panose="02020603050405020304" pitchFamily="18" charset="0"/>
                <a:cs typeface="Times New Roman" panose="02020603050405020304" pitchFamily="18" charset="0"/>
              </a:rPr>
              <a:t>g of a real estate(Art. 177 Code Civil of Japan)</a:t>
            </a:r>
            <a:endParaRPr kumimoji="1"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smtClean="0"/>
              <a:t>Lecture on Contract</a:t>
            </a:r>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137</a:t>
            </a:fld>
            <a:endParaRPr kumimoji="1" lang="ja-JP" altLang="en-US"/>
          </a:p>
        </p:txBody>
      </p:sp>
      <p:sp>
        <p:nvSpPr>
          <p:cNvPr id="12" name="円/楕円 11"/>
          <p:cNvSpPr/>
          <p:nvPr/>
        </p:nvSpPr>
        <p:spPr>
          <a:xfrm>
            <a:off x="971600" y="2183160"/>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1</a:t>
            </a:r>
            <a:r>
              <a:rPr kumimoji="1" lang="en-US" altLang="ja-JP" baseline="30000" dirty="0" smtClean="0"/>
              <a:t>st</a:t>
            </a:r>
            <a:r>
              <a:rPr kumimoji="1" lang="en-US" altLang="ja-JP" dirty="0" smtClean="0"/>
              <a:t> Buyer</a:t>
            </a:r>
            <a:endParaRPr kumimoji="1" lang="ja-JP" altLang="en-US" dirty="0"/>
          </a:p>
        </p:txBody>
      </p:sp>
      <p:sp>
        <p:nvSpPr>
          <p:cNvPr id="13" name="円/楕円 12"/>
          <p:cNvSpPr/>
          <p:nvPr/>
        </p:nvSpPr>
        <p:spPr>
          <a:xfrm>
            <a:off x="5292080" y="2183160"/>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Seller</a:t>
            </a:r>
            <a:endParaRPr kumimoji="1" lang="ja-JP" altLang="en-US" dirty="0"/>
          </a:p>
        </p:txBody>
      </p:sp>
      <p:sp>
        <p:nvSpPr>
          <p:cNvPr id="14" name="円/楕円 13"/>
          <p:cNvSpPr/>
          <p:nvPr/>
        </p:nvSpPr>
        <p:spPr>
          <a:xfrm>
            <a:off x="5220072" y="5364419"/>
            <a:ext cx="1584176"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2</a:t>
            </a:r>
            <a:r>
              <a:rPr kumimoji="1" lang="en-US" altLang="ja-JP" baseline="30000" dirty="0" smtClean="0"/>
              <a:t>nd</a:t>
            </a:r>
            <a:r>
              <a:rPr kumimoji="1" lang="en-US" altLang="ja-JP" dirty="0" smtClean="0"/>
              <a:t> Buyer</a:t>
            </a:r>
            <a:endParaRPr kumimoji="1" lang="ja-JP" altLang="en-US" dirty="0"/>
          </a:p>
        </p:txBody>
      </p:sp>
      <p:sp>
        <p:nvSpPr>
          <p:cNvPr id="18" name="横巻き 17"/>
          <p:cNvSpPr/>
          <p:nvPr/>
        </p:nvSpPr>
        <p:spPr>
          <a:xfrm>
            <a:off x="7236296" y="2132856"/>
            <a:ext cx="1512168" cy="728877"/>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Registration</a:t>
            </a:r>
            <a:endParaRPr kumimoji="1" lang="ja-JP" altLang="en-US" dirty="0"/>
          </a:p>
        </p:txBody>
      </p:sp>
      <p:sp>
        <p:nvSpPr>
          <p:cNvPr id="21" name="左右矢印 20"/>
          <p:cNvSpPr/>
          <p:nvPr/>
        </p:nvSpPr>
        <p:spPr>
          <a:xfrm>
            <a:off x="2411760" y="2190204"/>
            <a:ext cx="2880320" cy="713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r>
              <a:rPr kumimoji="1" lang="en-US" altLang="ja-JP" baseline="30000" dirty="0" smtClean="0"/>
              <a:t>st</a:t>
            </a:r>
            <a:r>
              <a:rPr kumimoji="1" lang="en-US" altLang="ja-JP" dirty="0" smtClean="0"/>
              <a:t> Sale contract</a:t>
            </a:r>
            <a:endParaRPr kumimoji="1" lang="ja-JP" altLang="en-US" dirty="0"/>
          </a:p>
        </p:txBody>
      </p:sp>
      <p:sp>
        <p:nvSpPr>
          <p:cNvPr id="22" name="上下矢印 21"/>
          <p:cNvSpPr/>
          <p:nvPr/>
        </p:nvSpPr>
        <p:spPr>
          <a:xfrm>
            <a:off x="4984923" y="2919081"/>
            <a:ext cx="2054474" cy="2445337"/>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2</a:t>
            </a:r>
            <a:r>
              <a:rPr kumimoji="1" lang="en-US" altLang="ja-JP" baseline="30000" dirty="0" smtClean="0"/>
              <a:t>nd</a:t>
            </a:r>
            <a:r>
              <a:rPr kumimoji="1" lang="en-US" altLang="ja-JP" dirty="0" smtClean="0"/>
              <a:t> Sale contract</a:t>
            </a:r>
            <a:endParaRPr kumimoji="1" lang="ja-JP" altLang="en-US" dirty="0"/>
          </a:p>
        </p:txBody>
      </p:sp>
      <p:sp>
        <p:nvSpPr>
          <p:cNvPr id="23" name="円弧 22"/>
          <p:cNvSpPr/>
          <p:nvPr/>
        </p:nvSpPr>
        <p:spPr>
          <a:xfrm>
            <a:off x="1691680" y="2471192"/>
            <a:ext cx="3960440" cy="724478"/>
          </a:xfrm>
          <a:prstGeom prst="arc">
            <a:avLst>
              <a:gd name="adj1" fmla="val 83527"/>
              <a:gd name="adj2" fmla="val 10685947"/>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a:off x="1691680" y="2348880"/>
            <a:ext cx="3960440" cy="724478"/>
          </a:xfrm>
          <a:prstGeom prst="arc">
            <a:avLst>
              <a:gd name="adj1" fmla="val 203220"/>
              <a:gd name="adj2" fmla="val 10475558"/>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弧 24"/>
          <p:cNvSpPr/>
          <p:nvPr/>
        </p:nvSpPr>
        <p:spPr>
          <a:xfrm>
            <a:off x="6178642" y="2711119"/>
            <a:ext cx="985646" cy="2878121"/>
          </a:xfrm>
          <a:prstGeom prst="arc">
            <a:avLst>
              <a:gd name="adj1" fmla="val 16389732"/>
              <a:gd name="adj2" fmla="val 5234142"/>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弧 26"/>
          <p:cNvSpPr/>
          <p:nvPr/>
        </p:nvSpPr>
        <p:spPr>
          <a:xfrm>
            <a:off x="5868144" y="2711119"/>
            <a:ext cx="1440160" cy="3017738"/>
          </a:xfrm>
          <a:prstGeom prst="arc">
            <a:avLst>
              <a:gd name="adj1" fmla="val 16555146"/>
              <a:gd name="adj2" fmla="val 4974487"/>
            </a:avLst>
          </a:prstGeom>
          <a:ln w="50800">
            <a:solidFill>
              <a:schemeClr val="accent4"/>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左矢印 1"/>
          <p:cNvSpPr/>
          <p:nvPr/>
        </p:nvSpPr>
        <p:spPr>
          <a:xfrm rot="2856172">
            <a:off x="2021289" y="3941353"/>
            <a:ext cx="3485187" cy="114273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dirty="0" smtClean="0"/>
              <a:t>Denial of  the transfer of real right</a:t>
            </a:r>
            <a:endParaRPr kumimoji="1" lang="ja-JP" altLang="en-US" dirty="0"/>
          </a:p>
        </p:txBody>
      </p:sp>
      <p:sp>
        <p:nvSpPr>
          <p:cNvPr id="20" name="星 7 19"/>
          <p:cNvSpPr/>
          <p:nvPr/>
        </p:nvSpPr>
        <p:spPr>
          <a:xfrm>
            <a:off x="5083651" y="1385066"/>
            <a:ext cx="1857019" cy="770384"/>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smtClean="0"/>
              <a:t>Property right</a:t>
            </a:r>
            <a:endParaRPr kumimoji="1" lang="ja-JP" altLang="en-US" dirty="0"/>
          </a:p>
        </p:txBody>
      </p:sp>
    </p:spTree>
    <p:extLst>
      <p:ext uri="{BB962C8B-B14F-4D97-AF65-F5344CB8AC3E}">
        <p14:creationId xmlns:p14="http://schemas.microsoft.com/office/powerpoint/2010/main" val="2379030272"/>
      </p:ext>
    </p:extLst>
  </p:cSld>
  <p:clrMapOvr>
    <a:masterClrMapping/>
  </p:clrMapOvr>
  <p:transition spd="slow" advTm="3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20"/>
                                        </p:tgtEl>
                                        <p:attrNameLst>
                                          <p:attrName>style.visibility</p:attrName>
                                        </p:attrNameLst>
                                      </p:cBhvr>
                                      <p:to>
                                        <p:strVal val="visible"/>
                                      </p:to>
                                    </p:set>
                                    <p:anim calcmode="lin" valueType="num">
                                      <p:cBhvr>
                                        <p:cTn id="10" dur="1000" fill="hold"/>
                                        <p:tgtEl>
                                          <p:spTgt spid="20"/>
                                        </p:tgtEl>
                                        <p:attrNameLst>
                                          <p:attrName>ppt_w</p:attrName>
                                        </p:attrNameLst>
                                      </p:cBhvr>
                                      <p:tavLst>
                                        <p:tav tm="0">
                                          <p:val>
                                            <p:fltVal val="0"/>
                                          </p:val>
                                        </p:tav>
                                        <p:tav tm="100000">
                                          <p:val>
                                            <p:strVal val="#ppt_w"/>
                                          </p:val>
                                        </p:tav>
                                      </p:tavLst>
                                    </p:anim>
                                    <p:anim calcmode="lin" valueType="num">
                                      <p:cBhvr>
                                        <p:cTn id="11" dur="1000" fill="hold"/>
                                        <p:tgtEl>
                                          <p:spTgt spid="20"/>
                                        </p:tgtEl>
                                        <p:attrNameLst>
                                          <p:attrName>ppt_h</p:attrName>
                                        </p:attrNameLst>
                                      </p:cBhvr>
                                      <p:tavLst>
                                        <p:tav tm="0">
                                          <p:val>
                                            <p:fltVal val="0"/>
                                          </p:val>
                                        </p:tav>
                                        <p:tav tm="100000">
                                          <p:val>
                                            <p:strVal val="#ppt_h"/>
                                          </p:val>
                                        </p:tav>
                                      </p:tavLst>
                                    </p:anim>
                                    <p:animEffect transition="in" filter="fade">
                                      <p:cBhvr>
                                        <p:cTn id="12" dur="1000"/>
                                        <p:tgtEl>
                                          <p:spTgt spid="20"/>
                                        </p:tgtEl>
                                      </p:cBhvr>
                                    </p:animEffect>
                                  </p:childTnLst>
                                </p:cTn>
                              </p:par>
                              <p:par>
                                <p:cTn id="13" presetID="6" presetClass="entr" presetSubtype="32" fill="hold" grpId="0" nodeType="with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1000"/>
                                        <p:tgtEl>
                                          <p:spTgt spid="18"/>
                                        </p:tgtEl>
                                      </p:cBhvr>
                                    </p:animEffect>
                                  </p:childTnLst>
                                </p:cTn>
                              </p:par>
                            </p:childTnLst>
                          </p:cTn>
                        </p:par>
                        <p:par>
                          <p:cTn id="16" fill="hold">
                            <p:stCondLst>
                              <p:cond delay="2000"/>
                            </p:stCondLst>
                            <p:childTnLst>
                              <p:par>
                                <p:cTn id="17" presetID="22" presetClass="entr" presetSubtype="8"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3000"/>
                            </p:stCondLst>
                            <p:childTnLst>
                              <p:par>
                                <p:cTn id="21" presetID="6" presetClass="entr" presetSubtype="32" fill="hold" grpId="0" nodeType="afterEffect">
                                  <p:stCondLst>
                                    <p:cond delay="1000"/>
                                  </p:stCondLst>
                                  <p:childTnLst>
                                    <p:set>
                                      <p:cBhvr>
                                        <p:cTn id="22" dur="1" fill="hold">
                                          <p:stCondLst>
                                            <p:cond delay="0"/>
                                          </p:stCondLst>
                                        </p:cTn>
                                        <p:tgtEl>
                                          <p:spTgt spid="21"/>
                                        </p:tgtEl>
                                        <p:attrNameLst>
                                          <p:attrName>style.visibility</p:attrName>
                                        </p:attrNameLst>
                                      </p:cBhvr>
                                      <p:to>
                                        <p:strVal val="visible"/>
                                      </p:to>
                                    </p:set>
                                    <p:animEffect transition="in" filter="circle(out)">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path" presetSubtype="0" accel="50000" decel="50000" fill="hold" grpId="1" nodeType="clickEffect">
                                  <p:stCondLst>
                                    <p:cond delay="0"/>
                                  </p:stCondLst>
                                  <p:childTnLst>
                                    <p:animMotion origin="layout" path="M 4.72222E-6 0.00693 L -0.12674 -0.02936 C -0.15348 -0.03745 -0.19306 -0.04184 -0.23438 -0.04184 C -0.2816 -0.04184 -0.31928 -0.03745 -0.34601 -0.02936 L -0.4724 0.00693 " pathEditMode="relative" rAng="0" ptsTypes="FffFF">
                                      <p:cBhvr>
                                        <p:cTn id="27" dur="2000" fill="hold"/>
                                        <p:tgtEl>
                                          <p:spTgt spid="20"/>
                                        </p:tgtEl>
                                        <p:attrNameLst>
                                          <p:attrName>ppt_x</p:attrName>
                                          <p:attrName>ppt_y</p:attrName>
                                        </p:attrNameLst>
                                      </p:cBhvr>
                                      <p:rCtr x="-23628" y="-2450"/>
                                    </p:animMotion>
                                  </p:childTnLst>
                                </p:cTn>
                              </p:par>
                              <p:par>
                                <p:cTn id="28" presetID="22" presetClass="entr" presetSubtype="2"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2250"/>
                                        <p:tgtEl>
                                          <p:spTgt spid="23"/>
                                        </p:tgtEl>
                                      </p:cBhvr>
                                    </p:animEffect>
                                  </p:childTnLst>
                                </p:cTn>
                              </p:par>
                            </p:childTnLst>
                          </p:cTn>
                        </p:par>
                        <p:par>
                          <p:cTn id="31" fill="hold">
                            <p:stCondLst>
                              <p:cond delay="2750"/>
                            </p:stCondLst>
                            <p:childTnLst>
                              <p:par>
                                <p:cTn id="32" presetID="22" presetClass="entr" presetSubtype="8"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4250"/>
                            </p:stCondLst>
                            <p:childTnLst>
                              <p:par>
                                <p:cTn id="36" presetID="6" presetClass="entr" presetSubtype="32" fill="hold" grpId="0" nodeType="afterEffect">
                                  <p:stCondLst>
                                    <p:cond delay="1000"/>
                                  </p:stCondLst>
                                  <p:childTnLst>
                                    <p:set>
                                      <p:cBhvr>
                                        <p:cTn id="37" dur="1" fill="hold">
                                          <p:stCondLst>
                                            <p:cond delay="0"/>
                                          </p:stCondLst>
                                        </p:cTn>
                                        <p:tgtEl>
                                          <p:spTgt spid="22"/>
                                        </p:tgtEl>
                                        <p:attrNameLst>
                                          <p:attrName>style.visibility</p:attrName>
                                        </p:attrNameLst>
                                      </p:cBhvr>
                                      <p:to>
                                        <p:strVal val="visible"/>
                                      </p:to>
                                    </p:set>
                                    <p:animEffect transition="in" filter="circle(out)">
                                      <p:cBhvr>
                                        <p:cTn id="38" dur="2000"/>
                                        <p:tgtEl>
                                          <p:spTgt spid="22"/>
                                        </p:tgtEl>
                                      </p:cBhvr>
                                    </p:animEffect>
                                  </p:childTnLst>
                                </p:cTn>
                              </p:par>
                            </p:childTnLst>
                          </p:cTn>
                        </p:par>
                        <p:par>
                          <p:cTn id="39" fill="hold">
                            <p:stCondLst>
                              <p:cond delay="7250"/>
                            </p:stCondLst>
                            <p:childTnLst>
                              <p:par>
                                <p:cTn id="40" presetID="42" presetClass="path" presetSubtype="0" accel="50000" decel="50000" fill="hold" grpId="1" nodeType="afterEffect">
                                  <p:stCondLst>
                                    <p:cond delay="500"/>
                                  </p:stCondLst>
                                  <p:childTnLst>
                                    <p:animMotion origin="layout" path="M 1.66667E-6 -3.7037E-7 L 0.00399 0.45093 " pathEditMode="relative" rAng="0" ptsTypes="AA">
                                      <p:cBhvr>
                                        <p:cTn id="41" dur="2000" fill="hold"/>
                                        <p:tgtEl>
                                          <p:spTgt spid="18"/>
                                        </p:tgtEl>
                                        <p:attrNameLst>
                                          <p:attrName>ppt_x</p:attrName>
                                          <p:attrName>ppt_y</p:attrName>
                                        </p:attrNameLst>
                                      </p:cBhvr>
                                      <p:rCtr x="191" y="22546"/>
                                    </p:animMotion>
                                  </p:childTnLst>
                                </p:cTn>
                              </p:par>
                              <p:par>
                                <p:cTn id="42" presetID="22" presetClass="entr" presetSubtype="1" fill="hold" grpId="0" nodeType="withEffect">
                                  <p:stCondLst>
                                    <p:cond delay="50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2000"/>
                                        <p:tgtEl>
                                          <p:spTgt spid="27"/>
                                        </p:tgtEl>
                                      </p:cBhvr>
                                    </p:animEffect>
                                  </p:childTnLst>
                                </p:cTn>
                              </p:par>
                            </p:childTnLst>
                          </p:cTn>
                        </p:par>
                        <p:par>
                          <p:cTn id="45" fill="hold">
                            <p:stCondLst>
                              <p:cond delay="9750"/>
                            </p:stCondLst>
                            <p:childTnLst>
                              <p:par>
                                <p:cTn id="46" presetID="22" presetClass="entr" presetSubtype="4"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2000"/>
                                        <p:tgtEl>
                                          <p:spTgt spid="24"/>
                                        </p:tgtEl>
                                      </p:cBhvr>
                                    </p:animEffect>
                                  </p:childTnLst>
                                </p:cTn>
                              </p:par>
                              <p:par>
                                <p:cTn id="54" presetID="37" presetClass="path" presetSubtype="0" accel="50000" decel="50000" fill="hold" grpId="2" nodeType="withEffect">
                                  <p:stCondLst>
                                    <p:cond delay="500"/>
                                  </p:stCondLst>
                                  <p:childTnLst>
                                    <p:animMotion origin="layout" path="M -0.4724 0.00694 L -0.3441 -0.04902 C -0.31702 -0.06128 -0.27691 -0.06799 -0.23473 -0.06799 C -0.18664 -0.06799 -0.14809 -0.06128 -0.12119 -0.04902 L 0.00798 0.00694 " pathEditMode="relative" rAng="0" ptsTypes="FffFF">
                                      <p:cBhvr>
                                        <p:cTn id="55" dur="2000" fill="hold"/>
                                        <p:tgtEl>
                                          <p:spTgt spid="20"/>
                                        </p:tgtEl>
                                        <p:attrNameLst>
                                          <p:attrName>ppt_x</p:attrName>
                                          <p:attrName>ppt_y</p:attrName>
                                        </p:attrNameLst>
                                      </p:cBhvr>
                                      <p:rCtr x="24010" y="-3747"/>
                                    </p:animMotion>
                                  </p:childTnLst>
                                </p:cTn>
                              </p:par>
                            </p:childTnLst>
                          </p:cTn>
                        </p:par>
                        <p:par>
                          <p:cTn id="56" fill="hold">
                            <p:stCondLst>
                              <p:cond delay="2500"/>
                            </p:stCondLst>
                            <p:childTnLst>
                              <p:par>
                                <p:cTn id="57" presetID="37" presetClass="path" presetSubtype="0" accel="50000" decel="50000" fill="hold" grpId="3" nodeType="afterEffect">
                                  <p:stCondLst>
                                    <p:cond delay="500"/>
                                  </p:stCondLst>
                                  <p:childTnLst>
                                    <p:animMotion origin="layout" path="M 0.00798 0.00694 L 0.09896 0.0868 C 0.12101 0.10532 0.14167 0.14213 0.16285 0.17778 C 0.18107 0.22546 0.19167 0.26667 0.19635 0.29653 L 0.21423 0.45717 " pathEditMode="relative" rAng="3515085" ptsTypes="FffFF">
                                      <p:cBhvr>
                                        <p:cTn id="58" dur="2000" fill="hold"/>
                                        <p:tgtEl>
                                          <p:spTgt spid="20"/>
                                        </p:tgtEl>
                                        <p:attrNameLst>
                                          <p:attrName>ppt_x</p:attrName>
                                          <p:attrName>ppt_y</p:attrName>
                                        </p:attrNameLst>
                                      </p:cBhvr>
                                      <p:rCtr x="13090" y="20231"/>
                                    </p:animMotion>
                                  </p:childTnLst>
                                </p:cTn>
                              </p:par>
                              <p:par>
                                <p:cTn id="59" presetID="22" presetClass="entr" presetSubtype="1" fill="hold" grpId="0" nodeType="withEffect">
                                  <p:stCondLst>
                                    <p:cond delay="50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18" grpId="1" animBg="1"/>
      <p:bldP spid="21" grpId="0" animBg="1"/>
      <p:bldP spid="22" grpId="0" animBg="1"/>
      <p:bldP spid="23" grpId="0" animBg="1"/>
      <p:bldP spid="24" grpId="0" animBg="1"/>
      <p:bldP spid="25" grpId="0" animBg="1"/>
      <p:bldP spid="27" grpId="0" animBg="1"/>
      <p:bldP spid="2" grpId="0" animBg="1"/>
      <p:bldP spid="20" grpId="0" animBg="1"/>
      <p:bldP spid="20" grpId="1" animBg="1"/>
      <p:bldP spid="20" grpId="2" animBg="1"/>
      <p:bldP spid="20" grpId="3"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Reference </a:t>
            </a:r>
            <a:r>
              <a:rPr lang="en-US" altLang="ja-JP" dirty="0" smtClean="0"/>
              <a:t>(6/6</a:t>
            </a:r>
            <a:r>
              <a:rPr lang="en-US" altLang="ja-JP" dirty="0"/>
              <a:t>)</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Article 178(Requirements of Perfection of Transfer of Real Rights concerning Movables)</a:t>
            </a:r>
          </a:p>
          <a:p>
            <a:pPr lvl="1"/>
            <a:r>
              <a:rPr lang="en-US" altLang="ja-JP" sz="3200" dirty="0"/>
              <a:t>The transfers of real rights concerning movables may not be asserted against third party, unless the movables are delivered.</a:t>
            </a:r>
            <a:endParaRPr kumimoji="1" lang="ja-JP" altLang="en-US" sz="3200"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138</a:t>
            </a:fld>
            <a:endParaRPr lang="en-US" altLang="ja-JP"/>
          </a:p>
        </p:txBody>
      </p:sp>
    </p:spTree>
    <p:extLst>
      <p:ext uri="{BB962C8B-B14F-4D97-AF65-F5344CB8AC3E}">
        <p14:creationId xmlns:p14="http://schemas.microsoft.com/office/powerpoint/2010/main" val="385135802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xfrm>
            <a:off x="457200" y="413792"/>
            <a:ext cx="8229600" cy="1143000"/>
          </a:xfrm>
        </p:spPr>
        <p:txBody>
          <a:bodyPr>
            <a:normAutofit fontScale="90000"/>
          </a:bodyPr>
          <a:lstStyle/>
          <a:p>
            <a:pPr eaLnBrk="1" hangingPunct="1"/>
            <a:r>
              <a:rPr lang="en-US" altLang="ja-JP" dirty="0" smtClean="0"/>
              <a:t>Extract the principles on apparent agency</a:t>
            </a:r>
          </a:p>
        </p:txBody>
      </p:sp>
      <p:sp>
        <p:nvSpPr>
          <p:cNvPr id="114692" name="Rectangle 3"/>
          <p:cNvSpPr>
            <a:spLocks noGrp="1" noChangeArrowheads="1"/>
          </p:cNvSpPr>
          <p:nvPr>
            <p:ph idx="1"/>
          </p:nvPr>
        </p:nvSpPr>
        <p:spPr>
          <a:xfrm>
            <a:off x="762000" y="1700808"/>
            <a:ext cx="7620000" cy="4431705"/>
          </a:xfrm>
        </p:spPr>
        <p:txBody>
          <a:bodyPr/>
          <a:lstStyle/>
          <a:p>
            <a:pPr eaLnBrk="1" hangingPunct="1">
              <a:lnSpc>
                <a:spcPct val="90000"/>
              </a:lnSpc>
            </a:pPr>
            <a:r>
              <a:rPr lang="en-US" altLang="ja-JP" sz="2400" dirty="0" smtClean="0"/>
              <a:t>Premise</a:t>
            </a:r>
          </a:p>
          <a:p>
            <a:pPr lvl="1" eaLnBrk="1" hangingPunct="1">
              <a:lnSpc>
                <a:spcPct val="90000"/>
              </a:lnSpc>
            </a:pPr>
            <a:r>
              <a:rPr lang="en-US" altLang="ja-JP" sz="2000" dirty="0" smtClean="0"/>
              <a:t>1. The principal creates the appearance of authorized agency against the  pretended agent. </a:t>
            </a:r>
          </a:p>
          <a:p>
            <a:pPr lvl="1" eaLnBrk="1" hangingPunct="1">
              <a:lnSpc>
                <a:spcPct val="90000"/>
              </a:lnSpc>
            </a:pPr>
            <a:r>
              <a:rPr lang="en-US" altLang="ja-JP" sz="2000" dirty="0" smtClean="0"/>
              <a:t>2. The apparent agent acts like a authorized agent.</a:t>
            </a:r>
          </a:p>
          <a:p>
            <a:pPr lvl="1" eaLnBrk="1" hangingPunct="1">
              <a:lnSpc>
                <a:spcPct val="90000"/>
              </a:lnSpc>
            </a:pPr>
            <a:r>
              <a:rPr lang="en-US" altLang="ja-JP" sz="2000" dirty="0" smtClean="0"/>
              <a:t>3. The third party believes that the apparent agent has been granted authority in good faith and without negligence.</a:t>
            </a:r>
          </a:p>
          <a:p>
            <a:pPr eaLnBrk="1" hangingPunct="1">
              <a:lnSpc>
                <a:spcPct val="90000"/>
              </a:lnSpc>
            </a:pPr>
            <a:r>
              <a:rPr lang="en-US" altLang="ja-JP" sz="2400" dirty="0" smtClean="0"/>
              <a:t>Result</a:t>
            </a:r>
          </a:p>
          <a:p>
            <a:pPr lvl="1" eaLnBrk="1" hangingPunct="1">
              <a:lnSpc>
                <a:spcPct val="90000"/>
              </a:lnSpc>
            </a:pPr>
            <a:r>
              <a:rPr lang="en-US" altLang="ja-JP" sz="2000" dirty="0" smtClean="0"/>
              <a:t>1. The principal is responsible to the third party to the act of apparent agent.</a:t>
            </a:r>
          </a:p>
          <a:p>
            <a:pPr lvl="1" eaLnBrk="1" hangingPunct="1">
              <a:lnSpc>
                <a:spcPct val="90000"/>
              </a:lnSpc>
            </a:pPr>
            <a:r>
              <a:rPr lang="en-US" altLang="ja-JP" sz="2000" dirty="0" smtClean="0"/>
              <a:t>2. The bona fide third party may deem the apparent agent to be a authorized agent.</a:t>
            </a:r>
          </a:p>
        </p:txBody>
      </p:sp>
      <p:sp>
        <p:nvSpPr>
          <p:cNvPr id="11776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7DC3089-B0B7-4417-B390-8FEBFCDBCD20}" type="slidenum">
              <a:rPr kumimoji="0" lang="ja-JP" altLang="en-US" smtClean="0"/>
              <a:pPr eaLnBrk="1" hangingPunct="1"/>
              <a:t>139</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4692">
                                            <p:txEl>
                                              <p:pRg st="1" end="1"/>
                                            </p:txEl>
                                          </p:spTgt>
                                        </p:tgtEl>
                                        <p:attrNameLst>
                                          <p:attrName>style.visibility</p:attrName>
                                        </p:attrNameLst>
                                      </p:cBhvr>
                                      <p:to>
                                        <p:strVal val="visible"/>
                                      </p:to>
                                    </p:set>
                                    <p:anim calcmode="lin" valueType="num">
                                      <p:cBhvr additive="base">
                                        <p:cTn id="7" dur="500" fill="hold"/>
                                        <p:tgtEl>
                                          <p:spTgt spid="11469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46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4692">
                                            <p:txEl>
                                              <p:pRg st="2" end="2"/>
                                            </p:txEl>
                                          </p:spTgt>
                                        </p:tgtEl>
                                        <p:attrNameLst>
                                          <p:attrName>style.visibility</p:attrName>
                                        </p:attrNameLst>
                                      </p:cBhvr>
                                      <p:to>
                                        <p:strVal val="visible"/>
                                      </p:to>
                                    </p:set>
                                    <p:anim calcmode="lin" valueType="num">
                                      <p:cBhvr additive="base">
                                        <p:cTn id="13" dur="500" fill="hold"/>
                                        <p:tgtEl>
                                          <p:spTgt spid="11469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46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4692">
                                            <p:txEl>
                                              <p:pRg st="3" end="3"/>
                                            </p:txEl>
                                          </p:spTgt>
                                        </p:tgtEl>
                                        <p:attrNameLst>
                                          <p:attrName>style.visibility</p:attrName>
                                        </p:attrNameLst>
                                      </p:cBhvr>
                                      <p:to>
                                        <p:strVal val="visible"/>
                                      </p:to>
                                    </p:set>
                                    <p:anim calcmode="lin" valueType="num">
                                      <p:cBhvr additive="base">
                                        <p:cTn id="19" dur="500" fill="hold"/>
                                        <p:tgtEl>
                                          <p:spTgt spid="11469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46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4692">
                                            <p:txEl>
                                              <p:pRg st="5" end="5"/>
                                            </p:txEl>
                                          </p:spTgt>
                                        </p:tgtEl>
                                        <p:attrNameLst>
                                          <p:attrName>style.visibility</p:attrName>
                                        </p:attrNameLst>
                                      </p:cBhvr>
                                      <p:to>
                                        <p:strVal val="visible"/>
                                      </p:to>
                                    </p:set>
                                    <p:anim calcmode="lin" valueType="num">
                                      <p:cBhvr additive="base">
                                        <p:cTn id="25" dur="500" fill="hold"/>
                                        <p:tgtEl>
                                          <p:spTgt spid="11469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469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4692">
                                            <p:txEl>
                                              <p:pRg st="6" end="6"/>
                                            </p:txEl>
                                          </p:spTgt>
                                        </p:tgtEl>
                                        <p:attrNameLst>
                                          <p:attrName>style.visibility</p:attrName>
                                        </p:attrNameLst>
                                      </p:cBhvr>
                                      <p:to>
                                        <p:strVal val="visible"/>
                                      </p:to>
                                    </p:set>
                                    <p:anim calcmode="lin" valueType="num">
                                      <p:cBhvr additive="base">
                                        <p:cTn id="31" dur="500" fill="hold"/>
                                        <p:tgtEl>
                                          <p:spTgt spid="11469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469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ctrTitle"/>
          </p:nvPr>
        </p:nvSpPr>
        <p:spPr>
          <a:xfrm>
            <a:off x="971600" y="548681"/>
            <a:ext cx="7201420" cy="1294408"/>
          </a:xfrm>
        </p:spPr>
        <p:txBody>
          <a:bodyPr>
            <a:normAutofit/>
          </a:bodyPr>
          <a:lstStyle/>
          <a:p>
            <a:pPr eaLnBrk="1" hangingPunct="1"/>
            <a:r>
              <a:rPr lang="en-US" altLang="ja-JP" sz="4800" dirty="0" smtClean="0"/>
              <a:t>II. What is Civil law?</a:t>
            </a:r>
          </a:p>
        </p:txBody>
      </p:sp>
      <p:sp>
        <p:nvSpPr>
          <p:cNvPr id="13316" name="Rectangle 6"/>
          <p:cNvSpPr>
            <a:spLocks noGrp="1" noChangeArrowheads="1"/>
          </p:cNvSpPr>
          <p:nvPr>
            <p:ph type="subTitle" idx="1"/>
          </p:nvPr>
        </p:nvSpPr>
        <p:spPr>
          <a:xfrm>
            <a:off x="2339975" y="3500438"/>
            <a:ext cx="4392613" cy="2638425"/>
          </a:xfrm>
        </p:spPr>
        <p:txBody>
          <a:bodyPr/>
          <a:lstStyle/>
          <a:p>
            <a:pPr algn="l" eaLnBrk="1" hangingPunct="1"/>
            <a:r>
              <a:rPr lang="en-US" altLang="ja-JP" dirty="0" smtClean="0">
                <a:latin typeface="Century Gothic" panose="020B0502020202020204" pitchFamily="34" charset="0"/>
              </a:rPr>
              <a:t>Comparison with </a:t>
            </a:r>
          </a:p>
          <a:p>
            <a:pPr marL="457200" lvl="1" indent="0" eaLnBrk="1" hangingPunct="1">
              <a:buFont typeface="Wingdings" pitchFamily="2" charset="2"/>
              <a:buNone/>
            </a:pPr>
            <a:r>
              <a:rPr lang="en-US" altLang="ja-JP" dirty="0" smtClean="0"/>
              <a:t> </a:t>
            </a:r>
            <a:r>
              <a:rPr lang="en-US" altLang="ja-JP" dirty="0" smtClean="0">
                <a:solidFill>
                  <a:schemeClr val="tx1"/>
                </a:solidFill>
              </a:rPr>
              <a:t>public law, </a:t>
            </a:r>
          </a:p>
          <a:p>
            <a:pPr marL="457200" lvl="1" indent="0" eaLnBrk="1" hangingPunct="1">
              <a:buFont typeface="Wingdings" pitchFamily="2" charset="2"/>
              <a:buNone/>
            </a:pPr>
            <a:r>
              <a:rPr lang="en-US" altLang="ja-JP" dirty="0" smtClean="0">
                <a:solidFill>
                  <a:schemeClr val="tx1"/>
                </a:solidFill>
              </a:rPr>
              <a:t> special law, </a:t>
            </a:r>
          </a:p>
          <a:p>
            <a:pPr marL="457200" lvl="1" indent="0" eaLnBrk="1" hangingPunct="1">
              <a:buFont typeface="Wingdings" pitchFamily="2" charset="2"/>
              <a:buNone/>
            </a:pPr>
            <a:r>
              <a:rPr lang="en-US" altLang="ja-JP" dirty="0" smtClean="0">
                <a:solidFill>
                  <a:schemeClr val="tx1"/>
                </a:solidFill>
              </a:rPr>
              <a:t> criminal law and </a:t>
            </a:r>
          </a:p>
          <a:p>
            <a:pPr marL="457200" lvl="1" indent="0" eaLnBrk="1" hangingPunct="1">
              <a:buFont typeface="Wingdings" pitchFamily="2" charset="2"/>
              <a:buNone/>
            </a:pPr>
            <a:r>
              <a:rPr lang="en-US" altLang="ja-JP" dirty="0" smtClean="0">
                <a:solidFill>
                  <a:schemeClr val="tx1"/>
                </a:solidFill>
              </a:rPr>
              <a:t> procedural law</a:t>
            </a:r>
          </a:p>
        </p:txBody>
      </p:sp>
      <p:sp>
        <p:nvSpPr>
          <p:cNvPr id="15362"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F6B4FEF-8668-4684-B94A-760A47CCC2F6}" type="slidenum">
              <a:rPr kumimoji="0" lang="ja-JP" altLang="en-US" smtClean="0">
                <a:solidFill>
                  <a:schemeClr val="bg2"/>
                </a:solidFill>
              </a:rPr>
              <a:pPr eaLnBrk="1" hangingPunct="1"/>
              <a:t>14</a:t>
            </a:fld>
            <a:endParaRPr kumimoji="0" lang="en-US" altLang="ja-JP" smtClean="0">
              <a:solidFill>
                <a:schemeClr val="bg2"/>
              </a:solidFill>
            </a:endParaRPr>
          </a:p>
        </p:txBody>
      </p:sp>
      <p:sp>
        <p:nvSpPr>
          <p:cNvPr id="15365" name="Text Box 4"/>
          <p:cNvSpPr txBox="1">
            <a:spLocks noChangeArrowheads="1"/>
          </p:cNvSpPr>
          <p:nvPr/>
        </p:nvSpPr>
        <p:spPr bwMode="auto">
          <a:xfrm>
            <a:off x="3170238" y="2060575"/>
            <a:ext cx="484981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spcBef>
                <a:spcPct val="50000"/>
              </a:spcBef>
            </a:pPr>
            <a:r>
              <a:rPr lang="en-US" altLang="ja-JP" sz="2400"/>
              <a:t>KAGAYAMA Shigeru</a:t>
            </a:r>
          </a:p>
          <a:p>
            <a:pPr algn="r" eaLnBrk="1" hangingPunct="1">
              <a:spcBef>
                <a:spcPct val="50000"/>
              </a:spcBef>
            </a:pPr>
            <a:r>
              <a:rPr lang="en-US" altLang="ja-JP" sz="2400"/>
              <a:t>Professor of Meijigakuin University</a:t>
            </a:r>
            <a:endParaRPr lang="ja-JP" altLang="en-US" sz="240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6">
                                            <p:txEl>
                                              <p:pRg st="2" end="2"/>
                                            </p:txEl>
                                          </p:spTgt>
                                        </p:tgtEl>
                                        <p:attrNameLst>
                                          <p:attrName>style.visibility</p:attrName>
                                        </p:attrNameLst>
                                      </p:cBhvr>
                                      <p:to>
                                        <p:strVal val="visible"/>
                                      </p:to>
                                    </p:set>
                                    <p:anim calcmode="lin" valueType="num">
                                      <p:cBhvr additive="base">
                                        <p:cTn id="7" dur="500" fill="hold"/>
                                        <p:tgtEl>
                                          <p:spTgt spid="1331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16">
                                            <p:txEl>
                                              <p:pRg st="3" end="3"/>
                                            </p:txEl>
                                          </p:spTgt>
                                        </p:tgtEl>
                                        <p:attrNameLst>
                                          <p:attrName>style.visibility</p:attrName>
                                        </p:attrNameLst>
                                      </p:cBhvr>
                                      <p:to>
                                        <p:strVal val="visible"/>
                                      </p:to>
                                    </p:set>
                                    <p:anim calcmode="lin" valueType="num">
                                      <p:cBhvr additive="base">
                                        <p:cTn id="13" dur="500" fill="hold"/>
                                        <p:tgtEl>
                                          <p:spTgt spid="1331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6">
                                            <p:txEl>
                                              <p:pRg st="4" end="4"/>
                                            </p:txEl>
                                          </p:spTgt>
                                        </p:tgtEl>
                                        <p:attrNameLst>
                                          <p:attrName>style.visibility</p:attrName>
                                        </p:attrNameLst>
                                      </p:cBhvr>
                                      <p:to>
                                        <p:strVal val="visible"/>
                                      </p:to>
                                    </p:set>
                                    <p:anim calcmode="lin" valueType="num">
                                      <p:cBhvr additive="base">
                                        <p:cTn id="19"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a:xfrm>
            <a:off x="457200" y="557808"/>
            <a:ext cx="8229600" cy="1143000"/>
          </a:xfrm>
        </p:spPr>
        <p:txBody>
          <a:bodyPr>
            <a:normAutofit fontScale="90000"/>
          </a:bodyPr>
          <a:lstStyle/>
          <a:p>
            <a:pPr eaLnBrk="1" hangingPunct="1"/>
            <a:r>
              <a:rPr lang="en-US" altLang="ja-JP" dirty="0" smtClean="0"/>
              <a:t>C. Lack of will (defective declaration of will)</a:t>
            </a:r>
            <a:endParaRPr lang="ja-JP" altLang="en-US" dirty="0" smtClean="0"/>
          </a:p>
        </p:txBody>
      </p:sp>
      <p:sp>
        <p:nvSpPr>
          <p:cNvPr id="118788" name="Rectangle 3"/>
          <p:cNvSpPr>
            <a:spLocks noGrp="1" noChangeArrowheads="1"/>
          </p:cNvSpPr>
          <p:nvPr>
            <p:ph idx="1"/>
          </p:nvPr>
        </p:nvSpPr>
        <p:spPr>
          <a:xfrm>
            <a:off x="834153" y="2017713"/>
            <a:ext cx="7667783" cy="4114800"/>
          </a:xfrm>
        </p:spPr>
        <p:txBody>
          <a:bodyPr>
            <a:normAutofit/>
          </a:bodyPr>
          <a:lstStyle/>
          <a:p>
            <a:pPr eaLnBrk="1" hangingPunct="1"/>
            <a:r>
              <a:rPr lang="en-US" altLang="ja-JP" dirty="0" smtClean="0"/>
              <a:t>Structure of Civil Code of Japan</a:t>
            </a:r>
          </a:p>
          <a:p>
            <a:pPr eaLnBrk="1" hangingPunct="1"/>
            <a:r>
              <a:rPr lang="en-US" altLang="ja-JP" dirty="0" smtClean="0"/>
              <a:t>1. Declarant is aware of lack of will</a:t>
            </a:r>
          </a:p>
          <a:p>
            <a:pPr lvl="1" eaLnBrk="1" hangingPunct="1"/>
            <a:r>
              <a:rPr lang="en-US" altLang="ja-JP" dirty="0" smtClean="0"/>
              <a:t>a) </a:t>
            </a:r>
            <a:r>
              <a:rPr lang="en-US" altLang="ja-JP" dirty="0" smtClean="0">
                <a:hlinkClick r:id="rId2" action="ppaction://hlinksldjump"/>
              </a:rPr>
              <a:t>Mental reservation </a:t>
            </a:r>
            <a:r>
              <a:rPr lang="en-US" altLang="ja-JP" dirty="0" smtClean="0"/>
              <a:t>(ex. a joke)</a:t>
            </a:r>
          </a:p>
          <a:p>
            <a:pPr lvl="1" eaLnBrk="1" hangingPunct="1"/>
            <a:r>
              <a:rPr lang="en-US" altLang="ja-JP" dirty="0" smtClean="0"/>
              <a:t>b) </a:t>
            </a:r>
            <a:r>
              <a:rPr lang="en-US" altLang="ja-JP" dirty="0" smtClean="0">
                <a:hlinkClick r:id="rId3" action="ppaction://hlinksldjump"/>
              </a:rPr>
              <a:t>Fictitious juristic act by collusion</a:t>
            </a:r>
            <a:endParaRPr lang="en-US" altLang="ja-JP" dirty="0" smtClean="0"/>
          </a:p>
          <a:p>
            <a:pPr eaLnBrk="1" hangingPunct="1"/>
            <a:r>
              <a:rPr lang="en-US" altLang="ja-JP" dirty="0" smtClean="0"/>
              <a:t>2. Declarant is not aware of lack of will</a:t>
            </a:r>
          </a:p>
          <a:p>
            <a:pPr lvl="1" eaLnBrk="1" hangingPunct="1"/>
            <a:r>
              <a:rPr lang="en-US" altLang="ja-JP" dirty="0" smtClean="0"/>
              <a:t>c) </a:t>
            </a:r>
            <a:r>
              <a:rPr lang="en-US" altLang="ja-JP" dirty="0" smtClean="0">
                <a:hlinkClick r:id="rId4" action="ppaction://hlinksldjump"/>
              </a:rPr>
              <a:t>Mistake</a:t>
            </a:r>
            <a:endParaRPr lang="en-US" altLang="ja-JP" dirty="0" smtClean="0"/>
          </a:p>
        </p:txBody>
      </p:sp>
      <p:sp>
        <p:nvSpPr>
          <p:cNvPr id="1187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80BD291-EA16-4515-A8A6-9398F3EA72EB}" type="slidenum">
              <a:rPr kumimoji="0" lang="ja-JP" altLang="en-US" smtClean="0"/>
              <a:pPr eaLnBrk="1" hangingPunct="1"/>
              <a:t>140</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p:txBody>
          <a:bodyPr/>
          <a:lstStyle/>
          <a:p>
            <a:pPr eaLnBrk="1" hangingPunct="1"/>
            <a:r>
              <a:rPr lang="en-US" altLang="ja-JP" smtClean="0"/>
              <a:t>a) Mental reservation</a:t>
            </a:r>
          </a:p>
        </p:txBody>
      </p:sp>
      <p:sp>
        <p:nvSpPr>
          <p:cNvPr id="119812" name="Rectangle 3"/>
          <p:cNvSpPr>
            <a:spLocks noGrp="1" noChangeArrowheads="1"/>
          </p:cNvSpPr>
          <p:nvPr>
            <p:ph idx="1"/>
          </p:nvPr>
        </p:nvSpPr>
        <p:spPr>
          <a:xfrm>
            <a:off x="611187" y="1700808"/>
            <a:ext cx="7921625" cy="4392488"/>
          </a:xfrm>
        </p:spPr>
        <p:txBody>
          <a:bodyPr>
            <a:normAutofit lnSpcReduction="10000"/>
          </a:bodyPr>
          <a:lstStyle/>
          <a:p>
            <a:pPr eaLnBrk="1" hangingPunct="1">
              <a:lnSpc>
                <a:spcPct val="90000"/>
              </a:lnSpc>
            </a:pPr>
            <a:r>
              <a:rPr lang="en-US" altLang="ja-JP" sz="2800" dirty="0" smtClean="0"/>
              <a:t>Article 93 (Concealment of True Intention) </a:t>
            </a:r>
            <a:br>
              <a:rPr lang="en-US" altLang="ja-JP" sz="2800" dirty="0" smtClean="0"/>
            </a:br>
            <a:r>
              <a:rPr lang="en-US" altLang="ja-JP" sz="2800" dirty="0" smtClean="0"/>
              <a:t> Civ. C. Japan</a:t>
            </a:r>
          </a:p>
          <a:p>
            <a:pPr lvl="1" eaLnBrk="1" hangingPunct="1">
              <a:lnSpc>
                <a:spcPct val="90000"/>
              </a:lnSpc>
            </a:pPr>
            <a:r>
              <a:rPr lang="en-US" altLang="ja-JP" sz="2000" dirty="0" smtClean="0"/>
              <a:t>The validity of the manifestation of intention shall not be impaired even if the person who makes the manifestation knows that it does not reflect his/her true intention; </a:t>
            </a:r>
          </a:p>
          <a:p>
            <a:pPr lvl="1" eaLnBrk="1" hangingPunct="1">
              <a:lnSpc>
                <a:spcPct val="90000"/>
              </a:lnSpc>
            </a:pPr>
            <a:r>
              <a:rPr lang="en-US" altLang="ja-JP" sz="2000" dirty="0" smtClean="0"/>
              <a:t>provided, however, that, in cases the other party knew, or could have known, the true intention of the person who makes the manifestation, such manifestation of intention shall be void.</a:t>
            </a:r>
          </a:p>
          <a:p>
            <a:pPr lvl="2" eaLnBrk="1" hangingPunct="1">
              <a:lnSpc>
                <a:spcPct val="90000"/>
              </a:lnSpc>
            </a:pPr>
            <a:r>
              <a:rPr lang="en-US" altLang="ja-JP" sz="2000" dirty="0" smtClean="0"/>
              <a:t>Example: A person who sold his property as a joke is nevertheless bound by his words. However, if the opposite party was aware that this was a joke, or should have been aware of this, the act is null and void.</a:t>
            </a:r>
          </a:p>
        </p:txBody>
      </p:sp>
      <p:sp>
        <p:nvSpPr>
          <p:cNvPr id="11981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4A269CA-190E-44A7-83F6-08F080A8B8FE}" type="slidenum">
              <a:rPr kumimoji="0" lang="ja-JP" altLang="en-US" smtClean="0"/>
              <a:pPr eaLnBrk="1" hangingPunct="1"/>
              <a:t>141</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animEffect transition="in" filter="wipe(up)">
                                      <p:cBhvr>
                                        <p:cTn id="7" dur="1000"/>
                                        <p:tgtEl>
                                          <p:spTgt spid="1198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9812">
                                            <p:txEl>
                                              <p:pRg st="1" end="1"/>
                                            </p:txEl>
                                          </p:spTgt>
                                        </p:tgtEl>
                                        <p:attrNameLst>
                                          <p:attrName>style.visibility</p:attrName>
                                        </p:attrNameLst>
                                      </p:cBhvr>
                                      <p:to>
                                        <p:strVal val="visible"/>
                                      </p:to>
                                    </p:set>
                                    <p:animEffect transition="in" filter="wipe(up)">
                                      <p:cBhvr>
                                        <p:cTn id="12" dur="2000"/>
                                        <p:tgtEl>
                                          <p:spTgt spid="1198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9812">
                                            <p:txEl>
                                              <p:pRg st="2" end="2"/>
                                            </p:txEl>
                                          </p:spTgt>
                                        </p:tgtEl>
                                        <p:attrNameLst>
                                          <p:attrName>style.visibility</p:attrName>
                                        </p:attrNameLst>
                                      </p:cBhvr>
                                      <p:to>
                                        <p:strVal val="visible"/>
                                      </p:to>
                                    </p:set>
                                    <p:animEffect transition="in" filter="wipe(up)">
                                      <p:cBhvr>
                                        <p:cTn id="17" dur="2000"/>
                                        <p:tgtEl>
                                          <p:spTgt spid="1198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9812">
                                            <p:txEl>
                                              <p:pRg st="3" end="3"/>
                                            </p:txEl>
                                          </p:spTgt>
                                        </p:tgtEl>
                                        <p:attrNameLst>
                                          <p:attrName>style.visibility</p:attrName>
                                        </p:attrNameLst>
                                      </p:cBhvr>
                                      <p:to>
                                        <p:strVal val="visible"/>
                                      </p:to>
                                    </p:set>
                                    <p:animEffect transition="in" filter="wipe(up)">
                                      <p:cBhvr>
                                        <p:cTn id="22" dur="2000"/>
                                        <p:tgtEl>
                                          <p:spTgt spid="1198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uiExpand="1"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Autofit/>
          </a:bodyPr>
          <a:lstStyle/>
          <a:p>
            <a:r>
              <a:rPr kumimoji="1" lang="en-US" altLang="ja-JP" sz="3600" dirty="0" err="1" smtClean="0"/>
              <a:t>Toulmin’s</a:t>
            </a:r>
            <a:r>
              <a:rPr kumimoji="1" lang="en-US" altLang="ja-JP" sz="3600" dirty="0" smtClean="0"/>
              <a:t> diagram of mental reservation (Shifting the burden of proof)</a:t>
            </a:r>
            <a:endParaRPr kumimoji="1" lang="ja-JP" altLang="en-US" sz="3600"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142</a:t>
            </a:fld>
            <a:endParaRPr lang="en-US" altLang="ja-JP"/>
          </a:p>
        </p:txBody>
      </p:sp>
      <p:sp>
        <p:nvSpPr>
          <p:cNvPr id="7" name="テキスト ボックス 6"/>
          <p:cNvSpPr txBox="1">
            <a:spLocks noChangeArrowheads="1"/>
          </p:cNvSpPr>
          <p:nvPr/>
        </p:nvSpPr>
        <p:spPr bwMode="auto">
          <a:xfrm>
            <a:off x="4932040" y="2023070"/>
            <a:ext cx="1296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dirty="0" smtClean="0">
                <a:latin typeface="Century Gothic" panose="020B0502020202020204" pitchFamily="34" charset="0"/>
              </a:rPr>
              <a:t>probably</a:t>
            </a:r>
            <a:endParaRPr lang="en-US" altLang="ja-JP" dirty="0">
              <a:latin typeface="Century Gothic" panose="020B0502020202020204" pitchFamily="34" charset="0"/>
            </a:endParaRPr>
          </a:p>
        </p:txBody>
      </p:sp>
      <p:sp>
        <p:nvSpPr>
          <p:cNvPr id="8" name="円/楕円 7"/>
          <p:cNvSpPr/>
          <p:nvPr/>
        </p:nvSpPr>
        <p:spPr>
          <a:xfrm>
            <a:off x="467544" y="2414686"/>
            <a:ext cx="1800200"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400" dirty="0" smtClean="0">
                <a:ln w="12700">
                  <a:solidFill>
                    <a:schemeClr val="tx1"/>
                  </a:solidFill>
                </a:ln>
                <a:latin typeface="Times New Roman" pitchFamily="18" charset="0"/>
                <a:cs typeface="Times New Roman" pitchFamily="18" charset="0"/>
              </a:rPr>
              <a:t>Data</a:t>
            </a:r>
            <a:endParaRPr lang="ja-JP" altLang="en-US" sz="2400" dirty="0">
              <a:ln w="12700">
                <a:solidFill>
                  <a:schemeClr val="tx1"/>
                </a:solidFill>
              </a:ln>
              <a:latin typeface="Times New Roman" pitchFamily="18" charset="0"/>
              <a:cs typeface="Times New Roman" pitchFamily="18" charset="0"/>
            </a:endParaRPr>
          </a:p>
        </p:txBody>
      </p:sp>
      <p:sp>
        <p:nvSpPr>
          <p:cNvPr id="9" name="円/楕円 8"/>
          <p:cNvSpPr/>
          <p:nvPr/>
        </p:nvSpPr>
        <p:spPr>
          <a:xfrm>
            <a:off x="6804248" y="2414686"/>
            <a:ext cx="1584176"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400" dirty="0" smtClean="0">
                <a:ln w="12700">
                  <a:solidFill>
                    <a:schemeClr val="tx1"/>
                  </a:solidFill>
                </a:ln>
                <a:latin typeface="Times New Roman" pitchFamily="18" charset="0"/>
                <a:cs typeface="Times New Roman" pitchFamily="18" charset="0"/>
              </a:rPr>
              <a:t>Claim</a:t>
            </a:r>
            <a:endParaRPr lang="ja-JP" altLang="en-US" sz="2400" dirty="0">
              <a:ln w="12700">
                <a:solidFill>
                  <a:schemeClr val="tx1"/>
                </a:solidFill>
              </a:ln>
              <a:latin typeface="Times New Roman" pitchFamily="18" charset="0"/>
              <a:cs typeface="Times New Roman" pitchFamily="18" charset="0"/>
            </a:endParaRPr>
          </a:p>
        </p:txBody>
      </p:sp>
      <p:cxnSp>
        <p:nvCxnSpPr>
          <p:cNvPr id="10" name="直線矢印コネクタ 9"/>
          <p:cNvCxnSpPr>
            <a:stCxn id="8" idx="6"/>
            <a:endCxn id="9" idx="2"/>
          </p:cNvCxnSpPr>
          <p:nvPr/>
        </p:nvCxnSpPr>
        <p:spPr>
          <a:xfrm>
            <a:off x="2268538" y="2786658"/>
            <a:ext cx="453548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円/楕円 10"/>
          <p:cNvSpPr/>
          <p:nvPr/>
        </p:nvSpPr>
        <p:spPr>
          <a:xfrm>
            <a:off x="2411760" y="3291358"/>
            <a:ext cx="1872208"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400" dirty="0" smtClean="0">
                <a:ln w="12700">
                  <a:solidFill>
                    <a:schemeClr val="tx1"/>
                  </a:solidFill>
                </a:ln>
                <a:latin typeface="Times New Roman" pitchFamily="18" charset="0"/>
                <a:cs typeface="Times New Roman" pitchFamily="18" charset="0"/>
              </a:rPr>
              <a:t>Warrant</a:t>
            </a:r>
            <a:endParaRPr lang="ja-JP" altLang="en-US" sz="2400" dirty="0">
              <a:ln w="12700">
                <a:solidFill>
                  <a:schemeClr val="tx1"/>
                </a:solidFill>
              </a:ln>
              <a:latin typeface="Times New Roman" pitchFamily="18" charset="0"/>
              <a:cs typeface="Times New Roman" pitchFamily="18" charset="0"/>
            </a:endParaRPr>
          </a:p>
        </p:txBody>
      </p:sp>
      <p:sp>
        <p:nvSpPr>
          <p:cNvPr id="12" name="円/楕円 11"/>
          <p:cNvSpPr/>
          <p:nvPr/>
        </p:nvSpPr>
        <p:spPr>
          <a:xfrm>
            <a:off x="4607817" y="3291358"/>
            <a:ext cx="1908399"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400" dirty="0" smtClean="0">
                <a:ln w="12700">
                  <a:solidFill>
                    <a:schemeClr val="tx1"/>
                  </a:solidFill>
                </a:ln>
                <a:latin typeface="Times New Roman" pitchFamily="18" charset="0"/>
                <a:cs typeface="Times New Roman" pitchFamily="18" charset="0"/>
              </a:rPr>
              <a:t>Rebuttal</a:t>
            </a:r>
            <a:endParaRPr lang="ja-JP" altLang="en-US" sz="2400" dirty="0">
              <a:ln w="12700">
                <a:solidFill>
                  <a:schemeClr val="tx1"/>
                </a:solidFill>
              </a:ln>
              <a:latin typeface="Times New Roman" pitchFamily="18" charset="0"/>
              <a:cs typeface="Times New Roman" pitchFamily="18" charset="0"/>
            </a:endParaRPr>
          </a:p>
        </p:txBody>
      </p:sp>
      <p:sp>
        <p:nvSpPr>
          <p:cNvPr id="13" name="円/楕円 12"/>
          <p:cNvSpPr/>
          <p:nvPr/>
        </p:nvSpPr>
        <p:spPr>
          <a:xfrm>
            <a:off x="3535595" y="4227462"/>
            <a:ext cx="2059429" cy="74523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2400" dirty="0" smtClean="0">
                <a:ln w="12700">
                  <a:solidFill>
                    <a:schemeClr val="tx1"/>
                  </a:solidFill>
                </a:ln>
                <a:latin typeface="Times New Roman" pitchFamily="18" charset="0"/>
                <a:cs typeface="Times New Roman" pitchFamily="18" charset="0"/>
              </a:rPr>
              <a:t>Backing</a:t>
            </a:r>
            <a:endParaRPr lang="ja-JP" altLang="en-US" sz="2400" dirty="0">
              <a:ln w="12700">
                <a:solidFill>
                  <a:schemeClr val="tx1"/>
                </a:solidFill>
              </a:ln>
              <a:latin typeface="Times New Roman" pitchFamily="18" charset="0"/>
              <a:cs typeface="Times New Roman" pitchFamily="18" charset="0"/>
            </a:endParaRPr>
          </a:p>
        </p:txBody>
      </p:sp>
      <p:sp>
        <p:nvSpPr>
          <p:cNvPr id="14" name="円/楕円 13"/>
          <p:cNvSpPr/>
          <p:nvPr/>
        </p:nvSpPr>
        <p:spPr>
          <a:xfrm>
            <a:off x="4607817" y="2414686"/>
            <a:ext cx="1908399" cy="74523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400" dirty="0" smtClean="0">
                <a:ln w="12700">
                  <a:solidFill>
                    <a:schemeClr val="tx1"/>
                  </a:solidFill>
                </a:ln>
                <a:latin typeface="Times New Roman" pitchFamily="18" charset="0"/>
                <a:cs typeface="Times New Roman" pitchFamily="18" charset="0"/>
              </a:rPr>
              <a:t>Qualifier</a:t>
            </a:r>
            <a:endParaRPr lang="ja-JP" altLang="en-US" sz="2400" dirty="0">
              <a:ln w="12700">
                <a:solidFill>
                  <a:schemeClr val="tx1"/>
                </a:solidFill>
              </a:ln>
              <a:latin typeface="Times New Roman" pitchFamily="18" charset="0"/>
              <a:cs typeface="Times New Roman" pitchFamily="18" charset="0"/>
            </a:endParaRPr>
          </a:p>
        </p:txBody>
      </p:sp>
      <p:sp>
        <p:nvSpPr>
          <p:cNvPr id="15" name="テキスト ボックス 14"/>
          <p:cNvSpPr txBox="1">
            <a:spLocks noChangeArrowheads="1"/>
          </p:cNvSpPr>
          <p:nvPr/>
        </p:nvSpPr>
        <p:spPr bwMode="auto">
          <a:xfrm>
            <a:off x="468313" y="1628800"/>
            <a:ext cx="32395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Tahoma" charset="0"/>
                <a:ea typeface="ＭＳ Ｐゴシック" charset="-128"/>
              </a:defRPr>
            </a:lvl1pPr>
            <a:lvl2pPr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marL="0" lvl="1" eaLnBrk="1" hangingPunct="1"/>
            <a:r>
              <a:rPr lang="en-US" altLang="ja-JP" sz="1600" dirty="0">
                <a:latin typeface="Century Gothic" panose="020B0502020202020204" pitchFamily="34" charset="0"/>
              </a:rPr>
              <a:t>The person who makes </a:t>
            </a:r>
            <a:r>
              <a:rPr lang="en-US" altLang="ja-JP" sz="1600" dirty="0" smtClean="0">
                <a:latin typeface="Century Gothic" panose="020B0502020202020204" pitchFamily="34" charset="0"/>
              </a:rPr>
              <a:t>a manifestation knows that it </a:t>
            </a:r>
            <a:r>
              <a:rPr lang="en-US" altLang="ja-JP" sz="1600" dirty="0">
                <a:latin typeface="Century Gothic" panose="020B0502020202020204" pitchFamily="34" charset="0"/>
              </a:rPr>
              <a:t>is not </a:t>
            </a:r>
            <a:r>
              <a:rPr lang="en-US" altLang="ja-JP" sz="1600" dirty="0" smtClean="0">
                <a:latin typeface="Century Gothic" panose="020B0502020202020204" pitchFamily="34" charset="0"/>
              </a:rPr>
              <a:t>a true </a:t>
            </a:r>
            <a:r>
              <a:rPr lang="en-US" altLang="ja-JP" sz="1600" dirty="0">
                <a:latin typeface="Century Gothic" panose="020B0502020202020204" pitchFamily="34" charset="0"/>
              </a:rPr>
              <a:t>intention.</a:t>
            </a:r>
          </a:p>
        </p:txBody>
      </p:sp>
      <p:sp>
        <p:nvSpPr>
          <p:cNvPr id="16" name="テキスト ボックス 15"/>
          <p:cNvSpPr txBox="1">
            <a:spLocks noChangeArrowheads="1"/>
          </p:cNvSpPr>
          <p:nvPr/>
        </p:nvSpPr>
        <p:spPr bwMode="auto">
          <a:xfrm>
            <a:off x="6732240" y="1772816"/>
            <a:ext cx="20162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1600" dirty="0">
                <a:latin typeface="Century Gothic" panose="020B0502020202020204" pitchFamily="34" charset="0"/>
              </a:rPr>
              <a:t>The manifestation is valid.</a:t>
            </a:r>
            <a:endParaRPr lang="ja-JP" altLang="en-US" sz="1600" dirty="0">
              <a:latin typeface="Century Gothic" panose="020B0502020202020204" pitchFamily="34" charset="0"/>
            </a:endParaRPr>
          </a:p>
        </p:txBody>
      </p:sp>
      <p:sp>
        <p:nvSpPr>
          <p:cNvPr id="17" name="テキスト ボックス 16"/>
          <p:cNvSpPr txBox="1">
            <a:spLocks noChangeArrowheads="1"/>
          </p:cNvSpPr>
          <p:nvPr/>
        </p:nvSpPr>
        <p:spPr bwMode="auto">
          <a:xfrm>
            <a:off x="251520" y="3140968"/>
            <a:ext cx="23762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1600" dirty="0">
                <a:latin typeface="Century Gothic" panose="020B0502020202020204" pitchFamily="34" charset="0"/>
              </a:rPr>
              <a:t>The person who makes manifestation should take </a:t>
            </a:r>
            <a:r>
              <a:rPr lang="en-US" altLang="ja-JP" sz="1600" dirty="0" smtClean="0">
                <a:latin typeface="Century Gothic" panose="020B0502020202020204" pitchFamily="34" charset="0"/>
              </a:rPr>
              <a:t>responsibility </a:t>
            </a:r>
            <a:r>
              <a:rPr lang="en-US" altLang="ja-JP" sz="1600" dirty="0">
                <a:latin typeface="Century Gothic" panose="020B0502020202020204" pitchFamily="34" charset="0"/>
              </a:rPr>
              <a:t>for it.</a:t>
            </a:r>
            <a:endParaRPr lang="ja-JP" altLang="en-US" sz="1600" dirty="0">
              <a:latin typeface="Century Gothic" panose="020B0502020202020204" pitchFamily="34" charset="0"/>
            </a:endParaRPr>
          </a:p>
        </p:txBody>
      </p:sp>
      <p:sp>
        <p:nvSpPr>
          <p:cNvPr id="18" name="テキスト ボックス 17"/>
          <p:cNvSpPr txBox="1">
            <a:spLocks noChangeArrowheads="1"/>
          </p:cNvSpPr>
          <p:nvPr/>
        </p:nvSpPr>
        <p:spPr bwMode="auto">
          <a:xfrm>
            <a:off x="323155" y="5016078"/>
            <a:ext cx="85693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1600" b="1" dirty="0" smtClean="0">
                <a:latin typeface="Century Gothic" panose="020B0502020202020204" pitchFamily="34" charset="0"/>
              </a:rPr>
              <a:t>1.Invalid</a:t>
            </a:r>
            <a:r>
              <a:rPr lang="en-US" altLang="ja-JP" sz="1600" b="1" dirty="0">
                <a:latin typeface="Century Gothic" panose="020B0502020202020204" pitchFamily="34" charset="0"/>
              </a:rPr>
              <a:t>: </a:t>
            </a:r>
            <a:r>
              <a:rPr lang="en-US" altLang="ja-JP" sz="1600" dirty="0">
                <a:latin typeface="Century Gothic" panose="020B0502020202020204" pitchFamily="34" charset="0"/>
              </a:rPr>
              <a:t>The other party knew, or could have known, the true intention of the person who makes the manifestation</a:t>
            </a:r>
            <a:r>
              <a:rPr lang="en-US" altLang="ja-JP" sz="1600" dirty="0" smtClean="0">
                <a:latin typeface="Century Gothic" panose="020B0502020202020204" pitchFamily="34" charset="0"/>
              </a:rPr>
              <a:t>.(</a:t>
            </a:r>
            <a:r>
              <a:rPr lang="en-US" altLang="ja-JP" sz="1600" b="1" dirty="0" smtClean="0">
                <a:latin typeface="Century Gothic" panose="020B0502020202020204" pitchFamily="34" charset="0"/>
              </a:rPr>
              <a:t>Rule: </a:t>
            </a:r>
            <a:r>
              <a:rPr lang="en-US" altLang="ja-JP" sz="1600" dirty="0" smtClean="0">
                <a:latin typeface="Century Gothic" panose="020B0502020202020204" pitchFamily="34" charset="0"/>
              </a:rPr>
              <a:t>If there is no will, then manifestation is invalid)</a:t>
            </a:r>
          </a:p>
          <a:p>
            <a:pPr eaLnBrk="1" hangingPunct="1"/>
            <a:r>
              <a:rPr lang="en-US" altLang="ja-JP" sz="1600" b="1" dirty="0" smtClean="0">
                <a:latin typeface="Century Gothic" panose="020B0502020202020204" pitchFamily="34" charset="0"/>
              </a:rPr>
              <a:t>2.Valid</a:t>
            </a:r>
            <a:r>
              <a:rPr lang="en-US" altLang="ja-JP" sz="1600" b="1" dirty="0">
                <a:latin typeface="Century Gothic" panose="020B0502020202020204" pitchFamily="34" charset="0"/>
              </a:rPr>
              <a:t>: </a:t>
            </a:r>
            <a:r>
              <a:rPr lang="en-US" altLang="ja-JP" sz="1600" dirty="0">
                <a:latin typeface="Century Gothic" panose="020B0502020202020204" pitchFamily="34" charset="0"/>
              </a:rPr>
              <a:t>The other party did not know and could have not known(without fault</a:t>
            </a:r>
            <a:r>
              <a:rPr lang="en-US" altLang="ja-JP" sz="1600" dirty="0" smtClean="0">
                <a:latin typeface="Century Gothic" panose="020B0502020202020204" pitchFamily="34" charset="0"/>
              </a:rPr>
              <a:t>), the </a:t>
            </a:r>
            <a:r>
              <a:rPr lang="en-US" altLang="ja-JP" sz="1600" dirty="0">
                <a:latin typeface="Century Gothic" panose="020B0502020202020204" pitchFamily="34" charset="0"/>
              </a:rPr>
              <a:t>true intention of the </a:t>
            </a:r>
            <a:r>
              <a:rPr lang="en-US" altLang="ja-JP" sz="1600" dirty="0" smtClean="0">
                <a:latin typeface="Century Gothic" panose="020B0502020202020204" pitchFamily="34" charset="0"/>
              </a:rPr>
              <a:t>person.(</a:t>
            </a:r>
            <a:r>
              <a:rPr lang="en-US" altLang="ja-JP" sz="1600" b="1" dirty="0" smtClean="0">
                <a:latin typeface="Century Gothic" panose="020B0502020202020204" pitchFamily="34" charset="0"/>
              </a:rPr>
              <a:t>Exception</a:t>
            </a:r>
            <a:r>
              <a:rPr lang="en-US" altLang="ja-JP" sz="1600" b="1" dirty="0">
                <a:latin typeface="Century Gothic" panose="020B0502020202020204" pitchFamily="34" charset="0"/>
              </a:rPr>
              <a:t>: </a:t>
            </a:r>
            <a:r>
              <a:rPr lang="en-US" altLang="ja-JP" sz="1600" dirty="0">
                <a:latin typeface="Century Gothic" panose="020B0502020202020204" pitchFamily="34" charset="0"/>
              </a:rPr>
              <a:t>Application of theory of transaction safety</a:t>
            </a:r>
            <a:r>
              <a:rPr lang="en-US" altLang="ja-JP" sz="1600" dirty="0" smtClean="0">
                <a:latin typeface="Century Gothic" panose="020B0502020202020204" pitchFamily="34" charset="0"/>
              </a:rPr>
              <a:t>)</a:t>
            </a:r>
            <a:endParaRPr lang="en-US" altLang="ja-JP" sz="1600" dirty="0">
              <a:latin typeface="Century Gothic" panose="020B0502020202020204" pitchFamily="34" charset="0"/>
            </a:endParaRPr>
          </a:p>
        </p:txBody>
      </p:sp>
      <p:cxnSp>
        <p:nvCxnSpPr>
          <p:cNvPr id="19" name="直線矢印コネクタ 18"/>
          <p:cNvCxnSpPr>
            <a:stCxn id="11" idx="0"/>
          </p:cNvCxnSpPr>
          <p:nvPr/>
        </p:nvCxnSpPr>
        <p:spPr>
          <a:xfrm flipV="1">
            <a:off x="3347591" y="2786658"/>
            <a:ext cx="0" cy="504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直線矢印コネクタ 19"/>
          <p:cNvCxnSpPr>
            <a:stCxn id="12" idx="0"/>
            <a:endCxn id="14" idx="4"/>
          </p:cNvCxnSpPr>
          <p:nvPr/>
        </p:nvCxnSpPr>
        <p:spPr>
          <a:xfrm flipV="1">
            <a:off x="5562017" y="3159918"/>
            <a:ext cx="0" cy="1314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直線矢印コネクタ 20"/>
          <p:cNvCxnSpPr>
            <a:stCxn id="13" idx="0"/>
            <a:endCxn id="11" idx="4"/>
          </p:cNvCxnSpPr>
          <p:nvPr/>
        </p:nvCxnSpPr>
        <p:spPr>
          <a:xfrm flipH="1" flipV="1">
            <a:off x="3347864" y="4036590"/>
            <a:ext cx="1217446" cy="1908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a:stCxn id="13" idx="0"/>
            <a:endCxn id="12" idx="4"/>
          </p:cNvCxnSpPr>
          <p:nvPr/>
        </p:nvCxnSpPr>
        <p:spPr>
          <a:xfrm flipV="1">
            <a:off x="4565310" y="4036590"/>
            <a:ext cx="996707" cy="1908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テキスト ボックス 22"/>
          <p:cNvSpPr txBox="1">
            <a:spLocks noChangeArrowheads="1"/>
          </p:cNvSpPr>
          <p:nvPr/>
        </p:nvSpPr>
        <p:spPr bwMode="auto">
          <a:xfrm>
            <a:off x="6516688" y="3342283"/>
            <a:ext cx="23034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1600" dirty="0">
                <a:latin typeface="Century Gothic" panose="020B0502020202020204" pitchFamily="34" charset="0"/>
              </a:rPr>
              <a:t>The other party knew, or could have known, the true </a:t>
            </a:r>
            <a:r>
              <a:rPr lang="en-US" altLang="ja-JP" sz="1600" dirty="0" smtClean="0">
                <a:latin typeface="Century Gothic" panose="020B0502020202020204" pitchFamily="34" charset="0"/>
              </a:rPr>
              <a:t>intention </a:t>
            </a:r>
            <a:r>
              <a:rPr lang="en-US" altLang="ja-JP" sz="1600" dirty="0">
                <a:latin typeface="Century Gothic" panose="020B0502020202020204" pitchFamily="34" charset="0"/>
              </a:rPr>
              <a:t>of the person who makes the manifestation.</a:t>
            </a:r>
            <a:endParaRPr lang="ja-JP" altLang="en-US" sz="1600" dirty="0">
              <a:latin typeface="Century Gothic" panose="020B0502020202020204" pitchFamily="34" charset="0"/>
            </a:endParaRPr>
          </a:p>
        </p:txBody>
      </p:sp>
      <p:sp>
        <p:nvSpPr>
          <p:cNvPr id="24" name="テキスト ボックス 23"/>
          <p:cNvSpPr txBox="1">
            <a:spLocks noChangeArrowheads="1"/>
          </p:cNvSpPr>
          <p:nvPr/>
        </p:nvSpPr>
        <p:spPr bwMode="auto">
          <a:xfrm>
            <a:off x="4860032" y="2022528"/>
            <a:ext cx="1402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en-US" altLang="ja-JP" b="1" dirty="0" smtClean="0">
                <a:solidFill>
                  <a:srgbClr val="FF0000"/>
                </a:solidFill>
                <a:latin typeface="Century Gothic" panose="020B0502020202020204" pitchFamily="34" charset="0"/>
              </a:rPr>
              <a:t>rebutted</a:t>
            </a:r>
            <a:endParaRPr lang="ja-JP" altLang="en-US" b="1" dirty="0">
              <a:solidFill>
                <a:srgbClr val="FF0000"/>
              </a:solidFill>
              <a:latin typeface="Century Gothic" panose="020B0502020202020204" pitchFamily="34" charset="0"/>
            </a:endParaRPr>
          </a:p>
        </p:txBody>
      </p:sp>
      <p:sp>
        <p:nvSpPr>
          <p:cNvPr id="25" name="円/楕円 24"/>
          <p:cNvSpPr/>
          <p:nvPr/>
        </p:nvSpPr>
        <p:spPr>
          <a:xfrm>
            <a:off x="4607705" y="2410250"/>
            <a:ext cx="1908399" cy="745232"/>
          </a:xfrm>
          <a:prstGeom prst="ellipse">
            <a:avLst/>
          </a:prstGeom>
          <a:solidFill>
            <a:srgbClr val="FEE0B8"/>
          </a:solidFill>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400" dirty="0" smtClean="0">
                <a:ln w="12700">
                  <a:solidFill>
                    <a:schemeClr val="tx1"/>
                  </a:solidFill>
                </a:ln>
                <a:latin typeface="Times New Roman" pitchFamily="18" charset="0"/>
                <a:cs typeface="Times New Roman" pitchFamily="18" charset="0"/>
              </a:rPr>
              <a:t>Qualifier</a:t>
            </a:r>
            <a:endParaRPr lang="ja-JP" altLang="en-US" sz="2400" dirty="0">
              <a:ln w="12700">
                <a:solidFill>
                  <a:schemeClr val="tx1"/>
                </a:solidFill>
              </a:ln>
              <a:latin typeface="Times New Roman" pitchFamily="18" charset="0"/>
              <a:cs typeface="Times New Roman" pitchFamily="18" charset="0"/>
            </a:endParaRPr>
          </a:p>
        </p:txBody>
      </p:sp>
    </p:spTree>
    <p:extLst>
      <p:ext uri="{BB962C8B-B14F-4D97-AF65-F5344CB8AC3E}">
        <p14:creationId xmlns:p14="http://schemas.microsoft.com/office/powerpoint/2010/main" val="1116767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1500"/>
                                        <p:tgtEl>
                                          <p:spTgt spid="1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500"/>
                                        <p:tgtEl>
                                          <p:spTgt spid="8"/>
                                        </p:tgtEl>
                                      </p:cBhvr>
                                    </p:animEffec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2000"/>
                                        <p:tgtEl>
                                          <p:spTgt spid="10"/>
                                        </p:tgtEl>
                                      </p:cBhvr>
                                    </p:animEffect>
                                  </p:childTnLst>
                                </p:cTn>
                              </p:par>
                            </p:childTnLst>
                          </p:cTn>
                        </p:par>
                        <p:par>
                          <p:cTn id="15" fill="hold">
                            <p:stCondLst>
                              <p:cond delay="3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1000"/>
                                        <p:tgtEl>
                                          <p:spTgt spid="16"/>
                                        </p:tgtEl>
                                      </p:cBhvr>
                                    </p:animEffect>
                                  </p:childTnLst>
                                </p:cTn>
                              </p:par>
                            </p:childTnLst>
                          </p:cTn>
                        </p:par>
                        <p:par>
                          <p:cTn id="22" fill="hold">
                            <p:stCondLst>
                              <p:cond delay="4500"/>
                            </p:stCondLst>
                            <p:childTnLst>
                              <p:par>
                                <p:cTn id="23" presetID="22" presetClass="entr" presetSubtype="8" fill="hold"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par>
                                <p:cTn id="26" presetID="22" presetClass="entr" presetSubtype="1"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500"/>
                                        <p:tgtEl>
                                          <p:spTgt spid="17"/>
                                        </p:tgtEl>
                                      </p:cBhvr>
                                    </p:animEffect>
                                  </p:childTnLst>
                                </p:cTn>
                              </p:par>
                            </p:childTnLst>
                          </p:cTn>
                        </p:par>
                        <p:par>
                          <p:cTn id="29" fill="hold">
                            <p:stCondLst>
                              <p:cond delay="6500"/>
                            </p:stCondLst>
                            <p:childTnLst>
                              <p:par>
                                <p:cTn id="30" presetID="22" presetClass="entr" presetSubtype="4"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par>
                          <p:cTn id="33" fill="hold">
                            <p:stCondLst>
                              <p:cond delay="7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75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1000"/>
                                        <p:tgtEl>
                                          <p:spTgt spid="12"/>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23"/>
                                        </p:tgtEl>
                                        <p:attrNameLst>
                                          <p:attrName>style.visibility</p:attrName>
                                        </p:attrNameLst>
                                      </p:cBhvr>
                                      <p:to>
                                        <p:strVal val="visible"/>
                                      </p:to>
                                    </p:set>
                                    <p:animEffect transition="in" filter="wipe(up)">
                                      <p:cBhvr>
                                        <p:cTn id="48" dur="1500"/>
                                        <p:tgtEl>
                                          <p:spTgt spid="23"/>
                                        </p:tgtEl>
                                      </p:cBhvr>
                                    </p:animEffect>
                                  </p:childTnLst>
                                </p:cTn>
                              </p:par>
                            </p:childTnLst>
                          </p:cTn>
                        </p:par>
                        <p:par>
                          <p:cTn id="49" fill="hold">
                            <p:stCondLst>
                              <p:cond delay="2500"/>
                            </p:stCondLst>
                            <p:childTnLst>
                              <p:par>
                                <p:cTn id="50" presetID="22" presetClass="entr" presetSubtype="4"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par>
                          <p:cTn id="53" fill="hold">
                            <p:stCondLst>
                              <p:cond delay="3000"/>
                            </p:stCondLst>
                            <p:childTnLst>
                              <p:par>
                                <p:cTn id="54" presetID="10" presetClass="exit" presetSubtype="0" fill="hold" nodeType="afterEffect">
                                  <p:stCondLst>
                                    <p:cond delay="0"/>
                                  </p:stCondLst>
                                  <p:childTnLst>
                                    <p:animEffect transition="out" filter="fade">
                                      <p:cBhvr>
                                        <p:cTn id="55" dur="1000"/>
                                        <p:tgtEl>
                                          <p:spTgt spid="14"/>
                                        </p:tgtEl>
                                      </p:cBhvr>
                                    </p:animEffect>
                                    <p:set>
                                      <p:cBhvr>
                                        <p:cTn id="56" dur="1" fill="hold">
                                          <p:stCondLst>
                                            <p:cond delay="999"/>
                                          </p:stCondLst>
                                        </p:cTn>
                                        <p:tgtEl>
                                          <p:spTgt spid="14"/>
                                        </p:tgtEl>
                                        <p:attrNameLst>
                                          <p:attrName>style.visibility</p:attrName>
                                        </p:attrNameLst>
                                      </p:cBhvr>
                                      <p:to>
                                        <p:strVal val="hidden"/>
                                      </p:to>
                                    </p:set>
                                  </p:childTnLst>
                                </p:cTn>
                              </p:par>
                            </p:childTnLst>
                          </p:cTn>
                        </p:par>
                        <p:par>
                          <p:cTn id="57" fill="hold">
                            <p:stCondLst>
                              <p:cond delay="4000"/>
                            </p:stCondLst>
                            <p:childTnLst>
                              <p:par>
                                <p:cTn id="58" presetID="22" presetClass="entr" presetSubtype="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1000"/>
                                        <p:tgtEl>
                                          <p:spTgt spid="25"/>
                                        </p:tgtEl>
                                      </p:cBhvr>
                                    </p:animEffect>
                                  </p:childTnLst>
                                </p:cTn>
                              </p:par>
                              <p:par>
                                <p:cTn id="61" presetID="10" presetClass="exit" presetSubtype="0" fill="hold" grpId="1" nodeType="withEffect">
                                  <p:stCondLst>
                                    <p:cond delay="0"/>
                                  </p:stCondLst>
                                  <p:childTnLst>
                                    <p:animEffect transition="out" filter="fade">
                                      <p:cBhvr>
                                        <p:cTn id="62" dur="1000"/>
                                        <p:tgtEl>
                                          <p:spTgt spid="7"/>
                                        </p:tgtEl>
                                      </p:cBhvr>
                                    </p:animEffect>
                                    <p:set>
                                      <p:cBhvr>
                                        <p:cTn id="63" dur="1" fill="hold">
                                          <p:stCondLst>
                                            <p:cond delay="999"/>
                                          </p:stCondLst>
                                        </p:cTn>
                                        <p:tgtEl>
                                          <p:spTgt spid="7"/>
                                        </p:tgtEl>
                                        <p:attrNameLst>
                                          <p:attrName>style.visibility</p:attrName>
                                        </p:attrNameLst>
                                      </p:cBhvr>
                                      <p:to>
                                        <p:strVal val="hidden"/>
                                      </p:to>
                                    </p:set>
                                  </p:childTnLst>
                                </p:cTn>
                              </p:par>
                              <p:par>
                                <p:cTn id="64" presetID="22" presetClass="entr" presetSubtype="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1000"/>
                                        <p:tgtEl>
                                          <p:spTgt spid="24"/>
                                        </p:tgtEl>
                                      </p:cBhvr>
                                    </p:animEffect>
                                  </p:childTnLst>
                                </p:cTn>
                              </p:par>
                            </p:childTnLst>
                          </p:cTn>
                        </p:par>
                        <p:par>
                          <p:cTn id="67" fill="hold">
                            <p:stCondLst>
                              <p:cond delay="5000"/>
                            </p:stCondLst>
                            <p:childTnLst>
                              <p:par>
                                <p:cTn id="68" presetID="22" presetClass="entr" presetSubtype="8" fill="hold" nodeType="afterEffect">
                                  <p:stCondLst>
                                    <p:cond delay="50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childTnLst>
                          </p:cTn>
                        </p:par>
                        <p:par>
                          <p:cTn id="71" fill="hold">
                            <p:stCondLst>
                              <p:cond delay="6500"/>
                            </p:stCondLst>
                            <p:childTnLst>
                              <p:par>
                                <p:cTn id="72" presetID="22" presetClass="entr" presetSubtype="4"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par>
                                <p:cTn id="75" presetID="22" presetClass="entr" presetSubtype="4"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par>
                          <p:cTn id="78" fill="hold">
                            <p:stCondLst>
                              <p:cond delay="7000"/>
                            </p:stCondLst>
                            <p:childTnLst>
                              <p:par>
                                <p:cTn id="79" presetID="22" presetClass="entr" presetSubtype="1" fill="hold" nodeType="afterEffect">
                                  <p:stCondLst>
                                    <p:cond delay="250"/>
                                  </p:stCondLst>
                                  <p:childTnLst>
                                    <p:set>
                                      <p:cBhvr>
                                        <p:cTn id="80" dur="1" fill="hold">
                                          <p:stCondLst>
                                            <p:cond delay="0"/>
                                          </p:stCondLst>
                                        </p:cTn>
                                        <p:tgtEl>
                                          <p:spTgt spid="18">
                                            <p:txEl>
                                              <p:pRg st="0" end="0"/>
                                            </p:txEl>
                                          </p:spTgt>
                                        </p:tgtEl>
                                        <p:attrNameLst>
                                          <p:attrName>style.visibility</p:attrName>
                                        </p:attrNameLst>
                                      </p:cBhvr>
                                      <p:to>
                                        <p:strVal val="visible"/>
                                      </p:to>
                                    </p:set>
                                    <p:animEffect transition="in" filter="wipe(up)">
                                      <p:cBhvr>
                                        <p:cTn id="81" dur="1500"/>
                                        <p:tgtEl>
                                          <p:spTgt spid="18">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18">
                                            <p:txEl>
                                              <p:pRg st="1" end="1"/>
                                            </p:txEl>
                                          </p:spTgt>
                                        </p:tgtEl>
                                        <p:attrNameLst>
                                          <p:attrName>style.visibility</p:attrName>
                                        </p:attrNameLst>
                                      </p:cBhvr>
                                      <p:to>
                                        <p:strVal val="visible"/>
                                      </p:to>
                                    </p:set>
                                    <p:animEffect transition="in" filter="wipe(up)">
                                      <p:cBhvr>
                                        <p:cTn id="86" dur="1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6" grpId="0"/>
      <p:bldP spid="17" grpId="0"/>
      <p:bldP spid="23" grpId="0"/>
      <p:bldP spid="2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en-US" altLang="ja-JP" dirty="0" smtClean="0"/>
              <a:t>Legal structure of mental reservation and its amendment</a:t>
            </a:r>
            <a:endParaRPr kumimoji="1" lang="ja-JP" altLang="en-US" dirty="0"/>
          </a:p>
        </p:txBody>
      </p:sp>
      <p:sp>
        <p:nvSpPr>
          <p:cNvPr id="7" name="テキスト プレースホルダー 6"/>
          <p:cNvSpPr>
            <a:spLocks noGrp="1"/>
          </p:cNvSpPr>
          <p:nvPr>
            <p:ph type="body" idx="1"/>
          </p:nvPr>
        </p:nvSpPr>
        <p:spPr>
          <a:xfrm>
            <a:off x="457200" y="1535113"/>
            <a:ext cx="2890664" cy="639762"/>
          </a:xfrm>
        </p:spPr>
        <p:txBody>
          <a:bodyPr anchor="ctr"/>
          <a:lstStyle/>
          <a:p>
            <a:pPr algn="ctr"/>
            <a:r>
              <a:rPr kumimoji="1" lang="en-US" altLang="ja-JP" dirty="0" smtClean="0"/>
              <a:t>Current Art. 93</a:t>
            </a:r>
            <a:endParaRPr kumimoji="1" lang="ja-JP" altLang="en-US" dirty="0"/>
          </a:p>
        </p:txBody>
      </p:sp>
      <p:sp>
        <p:nvSpPr>
          <p:cNvPr id="8" name="コンテンツ プレースホルダー 7"/>
          <p:cNvSpPr>
            <a:spLocks noGrp="1"/>
          </p:cNvSpPr>
          <p:nvPr>
            <p:ph sz="half" idx="2"/>
          </p:nvPr>
        </p:nvSpPr>
        <p:spPr>
          <a:xfrm>
            <a:off x="457200" y="2174875"/>
            <a:ext cx="2890664" cy="3951288"/>
          </a:xfrm>
        </p:spPr>
        <p:txBody>
          <a:bodyPr>
            <a:normAutofit fontScale="70000" lnSpcReduction="20000"/>
          </a:bodyPr>
          <a:lstStyle/>
          <a:p>
            <a:r>
              <a:rPr lang="en-US" altLang="ja-JP" dirty="0"/>
              <a:t>Article </a:t>
            </a:r>
            <a:r>
              <a:rPr lang="en-US" altLang="ja-JP" dirty="0" smtClean="0"/>
              <a:t>93 (Concealment </a:t>
            </a:r>
            <a:r>
              <a:rPr lang="en-US" altLang="ja-JP" dirty="0"/>
              <a:t>of True Intention)</a:t>
            </a:r>
          </a:p>
          <a:p>
            <a:pPr marL="361950" lvl="1" indent="-180975"/>
            <a:r>
              <a:rPr lang="en-US" altLang="ja-JP" dirty="0" smtClean="0"/>
              <a:t>[</a:t>
            </a:r>
            <a:r>
              <a:rPr lang="en-US" altLang="ja-JP" b="1" dirty="0" smtClean="0"/>
              <a:t>Principle: valid</a:t>
            </a:r>
            <a:r>
              <a:rPr lang="en-US" altLang="ja-JP" dirty="0" smtClean="0"/>
              <a:t>] The </a:t>
            </a:r>
            <a:r>
              <a:rPr lang="en-US" altLang="ja-JP" dirty="0"/>
              <a:t>validity of the manifestation of intention shall not be impaired even if the person who makes the </a:t>
            </a:r>
            <a:r>
              <a:rPr lang="en-US" altLang="ja-JP" dirty="0" smtClean="0"/>
              <a:t>manifestation </a:t>
            </a:r>
            <a:r>
              <a:rPr lang="en-US" altLang="ja-JP" dirty="0"/>
              <a:t>knows that it does not reflect his/her true intention; </a:t>
            </a:r>
          </a:p>
          <a:p>
            <a:pPr marL="361950" lvl="1" indent="-180975"/>
            <a:r>
              <a:rPr lang="en-US" altLang="ja-JP" dirty="0" smtClean="0"/>
              <a:t>[</a:t>
            </a:r>
            <a:r>
              <a:rPr lang="en-US" altLang="ja-JP" b="1" dirty="0" smtClean="0"/>
              <a:t>Exception: void</a:t>
            </a:r>
            <a:r>
              <a:rPr lang="en-US" altLang="ja-JP" dirty="0" smtClean="0"/>
              <a:t>] provided</a:t>
            </a:r>
            <a:r>
              <a:rPr lang="en-US" altLang="ja-JP" dirty="0"/>
              <a:t>, however, that, in cases the other party knew, or could have known, the true intention of the person </a:t>
            </a:r>
            <a:r>
              <a:rPr lang="en-US" altLang="ja-JP" dirty="0" smtClean="0"/>
              <a:t>who </a:t>
            </a:r>
            <a:r>
              <a:rPr lang="en-US" altLang="ja-JP" dirty="0"/>
              <a:t>makes the manifestation, such manifestation of intention shall be void.</a:t>
            </a:r>
            <a:endParaRPr kumimoji="1" lang="ja-JP" altLang="en-US" dirty="0"/>
          </a:p>
        </p:txBody>
      </p:sp>
      <p:sp>
        <p:nvSpPr>
          <p:cNvPr id="9" name="テキスト プレースホルダー 8"/>
          <p:cNvSpPr>
            <a:spLocks noGrp="1"/>
          </p:cNvSpPr>
          <p:nvPr>
            <p:ph type="body" sz="quarter" idx="3"/>
          </p:nvPr>
        </p:nvSpPr>
        <p:spPr>
          <a:xfrm>
            <a:off x="3419872" y="1535113"/>
            <a:ext cx="5266929" cy="639762"/>
          </a:xfrm>
        </p:spPr>
        <p:txBody>
          <a:bodyPr anchor="ctr"/>
          <a:lstStyle/>
          <a:p>
            <a:pPr algn="ctr"/>
            <a:r>
              <a:rPr kumimoji="1" lang="en-US" altLang="ja-JP" dirty="0" smtClean="0"/>
              <a:t>Amendment of Art. 93</a:t>
            </a:r>
            <a:endParaRPr kumimoji="1" lang="ja-JP" altLang="en-US" dirty="0"/>
          </a:p>
        </p:txBody>
      </p:sp>
      <p:sp>
        <p:nvSpPr>
          <p:cNvPr id="10" name="コンテンツ プレースホルダー 9"/>
          <p:cNvSpPr>
            <a:spLocks noGrp="1"/>
          </p:cNvSpPr>
          <p:nvPr>
            <p:ph sz="quarter" idx="4"/>
          </p:nvPr>
        </p:nvSpPr>
        <p:spPr>
          <a:xfrm>
            <a:off x="3419872" y="2174875"/>
            <a:ext cx="5266929" cy="3951288"/>
          </a:xfrm>
        </p:spPr>
        <p:txBody>
          <a:bodyPr>
            <a:normAutofit fontScale="70000" lnSpcReduction="20000"/>
          </a:bodyPr>
          <a:lstStyle/>
          <a:p>
            <a:r>
              <a:rPr lang="en-US" altLang="ja-JP" dirty="0"/>
              <a:t>Article </a:t>
            </a:r>
            <a:r>
              <a:rPr lang="en-US" altLang="ja-JP" dirty="0" smtClean="0"/>
              <a:t>93 (</a:t>
            </a:r>
            <a:r>
              <a:rPr lang="en-US" altLang="ja-JP" dirty="0"/>
              <a:t>Concealment of True Intention)</a:t>
            </a:r>
          </a:p>
          <a:p>
            <a:pPr marL="361950" lvl="1" indent="-180975"/>
            <a:r>
              <a:rPr lang="en-US" altLang="ja-JP" dirty="0"/>
              <a:t>(1) </a:t>
            </a:r>
            <a:r>
              <a:rPr lang="en-US" altLang="ja-JP" b="1" dirty="0" smtClean="0"/>
              <a:t>Principle:</a:t>
            </a:r>
            <a:r>
              <a:rPr lang="en-US" altLang="ja-JP" dirty="0" smtClean="0"/>
              <a:t> If </a:t>
            </a:r>
            <a:r>
              <a:rPr lang="en-US" altLang="ja-JP" dirty="0"/>
              <a:t>a </a:t>
            </a:r>
            <a:r>
              <a:rPr lang="en-US" altLang="ja-JP" dirty="0" smtClean="0"/>
              <a:t>party’s manifestation is different with true intention(i.e.  lack of intention), </a:t>
            </a:r>
            <a:r>
              <a:rPr lang="en-US" altLang="ja-JP" dirty="0"/>
              <a:t>then the </a:t>
            </a:r>
            <a:r>
              <a:rPr lang="en-US" altLang="ja-JP" dirty="0" smtClean="0"/>
              <a:t>manifestation </a:t>
            </a:r>
            <a:r>
              <a:rPr lang="en-US" altLang="ja-JP" dirty="0"/>
              <a:t>is </a:t>
            </a:r>
            <a:r>
              <a:rPr lang="en-US" altLang="ja-JP" b="1" dirty="0" smtClean="0"/>
              <a:t>null and </a:t>
            </a:r>
            <a:r>
              <a:rPr lang="en-US" altLang="ja-JP" b="1" dirty="0"/>
              <a:t>void</a:t>
            </a:r>
            <a:r>
              <a:rPr lang="en-US" altLang="ja-JP" dirty="0"/>
              <a:t>.</a:t>
            </a:r>
          </a:p>
          <a:p>
            <a:pPr marL="361950" lvl="1" indent="-180975"/>
            <a:r>
              <a:rPr lang="en-US" altLang="ja-JP" dirty="0"/>
              <a:t>(2) </a:t>
            </a:r>
            <a:r>
              <a:rPr lang="en-US" altLang="ja-JP" b="1" dirty="0" smtClean="0"/>
              <a:t>Exception:</a:t>
            </a:r>
            <a:r>
              <a:rPr lang="en-US" altLang="ja-JP" dirty="0" smtClean="0"/>
              <a:t> If </a:t>
            </a:r>
            <a:r>
              <a:rPr lang="en-US" altLang="ja-JP" dirty="0"/>
              <a:t>the other party, however,  </a:t>
            </a:r>
            <a:r>
              <a:rPr lang="en-US" altLang="ja-JP" dirty="0" smtClean="0"/>
              <a:t>did not </a:t>
            </a:r>
            <a:r>
              <a:rPr lang="en-US" altLang="ja-JP" dirty="0"/>
              <a:t>know and could have not known, the true intention of the </a:t>
            </a:r>
            <a:r>
              <a:rPr lang="en-US" altLang="ja-JP" dirty="0" smtClean="0"/>
              <a:t>one party, then </a:t>
            </a:r>
            <a:r>
              <a:rPr lang="en-US" altLang="ja-JP" dirty="0"/>
              <a:t>the manifestation is not </a:t>
            </a:r>
            <a:r>
              <a:rPr lang="en-US" altLang="ja-JP" dirty="0" smtClean="0"/>
              <a:t>null </a:t>
            </a:r>
            <a:r>
              <a:rPr lang="en-US" altLang="ja-JP" dirty="0"/>
              <a:t>and void but </a:t>
            </a:r>
            <a:r>
              <a:rPr lang="en-US" altLang="ja-JP" b="1" dirty="0"/>
              <a:t>valid</a:t>
            </a:r>
            <a:r>
              <a:rPr lang="en-US" altLang="ja-JP" dirty="0"/>
              <a:t>.</a:t>
            </a:r>
          </a:p>
          <a:p>
            <a:pPr marL="361950" lvl="1" indent="-180975"/>
            <a:r>
              <a:rPr lang="en-US" altLang="ja-JP" dirty="0"/>
              <a:t>(3) </a:t>
            </a:r>
            <a:r>
              <a:rPr lang="en-US" altLang="ja-JP" b="1" dirty="0" smtClean="0"/>
              <a:t>Presumption:</a:t>
            </a:r>
            <a:r>
              <a:rPr lang="en-US" altLang="ja-JP" dirty="0" smtClean="0"/>
              <a:t> In </a:t>
            </a:r>
            <a:r>
              <a:rPr lang="en-US" altLang="ja-JP" dirty="0"/>
              <a:t>order to protect the </a:t>
            </a:r>
            <a:r>
              <a:rPr lang="en-US" altLang="ja-JP" dirty="0" smtClean="0"/>
              <a:t>safety </a:t>
            </a:r>
            <a:r>
              <a:rPr lang="en-US" altLang="ja-JP" dirty="0"/>
              <a:t>of transaction, if a party who makes the manifestation knows that it does not reflect his/her true intention, then </a:t>
            </a:r>
            <a:r>
              <a:rPr lang="en-US" altLang="ja-JP" b="1" dirty="0"/>
              <a:t>it is presumed </a:t>
            </a:r>
            <a:r>
              <a:rPr lang="en-US" altLang="ja-JP" dirty="0"/>
              <a:t>that </a:t>
            </a:r>
            <a:r>
              <a:rPr lang="en-US" altLang="ja-JP" b="1" dirty="0"/>
              <a:t>the other party </a:t>
            </a:r>
            <a:r>
              <a:rPr lang="en-US" altLang="ja-JP" b="1" dirty="0" smtClean="0"/>
              <a:t>did not </a:t>
            </a:r>
            <a:r>
              <a:rPr lang="en-US" altLang="ja-JP" b="1" dirty="0"/>
              <a:t>know and could have not known</a:t>
            </a:r>
            <a:r>
              <a:rPr lang="en-US" altLang="ja-JP" dirty="0"/>
              <a:t>, the true intention of the person who makes the manifestation.</a:t>
            </a:r>
          </a:p>
          <a:p>
            <a:pPr marL="361950" lvl="1" indent="-180975"/>
            <a:r>
              <a:rPr lang="en-US" altLang="ja-JP" dirty="0"/>
              <a:t>(4) </a:t>
            </a:r>
            <a:r>
              <a:rPr lang="en-US" altLang="ja-JP" b="1" dirty="0" smtClean="0"/>
              <a:t>Burden of proof: </a:t>
            </a:r>
            <a:r>
              <a:rPr lang="en-US" altLang="ja-JP" dirty="0" smtClean="0"/>
              <a:t>If </a:t>
            </a:r>
            <a:r>
              <a:rPr lang="en-US" altLang="ja-JP" b="1" dirty="0"/>
              <a:t>the party </a:t>
            </a:r>
            <a:r>
              <a:rPr lang="en-US" altLang="ja-JP" dirty="0"/>
              <a:t>who makes different manifestation with true intention </a:t>
            </a:r>
            <a:r>
              <a:rPr lang="en-US" altLang="ja-JP" b="1" dirty="0"/>
              <a:t>proves</a:t>
            </a:r>
            <a:r>
              <a:rPr lang="en-US" altLang="ja-JP" dirty="0"/>
              <a:t> that the other party knew, or could have known, the true intention of the party who makes the manifestation, such manifestation of intention shall be </a:t>
            </a:r>
            <a:r>
              <a:rPr lang="en-US" altLang="ja-JP" dirty="0" smtClean="0"/>
              <a:t>void, </a:t>
            </a:r>
            <a:r>
              <a:rPr lang="en-US" altLang="ja-JP" dirty="0"/>
              <a:t>as a </a:t>
            </a:r>
            <a:r>
              <a:rPr lang="en-US" altLang="ja-JP" dirty="0" smtClean="0"/>
              <a:t>principle, </a:t>
            </a:r>
            <a:r>
              <a:rPr lang="en-US" altLang="ja-JP" dirty="0"/>
              <a:t>provided in first paragraph.</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smtClean="0"/>
              <a:t>Lecture on Contract</a:t>
            </a:r>
            <a:endParaRPr lang="en-US" altLang="ja-JP"/>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143</a:t>
            </a:fld>
            <a:endParaRPr lang="en-US" altLang="ja-JP"/>
          </a:p>
        </p:txBody>
      </p:sp>
    </p:spTree>
    <p:extLst>
      <p:ext uri="{BB962C8B-B14F-4D97-AF65-F5344CB8AC3E}">
        <p14:creationId xmlns:p14="http://schemas.microsoft.com/office/powerpoint/2010/main" val="10045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up)">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up)">
                                      <p:cBhvr>
                                        <p:cTn id="17" dur="1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up)">
                                      <p:cBhvr>
                                        <p:cTn id="22" dur="1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up)">
                                      <p:cBhvr>
                                        <p:cTn id="27"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normAutofit fontScale="90000"/>
          </a:bodyPr>
          <a:lstStyle/>
          <a:p>
            <a:pPr eaLnBrk="1" hangingPunct="1"/>
            <a:r>
              <a:rPr lang="en-US" altLang="ja-JP" smtClean="0"/>
              <a:t>b) Fictitious juristic act by collusion</a:t>
            </a:r>
          </a:p>
        </p:txBody>
      </p:sp>
      <p:sp>
        <p:nvSpPr>
          <p:cNvPr id="120836" name="Rectangle 3"/>
          <p:cNvSpPr>
            <a:spLocks noGrp="1" noChangeArrowheads="1"/>
          </p:cNvSpPr>
          <p:nvPr>
            <p:ph idx="1"/>
          </p:nvPr>
        </p:nvSpPr>
        <p:spPr>
          <a:xfrm>
            <a:off x="723539" y="1628800"/>
            <a:ext cx="7667783" cy="4291012"/>
          </a:xfrm>
        </p:spPr>
        <p:txBody>
          <a:bodyPr>
            <a:normAutofit/>
          </a:bodyPr>
          <a:lstStyle/>
          <a:p>
            <a:pPr eaLnBrk="1" hangingPunct="1">
              <a:lnSpc>
                <a:spcPct val="90000"/>
              </a:lnSpc>
            </a:pPr>
            <a:r>
              <a:rPr lang="en-US" altLang="ja-JP" dirty="0" smtClean="0"/>
              <a:t>Article 94 (Fictitious declaration of intention)</a:t>
            </a:r>
          </a:p>
          <a:p>
            <a:pPr lvl="1" eaLnBrk="1" hangingPunct="1">
              <a:lnSpc>
                <a:spcPct val="90000"/>
              </a:lnSpc>
            </a:pPr>
            <a:r>
              <a:rPr lang="en-US" altLang="ja-JP" dirty="0" smtClean="0"/>
              <a:t>(1) Any fictitious manifestation of intention made in collusion with another party shall be void.</a:t>
            </a:r>
          </a:p>
          <a:p>
            <a:pPr lvl="1" eaLnBrk="1" hangingPunct="1">
              <a:lnSpc>
                <a:spcPct val="90000"/>
              </a:lnSpc>
            </a:pPr>
            <a:r>
              <a:rPr lang="en-US" altLang="ja-JP" dirty="0" smtClean="0"/>
              <a:t>(2) The nullity of the manifestation of intention pursuant to the provision of the preceding paragraph may not be asserted against a third party without knowledge.</a:t>
            </a:r>
          </a:p>
        </p:txBody>
      </p:sp>
      <p:sp>
        <p:nvSpPr>
          <p:cNvPr id="12083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55CFF85-F368-4210-8D14-FC487B26D0CA}" type="slidenum">
              <a:rPr kumimoji="0" lang="ja-JP" altLang="en-US" smtClean="0"/>
              <a:pPr eaLnBrk="1" hangingPunct="1"/>
              <a:t>144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pPr eaLnBrk="1" hangingPunct="1"/>
            <a:r>
              <a:rPr lang="en-US" altLang="ja-JP" dirty="0" smtClean="0"/>
              <a:t>Exercise 7</a:t>
            </a:r>
          </a:p>
        </p:txBody>
      </p:sp>
      <p:sp>
        <p:nvSpPr>
          <p:cNvPr id="121860" name="Rectangle 3"/>
          <p:cNvSpPr>
            <a:spLocks noGrp="1" noChangeArrowheads="1"/>
          </p:cNvSpPr>
          <p:nvPr>
            <p:ph idx="1"/>
          </p:nvPr>
        </p:nvSpPr>
        <p:spPr>
          <a:xfrm>
            <a:off x="826533" y="1772816"/>
            <a:ext cx="7835423" cy="4114800"/>
          </a:xfrm>
        </p:spPr>
        <p:txBody>
          <a:bodyPr>
            <a:normAutofit/>
          </a:bodyPr>
          <a:lstStyle/>
          <a:p>
            <a:pPr eaLnBrk="1" hangingPunct="1"/>
            <a:r>
              <a:rPr lang="en-US" altLang="ja-JP" sz="2800" dirty="0" smtClean="0"/>
              <a:t>Facts</a:t>
            </a:r>
          </a:p>
          <a:p>
            <a:pPr lvl="1" eaLnBrk="1" hangingPunct="1"/>
            <a:r>
              <a:rPr lang="en-US" altLang="ja-JP" sz="2400" dirty="0" smtClean="0"/>
              <a:t>X colludes with </a:t>
            </a:r>
            <a:r>
              <a:rPr lang="en-US" altLang="ja-JP" sz="2400" dirty="0" smtClean="0">
                <a:latin typeface="Arial" charset="0"/>
              </a:rPr>
              <a:t>‘</a:t>
            </a:r>
            <a:r>
              <a:rPr lang="en-US" altLang="ja-JP" sz="2400" dirty="0" smtClean="0"/>
              <a:t>A</a:t>
            </a:r>
            <a:r>
              <a:rPr lang="en-US" altLang="ja-JP" sz="2400" dirty="0" smtClean="0">
                <a:latin typeface="Arial" charset="0"/>
              </a:rPr>
              <a:t>’</a:t>
            </a:r>
            <a:r>
              <a:rPr lang="en-US" altLang="ja-JP" sz="2400" dirty="0" smtClean="0"/>
              <a:t> and fictitiously sells him a piece of land.</a:t>
            </a:r>
          </a:p>
          <a:p>
            <a:pPr lvl="1" eaLnBrk="1" hangingPunct="1"/>
            <a:r>
              <a:rPr lang="en-US" altLang="ja-JP" sz="2400" dirty="0" smtClean="0">
                <a:latin typeface="Arial" charset="0"/>
              </a:rPr>
              <a:t>‘</a:t>
            </a:r>
            <a:r>
              <a:rPr lang="en-US" altLang="ja-JP" sz="2400" dirty="0" smtClean="0"/>
              <a:t>A</a:t>
            </a:r>
            <a:r>
              <a:rPr lang="en-US" altLang="ja-JP" sz="2400" dirty="0" smtClean="0">
                <a:latin typeface="Arial" charset="0"/>
              </a:rPr>
              <a:t>’</a:t>
            </a:r>
            <a:r>
              <a:rPr lang="en-US" altLang="ja-JP" sz="2400" dirty="0" smtClean="0"/>
              <a:t> abused X</a:t>
            </a:r>
            <a:r>
              <a:rPr lang="en-US" altLang="ja-JP" sz="2400" dirty="0" smtClean="0">
                <a:latin typeface="Arial" charset="0"/>
              </a:rPr>
              <a:t>’</a:t>
            </a:r>
            <a:r>
              <a:rPr lang="en-US" altLang="ja-JP" sz="2400" dirty="0" smtClean="0"/>
              <a:t>s trust and sold the land to a third party Y, who reasonably believed that </a:t>
            </a:r>
            <a:r>
              <a:rPr lang="en-US" altLang="ja-JP" sz="2400" dirty="0" smtClean="0">
                <a:latin typeface="Arial" charset="0"/>
              </a:rPr>
              <a:t>‘</a:t>
            </a:r>
            <a:r>
              <a:rPr lang="en-US" altLang="ja-JP" sz="2400" dirty="0" smtClean="0"/>
              <a:t>A</a:t>
            </a:r>
            <a:r>
              <a:rPr lang="en-US" altLang="ja-JP" sz="2400" dirty="0" smtClean="0">
                <a:latin typeface="Arial" charset="0"/>
              </a:rPr>
              <a:t>’</a:t>
            </a:r>
            <a:r>
              <a:rPr lang="en-US" altLang="ja-JP" sz="2400" dirty="0" smtClean="0"/>
              <a:t> was the genuine owner.</a:t>
            </a:r>
          </a:p>
          <a:p>
            <a:pPr eaLnBrk="1" hangingPunct="1"/>
            <a:r>
              <a:rPr lang="en-US" altLang="ja-JP" sz="2800" dirty="0" smtClean="0"/>
              <a:t>Questions</a:t>
            </a:r>
          </a:p>
          <a:p>
            <a:pPr lvl="1" eaLnBrk="1" hangingPunct="1"/>
            <a:r>
              <a:rPr lang="en-US" altLang="ja-JP" sz="2400" dirty="0" smtClean="0"/>
              <a:t>The sale contract between </a:t>
            </a:r>
            <a:r>
              <a:rPr lang="en-US" altLang="ja-JP" sz="2400" dirty="0" smtClean="0">
                <a:latin typeface="Arial" charset="0"/>
              </a:rPr>
              <a:t>‘</a:t>
            </a:r>
            <a:r>
              <a:rPr lang="en-US" altLang="ja-JP" sz="2400" dirty="0" smtClean="0"/>
              <a:t>A</a:t>
            </a:r>
            <a:r>
              <a:rPr lang="en-US" altLang="ja-JP" sz="2400" dirty="0" smtClean="0">
                <a:latin typeface="Arial" charset="0"/>
              </a:rPr>
              <a:t>’</a:t>
            </a:r>
            <a:r>
              <a:rPr lang="en-US" altLang="ja-JP" sz="2400" dirty="0" smtClean="0"/>
              <a:t> and X is valid?</a:t>
            </a:r>
          </a:p>
          <a:p>
            <a:pPr lvl="1" eaLnBrk="1" hangingPunct="1"/>
            <a:r>
              <a:rPr lang="en-US" altLang="ja-JP" sz="2400" dirty="0" smtClean="0"/>
              <a:t>X can claim to recover the land against Y?</a:t>
            </a:r>
          </a:p>
        </p:txBody>
      </p:sp>
      <p:sp>
        <p:nvSpPr>
          <p:cNvPr id="1218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5C3C280-A85C-42F0-85DD-E95F1E06C1FF}" type="slidenum">
              <a:rPr kumimoji="0" lang="ja-JP" altLang="en-US" smtClean="0"/>
              <a:pPr eaLnBrk="1" hangingPunct="1"/>
              <a:t>145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39AACB0-E1E0-4B66-B221-EB6635236360}" type="slidenum">
              <a:rPr kumimoji="0" lang="ja-JP" altLang="en-US" smtClean="0"/>
              <a:pPr eaLnBrk="1" hangingPunct="1"/>
              <a:t>146</a:t>
            </a:fld>
            <a:endParaRPr kumimoji="0" lang="en-US" altLang="ja-JP" smtClean="0"/>
          </a:p>
        </p:txBody>
      </p:sp>
      <p:sp>
        <p:nvSpPr>
          <p:cNvPr id="122883" name="Rectangle 2"/>
          <p:cNvSpPr>
            <a:spLocks noGrp="1" noChangeArrowheads="1"/>
          </p:cNvSpPr>
          <p:nvPr>
            <p:ph type="title" idx="4294967295"/>
          </p:nvPr>
        </p:nvSpPr>
        <p:spPr>
          <a:xfrm>
            <a:off x="669713" y="214313"/>
            <a:ext cx="7793037" cy="1462087"/>
          </a:xfrm>
        </p:spPr>
        <p:txBody>
          <a:bodyPr/>
          <a:lstStyle/>
          <a:p>
            <a:pPr eaLnBrk="1" hangingPunct="1"/>
            <a:r>
              <a:rPr lang="en-US" altLang="ja-JP" dirty="0" smtClean="0"/>
              <a:t>Illustration of Exercise 7</a:t>
            </a:r>
            <a:endParaRPr lang="ja-JP" altLang="en-US" dirty="0" smtClean="0"/>
          </a:p>
        </p:txBody>
      </p:sp>
      <p:graphicFrame>
        <p:nvGraphicFramePr>
          <p:cNvPr id="122884" name="Object 3"/>
          <p:cNvGraphicFramePr>
            <a:graphicFrameLocks noChangeAspect="1"/>
          </p:cNvGraphicFramePr>
          <p:nvPr>
            <p:extLst>
              <p:ext uri="{D42A27DB-BD31-4B8C-83A1-F6EECF244321}">
                <p14:modId xmlns:p14="http://schemas.microsoft.com/office/powerpoint/2010/main" val="832161706"/>
              </p:ext>
            </p:extLst>
          </p:nvPr>
        </p:nvGraphicFramePr>
        <p:xfrm>
          <a:off x="1112890" y="1772816"/>
          <a:ext cx="6858000" cy="4351338"/>
        </p:xfrm>
        <a:graphic>
          <a:graphicData uri="http://schemas.openxmlformats.org/presentationml/2006/ole">
            <mc:AlternateContent xmlns:mc="http://schemas.openxmlformats.org/markup-compatibility/2006">
              <mc:Choice xmlns:v="urn:schemas-microsoft-com:vml" Requires="v">
                <p:oleObj spid="_x0000_s122986" name="VISIO" r:id="rId3" imgW="4014748" imgH="2553228" progId="Visio.Drawing.6">
                  <p:embed/>
                </p:oleObj>
              </mc:Choice>
              <mc:Fallback>
                <p:oleObj name="VISIO" r:id="rId3" imgW="4014748" imgH="2553228"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890" y="1772816"/>
                        <a:ext cx="68580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85800" y="1268760"/>
            <a:ext cx="7772400" cy="1470025"/>
          </a:xfrm>
        </p:spPr>
        <p:txBody>
          <a:bodyPr/>
          <a:lstStyle/>
          <a:p>
            <a:r>
              <a:rPr kumimoji="1" lang="en-US" altLang="ja-JP" dirty="0" smtClean="0"/>
              <a:t>Supplementary Lecture on Contract in 2014</a:t>
            </a:r>
            <a:endParaRPr kumimoji="1" lang="ja-JP" altLang="en-US" dirty="0"/>
          </a:p>
        </p:txBody>
      </p:sp>
      <p:sp>
        <p:nvSpPr>
          <p:cNvPr id="7" name="サブタイトル 6"/>
          <p:cNvSpPr>
            <a:spLocks noGrp="1"/>
          </p:cNvSpPr>
          <p:nvPr>
            <p:ph type="subTitle" idx="1"/>
          </p:nvPr>
        </p:nvSpPr>
        <p:spPr>
          <a:xfrm>
            <a:off x="3059832" y="4077072"/>
            <a:ext cx="5544616" cy="1752600"/>
          </a:xfrm>
        </p:spPr>
        <p:txBody>
          <a:bodyPr/>
          <a:lstStyle/>
          <a:p>
            <a:pPr algn="r"/>
            <a:r>
              <a:rPr kumimoji="1" lang="en-US" altLang="ja-JP" dirty="0" smtClean="0"/>
              <a:t>Prof. Shigeru KAGAYAMA</a:t>
            </a:r>
          </a:p>
          <a:p>
            <a:pPr algn="r"/>
            <a:r>
              <a:rPr lang="en-US" altLang="ja-JP" dirty="0" err="1" smtClean="0"/>
              <a:t>Meijigakuin</a:t>
            </a:r>
            <a:r>
              <a:rPr lang="en-US" altLang="ja-JP" dirty="0" smtClean="0"/>
              <a:t> University</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147</a:t>
            </a:fld>
            <a:endParaRPr lang="en-US" altLang="ja-JP"/>
          </a:p>
        </p:txBody>
      </p:sp>
      <p:pic>
        <p:nvPicPr>
          <p:cNvPr id="180227" name="Picture 3" descr="C:\kagayama\WWW\lawschool_jp\kagayama\them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856" y="2829272"/>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1187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n-US" altLang="ja-JP" dirty="0"/>
              <a:t>Contents of Supplementary Lecture</a:t>
            </a:r>
            <a:endParaRPr kumimoji="1" lang="ja-JP" altLang="en-US" dirty="0"/>
          </a:p>
        </p:txBody>
      </p:sp>
      <p:sp>
        <p:nvSpPr>
          <p:cNvPr id="7" name="テキスト プレースホルダー 6"/>
          <p:cNvSpPr>
            <a:spLocks noGrp="1"/>
          </p:cNvSpPr>
          <p:nvPr>
            <p:ph type="body" idx="1"/>
          </p:nvPr>
        </p:nvSpPr>
        <p:spPr/>
        <p:txBody>
          <a:bodyPr anchor="ctr">
            <a:normAutofit fontScale="92500" lnSpcReduction="20000"/>
          </a:bodyPr>
          <a:lstStyle/>
          <a:p>
            <a:pPr algn="ctr"/>
            <a:r>
              <a:rPr kumimoji="1" lang="en-US" altLang="ja-JP" dirty="0" smtClean="0"/>
              <a:t>Relation ship between a contract and a real right</a:t>
            </a:r>
            <a:endParaRPr kumimoji="1" lang="ja-JP" altLang="en-US" dirty="0"/>
          </a:p>
        </p:txBody>
      </p:sp>
      <p:sp>
        <p:nvSpPr>
          <p:cNvPr id="8" name="コンテンツ プレースホルダー 7"/>
          <p:cNvSpPr>
            <a:spLocks noGrp="1"/>
          </p:cNvSpPr>
          <p:nvPr>
            <p:ph sz="half" idx="2"/>
          </p:nvPr>
        </p:nvSpPr>
        <p:spPr/>
        <p:txBody>
          <a:bodyPr>
            <a:normAutofit lnSpcReduction="10000"/>
          </a:bodyPr>
          <a:lstStyle/>
          <a:p>
            <a:r>
              <a:rPr kumimoji="1" lang="en-US" altLang="ja-JP" dirty="0" smtClean="0"/>
              <a:t>Effect of Sale contract</a:t>
            </a:r>
          </a:p>
          <a:p>
            <a:pPr lvl="1"/>
            <a:r>
              <a:rPr lang="en-US" altLang="ja-JP" dirty="0" smtClean="0"/>
              <a:t>Sale Contract (Art.</a:t>
            </a:r>
            <a:r>
              <a:rPr lang="ja-JP" altLang="en-US" dirty="0" smtClean="0"/>
              <a:t> </a:t>
            </a:r>
            <a:r>
              <a:rPr lang="en-US" altLang="ja-JP" dirty="0" smtClean="0"/>
              <a:t>555 Civil Code of Japan)</a:t>
            </a:r>
          </a:p>
          <a:p>
            <a:pPr lvl="1"/>
            <a:r>
              <a:rPr lang="en-US" altLang="ja-JP" dirty="0" smtClean="0"/>
              <a:t>Effect of Sale contract (Art. 176 Civ. Code of Japan)</a:t>
            </a:r>
          </a:p>
          <a:p>
            <a:pPr lvl="1"/>
            <a:r>
              <a:rPr lang="en-US" altLang="ja-JP" dirty="0" smtClean="0"/>
              <a:t>Restriction of the effect of sale contract without registration (Art.</a:t>
            </a:r>
            <a:r>
              <a:rPr lang="en-US" altLang="ja-JP" dirty="0"/>
              <a:t> </a:t>
            </a:r>
            <a:r>
              <a:rPr lang="en-US" altLang="ja-JP" dirty="0" smtClean="0"/>
              <a:t>177 Civ. Code of Japan)</a:t>
            </a:r>
          </a:p>
          <a:p>
            <a:r>
              <a:rPr lang="en-US" altLang="ja-JP" dirty="0" smtClean="0"/>
              <a:t>Application to the fictitious sale contract</a:t>
            </a:r>
          </a:p>
        </p:txBody>
      </p:sp>
      <p:sp>
        <p:nvSpPr>
          <p:cNvPr id="9" name="テキスト プレースホルダー 8"/>
          <p:cNvSpPr>
            <a:spLocks noGrp="1"/>
          </p:cNvSpPr>
          <p:nvPr>
            <p:ph type="body" sz="quarter" idx="3"/>
          </p:nvPr>
        </p:nvSpPr>
        <p:spPr/>
        <p:txBody>
          <a:bodyPr anchor="ctr">
            <a:normAutofit fontScale="92500" lnSpcReduction="20000"/>
          </a:bodyPr>
          <a:lstStyle/>
          <a:p>
            <a:pPr algn="ctr"/>
            <a:r>
              <a:rPr kumimoji="1" lang="en-US" altLang="ja-JP" dirty="0" smtClean="0"/>
              <a:t>External effect of contractual obligation</a:t>
            </a:r>
            <a:endParaRPr kumimoji="1" lang="ja-JP" altLang="en-US" dirty="0"/>
          </a:p>
        </p:txBody>
      </p:sp>
      <p:sp>
        <p:nvSpPr>
          <p:cNvPr id="10" name="コンテンツ プレースホルダー 9"/>
          <p:cNvSpPr>
            <a:spLocks noGrp="1"/>
          </p:cNvSpPr>
          <p:nvPr>
            <p:ph sz="quarter" idx="4"/>
          </p:nvPr>
        </p:nvSpPr>
        <p:spPr/>
        <p:txBody>
          <a:bodyPr>
            <a:normAutofit fontScale="92500" lnSpcReduction="20000"/>
          </a:bodyPr>
          <a:lstStyle/>
          <a:p>
            <a:r>
              <a:rPr lang="en-US" altLang="ja-JP" dirty="0"/>
              <a:t>Principle: Relativity of Contract</a:t>
            </a:r>
          </a:p>
          <a:p>
            <a:pPr lvl="1"/>
            <a:r>
              <a:rPr lang="en-US" altLang="ja-JP" dirty="0"/>
              <a:t>The effect of contractual obligation remains within parties of contract</a:t>
            </a:r>
          </a:p>
          <a:p>
            <a:r>
              <a:rPr lang="en-US" altLang="ja-JP" dirty="0"/>
              <a:t>Exception: External effect of contractual obligation</a:t>
            </a:r>
          </a:p>
          <a:p>
            <a:pPr lvl="1"/>
            <a:r>
              <a:rPr lang="en-US" altLang="ja-JP" dirty="0"/>
              <a:t>“Action oblique (action </a:t>
            </a:r>
            <a:r>
              <a:rPr lang="en-US" altLang="ja-JP" dirty="0" err="1"/>
              <a:t>indirecte</a:t>
            </a:r>
            <a:r>
              <a:rPr lang="en-US" altLang="ja-JP" dirty="0"/>
              <a:t>)”</a:t>
            </a:r>
          </a:p>
          <a:p>
            <a:pPr lvl="1"/>
            <a:r>
              <a:rPr lang="en-US" altLang="ja-JP" dirty="0"/>
              <a:t>“Action </a:t>
            </a:r>
            <a:r>
              <a:rPr lang="en-US" altLang="ja-JP" dirty="0" err="1"/>
              <a:t>directe</a:t>
            </a:r>
            <a:r>
              <a:rPr lang="en-US" altLang="ja-JP" dirty="0"/>
              <a:t>”</a:t>
            </a:r>
          </a:p>
          <a:p>
            <a:pPr lvl="2"/>
            <a:r>
              <a:rPr lang="en-US" altLang="ja-JP" dirty="0"/>
              <a:t>Perfect “action </a:t>
            </a:r>
            <a:r>
              <a:rPr lang="en-US" altLang="ja-JP" dirty="0" err="1"/>
              <a:t>directe</a:t>
            </a:r>
            <a:r>
              <a:rPr lang="en-US" altLang="ja-JP" dirty="0"/>
              <a:t>”</a:t>
            </a:r>
          </a:p>
          <a:p>
            <a:pPr lvl="2"/>
            <a:r>
              <a:rPr lang="en-US" altLang="ja-JP" dirty="0"/>
              <a:t>Imperfect “action </a:t>
            </a:r>
            <a:r>
              <a:rPr lang="en-US" altLang="ja-JP" dirty="0" err="1"/>
              <a:t>directe</a:t>
            </a:r>
            <a:r>
              <a:rPr lang="en-US" altLang="ja-JP" dirty="0"/>
              <a:t>”</a:t>
            </a:r>
          </a:p>
          <a:p>
            <a:pPr lvl="1"/>
            <a:r>
              <a:rPr lang="en-US" altLang="ja-JP" dirty="0"/>
              <a:t>Action </a:t>
            </a:r>
            <a:r>
              <a:rPr lang="en-US" altLang="ja-JP" dirty="0" err="1"/>
              <a:t>p</a:t>
            </a:r>
            <a:r>
              <a:rPr lang="en-US" altLang="ja-JP" dirty="0" err="1" smtClean="0"/>
              <a:t>aulienne</a:t>
            </a:r>
            <a:endParaRPr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148</a:t>
            </a:fld>
            <a:endParaRPr lang="en-US" altLang="ja-JP"/>
          </a:p>
        </p:txBody>
      </p:sp>
    </p:spTree>
    <p:extLst>
      <p:ext uri="{BB962C8B-B14F-4D97-AF65-F5344CB8AC3E}">
        <p14:creationId xmlns:p14="http://schemas.microsoft.com/office/powerpoint/2010/main" val="31132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up)">
                                      <p:cBhvr>
                                        <p:cTn id="17" dur="1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1000"/>
                                        <p:tgtEl>
                                          <p:spTgt spid="10">
                                            <p:txEl>
                                              <p:pRg st="0" end="0"/>
                                            </p:txEl>
                                          </p:spTgt>
                                        </p:tgtEl>
                                      </p:cBhvr>
                                    </p:animEffect>
                                  </p:childTnLst>
                                </p:cTn>
                              </p:par>
                            </p:childTnLst>
                          </p:cTn>
                        </p:par>
                        <p:par>
                          <p:cTn id="23" fill="hold">
                            <p:stCondLst>
                              <p:cond delay="1000"/>
                            </p:stCondLst>
                            <p:childTnLst>
                              <p:par>
                                <p:cTn id="24" presetID="22" presetClass="entr" presetSubtype="1" fill="hold" grpId="0" nodeType="afterEffect">
                                  <p:stCondLst>
                                    <p:cond delay="25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up)">
                                      <p:cBhvr>
                                        <p:cTn id="26" dur="10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up)">
                                      <p:cBhvr>
                                        <p:cTn id="31" dur="1000"/>
                                        <p:tgtEl>
                                          <p:spTgt spid="10">
                                            <p:txEl>
                                              <p:pRg st="2" end="2"/>
                                            </p:txEl>
                                          </p:spTgt>
                                        </p:tgtEl>
                                      </p:cBhvr>
                                    </p:animEffect>
                                  </p:childTnLst>
                                </p:cTn>
                              </p:par>
                            </p:childTnLst>
                          </p:cTn>
                        </p:par>
                        <p:par>
                          <p:cTn id="32" fill="hold">
                            <p:stCondLst>
                              <p:cond delay="1000"/>
                            </p:stCondLst>
                            <p:childTnLst>
                              <p:par>
                                <p:cTn id="33" presetID="22" presetClass="entr" presetSubtype="1" fill="hold" grpId="0" nodeType="afterEffect">
                                  <p:stCondLst>
                                    <p:cond delay="25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wipe(up)">
                                      <p:cBhvr>
                                        <p:cTn id="35" dur="1000"/>
                                        <p:tgtEl>
                                          <p:spTgt spid="10">
                                            <p:txEl>
                                              <p:pRg st="3" end="3"/>
                                            </p:txEl>
                                          </p:spTgt>
                                        </p:tgtEl>
                                      </p:cBhvr>
                                    </p:animEffect>
                                  </p:childTnLst>
                                </p:cTn>
                              </p:par>
                            </p:childTnLst>
                          </p:cTn>
                        </p:par>
                        <p:par>
                          <p:cTn id="36" fill="hold">
                            <p:stCondLst>
                              <p:cond delay="2250"/>
                            </p:stCondLst>
                            <p:childTnLst>
                              <p:par>
                                <p:cTn id="37" presetID="22" presetClass="entr" presetSubtype="1" fill="hold" grpId="0" nodeType="afterEffect">
                                  <p:stCondLst>
                                    <p:cond delay="25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wipe(up)">
                                      <p:cBhvr>
                                        <p:cTn id="39" dur="1000"/>
                                        <p:tgtEl>
                                          <p:spTgt spid="10">
                                            <p:txEl>
                                              <p:pRg st="4" end="4"/>
                                            </p:txEl>
                                          </p:spTgt>
                                        </p:tgtEl>
                                      </p:cBhvr>
                                    </p:animEffect>
                                  </p:childTnLst>
                                </p:cTn>
                              </p:par>
                            </p:childTnLst>
                          </p:cTn>
                        </p:par>
                        <p:par>
                          <p:cTn id="40" fill="hold">
                            <p:stCondLst>
                              <p:cond delay="3500"/>
                            </p:stCondLst>
                            <p:childTnLst>
                              <p:par>
                                <p:cTn id="41" presetID="22" presetClass="entr" presetSubtype="1" fill="hold" grpId="0" nodeType="afterEffect">
                                  <p:stCondLst>
                                    <p:cond delay="25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wipe(up)">
                                      <p:cBhvr>
                                        <p:cTn id="43" dur="1000"/>
                                        <p:tgtEl>
                                          <p:spTgt spid="10">
                                            <p:txEl>
                                              <p:pRg st="5" end="5"/>
                                            </p:txEl>
                                          </p:spTgt>
                                        </p:tgtEl>
                                      </p:cBhvr>
                                    </p:animEffect>
                                  </p:childTnLst>
                                </p:cTn>
                              </p:par>
                            </p:childTnLst>
                          </p:cTn>
                        </p:par>
                        <p:par>
                          <p:cTn id="44" fill="hold">
                            <p:stCondLst>
                              <p:cond delay="4750"/>
                            </p:stCondLst>
                            <p:childTnLst>
                              <p:par>
                                <p:cTn id="45" presetID="22" presetClass="entr" presetSubtype="1" fill="hold" grpId="0" nodeType="afterEffect">
                                  <p:stCondLst>
                                    <p:cond delay="25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wipe(up)">
                                      <p:cBhvr>
                                        <p:cTn id="47" dur="1000"/>
                                        <p:tgtEl>
                                          <p:spTgt spid="10">
                                            <p:txEl>
                                              <p:pRg st="6" end="6"/>
                                            </p:txEl>
                                          </p:spTgt>
                                        </p:tgtEl>
                                      </p:cBhvr>
                                    </p:animEffect>
                                  </p:childTnLst>
                                </p:cTn>
                              </p:par>
                            </p:childTnLst>
                          </p:cTn>
                        </p:par>
                        <p:par>
                          <p:cTn id="48" fill="hold">
                            <p:stCondLst>
                              <p:cond delay="6000"/>
                            </p:stCondLst>
                            <p:childTnLst>
                              <p:par>
                                <p:cTn id="49" presetID="22" presetClass="entr" presetSubtype="1" fill="hold" grpId="0" nodeType="afterEffect">
                                  <p:stCondLst>
                                    <p:cond delay="250"/>
                                  </p:stCondLst>
                                  <p:childTnLst>
                                    <p:set>
                                      <p:cBhvr>
                                        <p:cTn id="50" dur="1" fill="hold">
                                          <p:stCondLst>
                                            <p:cond delay="0"/>
                                          </p:stCondLst>
                                        </p:cTn>
                                        <p:tgtEl>
                                          <p:spTgt spid="10">
                                            <p:txEl>
                                              <p:pRg st="7" end="7"/>
                                            </p:txEl>
                                          </p:spTgt>
                                        </p:tgtEl>
                                        <p:attrNameLst>
                                          <p:attrName>style.visibility</p:attrName>
                                        </p:attrNameLst>
                                      </p:cBhvr>
                                      <p:to>
                                        <p:strVal val="visible"/>
                                      </p:to>
                                    </p:set>
                                    <p:animEffect transition="in" filter="wipe(up)">
                                      <p:cBhvr>
                                        <p:cTn id="51" dur="1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uiExpand="1"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ctrTitle"/>
          </p:nvPr>
        </p:nvSpPr>
        <p:spPr/>
        <p:txBody>
          <a:bodyPr/>
          <a:lstStyle/>
          <a:p>
            <a:r>
              <a:rPr kumimoji="1" lang="en-US" altLang="ja-JP" dirty="0" smtClean="0"/>
              <a:t>Relationship between a contract and a real right</a:t>
            </a:r>
            <a:endParaRPr kumimoji="1" lang="ja-JP" altLang="en-US" dirty="0"/>
          </a:p>
        </p:txBody>
      </p:sp>
      <p:sp>
        <p:nvSpPr>
          <p:cNvPr id="7" name="フッター プレースホルダー 6"/>
          <p:cNvSpPr>
            <a:spLocks noGrp="1"/>
          </p:cNvSpPr>
          <p:nvPr>
            <p:ph type="ftr" sz="quarter" idx="11"/>
          </p:nvPr>
        </p:nvSpPr>
        <p:spPr/>
        <p:txBody>
          <a:bodyPr/>
          <a:lstStyle/>
          <a:p>
            <a:pPr>
              <a:defRPr/>
            </a:pPr>
            <a:r>
              <a:rPr lang="en-US" altLang="ja-JP" smtClean="0"/>
              <a:t>Lecture on Contract</a:t>
            </a:r>
            <a:endParaRPr lang="en-US" altLang="ja-JP"/>
          </a:p>
        </p:txBody>
      </p:sp>
      <p:sp>
        <p:nvSpPr>
          <p:cNvPr id="8" name="スライド番号プレースホルダー 7"/>
          <p:cNvSpPr>
            <a:spLocks noGrp="1"/>
          </p:cNvSpPr>
          <p:nvPr>
            <p:ph type="sldNum" sz="quarter" idx="12"/>
          </p:nvPr>
        </p:nvSpPr>
        <p:spPr/>
        <p:txBody>
          <a:bodyPr/>
          <a:lstStyle/>
          <a:p>
            <a:pPr>
              <a:defRPr/>
            </a:pPr>
            <a:fld id="{AAB37720-935D-4CAF-BA1F-13E2DCF405B8}" type="slidenum">
              <a:rPr lang="ja-JP" altLang="en-US" smtClean="0"/>
              <a:pPr>
                <a:defRPr/>
              </a:pPr>
              <a:t>149</a:t>
            </a:fld>
            <a:endParaRPr lang="en-US" altLang="ja-JP"/>
          </a:p>
        </p:txBody>
      </p:sp>
    </p:spTree>
    <p:extLst>
      <p:ext uri="{BB962C8B-B14F-4D97-AF65-F5344CB8AC3E}">
        <p14:creationId xmlns:p14="http://schemas.microsoft.com/office/powerpoint/2010/main" val="1538371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791369" y="548680"/>
            <a:ext cx="7561262" cy="1057970"/>
          </a:xfrm>
        </p:spPr>
        <p:txBody>
          <a:bodyPr/>
          <a:lstStyle/>
          <a:p>
            <a:pPr eaLnBrk="1" hangingPunct="1"/>
            <a:r>
              <a:rPr lang="en-US" altLang="ja-JP" dirty="0" smtClean="0">
                <a:latin typeface="Times New Roman" charset="0"/>
              </a:rPr>
              <a:t>Public law and private law</a:t>
            </a:r>
          </a:p>
        </p:txBody>
      </p:sp>
      <p:sp>
        <p:nvSpPr>
          <p:cNvPr id="14340" name="Rectangle 3"/>
          <p:cNvSpPr>
            <a:spLocks noGrp="1" noChangeArrowheads="1"/>
          </p:cNvSpPr>
          <p:nvPr>
            <p:ph idx="1"/>
          </p:nvPr>
        </p:nvSpPr>
        <p:spPr>
          <a:xfrm>
            <a:off x="874474" y="4139208"/>
            <a:ext cx="7583964" cy="2017713"/>
          </a:xfrm>
        </p:spPr>
        <p:txBody>
          <a:bodyPr>
            <a:normAutofit/>
          </a:bodyPr>
          <a:lstStyle/>
          <a:p>
            <a:pPr eaLnBrk="1" hangingPunct="1">
              <a:lnSpc>
                <a:spcPct val="90000"/>
              </a:lnSpc>
              <a:buFontTx/>
              <a:buChar char="•"/>
            </a:pPr>
            <a:r>
              <a:rPr lang="en-US" altLang="ja-JP" sz="2800" dirty="0" smtClean="0">
                <a:latin typeface="Century Gothic" panose="020B0502020202020204" pitchFamily="34" charset="0"/>
              </a:rPr>
              <a:t>Legal fabric is woven with warp and weft</a:t>
            </a:r>
          </a:p>
          <a:p>
            <a:pPr lvl="1" eaLnBrk="1" hangingPunct="1">
              <a:lnSpc>
                <a:spcPct val="90000"/>
              </a:lnSpc>
              <a:buFontTx/>
              <a:buChar char="•"/>
            </a:pPr>
            <a:r>
              <a:rPr lang="en-US" altLang="ja-JP" sz="2400" dirty="0" smtClean="0">
                <a:latin typeface="Century Gothic" panose="020B0502020202020204" pitchFamily="34" charset="0"/>
              </a:rPr>
              <a:t>Public law controls relationship between State and people (</a:t>
            </a:r>
            <a:r>
              <a:rPr lang="en-US" altLang="ja-JP" sz="2400" dirty="0" smtClean="0">
                <a:solidFill>
                  <a:schemeClr val="hlink"/>
                </a:solidFill>
                <a:latin typeface="Century Gothic" panose="020B0502020202020204" pitchFamily="34" charset="0"/>
              </a:rPr>
              <a:t>vertical relationship</a:t>
            </a:r>
            <a:r>
              <a:rPr lang="en-US" altLang="ja-JP" sz="2400" dirty="0" smtClean="0">
                <a:latin typeface="Century Gothic" panose="020B0502020202020204" pitchFamily="34" charset="0"/>
              </a:rPr>
              <a:t>).</a:t>
            </a:r>
            <a:endParaRPr lang="en-US" altLang="ja-JP" sz="2000" dirty="0" smtClean="0">
              <a:latin typeface="Century Gothic" panose="020B0502020202020204" pitchFamily="34" charset="0"/>
            </a:endParaRPr>
          </a:p>
          <a:p>
            <a:pPr lvl="1" eaLnBrk="1" hangingPunct="1">
              <a:lnSpc>
                <a:spcPct val="90000"/>
              </a:lnSpc>
              <a:buFontTx/>
              <a:buChar char="•"/>
            </a:pPr>
            <a:r>
              <a:rPr lang="en-US" altLang="ja-JP" sz="2400" dirty="0" smtClean="0">
                <a:latin typeface="Century Gothic" panose="020B0502020202020204" pitchFamily="34" charset="0"/>
              </a:rPr>
              <a:t>Private law controls relationship between people (</a:t>
            </a:r>
            <a:r>
              <a:rPr lang="en-US" altLang="ja-JP" sz="2400" dirty="0" smtClean="0">
                <a:solidFill>
                  <a:schemeClr val="folHlink"/>
                </a:solidFill>
                <a:latin typeface="Century Gothic" panose="020B0502020202020204" pitchFamily="34" charset="0"/>
              </a:rPr>
              <a:t>horizontal relationship</a:t>
            </a:r>
            <a:r>
              <a:rPr lang="en-US" altLang="ja-JP" sz="2400" dirty="0" smtClean="0">
                <a:latin typeface="Century Gothic" panose="020B0502020202020204" pitchFamily="34" charset="0"/>
              </a:rPr>
              <a:t>).</a:t>
            </a:r>
          </a:p>
        </p:txBody>
      </p:sp>
      <p:sp>
        <p:nvSpPr>
          <p:cNvPr id="163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B772031-628D-4444-9D9F-E2848B096EDF}" type="slidenum">
              <a:rPr kumimoji="0" lang="ja-JP" altLang="en-US" smtClean="0"/>
              <a:pPr eaLnBrk="1" hangingPunct="1"/>
              <a:t>15</a:t>
            </a:fld>
            <a:endParaRPr kumimoji="0" lang="en-US" altLang="ja-JP" smtClean="0"/>
          </a:p>
        </p:txBody>
      </p:sp>
      <p:sp>
        <p:nvSpPr>
          <p:cNvPr id="16389" name="Text Box 4"/>
          <p:cNvSpPr txBox="1">
            <a:spLocks noChangeArrowheads="1"/>
          </p:cNvSpPr>
          <p:nvPr/>
        </p:nvSpPr>
        <p:spPr bwMode="auto">
          <a:xfrm>
            <a:off x="4175125" y="2001838"/>
            <a:ext cx="3902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endParaRPr lang="ja-JP" altLang="en-US" sz="2400"/>
          </a:p>
        </p:txBody>
      </p:sp>
      <p:graphicFrame>
        <p:nvGraphicFramePr>
          <p:cNvPr id="16390" name="Object 5"/>
          <p:cNvGraphicFramePr>
            <a:graphicFrameLocks noChangeAspect="1"/>
          </p:cNvGraphicFramePr>
          <p:nvPr>
            <p:extLst>
              <p:ext uri="{D42A27DB-BD31-4B8C-83A1-F6EECF244321}">
                <p14:modId xmlns:p14="http://schemas.microsoft.com/office/powerpoint/2010/main" val="459844527"/>
              </p:ext>
            </p:extLst>
          </p:nvPr>
        </p:nvGraphicFramePr>
        <p:xfrm>
          <a:off x="2590800" y="1700808"/>
          <a:ext cx="3810000" cy="2351088"/>
        </p:xfrm>
        <a:graphic>
          <a:graphicData uri="http://schemas.openxmlformats.org/presentationml/2006/ole">
            <mc:AlternateContent xmlns:mc="http://schemas.openxmlformats.org/markup-compatibility/2006">
              <mc:Choice xmlns:v="urn:schemas-microsoft-com:vml" Requires="v">
                <p:oleObj spid="_x0000_s16489" name="VISIO" r:id="rId3" imgW="2348058" imgH="1451388" progId="Visio.Drawing.6">
                  <p:embed/>
                </p:oleObj>
              </mc:Choice>
              <mc:Fallback>
                <p:oleObj name="VISIO" r:id="rId3" imgW="2348058" imgH="1451388" progId="Visio.Drawing.6">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700808"/>
                        <a:ext cx="3810000" cy="235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anim calcmode="lin" valueType="num">
                                      <p:cBhvr additive="base">
                                        <p:cTn id="7" dur="500" fill="hold"/>
                                        <p:tgtEl>
                                          <p:spTgt spid="1434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anim calcmode="lin" valueType="num">
                                      <p:cBhvr additive="base">
                                        <p:cTn id="13"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Relationship between sale contract and real right of land (1/2)</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Article 555(Sale)</a:t>
            </a:r>
          </a:p>
          <a:p>
            <a:pPr lvl="1"/>
            <a:r>
              <a:rPr lang="en-US" altLang="ja-JP" dirty="0"/>
              <a:t>A sale shall become effective when one of the parties promises to transfer a certain real rights to the other party and </a:t>
            </a:r>
            <a:endParaRPr lang="en-US" altLang="ja-JP" dirty="0" smtClean="0"/>
          </a:p>
          <a:p>
            <a:pPr lvl="1"/>
            <a:r>
              <a:rPr lang="en-US" altLang="ja-JP" dirty="0" smtClean="0"/>
              <a:t>the </a:t>
            </a:r>
            <a:r>
              <a:rPr lang="en-US" altLang="ja-JP" dirty="0"/>
              <a:t>other party promises to pay the purchase money for it</a:t>
            </a:r>
            <a:r>
              <a:rPr lang="en-US" altLang="ja-JP" dirty="0" smtClean="0"/>
              <a:t>.</a:t>
            </a:r>
          </a:p>
          <a:p>
            <a:r>
              <a:rPr lang="en-US" altLang="ja-JP" dirty="0"/>
              <a:t>Article 176(Creation and Transfer of Real Rights)</a:t>
            </a:r>
          </a:p>
          <a:p>
            <a:pPr lvl="1"/>
            <a:r>
              <a:rPr lang="en-US" altLang="ja-JP" dirty="0"/>
              <a:t>The creation and transfer of real rights shall take effect solely by the manifestations of intention of the relevant parties.</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150</a:t>
            </a:fld>
            <a:endParaRPr lang="en-US" altLang="ja-JP"/>
          </a:p>
        </p:txBody>
      </p:sp>
    </p:spTree>
    <p:extLst>
      <p:ext uri="{BB962C8B-B14F-4D97-AF65-F5344CB8AC3E}">
        <p14:creationId xmlns:p14="http://schemas.microsoft.com/office/powerpoint/2010/main" val="24112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57200" y="188640"/>
            <a:ext cx="8229600" cy="1008112"/>
          </a:xfrm>
        </p:spPr>
        <p:txBody>
          <a:bodyPr>
            <a:noAutofit/>
          </a:bodyPr>
          <a:lstStyle/>
          <a:p>
            <a:r>
              <a:rPr kumimoji="1" lang="en-US" altLang="ja-JP" sz="3600" b="1" dirty="0" smtClean="0">
                <a:latin typeface="Times New Roman" panose="02020603050405020304" pitchFamily="18" charset="0"/>
                <a:cs typeface="Times New Roman" panose="02020603050405020304" pitchFamily="18" charset="0"/>
              </a:rPr>
              <a:t>The effect of sale contract</a:t>
            </a:r>
            <a:br>
              <a:rPr kumimoji="1" lang="en-US" altLang="ja-JP" sz="3600" b="1" dirty="0" smtClean="0">
                <a:latin typeface="Times New Roman" panose="02020603050405020304" pitchFamily="18" charset="0"/>
                <a:cs typeface="Times New Roman" panose="02020603050405020304" pitchFamily="18" charset="0"/>
              </a:rPr>
            </a:br>
            <a:r>
              <a:rPr lang="en-US" altLang="ja-JP" sz="3600" b="1" dirty="0" smtClean="0">
                <a:latin typeface="Times New Roman" panose="02020603050405020304" pitchFamily="18" charset="0"/>
                <a:cs typeface="Times New Roman" panose="02020603050405020304" pitchFamily="18" charset="0"/>
              </a:rPr>
              <a:t> (Art. 176 Code Civil of Japan)</a:t>
            </a:r>
            <a:endParaRPr kumimoji="1"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smtClean="0"/>
              <a:t>Lecture on Contract</a:t>
            </a:r>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151</a:t>
            </a:fld>
            <a:endParaRPr kumimoji="1" lang="ja-JP" altLang="en-US"/>
          </a:p>
        </p:txBody>
      </p:sp>
      <p:sp>
        <p:nvSpPr>
          <p:cNvPr id="12" name="円/楕円 11"/>
          <p:cNvSpPr/>
          <p:nvPr/>
        </p:nvSpPr>
        <p:spPr>
          <a:xfrm>
            <a:off x="1699274" y="2570910"/>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1</a:t>
            </a:r>
            <a:r>
              <a:rPr kumimoji="1" lang="en-US" altLang="ja-JP" baseline="30000" dirty="0" smtClean="0"/>
              <a:t>st</a:t>
            </a:r>
            <a:r>
              <a:rPr kumimoji="1" lang="en-US" altLang="ja-JP" dirty="0" smtClean="0"/>
              <a:t> Buyer</a:t>
            </a:r>
            <a:endParaRPr kumimoji="1" lang="ja-JP" altLang="en-US" dirty="0"/>
          </a:p>
        </p:txBody>
      </p:sp>
      <p:sp>
        <p:nvSpPr>
          <p:cNvPr id="13" name="円/楕円 12"/>
          <p:cNvSpPr/>
          <p:nvPr/>
        </p:nvSpPr>
        <p:spPr>
          <a:xfrm>
            <a:off x="6019754" y="2570910"/>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Seller</a:t>
            </a:r>
            <a:endParaRPr kumimoji="1" lang="ja-JP" altLang="en-US" dirty="0"/>
          </a:p>
        </p:txBody>
      </p:sp>
      <p:sp>
        <p:nvSpPr>
          <p:cNvPr id="21" name="左右矢印 20"/>
          <p:cNvSpPr/>
          <p:nvPr/>
        </p:nvSpPr>
        <p:spPr>
          <a:xfrm>
            <a:off x="3139434" y="2577954"/>
            <a:ext cx="2880320" cy="713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Sale contract</a:t>
            </a:r>
            <a:endParaRPr kumimoji="1" lang="ja-JP" altLang="en-US" dirty="0"/>
          </a:p>
        </p:txBody>
      </p:sp>
      <p:sp>
        <p:nvSpPr>
          <p:cNvPr id="20" name="星 7 19"/>
          <p:cNvSpPr/>
          <p:nvPr/>
        </p:nvSpPr>
        <p:spPr>
          <a:xfrm>
            <a:off x="5811325" y="1772816"/>
            <a:ext cx="1857019" cy="770384"/>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smtClean="0"/>
              <a:t>Property right</a:t>
            </a:r>
            <a:endParaRPr kumimoji="1" lang="ja-JP" altLang="en-US" dirty="0"/>
          </a:p>
        </p:txBody>
      </p:sp>
      <p:sp>
        <p:nvSpPr>
          <p:cNvPr id="3" name="テキスト ボックス 2"/>
          <p:cNvSpPr txBox="1"/>
          <p:nvPr/>
        </p:nvSpPr>
        <p:spPr>
          <a:xfrm>
            <a:off x="639270" y="3717032"/>
            <a:ext cx="7848872" cy="1938992"/>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sz="2400" dirty="0">
                <a:latin typeface="Century Gothic" panose="020B0502020202020204" pitchFamily="34" charset="0"/>
              </a:rPr>
              <a:t>Article 176(Creation and Transfer of Real Rights)</a:t>
            </a:r>
          </a:p>
          <a:p>
            <a:pPr marL="742950" lvl="1" indent="-285750">
              <a:buClr>
                <a:schemeClr val="tx2"/>
              </a:buClr>
              <a:buFont typeface="Wingdings" panose="05000000000000000000" pitchFamily="2" charset="2"/>
              <a:buChar char="n"/>
            </a:pPr>
            <a:r>
              <a:rPr lang="en-US" altLang="ja-JP" sz="2400" dirty="0">
                <a:latin typeface="Century Gothic" panose="020B0502020202020204" pitchFamily="34" charset="0"/>
              </a:rPr>
              <a:t>The creation and transfer of real rights shall take effect </a:t>
            </a:r>
            <a:endParaRPr lang="en-US" altLang="ja-JP" sz="2400" dirty="0" smtClean="0">
              <a:latin typeface="Century Gothic" panose="020B0502020202020204" pitchFamily="34" charset="0"/>
            </a:endParaRPr>
          </a:p>
          <a:p>
            <a:pPr marL="742950" lvl="1" indent="-285750">
              <a:buClr>
                <a:schemeClr val="tx2"/>
              </a:buClr>
              <a:buFont typeface="Wingdings" panose="05000000000000000000" pitchFamily="2" charset="2"/>
              <a:buChar char="n"/>
            </a:pPr>
            <a:r>
              <a:rPr lang="en-US" altLang="ja-JP" sz="2400" dirty="0" smtClean="0">
                <a:latin typeface="Century Gothic" panose="020B0502020202020204" pitchFamily="34" charset="0"/>
              </a:rPr>
              <a:t>solely </a:t>
            </a:r>
            <a:r>
              <a:rPr lang="en-US" altLang="ja-JP" sz="2400" dirty="0">
                <a:latin typeface="Century Gothic" panose="020B0502020202020204" pitchFamily="34" charset="0"/>
              </a:rPr>
              <a:t>by the manifestations of intention of the relevant parties</a:t>
            </a:r>
            <a:r>
              <a:rPr lang="en-US" altLang="ja-JP" sz="2400" dirty="0" smtClean="0">
                <a:latin typeface="Century Gothic" panose="020B0502020202020204" pitchFamily="34" charset="0"/>
              </a:rPr>
              <a:t>.</a:t>
            </a:r>
            <a:endParaRPr lang="ja-JP" altLang="en-US" sz="2400" dirty="0">
              <a:latin typeface="Century Gothic" panose="020B0502020202020204" pitchFamily="34" charset="0"/>
            </a:endParaRPr>
          </a:p>
        </p:txBody>
      </p:sp>
    </p:spTree>
    <p:extLst>
      <p:ext uri="{BB962C8B-B14F-4D97-AF65-F5344CB8AC3E}">
        <p14:creationId xmlns:p14="http://schemas.microsoft.com/office/powerpoint/2010/main" val="3173946250"/>
      </p:ext>
    </p:extLst>
  </p:cSld>
  <p:clrMapOvr>
    <a:masterClrMapping/>
  </p:clrMapOvr>
  <p:transition spd="slow" advTm="3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1000" fill="hold"/>
                                        <p:tgtEl>
                                          <p:spTgt spid="20"/>
                                        </p:tgtEl>
                                        <p:attrNameLst>
                                          <p:attrName>ppt_w</p:attrName>
                                        </p:attrNameLst>
                                      </p:cBhvr>
                                      <p:tavLst>
                                        <p:tav tm="0">
                                          <p:val>
                                            <p:fltVal val="0"/>
                                          </p:val>
                                        </p:tav>
                                        <p:tav tm="100000">
                                          <p:val>
                                            <p:strVal val="#ppt_w"/>
                                          </p:val>
                                        </p:tav>
                                      </p:tavLst>
                                    </p:anim>
                                    <p:anim calcmode="lin" valueType="num">
                                      <p:cBhvr>
                                        <p:cTn id="11" dur="1000" fill="hold"/>
                                        <p:tgtEl>
                                          <p:spTgt spid="20"/>
                                        </p:tgtEl>
                                        <p:attrNameLst>
                                          <p:attrName>ppt_h</p:attrName>
                                        </p:attrNameLst>
                                      </p:cBhvr>
                                      <p:tavLst>
                                        <p:tav tm="0">
                                          <p:val>
                                            <p:fltVal val="0"/>
                                          </p:val>
                                        </p:tav>
                                        <p:tav tm="100000">
                                          <p:val>
                                            <p:strVal val="#ppt_h"/>
                                          </p:val>
                                        </p:tav>
                                      </p:tavLst>
                                    </p:anim>
                                    <p:animEffect transition="in" filter="fade">
                                      <p:cBhvr>
                                        <p:cTn id="12" dur="1000"/>
                                        <p:tgtEl>
                                          <p:spTgt spid="20"/>
                                        </p:tgtEl>
                                      </p:cBhvr>
                                    </p:animEffect>
                                  </p:childTnLst>
                                </p:cTn>
                              </p:par>
                            </p:childTnLst>
                          </p:cTn>
                        </p:par>
                        <p:par>
                          <p:cTn id="13" fill="hold">
                            <p:stCondLst>
                              <p:cond delay="1250"/>
                            </p:stCondLst>
                            <p:childTnLst>
                              <p:par>
                                <p:cTn id="14" presetID="22" presetClass="entr" presetSubtype="8" fill="hold" grpId="0" nodeType="after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2000"/>
                            </p:stCondLst>
                            <p:childTnLst>
                              <p:par>
                                <p:cTn id="18" presetID="6" presetClass="entr" presetSubtype="32" fill="hold" grpId="0" nodeType="afterEffect">
                                  <p:stCondLst>
                                    <p:cond delay="250"/>
                                  </p:stCondLst>
                                  <p:childTnLst>
                                    <p:set>
                                      <p:cBhvr>
                                        <p:cTn id="19" dur="1" fill="hold">
                                          <p:stCondLst>
                                            <p:cond delay="0"/>
                                          </p:stCondLst>
                                        </p:cTn>
                                        <p:tgtEl>
                                          <p:spTgt spid="21"/>
                                        </p:tgtEl>
                                        <p:attrNameLst>
                                          <p:attrName>style.visibility</p:attrName>
                                        </p:attrNameLst>
                                      </p:cBhvr>
                                      <p:to>
                                        <p:strVal val="visible"/>
                                      </p:to>
                                    </p:set>
                                    <p:animEffect transition="in" filter="circle(out)">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grpId="1" nodeType="clickEffect">
                                  <p:stCondLst>
                                    <p:cond delay="0"/>
                                  </p:stCondLst>
                                  <p:childTnLst>
                                    <p:animMotion origin="layout" path="M 4.72222E-6 0.00693 L -0.12674 -0.02936 C -0.15348 -0.03745 -0.19306 -0.04184 -0.23438 -0.04184 C -0.2816 -0.04184 -0.31928 -0.03745 -0.34601 -0.02936 L -0.4724 0.00693 " pathEditMode="relative" rAng="0" ptsTypes="FffFF">
                                      <p:cBhvr>
                                        <p:cTn id="24" dur="3500" fill="hold"/>
                                        <p:tgtEl>
                                          <p:spTgt spid="20"/>
                                        </p:tgtEl>
                                        <p:attrNameLst>
                                          <p:attrName>ppt_x</p:attrName>
                                          <p:attrName>ppt_y</p:attrName>
                                        </p:attrNameLst>
                                      </p:cBhvr>
                                      <p:rCtr x="-23628" y="-2450"/>
                                    </p:animMotion>
                                  </p:childTnLst>
                                </p:cTn>
                              </p:par>
                              <p:par>
                                <p:cTn id="25" presetID="22" presetClass="entr" presetSubtype="8"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left)">
                                      <p:cBhvr>
                                        <p:cTn id="27" dur="1000"/>
                                        <p:tgtEl>
                                          <p:spTgt spid="3">
                                            <p:txEl>
                                              <p:pRg st="0" end="0"/>
                                            </p:txEl>
                                          </p:spTgt>
                                        </p:tgtEl>
                                      </p:cBhvr>
                                    </p:animEffect>
                                  </p:childTnLst>
                                </p:cTn>
                              </p:par>
                              <p:par>
                                <p:cTn id="28" presetID="22" presetClass="entr" presetSubtype="1" fill="hold" grpId="0" nodeType="withEffect">
                                  <p:stCondLst>
                                    <p:cond delay="125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up)">
                                      <p:cBhvr>
                                        <p:cTn id="30" dur="1000"/>
                                        <p:tgtEl>
                                          <p:spTgt spid="3">
                                            <p:txEl>
                                              <p:pRg st="1" end="1"/>
                                            </p:txEl>
                                          </p:spTgt>
                                        </p:tgtEl>
                                      </p:cBhvr>
                                    </p:animEffect>
                                  </p:childTnLst>
                                </p:cTn>
                              </p:par>
                              <p:par>
                                <p:cTn id="31" presetID="22" presetClass="entr" presetSubtype="1" fill="hold" grpId="0" nodeType="withEffect">
                                  <p:stCondLst>
                                    <p:cond delay="250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up)">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P spid="20" grpId="0" animBg="1"/>
      <p:bldP spid="20" grpId="1" animBg="1"/>
      <p:bldP spid="3" grpId="0" uiExpand="1"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Relationship between </a:t>
            </a:r>
            <a:r>
              <a:rPr lang="en-US" altLang="ja-JP" dirty="0" smtClean="0"/>
              <a:t>sale contract </a:t>
            </a:r>
            <a:r>
              <a:rPr lang="en-US" altLang="ja-JP" dirty="0"/>
              <a:t>and real right of </a:t>
            </a:r>
            <a:r>
              <a:rPr lang="en-US" altLang="ja-JP" dirty="0" smtClean="0"/>
              <a:t>land (2/2)</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en-US" altLang="ja-JP" dirty="0"/>
              <a:t>Article 177(Requirements of Perfection of Changes in Real Rights concerning Immovable properties)</a:t>
            </a:r>
          </a:p>
          <a:p>
            <a:pPr lvl="1"/>
            <a:r>
              <a:rPr lang="en-US" altLang="ja-JP" dirty="0"/>
              <a:t>Acquisitions of, losses of and changes in real rights concerning immovable properties may not be asserted against third parties, </a:t>
            </a:r>
          </a:p>
          <a:p>
            <a:pPr lvl="1"/>
            <a:r>
              <a:rPr lang="en-US" altLang="ja-JP" dirty="0"/>
              <a:t>unless the same are registered pursuant to the applicable provisions of the Real Estate Registration Act (Law No. 123 of 2004) and other laws regarding registration.</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152</a:t>
            </a:fld>
            <a:endParaRPr lang="en-US" altLang="ja-JP"/>
          </a:p>
        </p:txBody>
      </p:sp>
    </p:spTree>
    <p:extLst>
      <p:ext uri="{BB962C8B-B14F-4D97-AF65-F5344CB8AC3E}">
        <p14:creationId xmlns:p14="http://schemas.microsoft.com/office/powerpoint/2010/main" val="8609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57200" y="188640"/>
            <a:ext cx="8229600" cy="1008112"/>
          </a:xfrm>
        </p:spPr>
        <p:txBody>
          <a:bodyPr>
            <a:noAutofit/>
          </a:bodyPr>
          <a:lstStyle/>
          <a:p>
            <a:r>
              <a:rPr kumimoji="1" lang="en-US" altLang="ja-JP" sz="3600" b="1" dirty="0" smtClean="0">
                <a:latin typeface="Times New Roman" panose="02020603050405020304" pitchFamily="18" charset="0"/>
                <a:cs typeface="Times New Roman" panose="02020603050405020304" pitchFamily="18" charset="0"/>
              </a:rPr>
              <a:t>The effect of the double sellin</a:t>
            </a:r>
            <a:r>
              <a:rPr lang="en-US" altLang="ja-JP" sz="3600" b="1" dirty="0" smtClean="0">
                <a:latin typeface="Times New Roman" panose="02020603050405020304" pitchFamily="18" charset="0"/>
                <a:cs typeface="Times New Roman" panose="02020603050405020304" pitchFamily="18" charset="0"/>
              </a:rPr>
              <a:t>g of a real estate(Art. 177 Code Civil of Japan)</a:t>
            </a:r>
            <a:endParaRPr kumimoji="1"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smtClean="0"/>
              <a:t>Lecture on Contract</a:t>
            </a:r>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153</a:t>
            </a:fld>
            <a:endParaRPr kumimoji="1" lang="ja-JP" altLang="en-US"/>
          </a:p>
        </p:txBody>
      </p:sp>
      <p:sp>
        <p:nvSpPr>
          <p:cNvPr id="12" name="円/楕円 11"/>
          <p:cNvSpPr/>
          <p:nvPr/>
        </p:nvSpPr>
        <p:spPr>
          <a:xfrm>
            <a:off x="971600" y="2183160"/>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1</a:t>
            </a:r>
            <a:r>
              <a:rPr kumimoji="1" lang="en-US" altLang="ja-JP" baseline="30000" dirty="0" smtClean="0"/>
              <a:t>st</a:t>
            </a:r>
            <a:r>
              <a:rPr kumimoji="1" lang="en-US" altLang="ja-JP" dirty="0" smtClean="0"/>
              <a:t> Buyer</a:t>
            </a:r>
            <a:endParaRPr kumimoji="1" lang="ja-JP" altLang="en-US" dirty="0"/>
          </a:p>
        </p:txBody>
      </p:sp>
      <p:sp>
        <p:nvSpPr>
          <p:cNvPr id="13" name="円/楕円 12"/>
          <p:cNvSpPr/>
          <p:nvPr/>
        </p:nvSpPr>
        <p:spPr>
          <a:xfrm>
            <a:off x="5292080" y="2183160"/>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Seller</a:t>
            </a:r>
            <a:endParaRPr kumimoji="1" lang="ja-JP" altLang="en-US" dirty="0"/>
          </a:p>
        </p:txBody>
      </p:sp>
      <p:sp>
        <p:nvSpPr>
          <p:cNvPr id="14" name="円/楕円 13"/>
          <p:cNvSpPr/>
          <p:nvPr/>
        </p:nvSpPr>
        <p:spPr>
          <a:xfrm>
            <a:off x="5220072" y="5364419"/>
            <a:ext cx="1584176"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2</a:t>
            </a:r>
            <a:r>
              <a:rPr kumimoji="1" lang="en-US" altLang="ja-JP" baseline="30000" dirty="0" smtClean="0"/>
              <a:t>nd</a:t>
            </a:r>
            <a:r>
              <a:rPr kumimoji="1" lang="en-US" altLang="ja-JP" dirty="0" smtClean="0"/>
              <a:t> Buyer</a:t>
            </a:r>
            <a:endParaRPr kumimoji="1" lang="ja-JP" altLang="en-US" dirty="0"/>
          </a:p>
        </p:txBody>
      </p:sp>
      <p:sp>
        <p:nvSpPr>
          <p:cNvPr id="18" name="横巻き 17"/>
          <p:cNvSpPr/>
          <p:nvPr/>
        </p:nvSpPr>
        <p:spPr>
          <a:xfrm>
            <a:off x="7236296" y="2132856"/>
            <a:ext cx="1512168" cy="728877"/>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Registration</a:t>
            </a:r>
            <a:endParaRPr kumimoji="1" lang="ja-JP" altLang="en-US" dirty="0"/>
          </a:p>
        </p:txBody>
      </p:sp>
      <p:sp>
        <p:nvSpPr>
          <p:cNvPr id="21" name="左右矢印 20"/>
          <p:cNvSpPr/>
          <p:nvPr/>
        </p:nvSpPr>
        <p:spPr>
          <a:xfrm>
            <a:off x="2411760" y="2190204"/>
            <a:ext cx="2880320" cy="7130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r>
              <a:rPr kumimoji="1" lang="en-US" altLang="ja-JP" baseline="30000" dirty="0" smtClean="0"/>
              <a:t>st</a:t>
            </a:r>
            <a:r>
              <a:rPr kumimoji="1" lang="en-US" altLang="ja-JP" dirty="0" smtClean="0"/>
              <a:t> Sale contract</a:t>
            </a:r>
            <a:endParaRPr kumimoji="1" lang="ja-JP" altLang="en-US" dirty="0"/>
          </a:p>
        </p:txBody>
      </p:sp>
      <p:sp>
        <p:nvSpPr>
          <p:cNvPr id="22" name="上下矢印 21"/>
          <p:cNvSpPr/>
          <p:nvPr/>
        </p:nvSpPr>
        <p:spPr>
          <a:xfrm>
            <a:off x="4984923" y="2919081"/>
            <a:ext cx="2054474" cy="2445337"/>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2</a:t>
            </a:r>
            <a:r>
              <a:rPr kumimoji="1" lang="en-US" altLang="ja-JP" baseline="30000" dirty="0" smtClean="0"/>
              <a:t>nd</a:t>
            </a:r>
            <a:r>
              <a:rPr kumimoji="1" lang="en-US" altLang="ja-JP" dirty="0" smtClean="0"/>
              <a:t> Sale contract</a:t>
            </a:r>
            <a:endParaRPr kumimoji="1" lang="ja-JP" altLang="en-US" dirty="0"/>
          </a:p>
        </p:txBody>
      </p:sp>
      <p:sp>
        <p:nvSpPr>
          <p:cNvPr id="23" name="円弧 22"/>
          <p:cNvSpPr/>
          <p:nvPr/>
        </p:nvSpPr>
        <p:spPr>
          <a:xfrm>
            <a:off x="1691680" y="2471192"/>
            <a:ext cx="3960440" cy="724478"/>
          </a:xfrm>
          <a:prstGeom prst="arc">
            <a:avLst>
              <a:gd name="adj1" fmla="val 83527"/>
              <a:gd name="adj2" fmla="val 10685947"/>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a:off x="1691680" y="2348880"/>
            <a:ext cx="3960440" cy="724478"/>
          </a:xfrm>
          <a:prstGeom prst="arc">
            <a:avLst>
              <a:gd name="adj1" fmla="val 203220"/>
              <a:gd name="adj2" fmla="val 10475558"/>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弧 24"/>
          <p:cNvSpPr/>
          <p:nvPr/>
        </p:nvSpPr>
        <p:spPr>
          <a:xfrm>
            <a:off x="6178642" y="2711119"/>
            <a:ext cx="985646" cy="2878121"/>
          </a:xfrm>
          <a:prstGeom prst="arc">
            <a:avLst>
              <a:gd name="adj1" fmla="val 16389732"/>
              <a:gd name="adj2" fmla="val 5234142"/>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弧 26"/>
          <p:cNvSpPr/>
          <p:nvPr/>
        </p:nvSpPr>
        <p:spPr>
          <a:xfrm>
            <a:off x="5868144" y="2711119"/>
            <a:ext cx="1440160" cy="3017738"/>
          </a:xfrm>
          <a:prstGeom prst="arc">
            <a:avLst>
              <a:gd name="adj1" fmla="val 16555146"/>
              <a:gd name="adj2" fmla="val 4974487"/>
            </a:avLst>
          </a:prstGeom>
          <a:ln w="50800">
            <a:solidFill>
              <a:schemeClr val="accent4"/>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左矢印 1"/>
          <p:cNvSpPr/>
          <p:nvPr/>
        </p:nvSpPr>
        <p:spPr>
          <a:xfrm rot="2856172">
            <a:off x="2021289" y="3941353"/>
            <a:ext cx="3485187" cy="114273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dirty="0" smtClean="0"/>
              <a:t>Denial of  the transfer of real right</a:t>
            </a:r>
            <a:endParaRPr kumimoji="1" lang="ja-JP" altLang="en-US" dirty="0"/>
          </a:p>
        </p:txBody>
      </p:sp>
      <p:sp>
        <p:nvSpPr>
          <p:cNvPr id="20" name="星 7 19"/>
          <p:cNvSpPr/>
          <p:nvPr/>
        </p:nvSpPr>
        <p:spPr>
          <a:xfrm>
            <a:off x="5083651" y="1385066"/>
            <a:ext cx="1857019" cy="770384"/>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smtClean="0"/>
              <a:t>Property right</a:t>
            </a:r>
            <a:endParaRPr kumimoji="1" lang="ja-JP" altLang="en-US" dirty="0"/>
          </a:p>
        </p:txBody>
      </p:sp>
    </p:spTree>
    <p:extLst>
      <p:ext uri="{BB962C8B-B14F-4D97-AF65-F5344CB8AC3E}">
        <p14:creationId xmlns:p14="http://schemas.microsoft.com/office/powerpoint/2010/main" val="2997058467"/>
      </p:ext>
    </p:extLst>
  </p:cSld>
  <p:clrMapOvr>
    <a:masterClrMapping/>
  </p:clrMapOvr>
  <p:transition spd="slow" advTm="3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53" presetClass="entr" presetSubtype="16"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1000" fill="hold"/>
                                        <p:tgtEl>
                                          <p:spTgt spid="20"/>
                                        </p:tgtEl>
                                        <p:attrNameLst>
                                          <p:attrName>ppt_w</p:attrName>
                                        </p:attrNameLst>
                                      </p:cBhvr>
                                      <p:tavLst>
                                        <p:tav tm="0">
                                          <p:val>
                                            <p:fltVal val="0"/>
                                          </p:val>
                                        </p:tav>
                                        <p:tav tm="100000">
                                          <p:val>
                                            <p:strVal val="#ppt_w"/>
                                          </p:val>
                                        </p:tav>
                                      </p:tavLst>
                                    </p:anim>
                                    <p:anim calcmode="lin" valueType="num">
                                      <p:cBhvr>
                                        <p:cTn id="11" dur="1000" fill="hold"/>
                                        <p:tgtEl>
                                          <p:spTgt spid="20"/>
                                        </p:tgtEl>
                                        <p:attrNameLst>
                                          <p:attrName>ppt_h</p:attrName>
                                        </p:attrNameLst>
                                      </p:cBhvr>
                                      <p:tavLst>
                                        <p:tav tm="0">
                                          <p:val>
                                            <p:fltVal val="0"/>
                                          </p:val>
                                        </p:tav>
                                        <p:tav tm="100000">
                                          <p:val>
                                            <p:strVal val="#ppt_h"/>
                                          </p:val>
                                        </p:tav>
                                      </p:tavLst>
                                    </p:anim>
                                    <p:animEffect transition="in" filter="fade">
                                      <p:cBhvr>
                                        <p:cTn id="12" dur="1000"/>
                                        <p:tgtEl>
                                          <p:spTgt spid="20"/>
                                        </p:tgtEl>
                                      </p:cBhvr>
                                    </p:animEffect>
                                  </p:childTnLst>
                                </p:cTn>
                              </p:par>
                              <p:par>
                                <p:cTn id="13" presetID="6" presetClass="entr" presetSubtype="3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Effect transition="in" filter="circle(out)">
                                      <p:cBhvr>
                                        <p:cTn id="15" dur="1000"/>
                                        <p:tgtEl>
                                          <p:spTgt spid="18"/>
                                        </p:tgtEl>
                                      </p:cBhvr>
                                    </p:animEffect>
                                  </p:childTnLst>
                                </p:cTn>
                              </p:par>
                            </p:childTnLst>
                          </p:cTn>
                        </p:par>
                        <p:par>
                          <p:cTn id="16" fill="hold">
                            <p:stCondLst>
                              <p:cond delay="1250"/>
                            </p:stCondLst>
                            <p:childTnLst>
                              <p:par>
                                <p:cTn id="17" presetID="22" presetClass="entr" presetSubtype="8"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6" presetClass="entr" presetSubtype="32" fill="hold" grpId="0" nodeType="afterEffect">
                                  <p:stCondLst>
                                    <p:cond delay="250"/>
                                  </p:stCondLst>
                                  <p:childTnLst>
                                    <p:set>
                                      <p:cBhvr>
                                        <p:cTn id="22" dur="1" fill="hold">
                                          <p:stCondLst>
                                            <p:cond delay="0"/>
                                          </p:stCondLst>
                                        </p:cTn>
                                        <p:tgtEl>
                                          <p:spTgt spid="21"/>
                                        </p:tgtEl>
                                        <p:attrNameLst>
                                          <p:attrName>style.visibility</p:attrName>
                                        </p:attrNameLst>
                                      </p:cBhvr>
                                      <p:to>
                                        <p:strVal val="visible"/>
                                      </p:to>
                                    </p:set>
                                    <p:animEffect transition="in" filter="circle(out)">
                                      <p:cBhvr>
                                        <p:cTn id="23" dur="1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path" presetSubtype="0" accel="50000" decel="50000" fill="hold" grpId="1" nodeType="clickEffect">
                                  <p:stCondLst>
                                    <p:cond delay="0"/>
                                  </p:stCondLst>
                                  <p:childTnLst>
                                    <p:animMotion origin="layout" path="M 4.72222E-6 0.00693 L -0.12674 -0.02936 C -0.15348 -0.03745 -0.19306 -0.04184 -0.23438 -0.04184 C -0.2816 -0.04184 -0.31928 -0.03745 -0.34601 -0.02936 L -0.4724 0.00693 " pathEditMode="relative" rAng="0" ptsTypes="FffFF">
                                      <p:cBhvr>
                                        <p:cTn id="27" dur="2000" fill="hold"/>
                                        <p:tgtEl>
                                          <p:spTgt spid="20"/>
                                        </p:tgtEl>
                                        <p:attrNameLst>
                                          <p:attrName>ppt_x</p:attrName>
                                          <p:attrName>ppt_y</p:attrName>
                                        </p:attrNameLst>
                                      </p:cBhvr>
                                      <p:rCtr x="-23628" y="-2450"/>
                                    </p:animMotion>
                                  </p:childTnLst>
                                </p:cTn>
                              </p:par>
                              <p:par>
                                <p:cTn id="28" presetID="22" presetClass="entr" presetSubtype="2"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2250"/>
                                        <p:tgtEl>
                                          <p:spTgt spid="23"/>
                                        </p:tgtEl>
                                      </p:cBhvr>
                                    </p:animEffect>
                                  </p:childTnLst>
                                </p:cTn>
                              </p:par>
                            </p:childTnLst>
                          </p:cTn>
                        </p:par>
                        <p:par>
                          <p:cTn id="31" fill="hold">
                            <p:stCondLst>
                              <p:cond delay="2750"/>
                            </p:stCondLst>
                            <p:childTnLst>
                              <p:par>
                                <p:cTn id="32" presetID="22" presetClass="entr" presetSubtype="8" fill="hold" grpId="0" nodeType="after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4250"/>
                            </p:stCondLst>
                            <p:childTnLst>
                              <p:par>
                                <p:cTn id="36" presetID="6" presetClass="entr" presetSubtype="32" fill="hold" grpId="0" nodeType="afterEffect">
                                  <p:stCondLst>
                                    <p:cond delay="1000"/>
                                  </p:stCondLst>
                                  <p:childTnLst>
                                    <p:set>
                                      <p:cBhvr>
                                        <p:cTn id="37" dur="1" fill="hold">
                                          <p:stCondLst>
                                            <p:cond delay="0"/>
                                          </p:stCondLst>
                                        </p:cTn>
                                        <p:tgtEl>
                                          <p:spTgt spid="22"/>
                                        </p:tgtEl>
                                        <p:attrNameLst>
                                          <p:attrName>style.visibility</p:attrName>
                                        </p:attrNameLst>
                                      </p:cBhvr>
                                      <p:to>
                                        <p:strVal val="visible"/>
                                      </p:to>
                                    </p:set>
                                    <p:animEffect transition="in" filter="circle(out)">
                                      <p:cBhvr>
                                        <p:cTn id="38" dur="2000"/>
                                        <p:tgtEl>
                                          <p:spTgt spid="22"/>
                                        </p:tgtEl>
                                      </p:cBhvr>
                                    </p:animEffect>
                                  </p:childTnLst>
                                </p:cTn>
                              </p:par>
                            </p:childTnLst>
                          </p:cTn>
                        </p:par>
                        <p:par>
                          <p:cTn id="39" fill="hold">
                            <p:stCondLst>
                              <p:cond delay="7250"/>
                            </p:stCondLst>
                            <p:childTnLst>
                              <p:par>
                                <p:cTn id="40" presetID="42" presetClass="path" presetSubtype="0" accel="50000" decel="50000" fill="hold" grpId="1" nodeType="afterEffect">
                                  <p:stCondLst>
                                    <p:cond delay="500"/>
                                  </p:stCondLst>
                                  <p:childTnLst>
                                    <p:animMotion origin="layout" path="M 1.66667E-6 -3.7037E-7 L 0.00399 0.45093 " pathEditMode="relative" rAng="0" ptsTypes="AA">
                                      <p:cBhvr>
                                        <p:cTn id="41" dur="2000" fill="hold"/>
                                        <p:tgtEl>
                                          <p:spTgt spid="18"/>
                                        </p:tgtEl>
                                        <p:attrNameLst>
                                          <p:attrName>ppt_x</p:attrName>
                                          <p:attrName>ppt_y</p:attrName>
                                        </p:attrNameLst>
                                      </p:cBhvr>
                                      <p:rCtr x="191" y="22546"/>
                                    </p:animMotion>
                                  </p:childTnLst>
                                </p:cTn>
                              </p:par>
                              <p:par>
                                <p:cTn id="42" presetID="22" presetClass="entr" presetSubtype="1" fill="hold" grpId="0" nodeType="withEffect">
                                  <p:stCondLst>
                                    <p:cond delay="50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2000"/>
                                        <p:tgtEl>
                                          <p:spTgt spid="27"/>
                                        </p:tgtEl>
                                      </p:cBhvr>
                                    </p:animEffect>
                                  </p:childTnLst>
                                </p:cTn>
                              </p:par>
                            </p:childTnLst>
                          </p:cTn>
                        </p:par>
                        <p:par>
                          <p:cTn id="45" fill="hold">
                            <p:stCondLst>
                              <p:cond delay="9750"/>
                            </p:stCondLst>
                            <p:childTnLst>
                              <p:par>
                                <p:cTn id="46" presetID="22" presetClass="entr" presetSubtype="4"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2000"/>
                                        <p:tgtEl>
                                          <p:spTgt spid="24"/>
                                        </p:tgtEl>
                                      </p:cBhvr>
                                    </p:animEffect>
                                  </p:childTnLst>
                                </p:cTn>
                              </p:par>
                              <p:par>
                                <p:cTn id="54" presetID="37" presetClass="path" presetSubtype="0" accel="50000" decel="50000" fill="hold" grpId="2" nodeType="withEffect">
                                  <p:stCondLst>
                                    <p:cond delay="500"/>
                                  </p:stCondLst>
                                  <p:childTnLst>
                                    <p:animMotion origin="layout" path="M -0.4724 0.00694 L -0.3441 -0.04902 C -0.31702 -0.06128 -0.27691 -0.06799 -0.23473 -0.06799 C -0.18664 -0.06799 -0.14809 -0.06128 -0.12119 -0.04902 L 0.00798 0.00694 " pathEditMode="relative" rAng="0" ptsTypes="FffFF">
                                      <p:cBhvr>
                                        <p:cTn id="55" dur="2000" fill="hold"/>
                                        <p:tgtEl>
                                          <p:spTgt spid="20"/>
                                        </p:tgtEl>
                                        <p:attrNameLst>
                                          <p:attrName>ppt_x</p:attrName>
                                          <p:attrName>ppt_y</p:attrName>
                                        </p:attrNameLst>
                                      </p:cBhvr>
                                      <p:rCtr x="24010" y="-3747"/>
                                    </p:animMotion>
                                  </p:childTnLst>
                                </p:cTn>
                              </p:par>
                            </p:childTnLst>
                          </p:cTn>
                        </p:par>
                        <p:par>
                          <p:cTn id="56" fill="hold">
                            <p:stCondLst>
                              <p:cond delay="2500"/>
                            </p:stCondLst>
                            <p:childTnLst>
                              <p:par>
                                <p:cTn id="57" presetID="37" presetClass="path" presetSubtype="0" accel="50000" decel="50000" fill="hold" grpId="3" nodeType="afterEffect">
                                  <p:stCondLst>
                                    <p:cond delay="500"/>
                                  </p:stCondLst>
                                  <p:childTnLst>
                                    <p:animMotion origin="layout" path="M 0.00798 0.00694 L 0.09896 0.0868 C 0.12101 0.10532 0.14167 0.14213 0.16285 0.17778 C 0.18107 0.22546 0.19167 0.26667 0.19635 0.29653 L 0.21423 0.45717 " pathEditMode="relative" rAng="3515085" ptsTypes="FffFF">
                                      <p:cBhvr>
                                        <p:cTn id="58" dur="2000" fill="hold"/>
                                        <p:tgtEl>
                                          <p:spTgt spid="20"/>
                                        </p:tgtEl>
                                        <p:attrNameLst>
                                          <p:attrName>ppt_x</p:attrName>
                                          <p:attrName>ppt_y</p:attrName>
                                        </p:attrNameLst>
                                      </p:cBhvr>
                                      <p:rCtr x="13090" y="20231"/>
                                    </p:animMotion>
                                  </p:childTnLst>
                                </p:cTn>
                              </p:par>
                              <p:par>
                                <p:cTn id="59" presetID="22" presetClass="entr" presetSubtype="1" fill="hold" grpId="0" nodeType="withEffect">
                                  <p:stCondLst>
                                    <p:cond delay="50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18" grpId="1" animBg="1"/>
      <p:bldP spid="21" grpId="0" animBg="1"/>
      <p:bldP spid="22" grpId="0" animBg="1"/>
      <p:bldP spid="23" grpId="0" animBg="1"/>
      <p:bldP spid="24" grpId="0" animBg="1"/>
      <p:bldP spid="25" grpId="0" animBg="1"/>
      <p:bldP spid="27" grpId="0" animBg="1"/>
      <p:bldP spid="2" grpId="0" animBg="1"/>
      <p:bldP spid="20" grpId="0" animBg="1"/>
      <p:bldP spid="20" grpId="1" animBg="1"/>
      <p:bldP spid="20" grpId="2" animBg="1"/>
      <p:bldP spid="20" grpId="3"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39AACB0-E1E0-4B66-B221-EB6635236360}" type="slidenum">
              <a:rPr kumimoji="0" lang="ja-JP" altLang="en-US" smtClean="0"/>
              <a:pPr eaLnBrk="1" hangingPunct="1"/>
              <a:t>154</a:t>
            </a:fld>
            <a:endParaRPr kumimoji="0" lang="en-US" altLang="ja-JP" smtClean="0"/>
          </a:p>
        </p:txBody>
      </p:sp>
      <p:sp>
        <p:nvSpPr>
          <p:cNvPr id="122883" name="Rectangle 2"/>
          <p:cNvSpPr>
            <a:spLocks noGrp="1" noChangeArrowheads="1"/>
          </p:cNvSpPr>
          <p:nvPr>
            <p:ph type="title" idx="4294967295"/>
          </p:nvPr>
        </p:nvSpPr>
        <p:spPr>
          <a:xfrm>
            <a:off x="669713" y="214313"/>
            <a:ext cx="7793037" cy="1462087"/>
          </a:xfrm>
        </p:spPr>
        <p:txBody>
          <a:bodyPr/>
          <a:lstStyle/>
          <a:p>
            <a:pPr eaLnBrk="1" hangingPunct="1"/>
            <a:r>
              <a:rPr lang="en-US" altLang="ja-JP" dirty="0" smtClean="0"/>
              <a:t>Illustration of Exercise 7</a:t>
            </a:r>
            <a:endParaRPr lang="ja-JP" altLang="en-US" dirty="0" smtClean="0"/>
          </a:p>
        </p:txBody>
      </p:sp>
      <p:graphicFrame>
        <p:nvGraphicFramePr>
          <p:cNvPr id="122884" name="Object 3"/>
          <p:cNvGraphicFramePr>
            <a:graphicFrameLocks noChangeAspect="1"/>
          </p:cNvGraphicFramePr>
          <p:nvPr>
            <p:extLst>
              <p:ext uri="{D42A27DB-BD31-4B8C-83A1-F6EECF244321}">
                <p14:modId xmlns:p14="http://schemas.microsoft.com/office/powerpoint/2010/main" val="3166900396"/>
              </p:ext>
            </p:extLst>
          </p:nvPr>
        </p:nvGraphicFramePr>
        <p:xfrm>
          <a:off x="1112890" y="1772816"/>
          <a:ext cx="6858000" cy="4351338"/>
        </p:xfrm>
        <a:graphic>
          <a:graphicData uri="http://schemas.openxmlformats.org/presentationml/2006/ole">
            <mc:AlternateContent xmlns:mc="http://schemas.openxmlformats.org/markup-compatibility/2006">
              <mc:Choice xmlns:v="urn:schemas-microsoft-com:vml" Requires="v">
                <p:oleObj spid="_x0000_s179217" name="VISIO" r:id="rId3" imgW="4014748" imgH="2553228" progId="Visio.Drawing.6">
                  <p:embed/>
                </p:oleObj>
              </mc:Choice>
              <mc:Fallback>
                <p:oleObj name="VISIO" r:id="rId3" imgW="4014748" imgH="2553228"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890" y="1772816"/>
                        <a:ext cx="68580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92538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57200" y="260648"/>
            <a:ext cx="8229600" cy="1008112"/>
          </a:xfrm>
        </p:spPr>
        <p:txBody>
          <a:bodyPr>
            <a:noAutofit/>
          </a:bodyPr>
          <a:lstStyle/>
          <a:p>
            <a:r>
              <a:rPr kumimoji="1" lang="en-US" altLang="ja-JP" sz="3600" b="1" dirty="0" smtClean="0">
                <a:latin typeface="Times New Roman" panose="02020603050405020304" pitchFamily="18" charset="0"/>
                <a:cs typeface="Times New Roman" panose="02020603050405020304" pitchFamily="18" charset="0"/>
              </a:rPr>
              <a:t>Application of Art. 177 to fictitious juristic act by Collusion Case (1/3)</a:t>
            </a:r>
            <a:endParaRPr kumimoji="1"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smtClean="0"/>
              <a:t>Lecture on Contract</a:t>
            </a:r>
            <a:endParaRPr kumimoji="1" lang="ja-JP" altLang="en-US" dirty="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155</a:t>
            </a:fld>
            <a:endParaRPr kumimoji="1" lang="ja-JP" altLang="en-US"/>
          </a:p>
        </p:txBody>
      </p:sp>
      <p:sp>
        <p:nvSpPr>
          <p:cNvPr id="18" name="横巻き 17"/>
          <p:cNvSpPr/>
          <p:nvPr/>
        </p:nvSpPr>
        <p:spPr>
          <a:xfrm>
            <a:off x="767260" y="1412776"/>
            <a:ext cx="1512168" cy="728877"/>
          </a:xfrm>
          <a:prstGeom prst="horizontalScroll">
            <a:avLst/>
          </a:prstGeom>
          <a:ln w="38100">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smtClean="0"/>
              <a:t>Registration</a:t>
            </a:r>
            <a:endParaRPr kumimoji="1" lang="ja-JP" altLang="en-US" dirty="0"/>
          </a:p>
        </p:txBody>
      </p:sp>
      <p:sp>
        <p:nvSpPr>
          <p:cNvPr id="21" name="左右矢印 20"/>
          <p:cNvSpPr/>
          <p:nvPr/>
        </p:nvSpPr>
        <p:spPr>
          <a:xfrm>
            <a:off x="2074830" y="2797971"/>
            <a:ext cx="3089143" cy="4870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Fictitious sale contract</a:t>
            </a:r>
            <a:endParaRPr kumimoji="1" lang="ja-JP" altLang="en-US" dirty="0"/>
          </a:p>
        </p:txBody>
      </p:sp>
      <p:sp>
        <p:nvSpPr>
          <p:cNvPr id="22" name="上下矢印 21"/>
          <p:cNvSpPr/>
          <p:nvPr/>
        </p:nvSpPr>
        <p:spPr>
          <a:xfrm>
            <a:off x="5100173" y="3645024"/>
            <a:ext cx="1403234" cy="1728192"/>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Sale </a:t>
            </a:r>
            <a:r>
              <a:rPr kumimoji="1" lang="en-US" altLang="ja-JP" dirty="0" err="1" smtClean="0"/>
              <a:t>cont</a:t>
            </a:r>
            <a:r>
              <a:rPr kumimoji="1" lang="en-US" altLang="ja-JP" dirty="0" smtClean="0"/>
              <a:t>-</a:t>
            </a:r>
            <a:br>
              <a:rPr kumimoji="1" lang="en-US" altLang="ja-JP" dirty="0" smtClean="0"/>
            </a:br>
            <a:r>
              <a:rPr kumimoji="1" lang="en-US" altLang="ja-JP" dirty="0" err="1" smtClean="0"/>
              <a:t>ract</a:t>
            </a:r>
            <a:endParaRPr kumimoji="1" lang="ja-JP" altLang="en-US" dirty="0"/>
          </a:p>
        </p:txBody>
      </p:sp>
      <p:sp>
        <p:nvSpPr>
          <p:cNvPr id="24" name="円弧 23"/>
          <p:cNvSpPr/>
          <p:nvPr/>
        </p:nvSpPr>
        <p:spPr>
          <a:xfrm flipV="1">
            <a:off x="2201390" y="2184682"/>
            <a:ext cx="4403795" cy="884278"/>
          </a:xfrm>
          <a:prstGeom prst="arc">
            <a:avLst>
              <a:gd name="adj1" fmla="val 203220"/>
              <a:gd name="adj2" fmla="val 10564353"/>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弧 24"/>
          <p:cNvSpPr/>
          <p:nvPr/>
        </p:nvSpPr>
        <p:spPr>
          <a:xfrm>
            <a:off x="7480440" y="2599616"/>
            <a:ext cx="841630" cy="2557576"/>
          </a:xfrm>
          <a:prstGeom prst="arc">
            <a:avLst>
              <a:gd name="adj1" fmla="val 16389732"/>
              <a:gd name="adj2" fmla="val 4261388"/>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弧 26"/>
          <p:cNvSpPr/>
          <p:nvPr/>
        </p:nvSpPr>
        <p:spPr>
          <a:xfrm>
            <a:off x="4001590" y="1556792"/>
            <a:ext cx="4890890" cy="4536504"/>
          </a:xfrm>
          <a:prstGeom prst="arc">
            <a:avLst>
              <a:gd name="adj1" fmla="val 16324318"/>
              <a:gd name="adj2" fmla="val 2631435"/>
            </a:avLst>
          </a:prstGeom>
          <a:ln w="50800">
            <a:solidFill>
              <a:schemeClr val="accent4"/>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左矢印 1"/>
          <p:cNvSpPr/>
          <p:nvPr/>
        </p:nvSpPr>
        <p:spPr>
          <a:xfrm rot="1952123">
            <a:off x="1850744" y="4204524"/>
            <a:ext cx="3485187" cy="114273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dirty="0" smtClean="0"/>
              <a:t>Denial of  the transfer of real right (Art. 94 paragraph2)</a:t>
            </a:r>
            <a:endParaRPr kumimoji="1" lang="ja-JP" altLang="en-US" dirty="0"/>
          </a:p>
        </p:txBody>
      </p:sp>
      <p:cxnSp>
        <p:nvCxnSpPr>
          <p:cNvPr id="4" name="直線矢印コネクタ 3"/>
          <p:cNvCxnSpPr/>
          <p:nvPr/>
        </p:nvCxnSpPr>
        <p:spPr>
          <a:xfrm flipV="1">
            <a:off x="2279428" y="1795797"/>
            <a:ext cx="2730274" cy="18585"/>
          </a:xfrm>
          <a:prstGeom prst="straightConnector1">
            <a:avLst/>
          </a:prstGeom>
          <a:ln w="38100">
            <a:solidFill>
              <a:schemeClr val="accent4"/>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横巻き 25"/>
          <p:cNvSpPr/>
          <p:nvPr/>
        </p:nvSpPr>
        <p:spPr>
          <a:xfrm>
            <a:off x="5009702" y="1331971"/>
            <a:ext cx="1512168" cy="728877"/>
          </a:xfrm>
          <a:prstGeom prst="horizontalScroll">
            <a:avLst/>
          </a:prstGeom>
          <a:ln w="38100">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smtClean="0"/>
              <a:t>Registration</a:t>
            </a:r>
            <a:endParaRPr kumimoji="1" lang="ja-JP" altLang="en-US" dirty="0"/>
          </a:p>
        </p:txBody>
      </p:sp>
      <p:sp>
        <p:nvSpPr>
          <p:cNvPr id="28" name="星 7 27"/>
          <p:cNvSpPr/>
          <p:nvPr/>
        </p:nvSpPr>
        <p:spPr>
          <a:xfrm>
            <a:off x="575649" y="2082552"/>
            <a:ext cx="1857019" cy="770384"/>
          </a:xfrm>
          <a:prstGeom prst="star7">
            <a:avLst/>
          </a:prstGeom>
          <a:ln w="38100">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Property right</a:t>
            </a:r>
            <a:endParaRPr kumimoji="1" lang="ja-JP" altLang="en-US" dirty="0"/>
          </a:p>
        </p:txBody>
      </p:sp>
      <p:sp>
        <p:nvSpPr>
          <p:cNvPr id="29" name="星 7 28"/>
          <p:cNvSpPr/>
          <p:nvPr/>
        </p:nvSpPr>
        <p:spPr>
          <a:xfrm>
            <a:off x="6465051" y="2060848"/>
            <a:ext cx="1857019" cy="770384"/>
          </a:xfrm>
          <a:prstGeom prst="star7">
            <a:avLst/>
          </a:prstGeom>
          <a:ln w="38100">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Property right</a:t>
            </a:r>
            <a:endParaRPr kumimoji="1" lang="ja-JP" altLang="en-US" dirty="0"/>
          </a:p>
        </p:txBody>
      </p:sp>
      <p:sp>
        <p:nvSpPr>
          <p:cNvPr id="20" name="星 7 19"/>
          <p:cNvSpPr/>
          <p:nvPr/>
        </p:nvSpPr>
        <p:spPr>
          <a:xfrm>
            <a:off x="467544" y="2056879"/>
            <a:ext cx="2042721" cy="847422"/>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smtClean="0"/>
              <a:t>Property right</a:t>
            </a:r>
            <a:endParaRPr kumimoji="1" lang="ja-JP" altLang="en-US" dirty="0"/>
          </a:p>
        </p:txBody>
      </p:sp>
      <p:sp>
        <p:nvSpPr>
          <p:cNvPr id="19" name="横巻き 18"/>
          <p:cNvSpPr/>
          <p:nvPr/>
        </p:nvSpPr>
        <p:spPr>
          <a:xfrm>
            <a:off x="761230" y="1417834"/>
            <a:ext cx="1512168" cy="728877"/>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Registration</a:t>
            </a:r>
            <a:endParaRPr kumimoji="1" lang="ja-JP" altLang="en-US" dirty="0"/>
          </a:p>
        </p:txBody>
      </p:sp>
      <p:sp>
        <p:nvSpPr>
          <p:cNvPr id="15" name="右矢印 14"/>
          <p:cNvSpPr/>
          <p:nvPr/>
        </p:nvSpPr>
        <p:spPr>
          <a:xfrm>
            <a:off x="2079951" y="3212976"/>
            <a:ext cx="3020222" cy="484632"/>
          </a:xfrm>
          <a:prstGeom prst="rightArrow">
            <a:avLst/>
          </a:prstGeom>
          <a:ln w="3810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t>Claim to return registration</a:t>
            </a:r>
            <a:endParaRPr kumimoji="1" lang="ja-JP" altLang="en-US" dirty="0"/>
          </a:p>
        </p:txBody>
      </p:sp>
      <p:sp>
        <p:nvSpPr>
          <p:cNvPr id="12" name="円/楕円 11"/>
          <p:cNvSpPr/>
          <p:nvPr/>
        </p:nvSpPr>
        <p:spPr>
          <a:xfrm>
            <a:off x="761230" y="2924944"/>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Husband</a:t>
            </a:r>
            <a:br>
              <a:rPr kumimoji="1" lang="en-US" altLang="ja-JP" dirty="0" smtClean="0"/>
            </a:br>
            <a:r>
              <a:rPr kumimoji="1" lang="en-US" altLang="ja-JP" dirty="0" smtClean="0"/>
              <a:t>X</a:t>
            </a:r>
            <a:endParaRPr kumimoji="1" lang="ja-JP" altLang="en-US" dirty="0"/>
          </a:p>
        </p:txBody>
      </p:sp>
      <p:sp>
        <p:nvSpPr>
          <p:cNvPr id="13" name="円/楕円 12"/>
          <p:cNvSpPr/>
          <p:nvPr/>
        </p:nvSpPr>
        <p:spPr>
          <a:xfrm>
            <a:off x="5009702" y="2924944"/>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Wife</a:t>
            </a:r>
            <a:br>
              <a:rPr kumimoji="1" lang="en-US" altLang="ja-JP" dirty="0" smtClean="0"/>
            </a:br>
            <a:r>
              <a:rPr kumimoji="1" lang="en-US" altLang="ja-JP" dirty="0" smtClean="0"/>
              <a:t>A</a:t>
            </a:r>
            <a:endParaRPr kumimoji="1" lang="ja-JP" altLang="en-US" dirty="0"/>
          </a:p>
        </p:txBody>
      </p:sp>
      <p:sp>
        <p:nvSpPr>
          <p:cNvPr id="14" name="円/楕円 13"/>
          <p:cNvSpPr/>
          <p:nvPr/>
        </p:nvSpPr>
        <p:spPr>
          <a:xfrm>
            <a:off x="5009702" y="5364419"/>
            <a:ext cx="1584176"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smtClean="0"/>
              <a:t>Bona fide </a:t>
            </a:r>
            <a:r>
              <a:rPr kumimoji="1" lang="en-US" altLang="ja-JP" dirty="0" smtClean="0"/>
              <a:t>Buyer Y</a:t>
            </a:r>
            <a:endParaRPr kumimoji="1" lang="ja-JP" altLang="en-US" dirty="0"/>
          </a:p>
        </p:txBody>
      </p:sp>
    </p:spTree>
    <p:extLst>
      <p:ext uri="{BB962C8B-B14F-4D97-AF65-F5344CB8AC3E}">
        <p14:creationId xmlns:p14="http://schemas.microsoft.com/office/powerpoint/2010/main" val="3331876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750"/>
                            </p:stCondLst>
                            <p:childTnLst>
                              <p:par>
                                <p:cTn id="9" presetID="16" presetClass="entr" presetSubtype="37" fill="hold" grpId="0"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barn(outVertical)">
                                      <p:cBhvr>
                                        <p:cTn id="11" dur="500"/>
                                        <p:tgtEl>
                                          <p:spTgt spid="21"/>
                                        </p:tgtEl>
                                      </p:cBhvr>
                                    </p:animEffect>
                                  </p:childTnLst>
                                </p:cTn>
                              </p:par>
                            </p:childTnLst>
                          </p:cTn>
                        </p:par>
                        <p:par>
                          <p:cTn id="12" fill="hold">
                            <p:stCondLst>
                              <p:cond delay="1500"/>
                            </p:stCondLst>
                            <p:childTnLst>
                              <p:par>
                                <p:cTn id="13" presetID="42" presetClass="path" presetSubtype="0" accel="50000" decel="50000" fill="hold" grpId="0" nodeType="afterEffect">
                                  <p:stCondLst>
                                    <p:cond delay="250"/>
                                  </p:stCondLst>
                                  <p:childTnLst>
                                    <p:animMotion origin="layout" path="M 3.61111E-6 4.81481E-6 L 0.46059 -0.00047 " pathEditMode="relative" rAng="0" ptsTypes="AA">
                                      <p:cBhvr>
                                        <p:cTn id="14" dur="2000" fill="hold"/>
                                        <p:tgtEl>
                                          <p:spTgt spid="19"/>
                                        </p:tgtEl>
                                        <p:attrNameLst>
                                          <p:attrName>ppt_x</p:attrName>
                                          <p:attrName>ppt_y</p:attrName>
                                        </p:attrNameLst>
                                      </p:cBhvr>
                                      <p:rCtr x="23021" y="-23"/>
                                    </p:animMotion>
                                  </p:childTnLst>
                                </p:cTn>
                              </p:par>
                              <p:par>
                                <p:cTn id="15" presetID="22" presetClass="entr" presetSubtype="8" fill="hold" nodeType="with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500"/>
                            </p:stCondLst>
                            <p:childTnLst>
                              <p:par>
                                <p:cTn id="24" presetID="16" presetClass="entr" presetSubtype="42" fill="hold" grpId="0" nodeType="after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barn(outHorizontal)">
                                      <p:cBhvr>
                                        <p:cTn id="26" dur="500"/>
                                        <p:tgtEl>
                                          <p:spTgt spid="22"/>
                                        </p:tgtEl>
                                      </p:cBhvr>
                                    </p:animEffect>
                                  </p:childTnLst>
                                </p:cTn>
                              </p:par>
                            </p:childTnLst>
                          </p:cTn>
                        </p:par>
                        <p:par>
                          <p:cTn id="27" fill="hold">
                            <p:stCondLst>
                              <p:cond delay="1250"/>
                            </p:stCondLst>
                            <p:childTnLst>
                              <p:par>
                                <p:cTn id="28" presetID="42" presetClass="path" presetSubtype="0" accel="50000" decel="50000" fill="hold" grpId="1" nodeType="afterEffect">
                                  <p:stCondLst>
                                    <p:cond delay="250"/>
                                  </p:stCondLst>
                                  <p:childTnLst>
                                    <p:animMotion origin="layout" path="M 0.46059 -0.00046 L 0.64965 0.57639 " pathEditMode="relative" rAng="0" ptsTypes="AA">
                                      <p:cBhvr>
                                        <p:cTn id="29" dur="2000" fill="hold"/>
                                        <p:tgtEl>
                                          <p:spTgt spid="19"/>
                                        </p:tgtEl>
                                        <p:attrNameLst>
                                          <p:attrName>ppt_x</p:attrName>
                                          <p:attrName>ppt_y</p:attrName>
                                        </p:attrNameLst>
                                      </p:cBhvr>
                                      <p:rCtr x="9444" y="28843"/>
                                    </p:animMotion>
                                  </p:childTnLst>
                                </p:cTn>
                              </p:par>
                              <p:par>
                                <p:cTn id="30" presetID="10" presetClass="entr" presetSubtype="0" fill="hold" grpId="0" nodeType="withEffect">
                                  <p:stCondLst>
                                    <p:cond delay="7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00"/>
                                        <p:tgtEl>
                                          <p:spTgt spid="2"/>
                                        </p:tgtEl>
                                      </p:cBhvr>
                                    </p:animEffect>
                                  </p:childTnLst>
                                </p:cTn>
                              </p:par>
                            </p:childTnLst>
                          </p:cTn>
                        </p:par>
                        <p:par>
                          <p:cTn id="46" fill="hold">
                            <p:stCondLst>
                              <p:cond delay="500"/>
                            </p:stCondLst>
                            <p:childTnLst>
                              <p:par>
                                <p:cTn id="47" presetID="42" presetClass="path" presetSubtype="0" accel="50000" decel="50000" fill="hold" grpId="0" nodeType="afterEffect">
                                  <p:stCondLst>
                                    <p:cond delay="0"/>
                                  </p:stCondLst>
                                  <p:childTnLst>
                                    <p:animMotion origin="layout" path="M -1.38889E-6 -1.48148E-6 L 0.63698 0.00695 " pathEditMode="relative" rAng="0" ptsTypes="AA">
                                      <p:cBhvr>
                                        <p:cTn id="48" dur="2000" fill="hold"/>
                                        <p:tgtEl>
                                          <p:spTgt spid="20"/>
                                        </p:tgtEl>
                                        <p:attrNameLst>
                                          <p:attrName>ppt_x</p:attrName>
                                          <p:attrName>ppt_y</p:attrName>
                                        </p:attrNameLst>
                                      </p:cBhvr>
                                      <p:rCtr x="31840" y="347"/>
                                    </p:animMotion>
                                  </p:childTnLst>
                                </p:cTn>
                              </p:par>
                              <p:par>
                                <p:cTn id="49" presetID="10" presetClass="entr" presetSubtype="0" fill="hold" grpId="0" nodeType="withEffect">
                                  <p:stCondLst>
                                    <p:cond delay="25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22" presetClass="entr" presetSubtype="8" fill="hold" grpId="0" nodeType="withEffect">
                                  <p:stCondLst>
                                    <p:cond delay="150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2500"/>
                            </p:stCondLst>
                            <p:childTnLst>
                              <p:par>
                                <p:cTn id="56" presetID="42" presetClass="path" presetSubtype="0" accel="50000" decel="50000" fill="hold" grpId="1" nodeType="afterEffect">
                                  <p:stCondLst>
                                    <p:cond delay="0"/>
                                  </p:stCondLst>
                                  <p:childTnLst>
                                    <p:animMotion origin="layout" path="M 0.63698 0.00695 L 0.64497 0.36945 " pathEditMode="relative" rAng="0" ptsTypes="AA">
                                      <p:cBhvr>
                                        <p:cTn id="57" dur="2000" fill="hold"/>
                                        <p:tgtEl>
                                          <p:spTgt spid="20"/>
                                        </p:tgtEl>
                                        <p:attrNameLst>
                                          <p:attrName>ppt_x</p:attrName>
                                          <p:attrName>ppt_y</p:attrName>
                                        </p:attrNameLst>
                                      </p:cBhvr>
                                      <p:rCtr x="399" y="18125"/>
                                    </p:animMotion>
                                  </p:childTnLst>
                                </p:cTn>
                              </p:par>
                              <p:par>
                                <p:cTn id="58" presetID="10" presetClass="entr" presetSubtype="0" fill="hold" grpId="0" nodeType="withEffect">
                                  <p:stCondLst>
                                    <p:cond delay="25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22" presetClass="entr" presetSubtype="1" fill="hold" grpId="0" nodeType="withEffect">
                                  <p:stCondLst>
                                    <p:cond delay="1500"/>
                                  </p:stCondLst>
                                  <p:childTnLst>
                                    <p:set>
                                      <p:cBhvr>
                                        <p:cTn id="62" dur="1" fill="hold">
                                          <p:stCondLst>
                                            <p:cond delay="0"/>
                                          </p:stCondLst>
                                        </p:cTn>
                                        <p:tgtEl>
                                          <p:spTgt spid="25"/>
                                        </p:tgtEl>
                                        <p:attrNameLst>
                                          <p:attrName>style.visibility</p:attrName>
                                        </p:attrNameLst>
                                      </p:cBhvr>
                                      <p:to>
                                        <p:strVal val="visible"/>
                                      </p:to>
                                    </p:set>
                                    <p:animEffect transition="in" filter="wipe(up)">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7" grpId="0" animBg="1"/>
      <p:bldP spid="2" grpId="0" animBg="1"/>
      <p:bldP spid="26" grpId="0" animBg="1"/>
      <p:bldP spid="28" grpId="0" animBg="1"/>
      <p:bldP spid="29" grpId="0" animBg="1"/>
      <p:bldP spid="20" grpId="0" animBg="1"/>
      <p:bldP spid="20" grpId="1" animBg="1"/>
      <p:bldP spid="19" grpId="0" animBg="1"/>
      <p:bldP spid="19" grpId="1" animBg="1"/>
      <p:bldP spid="15" grpId="0" animBg="1"/>
      <p:bldP spid="13" grpId="0" animBg="1"/>
      <p:bldP spid="14"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57200" y="260648"/>
            <a:ext cx="8229600" cy="1008112"/>
          </a:xfrm>
        </p:spPr>
        <p:txBody>
          <a:bodyPr>
            <a:noAutofit/>
          </a:bodyPr>
          <a:lstStyle/>
          <a:p>
            <a:r>
              <a:rPr kumimoji="1" lang="en-US" altLang="ja-JP" sz="3600" b="1" dirty="0" smtClean="0">
                <a:latin typeface="Times New Roman" panose="02020603050405020304" pitchFamily="18" charset="0"/>
                <a:cs typeface="Times New Roman" panose="02020603050405020304" pitchFamily="18" charset="0"/>
              </a:rPr>
              <a:t>Application of Art. 177 to fictitious juristic act by Collusion Case (2/3)</a:t>
            </a:r>
            <a:endParaRPr kumimoji="1"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smtClean="0"/>
              <a:t>Lecture on Contract</a:t>
            </a:r>
            <a:endParaRPr kumimoji="1" lang="ja-JP" altLang="en-US" dirty="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156</a:t>
            </a:fld>
            <a:endParaRPr kumimoji="1" lang="ja-JP" altLang="en-US"/>
          </a:p>
        </p:txBody>
      </p:sp>
      <p:sp>
        <p:nvSpPr>
          <p:cNvPr id="18" name="横巻き 17"/>
          <p:cNvSpPr/>
          <p:nvPr/>
        </p:nvSpPr>
        <p:spPr>
          <a:xfrm>
            <a:off x="767260" y="1412776"/>
            <a:ext cx="1512168" cy="728877"/>
          </a:xfrm>
          <a:prstGeom prst="horizontalScroll">
            <a:avLst/>
          </a:prstGeom>
          <a:ln w="38100">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smtClean="0"/>
              <a:t>Registration</a:t>
            </a:r>
            <a:endParaRPr kumimoji="1" lang="ja-JP" altLang="en-US" dirty="0"/>
          </a:p>
        </p:txBody>
      </p:sp>
      <p:sp>
        <p:nvSpPr>
          <p:cNvPr id="21" name="左右矢印 20"/>
          <p:cNvSpPr/>
          <p:nvPr/>
        </p:nvSpPr>
        <p:spPr>
          <a:xfrm>
            <a:off x="2074830" y="2797971"/>
            <a:ext cx="3089143" cy="4870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Fictitious sale contract</a:t>
            </a:r>
            <a:endParaRPr kumimoji="1" lang="ja-JP" altLang="en-US" dirty="0"/>
          </a:p>
        </p:txBody>
      </p:sp>
      <p:sp>
        <p:nvSpPr>
          <p:cNvPr id="22" name="上下矢印 21"/>
          <p:cNvSpPr/>
          <p:nvPr/>
        </p:nvSpPr>
        <p:spPr>
          <a:xfrm>
            <a:off x="5076056" y="3645024"/>
            <a:ext cx="1403234" cy="1728192"/>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Sale </a:t>
            </a:r>
            <a:r>
              <a:rPr kumimoji="1" lang="en-US" altLang="ja-JP" dirty="0" err="1" smtClean="0"/>
              <a:t>cont</a:t>
            </a:r>
            <a:r>
              <a:rPr kumimoji="1" lang="en-US" altLang="ja-JP" dirty="0" smtClean="0"/>
              <a:t>-</a:t>
            </a:r>
            <a:br>
              <a:rPr kumimoji="1" lang="en-US" altLang="ja-JP" dirty="0" smtClean="0"/>
            </a:br>
            <a:r>
              <a:rPr kumimoji="1" lang="en-US" altLang="ja-JP" dirty="0" err="1" smtClean="0"/>
              <a:t>ract</a:t>
            </a:r>
            <a:endParaRPr kumimoji="1" lang="ja-JP" altLang="en-US" dirty="0"/>
          </a:p>
        </p:txBody>
      </p:sp>
      <p:sp>
        <p:nvSpPr>
          <p:cNvPr id="24" name="円弧 23"/>
          <p:cNvSpPr/>
          <p:nvPr/>
        </p:nvSpPr>
        <p:spPr>
          <a:xfrm flipV="1">
            <a:off x="2201390" y="2184682"/>
            <a:ext cx="4403795" cy="884278"/>
          </a:xfrm>
          <a:prstGeom prst="arc">
            <a:avLst>
              <a:gd name="adj1" fmla="val 203220"/>
              <a:gd name="adj2" fmla="val 10564353"/>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弧 24"/>
          <p:cNvSpPr/>
          <p:nvPr/>
        </p:nvSpPr>
        <p:spPr>
          <a:xfrm>
            <a:off x="7480440" y="2599616"/>
            <a:ext cx="841630" cy="2557576"/>
          </a:xfrm>
          <a:prstGeom prst="arc">
            <a:avLst>
              <a:gd name="adj1" fmla="val 16389732"/>
              <a:gd name="adj2" fmla="val 4261388"/>
            </a:avLst>
          </a:prstGeom>
          <a:ln w="50800">
            <a:solidFill>
              <a:schemeClr val="accent2"/>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弧 26"/>
          <p:cNvSpPr/>
          <p:nvPr/>
        </p:nvSpPr>
        <p:spPr>
          <a:xfrm>
            <a:off x="4001590" y="1556792"/>
            <a:ext cx="4890890" cy="4536504"/>
          </a:xfrm>
          <a:prstGeom prst="arc">
            <a:avLst>
              <a:gd name="adj1" fmla="val 16324318"/>
              <a:gd name="adj2" fmla="val 2545721"/>
            </a:avLst>
          </a:prstGeom>
          <a:ln w="50800">
            <a:solidFill>
              <a:schemeClr val="accent4"/>
            </a:solidFill>
            <a:prstDash val="sysDot"/>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左矢印 1"/>
          <p:cNvSpPr/>
          <p:nvPr/>
        </p:nvSpPr>
        <p:spPr>
          <a:xfrm rot="1952123">
            <a:off x="1850744" y="4204524"/>
            <a:ext cx="3485187" cy="114273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dirty="0" smtClean="0"/>
              <a:t>Denial of  the transfer of real right (Art. 94 paragraph2)</a:t>
            </a:r>
            <a:endParaRPr kumimoji="1" lang="ja-JP" altLang="en-US" dirty="0"/>
          </a:p>
        </p:txBody>
      </p:sp>
      <p:cxnSp>
        <p:nvCxnSpPr>
          <p:cNvPr id="4" name="直線矢印コネクタ 3"/>
          <p:cNvCxnSpPr/>
          <p:nvPr/>
        </p:nvCxnSpPr>
        <p:spPr>
          <a:xfrm flipV="1">
            <a:off x="2279428" y="1795797"/>
            <a:ext cx="2730274" cy="18585"/>
          </a:xfrm>
          <a:prstGeom prst="straightConnector1">
            <a:avLst/>
          </a:prstGeom>
          <a:ln w="38100">
            <a:solidFill>
              <a:schemeClr val="accent4"/>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横巻き 25"/>
          <p:cNvSpPr/>
          <p:nvPr/>
        </p:nvSpPr>
        <p:spPr>
          <a:xfrm>
            <a:off x="5009702" y="1331971"/>
            <a:ext cx="1512168" cy="728877"/>
          </a:xfrm>
          <a:prstGeom prst="horizontalScroll">
            <a:avLst/>
          </a:prstGeom>
          <a:ln w="38100">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smtClean="0"/>
              <a:t>Registration</a:t>
            </a:r>
            <a:endParaRPr kumimoji="1" lang="ja-JP" altLang="en-US" dirty="0"/>
          </a:p>
        </p:txBody>
      </p:sp>
      <p:sp>
        <p:nvSpPr>
          <p:cNvPr id="28" name="星 7 27"/>
          <p:cNvSpPr/>
          <p:nvPr/>
        </p:nvSpPr>
        <p:spPr>
          <a:xfrm>
            <a:off x="575649" y="2082552"/>
            <a:ext cx="1857019" cy="770384"/>
          </a:xfrm>
          <a:prstGeom prst="star7">
            <a:avLst/>
          </a:prstGeom>
          <a:ln w="38100">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Property right</a:t>
            </a:r>
            <a:endParaRPr kumimoji="1" lang="ja-JP" altLang="en-US" dirty="0"/>
          </a:p>
        </p:txBody>
      </p:sp>
      <p:sp>
        <p:nvSpPr>
          <p:cNvPr id="29" name="星 7 28"/>
          <p:cNvSpPr/>
          <p:nvPr/>
        </p:nvSpPr>
        <p:spPr>
          <a:xfrm>
            <a:off x="6465051" y="2060848"/>
            <a:ext cx="1857019" cy="770384"/>
          </a:xfrm>
          <a:prstGeom prst="star7">
            <a:avLst/>
          </a:prstGeom>
          <a:ln w="38100">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Property right</a:t>
            </a:r>
            <a:endParaRPr kumimoji="1" lang="ja-JP" altLang="en-US" dirty="0"/>
          </a:p>
        </p:txBody>
      </p:sp>
      <p:sp>
        <p:nvSpPr>
          <p:cNvPr id="20" name="星 7 19"/>
          <p:cNvSpPr/>
          <p:nvPr/>
        </p:nvSpPr>
        <p:spPr>
          <a:xfrm>
            <a:off x="467544" y="2056879"/>
            <a:ext cx="2042721" cy="847422"/>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smtClean="0"/>
              <a:t>Property right</a:t>
            </a:r>
            <a:endParaRPr kumimoji="1" lang="ja-JP" altLang="en-US" dirty="0"/>
          </a:p>
        </p:txBody>
      </p:sp>
      <p:sp>
        <p:nvSpPr>
          <p:cNvPr id="19" name="横巻き 18"/>
          <p:cNvSpPr/>
          <p:nvPr/>
        </p:nvSpPr>
        <p:spPr>
          <a:xfrm>
            <a:off x="761230" y="1417834"/>
            <a:ext cx="1512168" cy="728877"/>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Registration</a:t>
            </a:r>
            <a:endParaRPr kumimoji="1" lang="ja-JP" altLang="en-US" dirty="0"/>
          </a:p>
        </p:txBody>
      </p:sp>
      <p:sp>
        <p:nvSpPr>
          <p:cNvPr id="15" name="右矢印 14"/>
          <p:cNvSpPr/>
          <p:nvPr/>
        </p:nvSpPr>
        <p:spPr>
          <a:xfrm>
            <a:off x="2079951" y="3212976"/>
            <a:ext cx="3020222" cy="484632"/>
          </a:xfrm>
          <a:prstGeom prst="rightArrow">
            <a:avLst/>
          </a:prstGeom>
          <a:ln w="3810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t>Claim to return registration</a:t>
            </a:r>
            <a:endParaRPr kumimoji="1" lang="ja-JP" altLang="en-US" dirty="0"/>
          </a:p>
        </p:txBody>
      </p:sp>
      <p:sp>
        <p:nvSpPr>
          <p:cNvPr id="12" name="円/楕円 11"/>
          <p:cNvSpPr/>
          <p:nvPr/>
        </p:nvSpPr>
        <p:spPr>
          <a:xfrm>
            <a:off x="761230" y="2924944"/>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Husband</a:t>
            </a:r>
            <a:br>
              <a:rPr kumimoji="1" lang="en-US" altLang="ja-JP" dirty="0" smtClean="0"/>
            </a:br>
            <a:r>
              <a:rPr kumimoji="1" lang="en-US" altLang="ja-JP" dirty="0" smtClean="0"/>
              <a:t>X</a:t>
            </a:r>
            <a:endParaRPr kumimoji="1" lang="ja-JP" altLang="en-US" dirty="0"/>
          </a:p>
        </p:txBody>
      </p:sp>
      <p:sp>
        <p:nvSpPr>
          <p:cNvPr id="13" name="円/楕円 12"/>
          <p:cNvSpPr/>
          <p:nvPr/>
        </p:nvSpPr>
        <p:spPr>
          <a:xfrm>
            <a:off x="5009702" y="2924944"/>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Wife</a:t>
            </a:r>
            <a:br>
              <a:rPr kumimoji="1" lang="en-US" altLang="ja-JP" dirty="0" smtClean="0"/>
            </a:br>
            <a:r>
              <a:rPr kumimoji="1" lang="en-US" altLang="ja-JP" dirty="0" smtClean="0"/>
              <a:t>A</a:t>
            </a:r>
            <a:endParaRPr kumimoji="1" lang="ja-JP" altLang="en-US" dirty="0"/>
          </a:p>
        </p:txBody>
      </p:sp>
      <p:sp>
        <p:nvSpPr>
          <p:cNvPr id="14" name="円/楕円 13"/>
          <p:cNvSpPr/>
          <p:nvPr/>
        </p:nvSpPr>
        <p:spPr>
          <a:xfrm>
            <a:off x="5009702" y="5364419"/>
            <a:ext cx="1584176"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smtClean="0"/>
              <a:t>Bona fide </a:t>
            </a:r>
            <a:r>
              <a:rPr kumimoji="1" lang="en-US" altLang="ja-JP" dirty="0" smtClean="0"/>
              <a:t>Buyer Y</a:t>
            </a:r>
            <a:endParaRPr kumimoji="1" lang="ja-JP" altLang="en-US" dirty="0"/>
          </a:p>
        </p:txBody>
      </p:sp>
    </p:spTree>
    <p:extLst>
      <p:ext uri="{BB962C8B-B14F-4D97-AF65-F5344CB8AC3E}">
        <p14:creationId xmlns:p14="http://schemas.microsoft.com/office/powerpoint/2010/main" val="3483042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750"/>
                            </p:stCondLst>
                            <p:childTnLst>
                              <p:par>
                                <p:cTn id="9" presetID="16" presetClass="entr" presetSubtype="37" fill="hold" grpId="0"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barn(outVertical)">
                                      <p:cBhvr>
                                        <p:cTn id="11" dur="500"/>
                                        <p:tgtEl>
                                          <p:spTgt spid="21"/>
                                        </p:tgtEl>
                                      </p:cBhvr>
                                    </p:animEffect>
                                  </p:childTnLst>
                                </p:cTn>
                              </p:par>
                            </p:childTnLst>
                          </p:cTn>
                        </p:par>
                        <p:par>
                          <p:cTn id="12" fill="hold">
                            <p:stCondLst>
                              <p:cond delay="1500"/>
                            </p:stCondLst>
                            <p:childTnLst>
                              <p:par>
                                <p:cTn id="13" presetID="42" presetClass="path" presetSubtype="0" accel="50000" decel="50000" fill="hold" grpId="0" nodeType="afterEffect">
                                  <p:stCondLst>
                                    <p:cond delay="250"/>
                                  </p:stCondLst>
                                  <p:childTnLst>
                                    <p:animMotion origin="layout" path="M 3.61111E-6 4.81481E-6 L 0.46059 -0.00047 " pathEditMode="relative" rAng="0" ptsTypes="AA">
                                      <p:cBhvr>
                                        <p:cTn id="14" dur="2000" fill="hold"/>
                                        <p:tgtEl>
                                          <p:spTgt spid="19"/>
                                        </p:tgtEl>
                                        <p:attrNameLst>
                                          <p:attrName>ppt_x</p:attrName>
                                          <p:attrName>ppt_y</p:attrName>
                                        </p:attrNameLst>
                                      </p:cBhvr>
                                      <p:rCtr x="23021" y="-23"/>
                                    </p:animMotion>
                                  </p:childTnLst>
                                </p:cTn>
                              </p:par>
                              <p:par>
                                <p:cTn id="15" presetID="22" presetClass="entr" presetSubtype="8" fill="hold" nodeType="withEffect">
                                  <p:stCondLst>
                                    <p:cond delay="175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500"/>
                            </p:stCondLst>
                            <p:childTnLst>
                              <p:par>
                                <p:cTn id="24" presetID="16" presetClass="entr" presetSubtype="42" fill="hold" grpId="0" nodeType="after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barn(out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par>
                          <p:cTn id="37" fill="hold">
                            <p:stCondLst>
                              <p:cond delay="500"/>
                            </p:stCondLst>
                            <p:childTnLst>
                              <p:par>
                                <p:cTn id="38" presetID="42" presetClass="path" presetSubtype="0" accel="50000" decel="50000" fill="hold" grpId="0" nodeType="afterEffect">
                                  <p:stCondLst>
                                    <p:cond delay="0"/>
                                  </p:stCondLst>
                                  <p:childTnLst>
                                    <p:animMotion origin="layout" path="M -1.38889E-6 -1.48148E-6 L 0.63698 0.00695 " pathEditMode="relative" rAng="0" ptsTypes="AA">
                                      <p:cBhvr>
                                        <p:cTn id="39" dur="2000" fill="hold"/>
                                        <p:tgtEl>
                                          <p:spTgt spid="20"/>
                                        </p:tgtEl>
                                        <p:attrNameLst>
                                          <p:attrName>ppt_x</p:attrName>
                                          <p:attrName>ppt_y</p:attrName>
                                        </p:attrNameLst>
                                      </p:cBhvr>
                                      <p:rCtr x="31840" y="347"/>
                                    </p:animMotion>
                                  </p:childTnLst>
                                </p:cTn>
                              </p:par>
                              <p:par>
                                <p:cTn id="40" presetID="10" presetClass="entr" presetSubtype="0" fill="hold" grpId="0" nodeType="withEffect">
                                  <p:stCondLst>
                                    <p:cond delay="2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22" presetClass="entr" presetSubtype="8" fill="hold" grpId="0" nodeType="withEffect">
                                  <p:stCondLst>
                                    <p:cond delay="150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0.46059 -0.00046 L 0.64965 0.57639 " pathEditMode="relative" rAng="0" ptsTypes="AA">
                                      <p:cBhvr>
                                        <p:cTn id="49" dur="2000" fill="hold"/>
                                        <p:tgtEl>
                                          <p:spTgt spid="19"/>
                                        </p:tgtEl>
                                        <p:attrNameLst>
                                          <p:attrName>ppt_x</p:attrName>
                                          <p:attrName>ppt_y</p:attrName>
                                        </p:attrNameLst>
                                      </p:cBhvr>
                                      <p:rCtr x="9444" y="28843"/>
                                    </p:animMotion>
                                  </p:childTnLst>
                                </p:cTn>
                              </p:par>
                              <p:par>
                                <p:cTn id="50" presetID="10" presetClass="entr" presetSubtype="0" fill="hold" grpId="0" nodeType="withEffect">
                                  <p:stCondLst>
                                    <p:cond delay="25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2" presetClass="entr" presetSubtype="1" fill="hold" grpId="0" nodeType="withEffect">
                                  <p:stCondLst>
                                    <p:cond delay="150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0.63698 0.00695 L 0.64497 0.36945 " pathEditMode="relative" rAng="0" ptsTypes="AA">
                                      <p:cBhvr>
                                        <p:cTn id="59" dur="2000" fill="hold"/>
                                        <p:tgtEl>
                                          <p:spTgt spid="20"/>
                                        </p:tgtEl>
                                        <p:attrNameLst>
                                          <p:attrName>ppt_x</p:attrName>
                                          <p:attrName>ppt_y</p:attrName>
                                        </p:attrNameLst>
                                      </p:cBhvr>
                                      <p:rCtr x="399" y="18125"/>
                                    </p:animMotion>
                                  </p:childTnLst>
                                </p:cTn>
                              </p:par>
                              <p:par>
                                <p:cTn id="60" presetID="10" presetClass="entr" presetSubtype="0" fill="hold" grpId="0" nodeType="withEffect">
                                  <p:stCondLst>
                                    <p:cond delay="25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22" presetClass="entr" presetSubtype="1" fill="hold" grpId="0" nodeType="withEffect">
                                  <p:stCondLst>
                                    <p:cond delay="150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7" grpId="0" animBg="1"/>
      <p:bldP spid="2" grpId="0" animBg="1"/>
      <p:bldP spid="26" grpId="0" animBg="1"/>
      <p:bldP spid="28" grpId="0" animBg="1"/>
      <p:bldP spid="29" grpId="0" animBg="1"/>
      <p:bldP spid="20" grpId="0" animBg="1"/>
      <p:bldP spid="20" grpId="1" animBg="1"/>
      <p:bldP spid="19" grpId="0" animBg="1"/>
      <p:bldP spid="19" grpId="1" animBg="1"/>
      <p:bldP spid="15" grpId="0" animBg="1"/>
      <p:bldP spid="13" grpId="0" animBg="1"/>
      <p:bldP spid="14"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457200" y="260648"/>
            <a:ext cx="8229600" cy="1008112"/>
          </a:xfrm>
        </p:spPr>
        <p:txBody>
          <a:bodyPr>
            <a:noAutofit/>
          </a:bodyPr>
          <a:lstStyle/>
          <a:p>
            <a:r>
              <a:rPr kumimoji="1" lang="en-US" altLang="ja-JP" sz="3600" b="1" dirty="0" smtClean="0">
                <a:latin typeface="Times New Roman" panose="02020603050405020304" pitchFamily="18" charset="0"/>
                <a:cs typeface="Times New Roman" panose="02020603050405020304" pitchFamily="18" charset="0"/>
              </a:rPr>
              <a:t>Application of Art. 177 to fictitious juristic act by Collusion Case (3/3)</a:t>
            </a:r>
            <a:endParaRPr kumimoji="1" lang="ja-JP" altLang="en-US" sz="3600" b="1" dirty="0">
              <a:latin typeface="Times New Roman" panose="02020603050405020304" pitchFamily="18" charset="0"/>
              <a:cs typeface="Times New Roman" panose="02020603050405020304" pitchFamily="18" charset="0"/>
            </a:endParaRPr>
          </a:p>
        </p:txBody>
      </p:sp>
      <p:sp>
        <p:nvSpPr>
          <p:cNvPr id="8" name="フッター プレースホルダー 7"/>
          <p:cNvSpPr>
            <a:spLocks noGrp="1"/>
          </p:cNvSpPr>
          <p:nvPr>
            <p:ph type="ftr" sz="quarter" idx="11"/>
          </p:nvPr>
        </p:nvSpPr>
        <p:spPr/>
        <p:txBody>
          <a:bodyPr/>
          <a:lstStyle/>
          <a:p>
            <a:r>
              <a:rPr kumimoji="1" lang="en-US" altLang="ja-JP" smtClean="0"/>
              <a:t>Lecture on Contract</a:t>
            </a:r>
            <a:endParaRPr kumimoji="1" lang="ja-JP" altLang="en-US" dirty="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157</a:t>
            </a:fld>
            <a:endParaRPr kumimoji="1" lang="ja-JP" altLang="en-US"/>
          </a:p>
        </p:txBody>
      </p:sp>
      <p:sp>
        <p:nvSpPr>
          <p:cNvPr id="18" name="横巻き 17"/>
          <p:cNvSpPr/>
          <p:nvPr/>
        </p:nvSpPr>
        <p:spPr>
          <a:xfrm>
            <a:off x="767260" y="1412776"/>
            <a:ext cx="1512168" cy="728877"/>
          </a:xfrm>
          <a:prstGeom prst="horizontalScroll">
            <a:avLst/>
          </a:prstGeom>
          <a:ln w="38100">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smtClean="0"/>
              <a:t>Registration</a:t>
            </a:r>
            <a:endParaRPr kumimoji="1" lang="ja-JP" altLang="en-US" dirty="0"/>
          </a:p>
        </p:txBody>
      </p:sp>
      <p:sp>
        <p:nvSpPr>
          <p:cNvPr id="21" name="左右矢印 20"/>
          <p:cNvSpPr/>
          <p:nvPr/>
        </p:nvSpPr>
        <p:spPr>
          <a:xfrm>
            <a:off x="2074830" y="2797971"/>
            <a:ext cx="3089143" cy="4870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Fictitious sale contract</a:t>
            </a:r>
            <a:endParaRPr kumimoji="1" lang="ja-JP" altLang="en-US" dirty="0"/>
          </a:p>
        </p:txBody>
      </p:sp>
      <p:sp>
        <p:nvSpPr>
          <p:cNvPr id="22" name="上下矢印 21"/>
          <p:cNvSpPr/>
          <p:nvPr/>
        </p:nvSpPr>
        <p:spPr>
          <a:xfrm>
            <a:off x="5076056" y="3645024"/>
            <a:ext cx="1403234" cy="1728192"/>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en-US" altLang="ja-JP" dirty="0" smtClean="0"/>
              <a:t>Sale </a:t>
            </a:r>
            <a:r>
              <a:rPr kumimoji="1" lang="en-US" altLang="ja-JP" dirty="0" err="1" smtClean="0"/>
              <a:t>cont</a:t>
            </a:r>
            <a:r>
              <a:rPr kumimoji="1" lang="en-US" altLang="ja-JP" dirty="0" smtClean="0"/>
              <a:t>-</a:t>
            </a:r>
            <a:br>
              <a:rPr kumimoji="1" lang="en-US" altLang="ja-JP" dirty="0" smtClean="0"/>
            </a:br>
            <a:r>
              <a:rPr kumimoji="1" lang="en-US" altLang="ja-JP" dirty="0" err="1" smtClean="0"/>
              <a:t>ract</a:t>
            </a:r>
            <a:endParaRPr kumimoji="1" lang="ja-JP" altLang="en-US" dirty="0"/>
          </a:p>
        </p:txBody>
      </p:sp>
      <p:sp>
        <p:nvSpPr>
          <p:cNvPr id="24" name="円弧 23"/>
          <p:cNvSpPr/>
          <p:nvPr/>
        </p:nvSpPr>
        <p:spPr>
          <a:xfrm flipV="1">
            <a:off x="2201390" y="2276872"/>
            <a:ext cx="4403795" cy="792088"/>
          </a:xfrm>
          <a:prstGeom prst="arc">
            <a:avLst>
              <a:gd name="adj1" fmla="val 203220"/>
              <a:gd name="adj2" fmla="val 10564353"/>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左矢印 1"/>
          <p:cNvSpPr/>
          <p:nvPr/>
        </p:nvSpPr>
        <p:spPr>
          <a:xfrm rot="1952123">
            <a:off x="1850744" y="4204524"/>
            <a:ext cx="3485187" cy="114273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dirty="0" smtClean="0"/>
              <a:t>Denial of  the transfer of real right (Art. 94 paragraph2)</a:t>
            </a:r>
            <a:endParaRPr kumimoji="1" lang="ja-JP" altLang="en-US" dirty="0"/>
          </a:p>
        </p:txBody>
      </p:sp>
      <p:cxnSp>
        <p:nvCxnSpPr>
          <p:cNvPr id="4" name="直線矢印コネクタ 3"/>
          <p:cNvCxnSpPr>
            <a:endCxn id="26" idx="1"/>
          </p:cNvCxnSpPr>
          <p:nvPr/>
        </p:nvCxnSpPr>
        <p:spPr>
          <a:xfrm flipV="1">
            <a:off x="2279428" y="1696410"/>
            <a:ext cx="2730274" cy="22984"/>
          </a:xfrm>
          <a:prstGeom prst="straightConnector1">
            <a:avLst/>
          </a:prstGeom>
          <a:ln w="38100">
            <a:solidFill>
              <a:schemeClr val="accent4"/>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6" name="横巻き 25"/>
          <p:cNvSpPr/>
          <p:nvPr/>
        </p:nvSpPr>
        <p:spPr>
          <a:xfrm>
            <a:off x="5009702" y="1331971"/>
            <a:ext cx="1512168" cy="728877"/>
          </a:xfrm>
          <a:prstGeom prst="horizontalScroll">
            <a:avLst/>
          </a:prstGeom>
          <a:ln w="38100">
            <a:prstDash val="sysDot"/>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smtClean="0"/>
              <a:t>Registration</a:t>
            </a:r>
            <a:endParaRPr kumimoji="1" lang="ja-JP" altLang="en-US" dirty="0"/>
          </a:p>
        </p:txBody>
      </p:sp>
      <p:sp>
        <p:nvSpPr>
          <p:cNvPr id="28" name="星 7 27"/>
          <p:cNvSpPr/>
          <p:nvPr/>
        </p:nvSpPr>
        <p:spPr>
          <a:xfrm>
            <a:off x="575649" y="2082552"/>
            <a:ext cx="1857019" cy="770384"/>
          </a:xfrm>
          <a:prstGeom prst="star7">
            <a:avLst/>
          </a:prstGeom>
          <a:ln w="38100">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Property right</a:t>
            </a:r>
            <a:endParaRPr kumimoji="1" lang="ja-JP" altLang="en-US" dirty="0"/>
          </a:p>
        </p:txBody>
      </p:sp>
      <p:sp>
        <p:nvSpPr>
          <p:cNvPr id="29" name="星 7 28"/>
          <p:cNvSpPr/>
          <p:nvPr/>
        </p:nvSpPr>
        <p:spPr>
          <a:xfrm>
            <a:off x="6465051" y="2060848"/>
            <a:ext cx="1857019" cy="770384"/>
          </a:xfrm>
          <a:prstGeom prst="star7">
            <a:avLst/>
          </a:prstGeom>
          <a:ln w="38100">
            <a:prstDash val="sysDot"/>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Property right</a:t>
            </a:r>
            <a:endParaRPr kumimoji="1" lang="ja-JP" altLang="en-US" dirty="0"/>
          </a:p>
        </p:txBody>
      </p:sp>
      <p:sp>
        <p:nvSpPr>
          <p:cNvPr id="20" name="星 7 19"/>
          <p:cNvSpPr/>
          <p:nvPr/>
        </p:nvSpPr>
        <p:spPr>
          <a:xfrm>
            <a:off x="467544" y="2056879"/>
            <a:ext cx="2042721" cy="847422"/>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smtClean="0"/>
              <a:t>Property right</a:t>
            </a:r>
            <a:endParaRPr kumimoji="1" lang="ja-JP" altLang="en-US" dirty="0"/>
          </a:p>
        </p:txBody>
      </p:sp>
      <p:sp>
        <p:nvSpPr>
          <p:cNvPr id="19" name="横巻き 18"/>
          <p:cNvSpPr/>
          <p:nvPr/>
        </p:nvSpPr>
        <p:spPr>
          <a:xfrm>
            <a:off x="685622" y="1389244"/>
            <a:ext cx="1663385" cy="801765"/>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Registration</a:t>
            </a:r>
            <a:endParaRPr kumimoji="1" lang="ja-JP" altLang="en-US" dirty="0"/>
          </a:p>
        </p:txBody>
      </p:sp>
      <p:sp>
        <p:nvSpPr>
          <p:cNvPr id="15" name="右矢印 14"/>
          <p:cNvSpPr/>
          <p:nvPr/>
        </p:nvSpPr>
        <p:spPr>
          <a:xfrm>
            <a:off x="2079951" y="3212976"/>
            <a:ext cx="3020222" cy="484632"/>
          </a:xfrm>
          <a:prstGeom prst="rightArrow">
            <a:avLst/>
          </a:prstGeom>
          <a:ln w="3810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t>Claim to return registration</a:t>
            </a:r>
            <a:endParaRPr kumimoji="1" lang="ja-JP" altLang="en-US" dirty="0"/>
          </a:p>
        </p:txBody>
      </p:sp>
      <p:sp>
        <p:nvSpPr>
          <p:cNvPr id="12" name="円/楕円 11"/>
          <p:cNvSpPr/>
          <p:nvPr/>
        </p:nvSpPr>
        <p:spPr>
          <a:xfrm>
            <a:off x="761230" y="2924944"/>
            <a:ext cx="1440160" cy="7200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Husband</a:t>
            </a:r>
            <a:br>
              <a:rPr kumimoji="1" lang="en-US" altLang="ja-JP" dirty="0" smtClean="0"/>
            </a:br>
            <a:r>
              <a:rPr kumimoji="1" lang="en-US" altLang="ja-JP" dirty="0" smtClean="0"/>
              <a:t>X</a:t>
            </a:r>
            <a:endParaRPr kumimoji="1" lang="ja-JP" altLang="en-US" dirty="0"/>
          </a:p>
        </p:txBody>
      </p:sp>
      <p:sp>
        <p:nvSpPr>
          <p:cNvPr id="13" name="円/楕円 12"/>
          <p:cNvSpPr/>
          <p:nvPr/>
        </p:nvSpPr>
        <p:spPr>
          <a:xfrm>
            <a:off x="5009702" y="2924944"/>
            <a:ext cx="1584176" cy="7200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smtClean="0"/>
              <a:t>Wife</a:t>
            </a:r>
            <a:br>
              <a:rPr kumimoji="1" lang="en-US" altLang="ja-JP" dirty="0" smtClean="0"/>
            </a:br>
            <a:r>
              <a:rPr kumimoji="1" lang="en-US" altLang="ja-JP" dirty="0" smtClean="0"/>
              <a:t>A</a:t>
            </a:r>
            <a:endParaRPr kumimoji="1" lang="ja-JP" altLang="en-US" dirty="0"/>
          </a:p>
        </p:txBody>
      </p:sp>
      <p:sp>
        <p:nvSpPr>
          <p:cNvPr id="14" name="円/楕円 13"/>
          <p:cNvSpPr/>
          <p:nvPr/>
        </p:nvSpPr>
        <p:spPr>
          <a:xfrm>
            <a:off x="5009702" y="5364419"/>
            <a:ext cx="1584176" cy="72887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dirty="0" smtClean="0"/>
              <a:t>Bona fide </a:t>
            </a:r>
            <a:r>
              <a:rPr kumimoji="1" lang="en-US" altLang="ja-JP" dirty="0" smtClean="0"/>
              <a:t>Buyer Y</a:t>
            </a:r>
            <a:endParaRPr kumimoji="1" lang="ja-JP" altLang="en-US" dirty="0"/>
          </a:p>
        </p:txBody>
      </p:sp>
      <p:sp>
        <p:nvSpPr>
          <p:cNvPr id="23" name="円弧 22"/>
          <p:cNvSpPr/>
          <p:nvPr/>
        </p:nvSpPr>
        <p:spPr>
          <a:xfrm flipH="1">
            <a:off x="2314589" y="2060848"/>
            <a:ext cx="4403795" cy="737123"/>
          </a:xfrm>
          <a:prstGeom prst="arc">
            <a:avLst>
              <a:gd name="adj1" fmla="val 203220"/>
              <a:gd name="adj2" fmla="val 10564353"/>
            </a:avLst>
          </a:prstGeom>
          <a:ln w="50800">
            <a:solidFill>
              <a:schemeClr val="accent2"/>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 name="直線矢印コネクタ 4"/>
          <p:cNvCxnSpPr/>
          <p:nvPr/>
        </p:nvCxnSpPr>
        <p:spPr>
          <a:xfrm flipH="1">
            <a:off x="2349007" y="1916832"/>
            <a:ext cx="2660695" cy="0"/>
          </a:xfrm>
          <a:prstGeom prst="straightConnector1">
            <a:avLst/>
          </a:prstGeom>
          <a:ln w="38100">
            <a:solidFill>
              <a:schemeClr val="accent4"/>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556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750"/>
                            </p:stCondLst>
                            <p:childTnLst>
                              <p:par>
                                <p:cTn id="9" presetID="16" presetClass="entr" presetSubtype="37" fill="hold" grpId="0" nodeType="after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barn(outVertical)">
                                      <p:cBhvr>
                                        <p:cTn id="11" dur="500"/>
                                        <p:tgtEl>
                                          <p:spTgt spid="21"/>
                                        </p:tgtEl>
                                      </p:cBhvr>
                                    </p:animEffect>
                                  </p:childTnLst>
                                </p:cTn>
                              </p:par>
                            </p:childTnLst>
                          </p:cTn>
                        </p:par>
                        <p:par>
                          <p:cTn id="12" fill="hold">
                            <p:stCondLst>
                              <p:cond delay="1500"/>
                            </p:stCondLst>
                            <p:childTnLst>
                              <p:par>
                                <p:cTn id="13" presetID="42" presetClass="path" presetSubtype="0" accel="50000" decel="50000" fill="hold" grpId="0" nodeType="afterEffect">
                                  <p:stCondLst>
                                    <p:cond delay="250"/>
                                  </p:stCondLst>
                                  <p:childTnLst>
                                    <p:animMotion origin="layout" path="M 3.61111E-6 4.81481E-6 L 0.46059 -0.00047 " pathEditMode="relative" rAng="0" ptsTypes="AA">
                                      <p:cBhvr>
                                        <p:cTn id="14" dur="2000" fill="hold"/>
                                        <p:tgtEl>
                                          <p:spTgt spid="19"/>
                                        </p:tgtEl>
                                        <p:attrNameLst>
                                          <p:attrName>ppt_x</p:attrName>
                                          <p:attrName>ppt_y</p:attrName>
                                        </p:attrNameLst>
                                      </p:cBhvr>
                                      <p:rCtr x="23021" y="-23"/>
                                    </p:animMotion>
                                  </p:childTnLst>
                                </p:cTn>
                              </p:par>
                              <p:par>
                                <p:cTn id="15" presetID="22" presetClass="entr" presetSubtype="8" fill="hold" nodeType="withEffect">
                                  <p:stCondLst>
                                    <p:cond delay="175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500"/>
                            </p:stCondLst>
                            <p:childTnLst>
                              <p:par>
                                <p:cTn id="24" presetID="16" presetClass="entr" presetSubtype="42" fill="hold" grpId="0" nodeType="after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barn(out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par>
                          <p:cTn id="37" fill="hold">
                            <p:stCondLst>
                              <p:cond delay="500"/>
                            </p:stCondLst>
                            <p:childTnLst>
                              <p:par>
                                <p:cTn id="38" presetID="42" presetClass="path" presetSubtype="0" accel="50000" decel="50000" fill="hold" grpId="0" nodeType="afterEffect">
                                  <p:stCondLst>
                                    <p:cond delay="0"/>
                                  </p:stCondLst>
                                  <p:childTnLst>
                                    <p:animMotion origin="layout" path="M -1.38889E-6 -1.48148E-6 L 0.63698 0.00695 " pathEditMode="relative" rAng="0" ptsTypes="AA">
                                      <p:cBhvr>
                                        <p:cTn id="39" dur="2000" fill="hold"/>
                                        <p:tgtEl>
                                          <p:spTgt spid="20"/>
                                        </p:tgtEl>
                                        <p:attrNameLst>
                                          <p:attrName>ppt_x</p:attrName>
                                          <p:attrName>ppt_y</p:attrName>
                                        </p:attrNameLst>
                                      </p:cBhvr>
                                      <p:rCtr x="31840" y="347"/>
                                    </p:animMotion>
                                  </p:childTnLst>
                                </p:cTn>
                              </p:par>
                              <p:par>
                                <p:cTn id="40" presetID="10" presetClass="entr" presetSubtype="0" fill="hold" grpId="0" nodeType="withEffect">
                                  <p:stCondLst>
                                    <p:cond delay="2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22" presetClass="entr" presetSubtype="8" fill="hold" grpId="0" nodeType="withEffect">
                                  <p:stCondLst>
                                    <p:cond delay="150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0.46372 -0.00046 L -0.00139 -0.00116 " pathEditMode="relative" rAng="0" ptsTypes="AA">
                                      <p:cBhvr>
                                        <p:cTn id="49" dur="2000" fill="hold"/>
                                        <p:tgtEl>
                                          <p:spTgt spid="19"/>
                                        </p:tgtEl>
                                        <p:attrNameLst>
                                          <p:attrName>ppt_x</p:attrName>
                                          <p:attrName>ppt_y</p:attrName>
                                        </p:attrNameLst>
                                      </p:cBhvr>
                                      <p:rCtr x="-23264" y="-46"/>
                                    </p:animMotion>
                                  </p:childTnLst>
                                </p:cTn>
                              </p:par>
                              <p:par>
                                <p:cTn id="50" presetID="10" presetClass="entr" presetSubtype="0" fill="hold" grpId="0" nodeType="withEffect">
                                  <p:stCondLst>
                                    <p:cond delay="25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2" presetClass="entr" presetSubtype="2" fill="hold" nodeType="withEffect">
                                  <p:stCondLst>
                                    <p:cond delay="1500"/>
                                  </p:stCondLst>
                                  <p:childTnLst>
                                    <p:set>
                                      <p:cBhvr>
                                        <p:cTn id="54" dur="1" fill="hold">
                                          <p:stCondLst>
                                            <p:cond delay="0"/>
                                          </p:stCondLst>
                                        </p:cTn>
                                        <p:tgtEl>
                                          <p:spTgt spid="5"/>
                                        </p:tgtEl>
                                        <p:attrNameLst>
                                          <p:attrName>style.visibility</p:attrName>
                                        </p:attrNameLst>
                                      </p:cBhvr>
                                      <p:to>
                                        <p:strVal val="visible"/>
                                      </p:to>
                                    </p:set>
                                    <p:animEffect transition="in" filter="wipe(right)">
                                      <p:cBhvr>
                                        <p:cTn id="55" dur="500"/>
                                        <p:tgtEl>
                                          <p:spTgt spid="5"/>
                                        </p:tgtEl>
                                      </p:cBhvr>
                                    </p:animEffect>
                                  </p:childTnLst>
                                </p:cTn>
                              </p:par>
                            </p:childTnLst>
                          </p:cTn>
                        </p:par>
                        <p:par>
                          <p:cTn id="56" fill="hold">
                            <p:stCondLst>
                              <p:cond delay="2000"/>
                            </p:stCondLst>
                            <p:childTnLst>
                              <p:par>
                                <p:cTn id="57" presetID="42" presetClass="path" presetSubtype="0" accel="50000" decel="50000" fill="hold" grpId="1" nodeType="afterEffect">
                                  <p:stCondLst>
                                    <p:cond delay="250"/>
                                  </p:stCondLst>
                                  <p:childTnLst>
                                    <p:animMotion origin="layout" path="M 0.63698 0.00695 L -0.00139 0.00186 " pathEditMode="relative" rAng="0" ptsTypes="AA">
                                      <p:cBhvr>
                                        <p:cTn id="58" dur="2000" fill="hold"/>
                                        <p:tgtEl>
                                          <p:spTgt spid="20"/>
                                        </p:tgtEl>
                                        <p:attrNameLst>
                                          <p:attrName>ppt_x</p:attrName>
                                          <p:attrName>ppt_y</p:attrName>
                                        </p:attrNameLst>
                                      </p:cBhvr>
                                      <p:rCtr x="-31927" y="-255"/>
                                    </p:animMotion>
                                  </p:childTnLst>
                                </p:cTn>
                              </p:par>
                              <p:par>
                                <p:cTn id="59" presetID="10" presetClass="entr" presetSubtype="0" fill="hold" grpId="0" nodeType="withEffect">
                                  <p:stCondLst>
                                    <p:cond delay="50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22" presetClass="entr" presetSubtype="2" fill="hold" grpId="0" nodeType="withEffect">
                                  <p:stCondLst>
                                    <p:cond delay="1750"/>
                                  </p:stCondLst>
                                  <p:childTnLst>
                                    <p:set>
                                      <p:cBhvr>
                                        <p:cTn id="63" dur="1" fill="hold">
                                          <p:stCondLst>
                                            <p:cond delay="0"/>
                                          </p:stCondLst>
                                        </p:cTn>
                                        <p:tgtEl>
                                          <p:spTgt spid="23"/>
                                        </p:tgtEl>
                                        <p:attrNameLst>
                                          <p:attrName>style.visibility</p:attrName>
                                        </p:attrNameLst>
                                      </p:cBhvr>
                                      <p:to>
                                        <p:strVal val="visible"/>
                                      </p:to>
                                    </p:set>
                                    <p:animEffect transition="in" filter="wipe(right)">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 grpId="0" animBg="1"/>
      <p:bldP spid="26" grpId="0" animBg="1"/>
      <p:bldP spid="28" grpId="0" animBg="1"/>
      <p:bldP spid="29" grpId="0" animBg="1"/>
      <p:bldP spid="20" grpId="0" animBg="1"/>
      <p:bldP spid="20" grpId="1" animBg="1"/>
      <p:bldP spid="19" grpId="0" animBg="1"/>
      <p:bldP spid="19" grpId="1" animBg="1"/>
      <p:bldP spid="15" grpId="0" animBg="1"/>
      <p:bldP spid="13" grpId="0" animBg="1"/>
      <p:bldP spid="14" grpId="0" animBg="1"/>
      <p:bldP spid="2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kumimoji="1" lang="en-US" altLang="ja-JP" dirty="0" smtClean="0"/>
              <a:t>External effect of contract</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smtClean="0"/>
              <a:t>Lecture on Contract</a:t>
            </a:r>
            <a:endParaRPr lang="en-US" altLang="ja-JP"/>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158</a:t>
            </a:fld>
            <a:endParaRPr lang="en-US" altLang="ja-JP"/>
          </a:p>
        </p:txBody>
      </p:sp>
    </p:spTree>
    <p:extLst>
      <p:ext uri="{BB962C8B-B14F-4D97-AF65-F5344CB8AC3E}">
        <p14:creationId xmlns:p14="http://schemas.microsoft.com/office/powerpoint/2010/main" val="326704002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kumimoji="1" lang="en-US" altLang="ja-JP" dirty="0" smtClean="0"/>
              <a:t>Action Oblique and Attachment</a:t>
            </a:r>
            <a:br>
              <a:rPr kumimoji="1" lang="en-US" altLang="ja-JP" dirty="0" smtClean="0"/>
            </a:br>
            <a:r>
              <a:rPr lang="en-US" altLang="ja-JP" sz="3600" dirty="0" smtClean="0"/>
              <a:t>Dividend is equal among </a:t>
            </a:r>
            <a:r>
              <a:rPr lang="en-US" altLang="ja-JP" sz="3600" dirty="0" err="1" smtClean="0"/>
              <a:t>obligees</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159</a:t>
            </a:fld>
            <a:endParaRPr lang="en-US" altLang="ja-JP"/>
          </a:p>
        </p:txBody>
      </p:sp>
      <p:sp>
        <p:nvSpPr>
          <p:cNvPr id="7" name="右矢印 6"/>
          <p:cNvSpPr/>
          <p:nvPr/>
        </p:nvSpPr>
        <p:spPr>
          <a:xfrm>
            <a:off x="2267744" y="1983779"/>
            <a:ext cx="1322327" cy="78050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 </a:t>
            </a:r>
            <a:r>
              <a:rPr kumimoji="1" lang="en-US" altLang="ja-JP" dirty="0" smtClean="0">
                <a:solidFill>
                  <a:schemeClr val="tx1"/>
                </a:solidFill>
                <a:latin typeface="Century Gothic" panose="020B0502020202020204" pitchFamily="34" charset="0"/>
              </a:rPr>
              <a:t>Credit</a:t>
            </a:r>
            <a:r>
              <a:rPr kumimoji="1" lang="en-US" altLang="ja-JP" dirty="0" smtClean="0">
                <a:solidFill>
                  <a:schemeClr val="tx1"/>
                </a:solidFill>
              </a:rPr>
              <a:t> </a:t>
            </a:r>
            <a:r>
              <a:rPr lang="en-US" altLang="ja-JP" b="1" dirty="0" smtClean="0">
                <a:solidFill>
                  <a:schemeClr val="tx1"/>
                </a:solidFill>
                <a:latin typeface="Times New Roman" panose="02020603050405020304" pitchFamily="18" charset="0"/>
                <a:cs typeface="Times New Roman" panose="02020603050405020304" pitchFamily="18" charset="0"/>
              </a:rPr>
              <a:t>α</a:t>
            </a:r>
            <a:endParaRPr kumimoji="1" lang="ja-JP" altLang="en-US" dirty="0">
              <a:solidFill>
                <a:schemeClr val="tx1"/>
              </a:solidFill>
            </a:endParaRPr>
          </a:p>
        </p:txBody>
      </p:sp>
      <p:sp>
        <p:nvSpPr>
          <p:cNvPr id="8" name="左矢印 7"/>
          <p:cNvSpPr/>
          <p:nvPr/>
        </p:nvSpPr>
        <p:spPr>
          <a:xfrm>
            <a:off x="5560812" y="2019257"/>
            <a:ext cx="1387452" cy="709551"/>
          </a:xfrm>
          <a:prstGeom prst="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Century Gothic" panose="020B0502020202020204" pitchFamily="34" charset="0"/>
                <a:cs typeface="Times New Roman" panose="02020603050405020304" pitchFamily="18" charset="0"/>
              </a:rPr>
              <a:t>Credit</a:t>
            </a:r>
            <a:r>
              <a:rPr kumimoji="1" lang="en-US" altLang="ja-JP" b="1" dirty="0" smtClean="0">
                <a:solidFill>
                  <a:schemeClr val="tx1"/>
                </a:solidFill>
                <a:latin typeface="Times New Roman" panose="02020603050405020304" pitchFamily="18" charset="0"/>
                <a:cs typeface="Times New Roman" panose="02020603050405020304" pitchFamily="18" charset="0"/>
              </a:rPr>
              <a:t> γ</a:t>
            </a:r>
            <a:endParaRPr kumimoji="1" lang="ja-JP" altLang="en-US" dirty="0">
              <a:solidFill>
                <a:schemeClr val="tx1"/>
              </a:solidFill>
            </a:endParaRPr>
          </a:p>
        </p:txBody>
      </p:sp>
      <p:sp>
        <p:nvSpPr>
          <p:cNvPr id="9" name="下矢印 8"/>
          <p:cNvSpPr/>
          <p:nvPr/>
        </p:nvSpPr>
        <p:spPr>
          <a:xfrm>
            <a:off x="3647700" y="2831232"/>
            <a:ext cx="1840392" cy="1965920"/>
          </a:xfrm>
          <a:prstGeom prst="down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latin typeface="Century Gothic" panose="020B0502020202020204" pitchFamily="34" charset="0"/>
                <a:cs typeface="Times New Roman" panose="02020603050405020304" pitchFamily="18" charset="0"/>
              </a:rPr>
              <a:t>Credit</a:t>
            </a:r>
            <a:r>
              <a:rPr lang="en-US" altLang="ja-JP" b="1" dirty="0" smtClean="0">
                <a:solidFill>
                  <a:schemeClr val="tx1"/>
                </a:solidFill>
                <a:latin typeface="Times New Roman" panose="02020603050405020304" pitchFamily="18" charset="0"/>
                <a:cs typeface="Times New Roman" panose="02020603050405020304" pitchFamily="18" charset="0"/>
              </a:rPr>
              <a:t> </a:t>
            </a:r>
            <a:r>
              <a:rPr kumimoji="1" lang="en-US" altLang="ja-JP" b="1" dirty="0" smtClean="0">
                <a:solidFill>
                  <a:schemeClr val="tx1"/>
                </a:solidFill>
                <a:latin typeface="Times New Roman" panose="02020603050405020304" pitchFamily="18" charset="0"/>
                <a:cs typeface="Times New Roman" panose="02020603050405020304" pitchFamily="18" charset="0"/>
              </a:rPr>
              <a:t> β</a:t>
            </a:r>
            <a:endParaRPr kumimoji="1" lang="ja-JP" altLang="en-US" dirty="0">
              <a:solidFill>
                <a:schemeClr val="tx1"/>
              </a:solidFill>
            </a:endParaRPr>
          </a:p>
        </p:txBody>
      </p:sp>
      <p:sp>
        <p:nvSpPr>
          <p:cNvPr id="10" name="左矢印 9"/>
          <p:cNvSpPr/>
          <p:nvPr/>
        </p:nvSpPr>
        <p:spPr>
          <a:xfrm rot="19943934">
            <a:off x="4924295" y="2729986"/>
            <a:ext cx="2383075" cy="780506"/>
          </a:xfrm>
          <a:prstGeom prst="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Century Gothic" panose="020B0502020202020204" pitchFamily="34" charset="0"/>
              </a:rPr>
              <a:t>Execution</a:t>
            </a:r>
            <a:endParaRPr kumimoji="1" lang="ja-JP" altLang="en-US" dirty="0">
              <a:solidFill>
                <a:schemeClr val="tx1"/>
              </a:solidFill>
              <a:latin typeface="Century Gothic" panose="020B0502020202020204" pitchFamily="34" charset="0"/>
            </a:endParaRPr>
          </a:p>
        </p:txBody>
      </p:sp>
      <p:sp>
        <p:nvSpPr>
          <p:cNvPr id="11" name="右矢印 10"/>
          <p:cNvSpPr/>
          <p:nvPr/>
        </p:nvSpPr>
        <p:spPr>
          <a:xfrm rot="2639643">
            <a:off x="1182991" y="3392672"/>
            <a:ext cx="3185317"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latin typeface="Century Gothic" panose="020B0502020202020204" pitchFamily="34" charset="0"/>
              </a:rPr>
              <a:t>Action oblique</a:t>
            </a:r>
            <a:endParaRPr kumimoji="1" lang="ja-JP" altLang="en-US" b="1" dirty="0">
              <a:solidFill>
                <a:schemeClr val="tx1"/>
              </a:solidFill>
              <a:latin typeface="Century Gothic" panose="020B0502020202020204" pitchFamily="34" charset="0"/>
            </a:endParaRPr>
          </a:p>
        </p:txBody>
      </p:sp>
      <p:sp>
        <p:nvSpPr>
          <p:cNvPr id="12" name="円/楕円 11"/>
          <p:cNvSpPr/>
          <p:nvPr/>
        </p:nvSpPr>
        <p:spPr>
          <a:xfrm>
            <a:off x="395536" y="1916832"/>
            <a:ext cx="1963855" cy="9144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b="1" dirty="0" err="1" smtClean="0">
                <a:solidFill>
                  <a:schemeClr val="bg1"/>
                </a:solidFill>
              </a:rPr>
              <a:t>Obligee</a:t>
            </a:r>
            <a:r>
              <a:rPr kumimoji="1" lang="en-US" altLang="ja-JP" b="1" dirty="0" smtClean="0">
                <a:solidFill>
                  <a:schemeClr val="bg1"/>
                </a:solidFill>
              </a:rPr>
              <a:t> A</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3" name="円/楕円 12"/>
          <p:cNvSpPr/>
          <p:nvPr/>
        </p:nvSpPr>
        <p:spPr>
          <a:xfrm>
            <a:off x="3590072" y="4797152"/>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b="1" dirty="0" smtClean="0">
                <a:solidFill>
                  <a:schemeClr val="bg1"/>
                </a:solidFill>
              </a:rPr>
              <a:t>Obligor’s obligor C</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4" name="円/楕円 13"/>
          <p:cNvSpPr/>
          <p:nvPr/>
        </p:nvSpPr>
        <p:spPr>
          <a:xfrm>
            <a:off x="6856617" y="1916832"/>
            <a:ext cx="1963855" cy="9144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b="1" dirty="0" err="1" smtClean="0">
                <a:solidFill>
                  <a:schemeClr val="bg1"/>
                </a:solidFill>
              </a:rPr>
              <a:t>Obligee</a:t>
            </a:r>
            <a:r>
              <a:rPr lang="en-US" altLang="ja-JP" b="1" dirty="0" smtClean="0">
                <a:solidFill>
                  <a:schemeClr val="bg1"/>
                </a:solidFill>
              </a:rPr>
              <a:t> D</a:t>
            </a:r>
            <a:endParaRPr kumimoji="1" lang="en-US" altLang="ja-JP" b="1" dirty="0" smtClean="0">
              <a:solidFill>
                <a:schemeClr val="bg1"/>
              </a:solidFill>
              <a:latin typeface="Times New Roman" panose="02020603050405020304" pitchFamily="18" charset="0"/>
              <a:cs typeface="Times New Roman" panose="02020603050405020304" pitchFamily="18" charset="0"/>
            </a:endParaRPr>
          </a:p>
        </p:txBody>
      </p:sp>
      <p:sp>
        <p:nvSpPr>
          <p:cNvPr id="15" name="円/楕円 14"/>
          <p:cNvSpPr/>
          <p:nvPr/>
        </p:nvSpPr>
        <p:spPr>
          <a:xfrm>
            <a:off x="3596958" y="1916832"/>
            <a:ext cx="1963855" cy="914400"/>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b="1" dirty="0" smtClean="0">
                <a:solidFill>
                  <a:schemeClr val="bg1"/>
                </a:solidFill>
              </a:rPr>
              <a:t>Obligor B</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467543" y="4460919"/>
            <a:ext cx="3240361" cy="1200329"/>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dirty="0" smtClean="0"/>
              <a:t>Non-performance of “B”</a:t>
            </a:r>
            <a:endParaRPr kumimoji="1" lang="en-US" altLang="ja-JP" dirty="0" smtClean="0"/>
          </a:p>
          <a:p>
            <a:pPr marL="285750" indent="-285750">
              <a:buClr>
                <a:schemeClr val="tx2"/>
              </a:buClr>
              <a:buFont typeface="Wingdings" panose="05000000000000000000" pitchFamily="2" charset="2"/>
              <a:buChar char="n"/>
            </a:pPr>
            <a:r>
              <a:rPr kumimoji="1" lang="en-US" altLang="ja-JP" dirty="0" smtClean="0"/>
              <a:t>Name of “A”</a:t>
            </a:r>
          </a:p>
          <a:p>
            <a:pPr marL="285750" indent="-285750">
              <a:buClr>
                <a:schemeClr val="tx2"/>
              </a:buClr>
              <a:buFont typeface="Wingdings" panose="05000000000000000000" pitchFamily="2" charset="2"/>
              <a:buChar char="n"/>
            </a:pPr>
            <a:r>
              <a:rPr lang="en-US" altLang="ja-JP" dirty="0" smtClean="0"/>
              <a:t>Subrogate of “B”</a:t>
            </a:r>
          </a:p>
          <a:p>
            <a:pPr marL="285750" indent="-285750">
              <a:buClr>
                <a:schemeClr val="tx2"/>
              </a:buClr>
              <a:buFont typeface="Wingdings" panose="05000000000000000000" pitchFamily="2" charset="2"/>
              <a:buChar char="n"/>
            </a:pPr>
            <a:r>
              <a:rPr kumimoji="1" lang="en-US" altLang="ja-JP" dirty="0" smtClean="0"/>
              <a:t>“A” exercises credit β</a:t>
            </a:r>
          </a:p>
        </p:txBody>
      </p:sp>
      <p:sp>
        <p:nvSpPr>
          <p:cNvPr id="17" name="テキスト ボックス 16"/>
          <p:cNvSpPr txBox="1"/>
          <p:nvPr/>
        </p:nvSpPr>
        <p:spPr>
          <a:xfrm>
            <a:off x="5591642" y="4460919"/>
            <a:ext cx="3156822" cy="1200329"/>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dirty="0" smtClean="0"/>
              <a:t>Non-performance of “B”</a:t>
            </a:r>
            <a:endParaRPr lang="ja-JP" altLang="en-US" dirty="0"/>
          </a:p>
          <a:p>
            <a:pPr marL="285750" indent="-285750">
              <a:buClr>
                <a:schemeClr val="tx2"/>
              </a:buClr>
              <a:buFont typeface="Wingdings" panose="05000000000000000000" pitchFamily="2" charset="2"/>
              <a:buChar char="n"/>
            </a:pPr>
            <a:r>
              <a:rPr kumimoji="1" lang="en-US" altLang="ja-JP" dirty="0" smtClean="0"/>
              <a:t>Name of “D”</a:t>
            </a:r>
          </a:p>
          <a:p>
            <a:pPr marL="285750" indent="-285750">
              <a:buClr>
                <a:schemeClr val="tx2"/>
              </a:buClr>
              <a:buFont typeface="Wingdings" panose="05000000000000000000" pitchFamily="2" charset="2"/>
              <a:buChar char="n"/>
            </a:pPr>
            <a:r>
              <a:rPr kumimoji="1" lang="en-US" altLang="ja-JP" dirty="0" smtClean="0"/>
              <a:t>For sake of “D”</a:t>
            </a:r>
          </a:p>
          <a:p>
            <a:pPr marL="285750" indent="-285750">
              <a:buClr>
                <a:schemeClr val="tx2"/>
              </a:buClr>
              <a:buFont typeface="Wingdings" panose="05000000000000000000" pitchFamily="2" charset="2"/>
              <a:buChar char="n"/>
            </a:pPr>
            <a:r>
              <a:rPr kumimoji="1" lang="en-US" altLang="ja-JP" dirty="0" smtClean="0"/>
              <a:t>“D” exercises credit β</a:t>
            </a:r>
          </a:p>
        </p:txBody>
      </p:sp>
    </p:spTree>
    <p:extLst>
      <p:ext uri="{BB962C8B-B14F-4D97-AF65-F5344CB8AC3E}">
        <p14:creationId xmlns:p14="http://schemas.microsoft.com/office/powerpoint/2010/main" val="94449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p:stCondLst>
                              <p:cond delay="500"/>
                            </p:stCondLst>
                            <p:childTnLst>
                              <p:par>
                                <p:cTn id="38" presetID="22" presetClass="entr" presetSubtype="1" fill="hold" grpId="0" nodeType="afterEffect">
                                  <p:stCondLst>
                                    <p:cond delay="25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ipe(up)">
                                      <p:cBhvr>
                                        <p:cTn id="40" dur="500"/>
                                        <p:tgtEl>
                                          <p:spTgt spid="16">
                                            <p:txEl>
                                              <p:pRg st="0" end="0"/>
                                            </p:txEl>
                                          </p:spTgt>
                                        </p:tgtEl>
                                      </p:cBhvr>
                                    </p:animEffect>
                                  </p:childTnLst>
                                </p:cTn>
                              </p:par>
                            </p:childTnLst>
                          </p:cTn>
                        </p:par>
                        <p:par>
                          <p:cTn id="41" fill="hold">
                            <p:stCondLst>
                              <p:cond delay="1250"/>
                            </p:stCondLst>
                            <p:childTnLst>
                              <p:par>
                                <p:cTn id="42" presetID="22" presetClass="entr" presetSubtype="1" fill="hold" grpId="0" nodeType="afterEffect">
                                  <p:stCondLst>
                                    <p:cond delay="250"/>
                                  </p:stCondLst>
                                  <p:childTnLst>
                                    <p:set>
                                      <p:cBhvr>
                                        <p:cTn id="43" dur="1" fill="hold">
                                          <p:stCondLst>
                                            <p:cond delay="0"/>
                                          </p:stCondLst>
                                        </p:cTn>
                                        <p:tgtEl>
                                          <p:spTgt spid="16">
                                            <p:txEl>
                                              <p:pRg st="1" end="1"/>
                                            </p:txEl>
                                          </p:spTgt>
                                        </p:tgtEl>
                                        <p:attrNameLst>
                                          <p:attrName>style.visibility</p:attrName>
                                        </p:attrNameLst>
                                      </p:cBhvr>
                                      <p:to>
                                        <p:strVal val="visible"/>
                                      </p:to>
                                    </p:set>
                                    <p:animEffect transition="in" filter="wipe(up)">
                                      <p:cBhvr>
                                        <p:cTn id="44" dur="500"/>
                                        <p:tgtEl>
                                          <p:spTgt spid="16">
                                            <p:txEl>
                                              <p:pRg st="1" end="1"/>
                                            </p:txEl>
                                          </p:spTgt>
                                        </p:tgtEl>
                                      </p:cBhvr>
                                    </p:animEffect>
                                  </p:childTnLst>
                                </p:cTn>
                              </p:par>
                            </p:childTnLst>
                          </p:cTn>
                        </p:par>
                        <p:par>
                          <p:cTn id="45" fill="hold">
                            <p:stCondLst>
                              <p:cond delay="2000"/>
                            </p:stCondLst>
                            <p:childTnLst>
                              <p:par>
                                <p:cTn id="46" presetID="22" presetClass="entr" presetSubtype="1" fill="hold" grpId="0" nodeType="afterEffect">
                                  <p:stCondLst>
                                    <p:cond delay="25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wipe(up)">
                                      <p:cBhvr>
                                        <p:cTn id="48" dur="500"/>
                                        <p:tgtEl>
                                          <p:spTgt spid="16">
                                            <p:txEl>
                                              <p:pRg st="2" end="2"/>
                                            </p:txEl>
                                          </p:spTgt>
                                        </p:tgtEl>
                                      </p:cBhvr>
                                    </p:animEffect>
                                  </p:childTnLst>
                                </p:cTn>
                              </p:par>
                            </p:childTnLst>
                          </p:cTn>
                        </p:par>
                        <p:par>
                          <p:cTn id="49" fill="hold">
                            <p:stCondLst>
                              <p:cond delay="2750"/>
                            </p:stCondLst>
                            <p:childTnLst>
                              <p:par>
                                <p:cTn id="50" presetID="22" presetClass="entr" presetSubtype="1" fill="hold" grpId="0" nodeType="afterEffect">
                                  <p:stCondLst>
                                    <p:cond delay="250"/>
                                  </p:stCondLst>
                                  <p:childTnLst>
                                    <p:set>
                                      <p:cBhvr>
                                        <p:cTn id="51" dur="1" fill="hold">
                                          <p:stCondLst>
                                            <p:cond delay="0"/>
                                          </p:stCondLst>
                                        </p:cTn>
                                        <p:tgtEl>
                                          <p:spTgt spid="16">
                                            <p:txEl>
                                              <p:pRg st="3" end="3"/>
                                            </p:txEl>
                                          </p:spTgt>
                                        </p:tgtEl>
                                        <p:attrNameLst>
                                          <p:attrName>style.visibility</p:attrName>
                                        </p:attrNameLst>
                                      </p:cBhvr>
                                      <p:to>
                                        <p:strVal val="visible"/>
                                      </p:to>
                                    </p:set>
                                    <p:animEffect transition="in" filter="wipe(up)">
                                      <p:cBhvr>
                                        <p:cTn id="52" dur="500"/>
                                        <p:tgtEl>
                                          <p:spTgt spid="1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childTnLst>
                          </p:cTn>
                        </p:par>
                        <p:par>
                          <p:cTn id="58" fill="hold">
                            <p:stCondLst>
                              <p:cond delay="500"/>
                            </p:stCondLst>
                            <p:childTnLst>
                              <p:par>
                                <p:cTn id="59" presetID="22" presetClass="entr" presetSubtype="1" fill="hold" grpId="0" nodeType="afterEffect">
                                  <p:stCondLst>
                                    <p:cond delay="250"/>
                                  </p:stCondLst>
                                  <p:childTnLst>
                                    <p:set>
                                      <p:cBhvr>
                                        <p:cTn id="60" dur="1" fill="hold">
                                          <p:stCondLst>
                                            <p:cond delay="0"/>
                                          </p:stCondLst>
                                        </p:cTn>
                                        <p:tgtEl>
                                          <p:spTgt spid="17">
                                            <p:txEl>
                                              <p:pRg st="0" end="0"/>
                                            </p:txEl>
                                          </p:spTgt>
                                        </p:tgtEl>
                                        <p:attrNameLst>
                                          <p:attrName>style.visibility</p:attrName>
                                        </p:attrNameLst>
                                      </p:cBhvr>
                                      <p:to>
                                        <p:strVal val="visible"/>
                                      </p:to>
                                    </p:set>
                                    <p:animEffect transition="in" filter="wipe(up)">
                                      <p:cBhvr>
                                        <p:cTn id="61" dur="500"/>
                                        <p:tgtEl>
                                          <p:spTgt spid="17">
                                            <p:txEl>
                                              <p:pRg st="0" end="0"/>
                                            </p:txEl>
                                          </p:spTgt>
                                        </p:tgtEl>
                                      </p:cBhvr>
                                    </p:animEffect>
                                  </p:childTnLst>
                                </p:cTn>
                              </p:par>
                            </p:childTnLst>
                          </p:cTn>
                        </p:par>
                        <p:par>
                          <p:cTn id="62" fill="hold">
                            <p:stCondLst>
                              <p:cond delay="1250"/>
                            </p:stCondLst>
                            <p:childTnLst>
                              <p:par>
                                <p:cTn id="63" presetID="22" presetClass="entr" presetSubtype="1" fill="hold" grpId="0" nodeType="afterEffect">
                                  <p:stCondLst>
                                    <p:cond delay="250"/>
                                  </p:stCondLst>
                                  <p:childTnLst>
                                    <p:set>
                                      <p:cBhvr>
                                        <p:cTn id="64" dur="1" fill="hold">
                                          <p:stCondLst>
                                            <p:cond delay="0"/>
                                          </p:stCondLst>
                                        </p:cTn>
                                        <p:tgtEl>
                                          <p:spTgt spid="17">
                                            <p:txEl>
                                              <p:pRg st="1" end="1"/>
                                            </p:txEl>
                                          </p:spTgt>
                                        </p:tgtEl>
                                        <p:attrNameLst>
                                          <p:attrName>style.visibility</p:attrName>
                                        </p:attrNameLst>
                                      </p:cBhvr>
                                      <p:to>
                                        <p:strVal val="visible"/>
                                      </p:to>
                                    </p:set>
                                    <p:animEffect transition="in" filter="wipe(up)">
                                      <p:cBhvr>
                                        <p:cTn id="65" dur="500"/>
                                        <p:tgtEl>
                                          <p:spTgt spid="17">
                                            <p:txEl>
                                              <p:pRg st="1" end="1"/>
                                            </p:txEl>
                                          </p:spTgt>
                                        </p:tgtEl>
                                      </p:cBhvr>
                                    </p:animEffect>
                                  </p:childTnLst>
                                </p:cTn>
                              </p:par>
                            </p:childTnLst>
                          </p:cTn>
                        </p:par>
                        <p:par>
                          <p:cTn id="66" fill="hold">
                            <p:stCondLst>
                              <p:cond delay="2000"/>
                            </p:stCondLst>
                            <p:childTnLst>
                              <p:par>
                                <p:cTn id="67" presetID="22" presetClass="entr" presetSubtype="1" fill="hold" grpId="0" nodeType="afterEffect">
                                  <p:stCondLst>
                                    <p:cond delay="25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wipe(up)">
                                      <p:cBhvr>
                                        <p:cTn id="69" dur="500"/>
                                        <p:tgtEl>
                                          <p:spTgt spid="17">
                                            <p:txEl>
                                              <p:pRg st="2" end="2"/>
                                            </p:txEl>
                                          </p:spTgt>
                                        </p:tgtEl>
                                      </p:cBhvr>
                                    </p:animEffect>
                                  </p:childTnLst>
                                </p:cTn>
                              </p:par>
                            </p:childTnLst>
                          </p:cTn>
                        </p:par>
                        <p:par>
                          <p:cTn id="70" fill="hold">
                            <p:stCondLst>
                              <p:cond delay="2750"/>
                            </p:stCondLst>
                            <p:childTnLst>
                              <p:par>
                                <p:cTn id="71" presetID="22" presetClass="entr" presetSubtype="1" fill="hold" grpId="0" nodeType="afterEffect">
                                  <p:stCondLst>
                                    <p:cond delay="250"/>
                                  </p:stCondLst>
                                  <p:childTnLst>
                                    <p:set>
                                      <p:cBhvr>
                                        <p:cTn id="72" dur="1" fill="hold">
                                          <p:stCondLst>
                                            <p:cond delay="0"/>
                                          </p:stCondLst>
                                        </p:cTn>
                                        <p:tgtEl>
                                          <p:spTgt spid="17">
                                            <p:txEl>
                                              <p:pRg st="3" end="3"/>
                                            </p:txEl>
                                          </p:spTgt>
                                        </p:tgtEl>
                                        <p:attrNameLst>
                                          <p:attrName>style.visibility</p:attrName>
                                        </p:attrNameLst>
                                      </p:cBhvr>
                                      <p:to>
                                        <p:strVal val="visible"/>
                                      </p:to>
                                    </p:set>
                                    <p:animEffect transition="in" filter="wipe(up)">
                                      <p:cBhvr>
                                        <p:cTn id="73"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build="p"/>
      <p:bldP spid="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557808"/>
            <a:ext cx="8229600" cy="1143000"/>
          </a:xfrm>
        </p:spPr>
        <p:txBody>
          <a:bodyPr/>
          <a:lstStyle/>
          <a:p>
            <a:pPr eaLnBrk="1" hangingPunct="1"/>
            <a:r>
              <a:rPr lang="en-US" altLang="ja-JP" dirty="0" smtClean="0">
                <a:latin typeface="Times New Roman" charset="0"/>
              </a:rPr>
              <a:t>General law and specific law</a:t>
            </a:r>
          </a:p>
        </p:txBody>
      </p:sp>
      <p:sp>
        <p:nvSpPr>
          <p:cNvPr id="15364" name="Rectangle 3"/>
          <p:cNvSpPr>
            <a:spLocks noGrp="1" noChangeArrowheads="1"/>
          </p:cNvSpPr>
          <p:nvPr>
            <p:ph idx="1"/>
          </p:nvPr>
        </p:nvSpPr>
        <p:spPr>
          <a:xfrm>
            <a:off x="406908" y="3722712"/>
            <a:ext cx="8482584" cy="2514600"/>
          </a:xfrm>
        </p:spPr>
        <p:txBody>
          <a:bodyPr>
            <a:normAutofit lnSpcReduction="10000"/>
          </a:bodyPr>
          <a:lstStyle/>
          <a:p>
            <a:pPr eaLnBrk="1" hangingPunct="1">
              <a:lnSpc>
                <a:spcPct val="90000"/>
              </a:lnSpc>
              <a:buFontTx/>
              <a:buChar char="•"/>
            </a:pPr>
            <a:r>
              <a:rPr lang="en-US" altLang="ja-JP" sz="2800" dirty="0" smtClean="0">
                <a:latin typeface="Century Gothic" panose="020B0502020202020204" pitchFamily="34" charset="0"/>
              </a:rPr>
              <a:t>In application, specific law(commercial law) takes precedence over general law(civil law).</a:t>
            </a:r>
          </a:p>
          <a:p>
            <a:pPr eaLnBrk="1" hangingPunct="1">
              <a:lnSpc>
                <a:spcPct val="90000"/>
              </a:lnSpc>
              <a:buFontTx/>
              <a:buChar char="•"/>
            </a:pPr>
            <a:r>
              <a:rPr lang="en-US" altLang="ja-JP" sz="2800" dirty="0" smtClean="0">
                <a:latin typeface="Century Gothic" panose="020B0502020202020204" pitchFamily="34" charset="0"/>
              </a:rPr>
              <a:t>In structure, general law(civil law) fills up a gap of specific law(commercial law).</a:t>
            </a:r>
          </a:p>
          <a:p>
            <a:pPr eaLnBrk="1" hangingPunct="1">
              <a:lnSpc>
                <a:spcPct val="90000"/>
              </a:lnSpc>
              <a:buFontTx/>
              <a:buChar char="•"/>
            </a:pPr>
            <a:r>
              <a:rPr lang="en-US" altLang="ja-JP" sz="2800" dirty="0" smtClean="0">
                <a:latin typeface="Century Gothic" panose="020B0502020202020204" pitchFamily="34" charset="0"/>
              </a:rPr>
              <a:t>In lawmaking, legislator cuts a special law short due to general law.</a:t>
            </a:r>
          </a:p>
        </p:txBody>
      </p:sp>
      <p:sp>
        <p:nvSpPr>
          <p:cNvPr id="1741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D43F676-34DC-48C9-86D9-24CD188B8708}" type="slidenum">
              <a:rPr kumimoji="0" lang="ja-JP" altLang="en-US" smtClean="0"/>
              <a:pPr eaLnBrk="1" hangingPunct="1"/>
              <a:t>16</a:t>
            </a:fld>
            <a:endParaRPr kumimoji="0" lang="en-US" altLang="ja-JP" smtClean="0"/>
          </a:p>
        </p:txBody>
      </p:sp>
      <p:graphicFrame>
        <p:nvGraphicFramePr>
          <p:cNvPr id="17413" name="Object 4"/>
          <p:cNvGraphicFramePr>
            <a:graphicFrameLocks noChangeAspect="1"/>
          </p:cNvGraphicFramePr>
          <p:nvPr>
            <p:extLst>
              <p:ext uri="{D42A27DB-BD31-4B8C-83A1-F6EECF244321}">
                <p14:modId xmlns:p14="http://schemas.microsoft.com/office/powerpoint/2010/main" val="1135083503"/>
              </p:ext>
            </p:extLst>
          </p:nvPr>
        </p:nvGraphicFramePr>
        <p:xfrm>
          <a:off x="2454718" y="1781175"/>
          <a:ext cx="4191000" cy="1647825"/>
        </p:xfrm>
        <a:graphic>
          <a:graphicData uri="http://schemas.openxmlformats.org/presentationml/2006/ole">
            <mc:AlternateContent xmlns:mc="http://schemas.openxmlformats.org/markup-compatibility/2006">
              <mc:Choice xmlns:v="urn:schemas-microsoft-com:vml" Requires="v">
                <p:oleObj spid="_x0000_s17512" name="VISIO" r:id="rId3" imgW="2630311" imgH="1027289" progId="Visio.Drawing.6">
                  <p:embed/>
                </p:oleObj>
              </mc:Choice>
              <mc:Fallback>
                <p:oleObj name="VISIO" r:id="rId3" imgW="2630311" imgH="1027289"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718" y="1781175"/>
                        <a:ext cx="41910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“Action </a:t>
            </a:r>
            <a:r>
              <a:rPr kumimoji="1" lang="en-US" altLang="ja-JP" dirty="0" err="1" smtClean="0"/>
              <a:t>directe</a:t>
            </a:r>
            <a:r>
              <a:rPr kumimoji="1" lang="en-US" altLang="ja-JP" dirty="0" smtClean="0"/>
              <a:t>” of a victim against assurance company</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smtClean="0"/>
              <a:t>Lecture on Contract</a:t>
            </a:r>
            <a:endParaRPr lang="en-US" altLang="ja-JP"/>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160</a:t>
            </a:fld>
            <a:endParaRPr lang="en-US" altLang="ja-JP"/>
          </a:p>
        </p:txBody>
      </p:sp>
      <p:sp>
        <p:nvSpPr>
          <p:cNvPr id="5" name="右矢印 4"/>
          <p:cNvSpPr/>
          <p:nvPr/>
        </p:nvSpPr>
        <p:spPr>
          <a:xfrm rot="19941252" flipH="1">
            <a:off x="4929425" y="3623118"/>
            <a:ext cx="2170031" cy="586405"/>
          </a:xfrm>
          <a:prstGeom prst="rightArrow">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smtClean="0"/>
              <a:t>Attachment</a:t>
            </a:r>
            <a:endParaRPr kumimoji="1" lang="ja-JP" altLang="en-US" dirty="0"/>
          </a:p>
        </p:txBody>
      </p:sp>
      <p:sp>
        <p:nvSpPr>
          <p:cNvPr id="6" name="右矢印 5"/>
          <p:cNvSpPr/>
          <p:nvPr/>
        </p:nvSpPr>
        <p:spPr>
          <a:xfrm flipH="1">
            <a:off x="5207383" y="2925230"/>
            <a:ext cx="1744350"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Credit</a:t>
            </a:r>
            <a:endParaRPr kumimoji="1" lang="ja-JP" altLang="en-US" dirty="0"/>
          </a:p>
        </p:txBody>
      </p:sp>
      <p:sp>
        <p:nvSpPr>
          <p:cNvPr id="7" name="下矢印 6"/>
          <p:cNvSpPr/>
          <p:nvPr/>
        </p:nvSpPr>
        <p:spPr>
          <a:xfrm>
            <a:off x="3816678" y="3470872"/>
            <a:ext cx="1520985" cy="1984693"/>
          </a:xfrm>
          <a:prstGeom prst="downArrow">
            <a:avLst/>
          </a:prstGeom>
          <a:ln w="38100">
            <a:solidFill>
              <a:schemeClr val="accent3"/>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　</a:t>
            </a:r>
            <a:r>
              <a:rPr lang="ja-JP" altLang="en-US" dirty="0" smtClean="0"/>
              <a:t>　　　</a:t>
            </a:r>
            <a:r>
              <a:rPr lang="en-US" altLang="ja-JP" dirty="0" err="1" smtClean="0"/>
              <a:t>Insu-rance</a:t>
            </a:r>
            <a:endParaRPr kumimoji="1" lang="ja-JP" altLang="en-US" dirty="0"/>
          </a:p>
        </p:txBody>
      </p:sp>
      <p:sp>
        <p:nvSpPr>
          <p:cNvPr id="8" name="円弧 7"/>
          <p:cNvSpPr/>
          <p:nvPr/>
        </p:nvSpPr>
        <p:spPr>
          <a:xfrm>
            <a:off x="2971221" y="3748975"/>
            <a:ext cx="1249904" cy="986510"/>
          </a:xfrm>
          <a:prstGeom prst="arc">
            <a:avLst>
              <a:gd name="adj1" fmla="val 12250379"/>
              <a:gd name="adj2" fmla="val 20750657"/>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dirty="0" smtClean="0"/>
              <a:t>transfer</a:t>
            </a:r>
            <a:endParaRPr kumimoji="1" lang="ja-JP" altLang="en-US" dirty="0"/>
          </a:p>
        </p:txBody>
      </p:sp>
      <p:sp>
        <p:nvSpPr>
          <p:cNvPr id="9" name="右矢印 8"/>
          <p:cNvSpPr/>
          <p:nvPr/>
        </p:nvSpPr>
        <p:spPr>
          <a:xfrm>
            <a:off x="2339752" y="2914603"/>
            <a:ext cx="1310556" cy="5864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Damages</a:t>
            </a:r>
            <a:endParaRPr kumimoji="1" lang="ja-JP" altLang="en-US" dirty="0"/>
          </a:p>
        </p:txBody>
      </p:sp>
      <p:sp>
        <p:nvSpPr>
          <p:cNvPr id="10" name="下矢印 9"/>
          <p:cNvSpPr/>
          <p:nvPr/>
        </p:nvSpPr>
        <p:spPr>
          <a:xfrm>
            <a:off x="3635896" y="2908695"/>
            <a:ext cx="1840392" cy="257952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　　　</a:t>
            </a:r>
            <a:r>
              <a:rPr kumimoji="1" lang="en-US" altLang="ja-JP" dirty="0" err="1" smtClean="0"/>
              <a:t>Insu-rance</a:t>
            </a:r>
            <a:endParaRPr kumimoji="1" lang="ja-JP" altLang="en-US" dirty="0"/>
          </a:p>
        </p:txBody>
      </p:sp>
      <p:sp>
        <p:nvSpPr>
          <p:cNvPr id="11" name="円/楕円 10"/>
          <p:cNvSpPr/>
          <p:nvPr/>
        </p:nvSpPr>
        <p:spPr>
          <a:xfrm>
            <a:off x="827584"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dirty="0" smtClean="0"/>
              <a:t>Victim A</a:t>
            </a:r>
            <a:endParaRPr kumimoji="1" lang="ja-JP" altLang="en-US" dirty="0"/>
          </a:p>
        </p:txBody>
      </p:sp>
      <p:sp>
        <p:nvSpPr>
          <p:cNvPr id="12" name="円/楕円 11"/>
          <p:cNvSpPr/>
          <p:nvPr/>
        </p:nvSpPr>
        <p:spPr>
          <a:xfrm>
            <a:off x="3556687" y="2791269"/>
            <a:ext cx="1742594" cy="79208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dirty="0" err="1" smtClean="0"/>
              <a:t>TortfeasorB</a:t>
            </a:r>
            <a:endParaRPr kumimoji="1" lang="ja-JP" altLang="en-US" sz="1400" dirty="0"/>
          </a:p>
        </p:txBody>
      </p:sp>
      <p:sp>
        <p:nvSpPr>
          <p:cNvPr id="13" name="円/楕円 12"/>
          <p:cNvSpPr/>
          <p:nvPr/>
        </p:nvSpPr>
        <p:spPr>
          <a:xfrm>
            <a:off x="3469558" y="5311549"/>
            <a:ext cx="1916853" cy="79208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dirty="0" smtClean="0"/>
              <a:t>Insurance Company C</a:t>
            </a:r>
            <a:endParaRPr kumimoji="1" lang="ja-JP" altLang="en-US" dirty="0"/>
          </a:p>
        </p:txBody>
      </p:sp>
      <p:sp>
        <p:nvSpPr>
          <p:cNvPr id="14" name="円/楕円 13"/>
          <p:cNvSpPr/>
          <p:nvPr/>
        </p:nvSpPr>
        <p:spPr>
          <a:xfrm>
            <a:off x="6660232"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dirty="0" err="1" smtClean="0"/>
              <a:t>Obligee</a:t>
            </a:r>
            <a:r>
              <a:rPr kumimoji="1" lang="en-US" altLang="ja-JP" dirty="0" smtClean="0"/>
              <a:t> D</a:t>
            </a:r>
            <a:endParaRPr kumimoji="1" lang="ja-JP" altLang="en-US" dirty="0"/>
          </a:p>
        </p:txBody>
      </p:sp>
      <p:sp>
        <p:nvSpPr>
          <p:cNvPr id="15" name="テキスト ボックス 14"/>
          <p:cNvSpPr txBox="1"/>
          <p:nvPr/>
        </p:nvSpPr>
        <p:spPr>
          <a:xfrm>
            <a:off x="539552" y="1556792"/>
            <a:ext cx="8208912" cy="923330"/>
          </a:xfrm>
          <a:prstGeom prst="rect">
            <a:avLst/>
          </a:prstGeom>
          <a:noFill/>
        </p:spPr>
        <p:txBody>
          <a:bodyPr wrap="square" rtlCol="0">
            <a:spAutoFit/>
          </a:bodyPr>
          <a:lstStyle/>
          <a:p>
            <a:pPr marL="285750" indent="-285750">
              <a:buClr>
                <a:schemeClr val="tx2"/>
              </a:buClr>
              <a:buFont typeface="Wingdings" panose="05000000000000000000" pitchFamily="2" charset="2"/>
              <a:buChar char="n"/>
            </a:pPr>
            <a:r>
              <a:rPr lang="en-US" altLang="ja-JP" dirty="0"/>
              <a:t>Security Act of the Automobile Accident Liability Art. 16 (1) </a:t>
            </a:r>
          </a:p>
          <a:p>
            <a:pPr marL="742950" lvl="1" indent="-285750">
              <a:buClr>
                <a:srgbClr val="FF0000"/>
              </a:buClr>
              <a:buFont typeface="Wingdings" panose="05000000000000000000" pitchFamily="2" charset="2"/>
              <a:buChar char="n"/>
            </a:pPr>
            <a:r>
              <a:rPr lang="en-US" altLang="ja-JP" dirty="0" smtClean="0"/>
              <a:t>A </a:t>
            </a:r>
            <a:r>
              <a:rPr lang="en-US" altLang="ja-JP" dirty="0"/>
              <a:t>victim of automobile </a:t>
            </a:r>
            <a:r>
              <a:rPr lang="en-US" altLang="ja-JP" dirty="0" smtClean="0"/>
              <a:t>accident may </a:t>
            </a:r>
            <a:r>
              <a:rPr lang="en-US" altLang="ja-JP" dirty="0"/>
              <a:t>claim for damages </a:t>
            </a:r>
            <a:r>
              <a:rPr lang="en-US" altLang="ja-JP" dirty="0" smtClean="0"/>
              <a:t>against </a:t>
            </a:r>
            <a:r>
              <a:rPr lang="en-US" altLang="ja-JP" dirty="0"/>
              <a:t>insurance </a:t>
            </a:r>
            <a:r>
              <a:rPr lang="en-US" altLang="ja-JP" dirty="0" smtClean="0"/>
              <a:t>company </a:t>
            </a:r>
            <a:r>
              <a:rPr lang="en-US" altLang="ja-JP" dirty="0"/>
              <a:t>of </a:t>
            </a:r>
            <a:r>
              <a:rPr lang="en-US" altLang="ja-JP" dirty="0" err="1"/>
              <a:t>tortfeasor</a:t>
            </a:r>
            <a:r>
              <a:rPr lang="en-US" altLang="ja-JP" dirty="0"/>
              <a:t> to the extent of the insurance amount.</a:t>
            </a:r>
            <a:endParaRPr kumimoji="1" lang="ja-JP" altLang="en-US" dirty="0"/>
          </a:p>
        </p:txBody>
      </p:sp>
    </p:spTree>
    <p:extLst>
      <p:ext uri="{BB962C8B-B14F-4D97-AF65-F5344CB8AC3E}">
        <p14:creationId xmlns:p14="http://schemas.microsoft.com/office/powerpoint/2010/main" val="90300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1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up)">
                                      <p:cBhvr>
                                        <p:cTn id="12" dur="10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par>
                                <p:cTn id="18" presetID="22" presetClass="entr" presetSubtype="8" fill="hold" grpId="0" nodeType="withEffect">
                                  <p:stCondLst>
                                    <p:cond delay="1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750"/>
                                        <p:tgtEl>
                                          <p:spTgt spid="9"/>
                                        </p:tgtEl>
                                      </p:cBhvr>
                                    </p:animEffect>
                                  </p:childTnLst>
                                </p:cTn>
                              </p:par>
                              <p:par>
                                <p:cTn id="21" presetID="22" presetClass="entr" presetSubtype="8" fill="hold" grpId="0" nodeType="withEffect">
                                  <p:stCondLst>
                                    <p:cond delay="225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750"/>
                                        <p:tgtEl>
                                          <p:spTgt spid="12"/>
                                        </p:tgtEl>
                                      </p:cBhvr>
                                    </p:animEffect>
                                  </p:childTnLst>
                                </p:cTn>
                              </p:par>
                              <p:par>
                                <p:cTn id="24" presetID="22" presetClass="entr" presetSubtype="1" fill="hold" grpId="0" nodeType="withEffect">
                                  <p:stCondLst>
                                    <p:cond delay="325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par>
                                <p:cTn id="27" presetID="22" presetClass="entr" presetSubtype="8" fill="hold" grpId="0" nodeType="withEffect">
                                  <p:stCondLst>
                                    <p:cond delay="425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750"/>
                                        <p:tgtEl>
                                          <p:spTgt spid="13"/>
                                        </p:tgtEl>
                                      </p:cBhvr>
                                    </p:animEffect>
                                  </p:childTnLst>
                                </p:cTn>
                              </p:par>
                              <p:par>
                                <p:cTn id="30" presetID="42" presetClass="path" presetSubtype="0" accel="50000" decel="50000" fill="hold" grpId="1" nodeType="withEffect">
                                  <p:stCondLst>
                                    <p:cond delay="5500"/>
                                  </p:stCondLst>
                                  <p:childTnLst>
                                    <p:animMotion origin="layout" path="M -1.66667E-6 3.3526E-6 L -0.18055 0.04693 " pathEditMode="relative" rAng="0" ptsTypes="AA">
                                      <p:cBhvr>
                                        <p:cTn id="31" dur="2000" fill="hold"/>
                                        <p:tgtEl>
                                          <p:spTgt spid="10"/>
                                        </p:tgtEl>
                                        <p:attrNameLst>
                                          <p:attrName>ppt_x</p:attrName>
                                          <p:attrName>ppt_y</p:attrName>
                                        </p:attrNameLst>
                                      </p:cBhvr>
                                      <p:rCtr x="-9028" y="2335"/>
                                    </p:animMotion>
                                  </p:childTnLst>
                                </p:cTn>
                              </p:par>
                              <p:par>
                                <p:cTn id="32" presetID="8" presetClass="emph" presetSubtype="0" fill="hold" grpId="2" nodeType="withEffect">
                                  <p:stCondLst>
                                    <p:cond delay="5500"/>
                                  </p:stCondLst>
                                  <p:childTnLst>
                                    <p:animRot by="-2400000">
                                      <p:cBhvr>
                                        <p:cTn id="33" dur="2000" fill="hold"/>
                                        <p:tgtEl>
                                          <p:spTgt spid="10"/>
                                        </p:tgtEl>
                                        <p:attrNameLst>
                                          <p:attrName>r</p:attrName>
                                        </p:attrNameLst>
                                      </p:cBhvr>
                                    </p:animRot>
                                  </p:childTnLst>
                                </p:cTn>
                              </p:par>
                              <p:par>
                                <p:cTn id="34" presetID="22" presetClass="entr" presetSubtype="2" fill="hold" grpId="0" nodeType="withEffect">
                                  <p:stCondLst>
                                    <p:cond delay="550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750"/>
                                        <p:tgtEl>
                                          <p:spTgt spid="8"/>
                                        </p:tgtEl>
                                      </p:cBhvr>
                                    </p:animEffect>
                                  </p:childTnLst>
                                </p:cTn>
                              </p:par>
                              <p:par>
                                <p:cTn id="37" presetID="10" presetClass="entr" presetSubtype="0" fill="hold" grpId="0" nodeType="withEffect">
                                  <p:stCondLst>
                                    <p:cond delay="55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750"/>
                                        <p:tgtEl>
                                          <p:spTgt spid="7"/>
                                        </p:tgtEl>
                                      </p:cBhvr>
                                    </p:animEffect>
                                  </p:childTnLst>
                                </p:cTn>
                              </p:par>
                              <p:par>
                                <p:cTn id="40" presetID="22" presetClass="entr" presetSubtype="2" fill="hold" grpId="0" nodeType="withEffect">
                                  <p:stCondLst>
                                    <p:cond delay="50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750"/>
                                        <p:tgtEl>
                                          <p:spTgt spid="14"/>
                                        </p:tgtEl>
                                      </p:cBhvr>
                                    </p:animEffect>
                                  </p:childTnLst>
                                </p:cTn>
                              </p:par>
                              <p:par>
                                <p:cTn id="43" presetID="22" presetClass="entr" presetSubtype="2" fill="hold" grpId="0" nodeType="withEffect">
                                  <p:stCondLst>
                                    <p:cond delay="1500"/>
                                  </p:stCondLst>
                                  <p:childTnLst>
                                    <p:set>
                                      <p:cBhvr>
                                        <p:cTn id="44" dur="1" fill="hold">
                                          <p:stCondLst>
                                            <p:cond delay="0"/>
                                          </p:stCondLst>
                                        </p:cTn>
                                        <p:tgtEl>
                                          <p:spTgt spid="6"/>
                                        </p:tgtEl>
                                        <p:attrNameLst>
                                          <p:attrName>style.visibility</p:attrName>
                                        </p:attrNameLst>
                                      </p:cBhvr>
                                      <p:to>
                                        <p:strVal val="visible"/>
                                      </p:to>
                                    </p:set>
                                    <p:animEffect transition="in" filter="wipe(right)">
                                      <p:cBhvr>
                                        <p:cTn id="45" dur="75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right)">
                                      <p:cBhvr>
                                        <p:cTn id="5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0" grpId="1" animBg="1"/>
      <p:bldP spid="10" grpId="2" animBg="1"/>
      <p:bldP spid="11" grpId="0" animBg="1"/>
      <p:bldP spid="12" grpId="0" animBg="1"/>
      <p:bldP spid="13" grpId="0" animBg="1"/>
      <p:bldP spid="14" grpId="0" animBg="1"/>
      <p:bldP spid="15" grpId="0" uiExpand="1"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fontScale="90000"/>
          </a:bodyPr>
          <a:lstStyle/>
          <a:p>
            <a:r>
              <a:rPr kumimoji="1" lang="en-US" altLang="ja-JP" sz="3600" dirty="0" smtClean="0"/>
              <a:t>“Action </a:t>
            </a:r>
            <a:r>
              <a:rPr kumimoji="1" lang="en-US" altLang="ja-JP" sz="3600" dirty="0" err="1" smtClean="0"/>
              <a:t>directe</a:t>
            </a:r>
            <a:r>
              <a:rPr kumimoji="1" lang="en-US" altLang="ja-JP" sz="3600" dirty="0" smtClean="0"/>
              <a:t>” of sub</a:t>
            </a:r>
            <a:r>
              <a:rPr lang="en-US" altLang="ja-JP" sz="3600" dirty="0" smtClean="0"/>
              <a:t>-lease contract</a:t>
            </a:r>
            <a:endParaRPr kumimoji="1" lang="ja-JP" altLang="en-US" sz="3600" dirty="0"/>
          </a:p>
        </p:txBody>
      </p:sp>
      <p:sp>
        <p:nvSpPr>
          <p:cNvPr id="3" name="フッター プレースホルダー 2"/>
          <p:cNvSpPr>
            <a:spLocks noGrp="1"/>
          </p:cNvSpPr>
          <p:nvPr>
            <p:ph type="ftr" sz="quarter" idx="11"/>
          </p:nvPr>
        </p:nvSpPr>
        <p:spPr/>
        <p:txBody>
          <a:bodyPr/>
          <a:lstStyle/>
          <a:p>
            <a:pPr>
              <a:defRPr/>
            </a:pPr>
            <a:r>
              <a:rPr lang="en-US" altLang="ja-JP" smtClean="0"/>
              <a:t>Lecture on Contract</a:t>
            </a:r>
            <a:endParaRPr lang="en-US" altLang="ja-JP"/>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161</a:t>
            </a:fld>
            <a:endParaRPr lang="en-US" altLang="ja-JP"/>
          </a:p>
        </p:txBody>
      </p:sp>
      <p:sp>
        <p:nvSpPr>
          <p:cNvPr id="20" name="右矢印 19"/>
          <p:cNvSpPr/>
          <p:nvPr/>
        </p:nvSpPr>
        <p:spPr>
          <a:xfrm rot="19941252" flipH="1">
            <a:off x="4929425" y="3623118"/>
            <a:ext cx="2170031" cy="586405"/>
          </a:xfrm>
          <a:prstGeom prst="rightArrow">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smtClean="0"/>
              <a:t>Attachment</a:t>
            </a:r>
            <a:endParaRPr kumimoji="1" lang="ja-JP" altLang="en-US" dirty="0"/>
          </a:p>
        </p:txBody>
      </p:sp>
      <p:sp>
        <p:nvSpPr>
          <p:cNvPr id="22" name="右矢印 21"/>
          <p:cNvSpPr/>
          <p:nvPr/>
        </p:nvSpPr>
        <p:spPr>
          <a:xfrm flipH="1">
            <a:off x="5364087" y="2746226"/>
            <a:ext cx="1587645" cy="9444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Credit</a:t>
            </a:r>
            <a:endParaRPr kumimoji="1" lang="ja-JP" altLang="en-US" dirty="0"/>
          </a:p>
        </p:txBody>
      </p:sp>
      <p:sp>
        <p:nvSpPr>
          <p:cNvPr id="24" name="下矢印 23"/>
          <p:cNvSpPr/>
          <p:nvPr/>
        </p:nvSpPr>
        <p:spPr>
          <a:xfrm>
            <a:off x="3816678" y="3470872"/>
            <a:ext cx="1520985" cy="1984693"/>
          </a:xfrm>
          <a:prstGeom prst="downArrow">
            <a:avLst/>
          </a:prstGeom>
          <a:ln w="38100">
            <a:solidFill>
              <a:schemeClr val="accent3"/>
            </a:solid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t>　</a:t>
            </a:r>
            <a:r>
              <a:rPr lang="ja-JP" altLang="en-US" dirty="0" smtClean="0"/>
              <a:t>　　　</a:t>
            </a:r>
            <a:r>
              <a:rPr lang="en-US" altLang="ja-JP" dirty="0" smtClean="0"/>
              <a:t>Credit </a:t>
            </a:r>
            <a:r>
              <a:rPr kumimoji="1" lang="en-US" altLang="ja-JP" dirty="0" smtClean="0"/>
              <a:t>of sub-lease rent</a:t>
            </a:r>
            <a:endParaRPr kumimoji="1" lang="ja-JP" altLang="en-US" dirty="0"/>
          </a:p>
        </p:txBody>
      </p:sp>
      <p:sp>
        <p:nvSpPr>
          <p:cNvPr id="27" name="円弧 26"/>
          <p:cNvSpPr/>
          <p:nvPr/>
        </p:nvSpPr>
        <p:spPr>
          <a:xfrm>
            <a:off x="2627784" y="3748975"/>
            <a:ext cx="1812513" cy="986510"/>
          </a:xfrm>
          <a:prstGeom prst="arc">
            <a:avLst>
              <a:gd name="adj1" fmla="val 11453060"/>
              <a:gd name="adj2" fmla="val 19574186"/>
            </a:avLst>
          </a:prstGeom>
          <a:ln w="38100">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dirty="0" smtClean="0"/>
              <a:t>transfer</a:t>
            </a:r>
            <a:endParaRPr kumimoji="1" lang="ja-JP" altLang="en-US" dirty="0"/>
          </a:p>
        </p:txBody>
      </p:sp>
      <p:sp>
        <p:nvSpPr>
          <p:cNvPr id="28" name="コンテンツ プレースホルダー 2"/>
          <p:cNvSpPr txBox="1">
            <a:spLocks/>
          </p:cNvSpPr>
          <p:nvPr/>
        </p:nvSpPr>
        <p:spPr>
          <a:xfrm>
            <a:off x="462370" y="836712"/>
            <a:ext cx="8229600" cy="1800200"/>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1800" b="1" dirty="0"/>
              <a:t>Article 613</a:t>
            </a:r>
            <a:r>
              <a:rPr lang="ja-JP" altLang="en-US" sz="1800" b="1" dirty="0"/>
              <a:t>　</a:t>
            </a:r>
            <a:r>
              <a:rPr lang="en-US" altLang="ja-JP" sz="1800" b="1" dirty="0"/>
              <a:t>(1</a:t>
            </a:r>
            <a:r>
              <a:rPr lang="en-US" altLang="ja-JP" sz="1800" b="1" dirty="0" smtClean="0"/>
              <a:t>)</a:t>
            </a:r>
            <a:endParaRPr lang="en-US" altLang="ja-JP" sz="1600" dirty="0" smtClean="0"/>
          </a:p>
          <a:p>
            <a:pPr marL="354013" lvl="1" indent="-271463"/>
            <a:r>
              <a:rPr lang="en-US" altLang="ja-JP" sz="1600" dirty="0"/>
              <a:t>(1)</a:t>
            </a:r>
            <a:r>
              <a:rPr lang="ja-JP" altLang="en-US" sz="1600" dirty="0"/>
              <a:t>　</a:t>
            </a:r>
            <a:r>
              <a:rPr lang="en-US" altLang="ja-JP" sz="1600" dirty="0"/>
              <a:t>If a lessee lawfully </a:t>
            </a:r>
            <a:r>
              <a:rPr lang="en-US" altLang="ja-JP" sz="1600" dirty="0" smtClean="0"/>
              <a:t>sub-leases </a:t>
            </a:r>
            <a:r>
              <a:rPr lang="en-US" altLang="ja-JP" sz="1600" dirty="0"/>
              <a:t>a leased Thing, the </a:t>
            </a:r>
            <a:r>
              <a:rPr lang="en-US" altLang="ja-JP" sz="1600" dirty="0" smtClean="0"/>
              <a:t>sub-lessee </a:t>
            </a:r>
            <a:r>
              <a:rPr lang="en-US" altLang="ja-JP" sz="1600" dirty="0"/>
              <a:t>shall assume a direct obligation to the lessor. In such cases, advance payment of rent may not be asserted against the lessor</a:t>
            </a:r>
            <a:r>
              <a:rPr lang="en-US" altLang="ja-JP" sz="1600" dirty="0" smtClean="0"/>
              <a:t>.</a:t>
            </a:r>
          </a:p>
          <a:p>
            <a:pPr marL="360363" lvl="1" indent="-277813"/>
            <a:r>
              <a:rPr lang="en-US" altLang="ja-JP" sz="1600" dirty="0"/>
              <a:t>(2)</a:t>
            </a:r>
            <a:r>
              <a:rPr lang="ja-JP" altLang="en-US" sz="1600" dirty="0"/>
              <a:t>　</a:t>
            </a:r>
            <a:r>
              <a:rPr lang="en-US" altLang="ja-JP" sz="1600" dirty="0"/>
              <a:t>The provisions of the preceding paragraph shall not preclude the lessor from exercising his/her rights against the lessee.</a:t>
            </a:r>
            <a:endParaRPr lang="ja-JP" altLang="en-US" sz="1600" dirty="0"/>
          </a:p>
        </p:txBody>
      </p:sp>
      <p:sp>
        <p:nvSpPr>
          <p:cNvPr id="29" name="右矢印 28"/>
          <p:cNvSpPr/>
          <p:nvPr/>
        </p:nvSpPr>
        <p:spPr>
          <a:xfrm>
            <a:off x="2251586" y="2688378"/>
            <a:ext cx="1528326" cy="103885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Credit of Rent</a:t>
            </a:r>
            <a:endParaRPr kumimoji="1" lang="ja-JP" altLang="en-US" dirty="0"/>
          </a:p>
        </p:txBody>
      </p:sp>
      <p:sp>
        <p:nvSpPr>
          <p:cNvPr id="30" name="下矢印 29"/>
          <p:cNvSpPr/>
          <p:nvPr/>
        </p:nvSpPr>
        <p:spPr>
          <a:xfrm>
            <a:off x="3721759" y="2908695"/>
            <a:ext cx="1673084" cy="2579528"/>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　　　</a:t>
            </a:r>
            <a:r>
              <a:rPr kumimoji="1" lang="en-US" altLang="ja-JP" dirty="0" smtClean="0"/>
              <a:t>Credit of sub-lease Rent</a:t>
            </a:r>
            <a:endParaRPr kumimoji="1" lang="ja-JP" altLang="en-US" dirty="0"/>
          </a:p>
        </p:txBody>
      </p:sp>
      <p:sp>
        <p:nvSpPr>
          <p:cNvPr id="31" name="円/楕円 30"/>
          <p:cNvSpPr/>
          <p:nvPr/>
        </p:nvSpPr>
        <p:spPr>
          <a:xfrm>
            <a:off x="899592"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dirty="0" smtClean="0"/>
              <a:t>Lessor A</a:t>
            </a:r>
            <a:endParaRPr kumimoji="1" lang="ja-JP" altLang="en-US" dirty="0"/>
          </a:p>
        </p:txBody>
      </p:sp>
      <p:sp>
        <p:nvSpPr>
          <p:cNvPr id="32" name="円/楕円 31"/>
          <p:cNvSpPr/>
          <p:nvPr/>
        </p:nvSpPr>
        <p:spPr>
          <a:xfrm>
            <a:off x="3779912" y="2791269"/>
            <a:ext cx="1584176" cy="79208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dirty="0" smtClean="0"/>
              <a:t>Lessee B</a:t>
            </a:r>
            <a:br>
              <a:rPr kumimoji="1" lang="en-US" altLang="ja-JP" dirty="0" smtClean="0"/>
            </a:br>
            <a:r>
              <a:rPr kumimoji="1" lang="en-US" altLang="ja-JP" sz="1600" dirty="0" smtClean="0"/>
              <a:t>Sub-lessor</a:t>
            </a:r>
            <a:endParaRPr kumimoji="1" lang="ja-JP" altLang="en-US" sz="1600" dirty="0"/>
          </a:p>
        </p:txBody>
      </p:sp>
      <p:sp>
        <p:nvSpPr>
          <p:cNvPr id="33" name="円/楕円 32"/>
          <p:cNvSpPr/>
          <p:nvPr/>
        </p:nvSpPr>
        <p:spPr>
          <a:xfrm>
            <a:off x="3779912" y="5229200"/>
            <a:ext cx="1584176" cy="79208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dirty="0" smtClean="0"/>
              <a:t>Sub-lessee C</a:t>
            </a:r>
            <a:endParaRPr kumimoji="1" lang="ja-JP" altLang="en-US" dirty="0"/>
          </a:p>
        </p:txBody>
      </p:sp>
      <p:sp>
        <p:nvSpPr>
          <p:cNvPr id="34" name="円/楕円 33"/>
          <p:cNvSpPr/>
          <p:nvPr/>
        </p:nvSpPr>
        <p:spPr>
          <a:xfrm>
            <a:off x="6660232" y="2791269"/>
            <a:ext cx="1584176" cy="79208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dirty="0" err="1" smtClean="0"/>
              <a:t>Obligee</a:t>
            </a:r>
            <a:r>
              <a:rPr kumimoji="1" lang="en-US" altLang="ja-JP" dirty="0" smtClean="0"/>
              <a:t> D</a:t>
            </a:r>
            <a:endParaRPr kumimoji="1" lang="ja-JP" altLang="en-US" dirty="0"/>
          </a:p>
        </p:txBody>
      </p:sp>
    </p:spTree>
    <p:extLst>
      <p:ext uri="{BB962C8B-B14F-4D97-AF65-F5344CB8AC3E}">
        <p14:creationId xmlns:p14="http://schemas.microsoft.com/office/powerpoint/2010/main" val="38202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wipe(up)">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wipe(up)">
                                      <p:cBhvr>
                                        <p:cTn id="12" dur="10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wipe(up)">
                                      <p:cBhvr>
                                        <p:cTn id="17" dur="10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750"/>
                                        <p:tgtEl>
                                          <p:spTgt spid="31"/>
                                        </p:tgtEl>
                                      </p:cBhvr>
                                    </p:animEffect>
                                  </p:childTnLst>
                                </p:cTn>
                              </p:par>
                              <p:par>
                                <p:cTn id="23" presetID="22" presetClass="entr" presetSubtype="8" fill="hold" grpId="0" nodeType="withEffect">
                                  <p:stCondLst>
                                    <p:cond delay="125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750"/>
                                        <p:tgtEl>
                                          <p:spTgt spid="29"/>
                                        </p:tgtEl>
                                      </p:cBhvr>
                                    </p:animEffect>
                                  </p:childTnLst>
                                </p:cTn>
                              </p:par>
                              <p:par>
                                <p:cTn id="26" presetID="22" presetClass="entr" presetSubtype="8" fill="hold" grpId="0" nodeType="withEffect">
                                  <p:stCondLst>
                                    <p:cond delay="225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750"/>
                                        <p:tgtEl>
                                          <p:spTgt spid="32"/>
                                        </p:tgtEl>
                                      </p:cBhvr>
                                    </p:animEffect>
                                  </p:childTnLst>
                                </p:cTn>
                              </p:par>
                              <p:par>
                                <p:cTn id="29" presetID="22" presetClass="entr" presetSubtype="1" fill="hold" grpId="0" nodeType="withEffect">
                                  <p:stCondLst>
                                    <p:cond delay="325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750"/>
                                        <p:tgtEl>
                                          <p:spTgt spid="30"/>
                                        </p:tgtEl>
                                      </p:cBhvr>
                                    </p:animEffect>
                                  </p:childTnLst>
                                </p:cTn>
                              </p:par>
                              <p:par>
                                <p:cTn id="32" presetID="22" presetClass="entr" presetSubtype="8" fill="hold" grpId="0" nodeType="withEffect">
                                  <p:stCondLst>
                                    <p:cond delay="425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750"/>
                                        <p:tgtEl>
                                          <p:spTgt spid="33"/>
                                        </p:tgtEl>
                                      </p:cBhvr>
                                    </p:animEffect>
                                  </p:childTnLst>
                                </p:cTn>
                              </p:par>
                              <p:par>
                                <p:cTn id="35" presetID="42" presetClass="path" presetSubtype="0" accel="50000" decel="50000" fill="hold" grpId="1" nodeType="withEffect">
                                  <p:stCondLst>
                                    <p:cond delay="5500"/>
                                  </p:stCondLst>
                                  <p:childTnLst>
                                    <p:animMotion origin="layout" path="M -8.33333E-7 2.96296E-6 L -0.1816 0.05602 " pathEditMode="relative" rAng="0" ptsTypes="AA">
                                      <p:cBhvr>
                                        <p:cTn id="36" dur="2000" fill="hold"/>
                                        <p:tgtEl>
                                          <p:spTgt spid="30"/>
                                        </p:tgtEl>
                                        <p:attrNameLst>
                                          <p:attrName>ppt_x</p:attrName>
                                          <p:attrName>ppt_y</p:attrName>
                                        </p:attrNameLst>
                                      </p:cBhvr>
                                      <p:rCtr x="-9080" y="2801"/>
                                    </p:animMotion>
                                  </p:childTnLst>
                                </p:cTn>
                              </p:par>
                              <p:par>
                                <p:cTn id="37" presetID="8" presetClass="emph" presetSubtype="0" fill="hold" grpId="2" nodeType="withEffect">
                                  <p:stCondLst>
                                    <p:cond delay="5500"/>
                                  </p:stCondLst>
                                  <p:childTnLst>
                                    <p:animRot by="-2400000">
                                      <p:cBhvr>
                                        <p:cTn id="38" dur="2000" fill="hold"/>
                                        <p:tgtEl>
                                          <p:spTgt spid="30"/>
                                        </p:tgtEl>
                                        <p:attrNameLst>
                                          <p:attrName>r</p:attrName>
                                        </p:attrNameLst>
                                      </p:cBhvr>
                                    </p:animRot>
                                  </p:childTnLst>
                                </p:cTn>
                              </p:par>
                              <p:par>
                                <p:cTn id="39" presetID="22" presetClass="entr" presetSubtype="2" fill="hold" grpId="0" nodeType="withEffect">
                                  <p:stCondLst>
                                    <p:cond delay="5500"/>
                                  </p:stCondLst>
                                  <p:childTnLst>
                                    <p:set>
                                      <p:cBhvr>
                                        <p:cTn id="40" dur="1" fill="hold">
                                          <p:stCondLst>
                                            <p:cond delay="0"/>
                                          </p:stCondLst>
                                        </p:cTn>
                                        <p:tgtEl>
                                          <p:spTgt spid="27"/>
                                        </p:tgtEl>
                                        <p:attrNameLst>
                                          <p:attrName>style.visibility</p:attrName>
                                        </p:attrNameLst>
                                      </p:cBhvr>
                                      <p:to>
                                        <p:strVal val="visible"/>
                                      </p:to>
                                    </p:set>
                                    <p:animEffect transition="in" filter="wipe(right)">
                                      <p:cBhvr>
                                        <p:cTn id="41" dur="750"/>
                                        <p:tgtEl>
                                          <p:spTgt spid="27"/>
                                        </p:tgtEl>
                                      </p:cBhvr>
                                    </p:animEffect>
                                  </p:childTnLst>
                                </p:cTn>
                              </p:par>
                              <p:par>
                                <p:cTn id="42" presetID="10" presetClass="entr" presetSubtype="0" fill="hold" grpId="0" nodeType="withEffect">
                                  <p:stCondLst>
                                    <p:cond delay="55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750"/>
                                        <p:tgtEl>
                                          <p:spTgt spid="24"/>
                                        </p:tgtEl>
                                      </p:cBhvr>
                                    </p:animEffect>
                                  </p:childTnLst>
                                </p:cTn>
                              </p:par>
                              <p:par>
                                <p:cTn id="45" presetID="22" presetClass="entr" presetSubtype="2" fill="hold" grpId="0" nodeType="withEffect">
                                  <p:stCondLst>
                                    <p:cond delay="500"/>
                                  </p:stCondLst>
                                  <p:childTnLst>
                                    <p:set>
                                      <p:cBhvr>
                                        <p:cTn id="46" dur="1" fill="hold">
                                          <p:stCondLst>
                                            <p:cond delay="0"/>
                                          </p:stCondLst>
                                        </p:cTn>
                                        <p:tgtEl>
                                          <p:spTgt spid="34"/>
                                        </p:tgtEl>
                                        <p:attrNameLst>
                                          <p:attrName>style.visibility</p:attrName>
                                        </p:attrNameLst>
                                      </p:cBhvr>
                                      <p:to>
                                        <p:strVal val="visible"/>
                                      </p:to>
                                    </p:set>
                                    <p:animEffect transition="in" filter="wipe(right)">
                                      <p:cBhvr>
                                        <p:cTn id="47" dur="750"/>
                                        <p:tgtEl>
                                          <p:spTgt spid="34"/>
                                        </p:tgtEl>
                                      </p:cBhvr>
                                    </p:animEffect>
                                  </p:childTnLst>
                                </p:cTn>
                              </p:par>
                              <p:par>
                                <p:cTn id="48" presetID="22" presetClass="entr" presetSubtype="2" fill="hold" grpId="0" nodeType="withEffect">
                                  <p:stCondLst>
                                    <p:cond delay="1500"/>
                                  </p:stCondLst>
                                  <p:childTnLst>
                                    <p:set>
                                      <p:cBhvr>
                                        <p:cTn id="49" dur="1" fill="hold">
                                          <p:stCondLst>
                                            <p:cond delay="0"/>
                                          </p:stCondLst>
                                        </p:cTn>
                                        <p:tgtEl>
                                          <p:spTgt spid="22"/>
                                        </p:tgtEl>
                                        <p:attrNameLst>
                                          <p:attrName>style.visibility</p:attrName>
                                        </p:attrNameLst>
                                      </p:cBhvr>
                                      <p:to>
                                        <p:strVal val="visible"/>
                                      </p:to>
                                    </p:set>
                                    <p:animEffect transition="in" filter="wipe(right)">
                                      <p:cBhvr>
                                        <p:cTn id="50" dur="75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7" grpId="0" animBg="1"/>
      <p:bldP spid="28" grpId="0" uiExpand="1" build="p"/>
      <p:bldP spid="29" grpId="0" animBg="1"/>
      <p:bldP spid="30" grpId="0" animBg="1"/>
      <p:bldP spid="30" grpId="1" animBg="1"/>
      <p:bldP spid="30" grpId="2" animBg="1"/>
      <p:bldP spid="31" grpId="0" animBg="1"/>
      <p:bldP spid="32" grpId="0" animBg="1"/>
      <p:bldP spid="33" grpId="0" animBg="1"/>
      <p:bldP spid="34"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t>Action </a:t>
            </a:r>
            <a:r>
              <a:rPr kumimoji="1" lang="en-US" altLang="ja-JP" dirty="0" err="1" smtClean="0"/>
              <a:t>paulienne</a:t>
            </a:r>
            <a:endParaRPr kumimoji="1" lang="ja-JP" altLang="en-US" dirty="0"/>
          </a:p>
        </p:txBody>
      </p:sp>
      <p:sp>
        <p:nvSpPr>
          <p:cNvPr id="6" name="コンテンツ プレースホルダー 5"/>
          <p:cNvSpPr>
            <a:spLocks noGrp="1"/>
          </p:cNvSpPr>
          <p:nvPr>
            <p:ph sz="half" idx="1"/>
          </p:nvPr>
        </p:nvSpPr>
        <p:spPr>
          <a:xfrm>
            <a:off x="457200" y="1600200"/>
            <a:ext cx="3538736" cy="4525963"/>
          </a:xfrm>
        </p:spPr>
        <p:txBody>
          <a:bodyPr>
            <a:noAutofit/>
          </a:bodyPr>
          <a:lstStyle/>
          <a:p>
            <a:r>
              <a:rPr lang="en-US" altLang="ja-JP" sz="1800" dirty="0"/>
              <a:t>Article 424(</a:t>
            </a:r>
            <a:r>
              <a:rPr lang="en-US" altLang="ja-JP" sz="1800" dirty="0" err="1"/>
              <a:t>Obligee's</a:t>
            </a:r>
            <a:r>
              <a:rPr lang="en-US" altLang="ja-JP" sz="1800" dirty="0"/>
              <a:t> Right to Demand the Rescission of Fraudulent Act)</a:t>
            </a:r>
          </a:p>
          <a:p>
            <a:pPr lvl="1"/>
            <a:r>
              <a:rPr lang="en-US" altLang="ja-JP" sz="1400" dirty="0"/>
              <a:t>(1)</a:t>
            </a:r>
            <a:r>
              <a:rPr lang="ja-JP" altLang="en-US" sz="1400" dirty="0"/>
              <a:t>　</a:t>
            </a:r>
            <a:r>
              <a:rPr lang="en-US" altLang="ja-JP" sz="1400" dirty="0"/>
              <a:t>An </a:t>
            </a:r>
            <a:r>
              <a:rPr lang="en-US" altLang="ja-JP" sz="1400" dirty="0" err="1"/>
              <a:t>obligee</a:t>
            </a:r>
            <a:r>
              <a:rPr lang="en-US" altLang="ja-JP" sz="1400" dirty="0"/>
              <a:t> may demand the court to rescind any juristic act which an obligor commits knowing that it will prejudice the </a:t>
            </a:r>
            <a:r>
              <a:rPr lang="en-US" altLang="ja-JP" sz="1400" dirty="0" err="1"/>
              <a:t>obligee</a:t>
            </a:r>
            <a:r>
              <a:rPr lang="en-US" altLang="ja-JP" sz="1400" dirty="0"/>
              <a:t>; </a:t>
            </a:r>
            <a:endParaRPr lang="en-US" altLang="ja-JP" sz="1400" dirty="0" smtClean="0"/>
          </a:p>
          <a:p>
            <a:pPr lvl="1"/>
            <a:r>
              <a:rPr lang="en-US" altLang="ja-JP" sz="1400" dirty="0" smtClean="0"/>
              <a:t>provided</a:t>
            </a:r>
            <a:r>
              <a:rPr lang="en-US" altLang="ja-JP" sz="1400" dirty="0"/>
              <a:t>, however, that, this shall not apply to the cases where any person who benefits from such act, or any person who succeeds to such benefit, did not know, at the time of such act or succession, the fact that the </a:t>
            </a:r>
            <a:r>
              <a:rPr lang="en-US" altLang="ja-JP" sz="1400" dirty="0" err="1"/>
              <a:t>obligee</a:t>
            </a:r>
            <a:r>
              <a:rPr lang="en-US" altLang="ja-JP" sz="1400" dirty="0"/>
              <a:t> is to be prejudiced.</a:t>
            </a:r>
          </a:p>
          <a:p>
            <a:endParaRPr lang="en-US" altLang="ja-JP" sz="1800" dirty="0"/>
          </a:p>
        </p:txBody>
      </p:sp>
      <p:sp>
        <p:nvSpPr>
          <p:cNvPr id="7" name="コンテンツ プレースホルダー 6"/>
          <p:cNvSpPr>
            <a:spLocks noGrp="1"/>
          </p:cNvSpPr>
          <p:nvPr>
            <p:ph sz="half" idx="2"/>
          </p:nvPr>
        </p:nvSpPr>
        <p:spPr>
          <a:xfrm>
            <a:off x="4283968" y="1628800"/>
            <a:ext cx="4546848" cy="4525963"/>
          </a:xfrm>
        </p:spPr>
        <p:txBody>
          <a:bodyPr>
            <a:noAutofit/>
          </a:bodyPr>
          <a:lstStyle/>
          <a:p>
            <a:r>
              <a:rPr lang="en-US" altLang="ja-JP" sz="1800" dirty="0"/>
              <a:t>Article 425(Effect of Rescission of Fraudulent Act)</a:t>
            </a:r>
          </a:p>
          <a:p>
            <a:pPr lvl="1"/>
            <a:r>
              <a:rPr lang="en-US" altLang="ja-JP" sz="1400" dirty="0"/>
              <a:t>The rescission pursuant to the provision of the preceding Article shall have an effect for the benefit of all </a:t>
            </a:r>
            <a:r>
              <a:rPr lang="en-US" altLang="ja-JP" sz="1400" dirty="0" err="1"/>
              <a:t>obligees</a:t>
            </a:r>
            <a:r>
              <a:rPr lang="en-US" altLang="ja-JP" sz="1400" dirty="0" smtClean="0"/>
              <a:t>.</a:t>
            </a:r>
            <a:endParaRPr lang="en-US" altLang="ja-JP" sz="1800" dirty="0"/>
          </a:p>
          <a:p>
            <a:r>
              <a:rPr lang="en-US" altLang="ja-JP" sz="1800" dirty="0"/>
              <a:t>Article 426(Limitation Period of </a:t>
            </a:r>
            <a:r>
              <a:rPr lang="en-US" altLang="ja-JP" sz="1800" dirty="0" err="1"/>
              <a:t>Obligee's</a:t>
            </a:r>
            <a:r>
              <a:rPr lang="en-US" altLang="ja-JP" sz="1800" dirty="0"/>
              <a:t> Right to Rescind Fraudulent Act)</a:t>
            </a:r>
          </a:p>
          <a:p>
            <a:pPr lvl="1"/>
            <a:r>
              <a:rPr lang="en-US" altLang="ja-JP" sz="1400" dirty="0"/>
              <a:t>The right to rescind pursuant to the provision of Article 424 shall be extinguished by operation of prescription if not exercised within two years from the time that the </a:t>
            </a:r>
            <a:r>
              <a:rPr lang="en-US" altLang="ja-JP" sz="1400" dirty="0" err="1"/>
              <a:t>obligee</a:t>
            </a:r>
            <a:r>
              <a:rPr lang="en-US" altLang="ja-JP" sz="1400" dirty="0"/>
              <a:t> acquired knowledge of the cause of the rescission. The same shall apply if twenty years pass from the time of the act.</a:t>
            </a:r>
            <a:endParaRPr lang="ja-JP" altLang="en-US" sz="1400" dirty="0"/>
          </a:p>
          <a:p>
            <a:endParaRPr kumimoji="1" lang="ja-JP" altLang="en-US" sz="1800" dirty="0"/>
          </a:p>
        </p:txBody>
      </p:sp>
      <p:sp>
        <p:nvSpPr>
          <p:cNvPr id="3" name="フッター プレースホルダー 2"/>
          <p:cNvSpPr>
            <a:spLocks noGrp="1"/>
          </p:cNvSpPr>
          <p:nvPr>
            <p:ph type="ftr" sz="quarter" idx="11"/>
          </p:nvPr>
        </p:nvSpPr>
        <p:spPr/>
        <p:txBody>
          <a:bodyPr/>
          <a:lstStyle/>
          <a:p>
            <a:pPr>
              <a:defRPr/>
            </a:pPr>
            <a:r>
              <a:rPr lang="en-US" altLang="ja-JP" smtClean="0"/>
              <a:t>Lecture on Contract</a:t>
            </a:r>
            <a:endParaRPr lang="en-US" altLang="ja-JP"/>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162</a:t>
            </a:fld>
            <a:endParaRPr lang="en-US" altLang="ja-JP"/>
          </a:p>
        </p:txBody>
      </p:sp>
    </p:spTree>
    <p:extLst>
      <p:ext uri="{BB962C8B-B14F-4D97-AF65-F5344CB8AC3E}">
        <p14:creationId xmlns:p14="http://schemas.microsoft.com/office/powerpoint/2010/main" val="15006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Action </a:t>
            </a:r>
            <a:r>
              <a:rPr kumimoji="1" lang="en-US" altLang="ja-JP" dirty="0" err="1" smtClean="0"/>
              <a:t>paulienne</a:t>
            </a:r>
            <a:r>
              <a:rPr kumimoji="1" lang="en-US" altLang="ja-JP" dirty="0" smtClean="0"/>
              <a:t/>
            </a:r>
            <a:br>
              <a:rPr kumimoji="1" lang="en-US" altLang="ja-JP" dirty="0" smtClean="0"/>
            </a:br>
            <a:r>
              <a:rPr kumimoji="1" lang="en-US" altLang="ja-JP" dirty="0" smtClean="0"/>
              <a:t>(droit de suit: tracing right)</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smtClean="0"/>
              <a:t>Lecture on Contract</a:t>
            </a:r>
            <a:endParaRPr lang="en-US" altLang="ja-JP"/>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163</a:t>
            </a:fld>
            <a:endParaRPr lang="en-US" altLang="ja-JP"/>
          </a:p>
        </p:txBody>
      </p:sp>
      <p:sp>
        <p:nvSpPr>
          <p:cNvPr id="5" name="正方形/長方形 4"/>
          <p:cNvSpPr/>
          <p:nvPr/>
        </p:nvSpPr>
        <p:spPr>
          <a:xfrm>
            <a:off x="5252435" y="2672058"/>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Estate</a:t>
            </a:r>
            <a:endParaRPr kumimoji="1" lang="ja-JP" altLang="en-US" dirty="0"/>
          </a:p>
        </p:txBody>
      </p:sp>
      <p:sp>
        <p:nvSpPr>
          <p:cNvPr id="6" name="正方形/長方形 5"/>
          <p:cNvSpPr/>
          <p:nvPr/>
        </p:nvSpPr>
        <p:spPr>
          <a:xfrm>
            <a:off x="5266543" y="3968202"/>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Estate</a:t>
            </a:r>
            <a:endParaRPr kumimoji="1" lang="ja-JP" altLang="en-US" dirty="0"/>
          </a:p>
        </p:txBody>
      </p:sp>
      <p:sp>
        <p:nvSpPr>
          <p:cNvPr id="7" name="正方形/長方形 6"/>
          <p:cNvSpPr/>
          <p:nvPr/>
        </p:nvSpPr>
        <p:spPr>
          <a:xfrm>
            <a:off x="5266542" y="5286050"/>
            <a:ext cx="1131195" cy="54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Estate</a:t>
            </a:r>
            <a:endParaRPr kumimoji="1" lang="ja-JP" altLang="en-US" dirty="0"/>
          </a:p>
        </p:txBody>
      </p:sp>
      <p:sp>
        <p:nvSpPr>
          <p:cNvPr id="8" name="右矢印 7"/>
          <p:cNvSpPr/>
          <p:nvPr/>
        </p:nvSpPr>
        <p:spPr>
          <a:xfrm>
            <a:off x="2051720" y="1695747"/>
            <a:ext cx="4536504" cy="78050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Monetary credit</a:t>
            </a:r>
            <a:endParaRPr kumimoji="1" lang="ja-JP" altLang="en-US" b="1" dirty="0">
              <a:solidFill>
                <a:schemeClr val="tx1"/>
              </a:solidFill>
            </a:endParaRPr>
          </a:p>
        </p:txBody>
      </p:sp>
      <p:sp>
        <p:nvSpPr>
          <p:cNvPr id="9" name="右矢印 8"/>
          <p:cNvSpPr/>
          <p:nvPr/>
        </p:nvSpPr>
        <p:spPr>
          <a:xfrm rot="694943">
            <a:off x="1941247" y="2244858"/>
            <a:ext cx="3343190"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Execution</a:t>
            </a:r>
            <a:endParaRPr kumimoji="1" lang="ja-JP" altLang="en-US" dirty="0">
              <a:solidFill>
                <a:schemeClr val="tx1"/>
              </a:solidFill>
            </a:endParaRPr>
          </a:p>
        </p:txBody>
      </p:sp>
      <p:sp>
        <p:nvSpPr>
          <p:cNvPr id="10" name="右矢印 9"/>
          <p:cNvSpPr/>
          <p:nvPr/>
        </p:nvSpPr>
        <p:spPr>
          <a:xfrm rot="1575104">
            <a:off x="2118843" y="3166348"/>
            <a:ext cx="3296445"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Retraction &amp; Execution</a:t>
            </a:r>
            <a:endParaRPr kumimoji="1" lang="ja-JP" altLang="en-US" dirty="0">
              <a:solidFill>
                <a:schemeClr val="tx1"/>
              </a:solidFill>
            </a:endParaRPr>
          </a:p>
        </p:txBody>
      </p:sp>
      <p:sp>
        <p:nvSpPr>
          <p:cNvPr id="11" name="右矢印 10"/>
          <p:cNvSpPr/>
          <p:nvPr/>
        </p:nvSpPr>
        <p:spPr>
          <a:xfrm rot="2112633">
            <a:off x="1612251" y="3973085"/>
            <a:ext cx="4005349" cy="74568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Retraction &amp; Execution</a:t>
            </a:r>
            <a:endParaRPr kumimoji="1" lang="ja-JP" altLang="en-US" dirty="0">
              <a:solidFill>
                <a:schemeClr val="tx1"/>
              </a:solidFill>
            </a:endParaRPr>
          </a:p>
        </p:txBody>
      </p:sp>
      <p:sp>
        <p:nvSpPr>
          <p:cNvPr id="12" name="正方形/長方形 11"/>
          <p:cNvSpPr/>
          <p:nvPr/>
        </p:nvSpPr>
        <p:spPr>
          <a:xfrm>
            <a:off x="5254362" y="2672058"/>
            <a:ext cx="1131195" cy="54091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Estate</a:t>
            </a:r>
            <a:endParaRPr kumimoji="1" lang="ja-JP" altLang="en-US" dirty="0">
              <a:solidFill>
                <a:schemeClr val="tx1"/>
              </a:solidFill>
            </a:endParaRPr>
          </a:p>
        </p:txBody>
      </p:sp>
      <p:sp>
        <p:nvSpPr>
          <p:cNvPr id="13" name="正方形/長方形 12"/>
          <p:cNvSpPr/>
          <p:nvPr/>
        </p:nvSpPr>
        <p:spPr>
          <a:xfrm>
            <a:off x="5280650" y="3968202"/>
            <a:ext cx="1131195" cy="54091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Estate</a:t>
            </a:r>
            <a:endParaRPr kumimoji="1" lang="ja-JP" altLang="en-US" dirty="0">
              <a:solidFill>
                <a:schemeClr val="tx1"/>
              </a:solidFill>
            </a:endParaRPr>
          </a:p>
        </p:txBody>
      </p:sp>
      <p:sp>
        <p:nvSpPr>
          <p:cNvPr id="14" name="下矢印 13"/>
          <p:cNvSpPr/>
          <p:nvPr/>
        </p:nvSpPr>
        <p:spPr>
          <a:xfrm>
            <a:off x="5331262" y="3238408"/>
            <a:ext cx="2024431" cy="75522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Transfer</a:t>
            </a:r>
            <a:endParaRPr kumimoji="1" lang="ja-JP" altLang="en-US" dirty="0"/>
          </a:p>
        </p:txBody>
      </p:sp>
      <p:sp>
        <p:nvSpPr>
          <p:cNvPr id="15" name="下矢印 14"/>
          <p:cNvSpPr/>
          <p:nvPr/>
        </p:nvSpPr>
        <p:spPr>
          <a:xfrm>
            <a:off x="5259254" y="4534552"/>
            <a:ext cx="2024431" cy="740068"/>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Transfer</a:t>
            </a:r>
            <a:endParaRPr kumimoji="1" lang="ja-JP" altLang="en-US" dirty="0"/>
          </a:p>
        </p:txBody>
      </p:sp>
      <p:sp>
        <p:nvSpPr>
          <p:cNvPr id="16" name="円/楕円 15"/>
          <p:cNvSpPr/>
          <p:nvPr/>
        </p:nvSpPr>
        <p:spPr>
          <a:xfrm>
            <a:off x="467544" y="1628800"/>
            <a:ext cx="1963855" cy="1807779"/>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b="1" dirty="0" err="1" smtClean="0">
                <a:solidFill>
                  <a:schemeClr val="bg1"/>
                </a:solidFill>
              </a:rPr>
              <a:t>Obligee</a:t>
            </a:r>
            <a:r>
              <a:rPr kumimoji="1" lang="en-US" altLang="ja-JP" b="1" dirty="0" smtClean="0">
                <a:solidFill>
                  <a:schemeClr val="bg1"/>
                </a:solidFill>
              </a:rPr>
              <a:t> “</a:t>
            </a:r>
            <a:r>
              <a:rPr kumimoji="1" lang="en-US" altLang="ja-JP" b="1" dirty="0" smtClean="0">
                <a:solidFill>
                  <a:schemeClr val="bg1"/>
                </a:solidFill>
                <a:latin typeface="Times New Roman" panose="02020603050405020304" pitchFamily="18" charset="0"/>
                <a:cs typeface="Times New Roman" panose="02020603050405020304" pitchFamily="18" charset="0"/>
              </a:rPr>
              <a:t>A”</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7" name="円/楕円 16"/>
          <p:cNvSpPr/>
          <p:nvPr/>
        </p:nvSpPr>
        <p:spPr>
          <a:xfrm>
            <a:off x="6397738" y="3789040"/>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b="1" dirty="0" smtClean="0">
                <a:solidFill>
                  <a:schemeClr val="bg1"/>
                </a:solidFill>
                <a:latin typeface="Times New Roman" panose="02020603050405020304" pitchFamily="18" charset="0"/>
                <a:cs typeface="Times New Roman" panose="02020603050405020304" pitchFamily="18" charset="0"/>
              </a:rPr>
              <a:t>Mala fide </a:t>
            </a:r>
            <a:r>
              <a:rPr kumimoji="1" lang="en-US" altLang="ja-JP" b="1" dirty="0" err="1" smtClean="0">
                <a:solidFill>
                  <a:schemeClr val="bg1"/>
                </a:solidFill>
                <a:latin typeface="Times New Roman" panose="02020603050405020304" pitchFamily="18" charset="0"/>
                <a:cs typeface="Times New Roman" panose="02020603050405020304" pitchFamily="18" charset="0"/>
              </a:rPr>
              <a:t>Beneficiary”C</a:t>
            </a:r>
            <a:r>
              <a:rPr kumimoji="1" lang="en-US" altLang="ja-JP" b="1" dirty="0" smtClean="0">
                <a:solidFill>
                  <a:schemeClr val="bg1"/>
                </a:solidFill>
                <a:latin typeface="Times New Roman" panose="02020603050405020304" pitchFamily="18" charset="0"/>
                <a:cs typeface="Times New Roman" panose="02020603050405020304" pitchFamily="18" charset="0"/>
              </a:rPr>
              <a:t>”</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8" name="円/楕円 17"/>
          <p:cNvSpPr/>
          <p:nvPr/>
        </p:nvSpPr>
        <p:spPr>
          <a:xfrm>
            <a:off x="6397737" y="1662273"/>
            <a:ext cx="1963855" cy="1740832"/>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b="1" dirty="0" smtClean="0">
                <a:solidFill>
                  <a:schemeClr val="bg1"/>
                </a:solidFill>
              </a:rPr>
              <a:t>Obligor </a:t>
            </a:r>
            <a:r>
              <a:rPr kumimoji="1" lang="en-US" altLang="ja-JP" b="1" smtClean="0">
                <a:solidFill>
                  <a:schemeClr val="bg1"/>
                </a:solidFill>
              </a:rPr>
              <a:t>“</a:t>
            </a:r>
            <a:r>
              <a:rPr kumimoji="1" lang="en-US" altLang="ja-JP" b="1" smtClean="0">
                <a:solidFill>
                  <a:schemeClr val="bg1"/>
                </a:solidFill>
                <a:latin typeface="Times New Roman" panose="02020603050405020304" pitchFamily="18" charset="0"/>
                <a:cs typeface="Times New Roman" panose="02020603050405020304" pitchFamily="18" charset="0"/>
              </a:rPr>
              <a:t>B”</a:t>
            </a:r>
            <a:br>
              <a:rPr kumimoji="1" lang="en-US" altLang="ja-JP" b="1" smtClean="0">
                <a:solidFill>
                  <a:schemeClr val="bg1"/>
                </a:solidFill>
                <a:latin typeface="Times New Roman" panose="02020603050405020304" pitchFamily="18" charset="0"/>
                <a:cs typeface="Times New Roman" panose="02020603050405020304" pitchFamily="18" charset="0"/>
              </a:rPr>
            </a:br>
            <a:r>
              <a:rPr kumimoji="1" lang="en-US" altLang="ja-JP" b="1" smtClean="0">
                <a:solidFill>
                  <a:schemeClr val="bg1"/>
                </a:solidFill>
                <a:latin typeface="Times New Roman" panose="02020603050405020304" pitchFamily="18" charset="0"/>
                <a:cs typeface="Times New Roman" panose="02020603050405020304" pitchFamily="18" charset="0"/>
              </a:rPr>
              <a:t>Mala fide</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
        <p:nvSpPr>
          <p:cNvPr id="19" name="円/楕円 18"/>
          <p:cNvSpPr/>
          <p:nvPr/>
        </p:nvSpPr>
        <p:spPr>
          <a:xfrm>
            <a:off x="6397738" y="5070026"/>
            <a:ext cx="1963855" cy="9144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ja-JP" b="1" dirty="0" smtClean="0">
                <a:solidFill>
                  <a:schemeClr val="bg1"/>
                </a:solidFill>
                <a:latin typeface="Times New Roman" panose="02020603050405020304" pitchFamily="18" charset="0"/>
                <a:cs typeface="Times New Roman" panose="02020603050405020304" pitchFamily="18" charset="0"/>
              </a:rPr>
              <a:t>Mala fide </a:t>
            </a:r>
            <a:r>
              <a:rPr kumimoji="1" lang="en-US" altLang="ja-JP" b="1" dirty="0" err="1" smtClean="0">
                <a:solidFill>
                  <a:schemeClr val="bg1"/>
                </a:solidFill>
                <a:latin typeface="Times New Roman" panose="02020603050405020304" pitchFamily="18" charset="0"/>
                <a:cs typeface="Times New Roman" panose="02020603050405020304" pitchFamily="18" charset="0"/>
              </a:rPr>
              <a:t>Beneficiary”D</a:t>
            </a:r>
            <a:r>
              <a:rPr kumimoji="1" lang="en-US" altLang="ja-JP" b="1" dirty="0" smtClean="0">
                <a:solidFill>
                  <a:schemeClr val="bg1"/>
                </a:solidFill>
                <a:latin typeface="Times New Roman" panose="02020603050405020304" pitchFamily="18" charset="0"/>
                <a:cs typeface="Times New Roman" panose="02020603050405020304" pitchFamily="18" charset="0"/>
              </a:rPr>
              <a:t>”</a:t>
            </a:r>
            <a:endParaRPr kumimoji="1" lang="ja-JP" alt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32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30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par>
                                <p:cTn id="29" presetID="10" presetClass="exit" presetSubtype="0" fill="hold" grpId="1" nodeType="withEffect">
                                  <p:stCondLst>
                                    <p:cond delay="25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ntr" presetSubtype="0" fill="hold" grpId="0" nodeType="withEffect">
                                  <p:stCondLst>
                                    <p:cond delay="2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750"/>
                            </p:stCondLst>
                            <p:childTnLst>
                              <p:par>
                                <p:cTn id="36" presetID="22" presetClass="entr" presetSubtype="8" fill="hold" grpId="0" nodeType="afterEffect">
                                  <p:stCondLst>
                                    <p:cond delay="25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1500"/>
                            </p:stCondLst>
                            <p:childTnLst>
                              <p:par>
                                <p:cTn id="43" presetID="22" presetClass="entr" presetSubtype="1" fill="hold" grpId="0" nodeType="afterEffect">
                                  <p:stCondLst>
                                    <p:cond delay="25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par>
                                <p:cTn id="51" presetID="10" presetClass="exit" presetSubtype="0" fill="hold" grpId="1" nodeType="withEffect">
                                  <p:stCondLst>
                                    <p:cond delay="250"/>
                                  </p:stCondLst>
                                  <p:childTnLst>
                                    <p:animEffect transition="out" filter="fade">
                                      <p:cBhvr>
                                        <p:cTn id="52" dur="500"/>
                                        <p:tgtEl>
                                          <p:spTgt spid="6"/>
                                        </p:tgtEl>
                                      </p:cBhvr>
                                    </p:animEffect>
                                    <p:set>
                                      <p:cBhvr>
                                        <p:cTn id="53" dur="1" fill="hold">
                                          <p:stCondLst>
                                            <p:cond delay="499"/>
                                          </p:stCondLst>
                                        </p:cTn>
                                        <p:tgtEl>
                                          <p:spTgt spid="6"/>
                                        </p:tgtEl>
                                        <p:attrNameLst>
                                          <p:attrName>style.visibility</p:attrName>
                                        </p:attrNameLst>
                                      </p:cBhvr>
                                      <p:to>
                                        <p:strVal val="hidden"/>
                                      </p:to>
                                    </p:set>
                                  </p:childTnLst>
                                </p:cTn>
                              </p:par>
                              <p:par>
                                <p:cTn id="54" presetID="10" presetClass="entr" presetSubtype="0" fill="hold" grpId="0" nodeType="withEffect">
                                  <p:stCondLst>
                                    <p:cond delay="25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par>
                          <p:cTn id="57" fill="hold">
                            <p:stCondLst>
                              <p:cond delay="750"/>
                            </p:stCondLst>
                            <p:childTnLst>
                              <p:par>
                                <p:cTn id="58" presetID="22" presetClass="entr" presetSubtype="8" fill="hold" grpId="0" nodeType="afterEffect">
                                  <p:stCondLst>
                                    <p:cond delay="25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par>
                                <p:cTn id="61" presetID="22" presetClass="entr" presetSubtype="8" fill="hold" grpId="0" nodeType="withEffect">
                                  <p:stCondLst>
                                    <p:cond delay="25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1500"/>
                            </p:stCondLst>
                            <p:childTnLst>
                              <p:par>
                                <p:cTn id="65" presetID="22" presetClass="entr" presetSubtype="1" fill="hold" grpId="0" nodeType="afterEffect">
                                  <p:stCondLst>
                                    <p:cond delay="25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4119215"/>
            <a:ext cx="7772400" cy="1470025"/>
          </a:xfrm>
        </p:spPr>
        <p:txBody>
          <a:bodyPr/>
          <a:lstStyle/>
          <a:p>
            <a:r>
              <a:rPr kumimoji="1" lang="en-US" altLang="ja-JP" dirty="0" smtClean="0"/>
              <a:t>End of Supplementary Lecture</a:t>
            </a:r>
            <a:endParaRPr kumimoji="1" lang="ja-JP" altLang="en-US" dirty="0"/>
          </a:p>
        </p:txBody>
      </p:sp>
      <p:sp>
        <p:nvSpPr>
          <p:cNvPr id="3" name="フッター プレースホルダー 2"/>
          <p:cNvSpPr>
            <a:spLocks noGrp="1"/>
          </p:cNvSpPr>
          <p:nvPr>
            <p:ph type="ftr" sz="quarter" idx="11"/>
          </p:nvPr>
        </p:nvSpPr>
        <p:spPr/>
        <p:txBody>
          <a:bodyPr/>
          <a:lstStyle/>
          <a:p>
            <a:pPr>
              <a:defRPr/>
            </a:pPr>
            <a:r>
              <a:rPr lang="en-US" altLang="ja-JP" smtClean="0"/>
              <a:t>Lecture on Contract</a:t>
            </a:r>
            <a:endParaRPr lang="en-US" altLang="ja-JP"/>
          </a:p>
        </p:txBody>
      </p:sp>
      <p:sp>
        <p:nvSpPr>
          <p:cNvPr id="4" name="スライド番号プレースホルダー 3"/>
          <p:cNvSpPr>
            <a:spLocks noGrp="1"/>
          </p:cNvSpPr>
          <p:nvPr>
            <p:ph type="sldNum" sz="quarter" idx="12"/>
          </p:nvPr>
        </p:nvSpPr>
        <p:spPr/>
        <p:txBody>
          <a:bodyPr/>
          <a:lstStyle/>
          <a:p>
            <a:pPr>
              <a:defRPr/>
            </a:pPr>
            <a:fld id="{2AB907CC-B5D6-40A4-812F-E6BF3FB2D322}" type="slidenum">
              <a:rPr lang="ja-JP" altLang="en-US" smtClean="0"/>
              <a:pPr>
                <a:defRPr/>
              </a:pPr>
              <a:t>164</a:t>
            </a:fld>
            <a:endParaRPr lang="en-US" altLang="ja-JP"/>
          </a:p>
        </p:txBody>
      </p:sp>
      <p:pic>
        <p:nvPicPr>
          <p:cNvPr id="178181" name="Picture 5" descr="C:\Documents and Settings\KAGAYAMA Shigeru\デスクトップ\s-CoffeBrea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34076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9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78181"/>
                                        </p:tgtEl>
                                        <p:attrNameLst>
                                          <p:attrName>style.visibility</p:attrName>
                                        </p:attrNameLst>
                                      </p:cBhvr>
                                      <p:to>
                                        <p:strVal val="visible"/>
                                      </p:to>
                                    </p:set>
                                    <p:animEffect transition="in" filter="barn(outVertical)">
                                      <p:cBhvr>
                                        <p:cTn id="7" dur="1500"/>
                                        <p:tgtEl>
                                          <p:spTgt spid="17818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p:txBody>
          <a:bodyPr/>
          <a:lstStyle/>
          <a:p>
            <a:pPr eaLnBrk="1" hangingPunct="1"/>
            <a:r>
              <a:rPr lang="en-US" altLang="ja-JP" dirty="0" smtClean="0"/>
              <a:t>c) Mistake</a:t>
            </a:r>
          </a:p>
        </p:txBody>
      </p:sp>
      <p:sp>
        <p:nvSpPr>
          <p:cNvPr id="123908" name="Rectangle 3"/>
          <p:cNvSpPr>
            <a:spLocks noGrp="1" noChangeArrowheads="1"/>
          </p:cNvSpPr>
          <p:nvPr>
            <p:ph idx="1"/>
          </p:nvPr>
        </p:nvSpPr>
        <p:spPr>
          <a:xfrm>
            <a:off x="640026" y="1772816"/>
            <a:ext cx="7835423" cy="4114800"/>
          </a:xfrm>
        </p:spPr>
        <p:txBody>
          <a:bodyPr>
            <a:normAutofit/>
          </a:bodyPr>
          <a:lstStyle/>
          <a:p>
            <a:pPr eaLnBrk="1" hangingPunct="1">
              <a:lnSpc>
                <a:spcPct val="90000"/>
              </a:lnSpc>
            </a:pPr>
            <a:r>
              <a:rPr lang="en-US" altLang="ja-JP" dirty="0" smtClean="0"/>
              <a:t>Article 95 (Mistake) Civ. C. Japan</a:t>
            </a:r>
          </a:p>
          <a:p>
            <a:pPr lvl="1" eaLnBrk="1" hangingPunct="1">
              <a:lnSpc>
                <a:spcPct val="90000"/>
              </a:lnSpc>
            </a:pPr>
            <a:r>
              <a:rPr lang="en-US" altLang="ja-JP" dirty="0" smtClean="0"/>
              <a:t> Manifestation of intention has no effect when there is a mistake in any element of the juristic act in question;</a:t>
            </a:r>
          </a:p>
          <a:p>
            <a:pPr lvl="1" eaLnBrk="1" hangingPunct="1">
              <a:lnSpc>
                <a:spcPct val="90000"/>
              </a:lnSpc>
            </a:pPr>
            <a:r>
              <a:rPr lang="en-US" altLang="ja-JP" dirty="0" smtClean="0"/>
              <a:t>provided, however, that the person who made the manifestation of intention may not assert such nullity by himself/herself if he/she was grossly negligent.</a:t>
            </a:r>
          </a:p>
        </p:txBody>
      </p:sp>
      <p:sp>
        <p:nvSpPr>
          <p:cNvPr id="12390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85DD0CE-0B8C-44BA-81B8-C61BA1E24881}" type="slidenum">
              <a:rPr kumimoji="0" lang="ja-JP" altLang="en-US" smtClean="0"/>
              <a:pPr eaLnBrk="1" hangingPunct="1"/>
              <a:t>165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741EB4E-D7A9-4756-B7D3-A02955D71F5B}" type="slidenum">
              <a:rPr kumimoji="0" lang="ja-JP" altLang="en-US" smtClean="0"/>
              <a:pPr eaLnBrk="1" hangingPunct="1"/>
              <a:t>166</a:t>
            </a:fld>
            <a:endParaRPr kumimoji="0" lang="en-US" altLang="ja-JP" smtClean="0"/>
          </a:p>
        </p:txBody>
      </p:sp>
      <p:sp>
        <p:nvSpPr>
          <p:cNvPr id="124931" name="Rectangle 2"/>
          <p:cNvSpPr>
            <a:spLocks noGrp="1" noChangeArrowheads="1"/>
          </p:cNvSpPr>
          <p:nvPr>
            <p:ph type="title" idx="4294967295"/>
          </p:nvPr>
        </p:nvSpPr>
        <p:spPr>
          <a:xfrm>
            <a:off x="669054" y="557808"/>
            <a:ext cx="7793037" cy="1143000"/>
          </a:xfrm>
        </p:spPr>
        <p:txBody>
          <a:bodyPr>
            <a:normAutofit fontScale="90000"/>
          </a:bodyPr>
          <a:lstStyle/>
          <a:p>
            <a:pPr eaLnBrk="1" hangingPunct="1"/>
            <a:r>
              <a:rPr lang="en-US" altLang="ja-JP" dirty="0" smtClean="0"/>
              <a:t>Relationship between gross negligence and mala fide</a:t>
            </a:r>
          </a:p>
        </p:txBody>
      </p:sp>
      <p:graphicFrame>
        <p:nvGraphicFramePr>
          <p:cNvPr id="232451" name="Group 3"/>
          <p:cNvGraphicFramePr>
            <a:graphicFrameLocks noGrp="1"/>
          </p:cNvGraphicFramePr>
          <p:nvPr>
            <p:extLst>
              <p:ext uri="{D42A27DB-BD31-4B8C-83A1-F6EECF244321}">
                <p14:modId xmlns:p14="http://schemas.microsoft.com/office/powerpoint/2010/main" val="608811384"/>
              </p:ext>
            </p:extLst>
          </p:nvPr>
        </p:nvGraphicFramePr>
        <p:xfrm>
          <a:off x="827316" y="1988840"/>
          <a:ext cx="7467600" cy="4111625"/>
        </p:xfrm>
        <a:graphic>
          <a:graphicData uri="http://schemas.openxmlformats.org/drawingml/2006/table">
            <a:tbl>
              <a:tblPr/>
              <a:tblGrid>
                <a:gridCol w="1905000"/>
                <a:gridCol w="1752600"/>
                <a:gridCol w="1828800"/>
                <a:gridCol w="1981200"/>
              </a:tblGrid>
              <a:tr h="1201593">
                <a:tc grid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smtClean="0">
                          <a:ln>
                            <a:noFill/>
                          </a:ln>
                          <a:solidFill>
                            <a:schemeClr val="tx1"/>
                          </a:solidFill>
                          <a:effectLst/>
                          <a:latin typeface="Tahoma" charset="0"/>
                          <a:ea typeface="ＭＳ Ｐゴシック" charset="-128"/>
                        </a:rPr>
                        <a:t>Bona fide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smtClean="0">
                          <a:ln>
                            <a:noFill/>
                          </a:ln>
                          <a:solidFill>
                            <a:schemeClr val="tx1"/>
                          </a:solidFill>
                          <a:effectLst/>
                          <a:latin typeface="Tahoma" charset="0"/>
                          <a:ea typeface="ＭＳ Ｐゴシック" charset="-128"/>
                        </a:rPr>
                        <a:t>(in good faith)</a:t>
                      </a: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charset="0"/>
                          <a:ea typeface="ＭＳ Ｐゴシック" charset="-128"/>
                        </a:rPr>
                        <a:t>Mala fide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charset="0"/>
                          <a:ea typeface="ＭＳ Ｐゴシック" charset="-128"/>
                        </a:rPr>
                        <a:t>(in bad faith)</a:t>
                      </a:r>
                    </a:p>
                  </a:txBody>
                  <a:tcPr marT="45715" marB="4571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4532">
                        <a:alpha val="50000"/>
                      </a:srgbClr>
                    </a:solidFill>
                  </a:tcPr>
                </a:tc>
              </a:tr>
              <a:tr h="135556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charset="0"/>
                          <a:ea typeface="ＭＳ Ｐゴシック" charset="-128"/>
                        </a:rPr>
                        <a:t>Without negligence</a:t>
                      </a: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charset="0"/>
                          <a:ea typeface="ＭＳ Ｐゴシック" charset="-128"/>
                        </a:rPr>
                        <a:t> negligence</a:t>
                      </a:r>
                    </a:p>
                  </a:txBody>
                  <a:tcPr marT="45715" marB="4571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charset="0"/>
                          <a:ea typeface="ＭＳ Ｐゴシック" charset="-128"/>
                        </a:rPr>
                        <a:t>Gross negligence</a:t>
                      </a:r>
                    </a:p>
                  </a:txBody>
                  <a:tcPr marT="45715" marB="4571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C6C0">
                        <a:alpha val="50000"/>
                      </a:srgbClr>
                    </a:solidFill>
                  </a:tcPr>
                </a:tc>
                <a:tc vMerge="1">
                  <a:txBody>
                    <a:bodyPr/>
                    <a:lstStyle/>
                    <a:p>
                      <a:endParaRPr kumimoji="1" lang="ja-JP" altLang="en-US"/>
                    </a:p>
                  </a:txBody>
                  <a:tcPr/>
                </a:tc>
              </a:tr>
              <a:tr h="15544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charset="0"/>
                          <a:ea typeface="ＭＳ Ｐゴシック" charset="-128"/>
                        </a:rPr>
                        <a:t>Protected in almost all cases</a:t>
                      </a: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charset="0"/>
                          <a:ea typeface="ＭＳ Ｐゴシック" charset="-128"/>
                        </a:rPr>
                        <a:t>Protected some cases</a:t>
                      </a:r>
                    </a:p>
                  </a:txBody>
                  <a:tcPr marT="45715" marB="4571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smtClean="0">
                          <a:ln>
                            <a:noFill/>
                          </a:ln>
                          <a:solidFill>
                            <a:schemeClr val="tx1"/>
                          </a:solidFill>
                          <a:effectLst/>
                          <a:latin typeface="Tahoma" charset="0"/>
                          <a:ea typeface="ＭＳ Ｐゴシック" charset="-128"/>
                        </a:rPr>
                        <a:t>Evaluate as mala fide and not protected almost all but opponent is also mala fide cases</a:t>
                      </a:r>
                    </a:p>
                  </a:txBody>
                  <a:tcPr marT="45715" marB="4571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番号プレースホルダー 1"/>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9708C3F-D0CA-4FF7-BD41-E34DFB81BE6B}" type="slidenum">
              <a:rPr kumimoji="0" lang="ja-JP" altLang="en-US" smtClean="0"/>
              <a:pPr eaLnBrk="1" hangingPunct="1"/>
              <a:t>167</a:t>
            </a:fld>
            <a:endParaRPr kumimoji="0" lang="en-US" altLang="ja-JP" smtClean="0"/>
          </a:p>
        </p:txBody>
      </p:sp>
      <p:sp>
        <p:nvSpPr>
          <p:cNvPr id="125955" name="テキスト ボックス 2"/>
          <p:cNvSpPr txBox="1">
            <a:spLocks noChangeArrowheads="1"/>
          </p:cNvSpPr>
          <p:nvPr/>
        </p:nvSpPr>
        <p:spPr bwMode="auto">
          <a:xfrm>
            <a:off x="278325" y="1556792"/>
            <a:ext cx="85693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2400" dirty="0"/>
              <a:t>On 8 December 2005, the brokerage of Mizuho Securities Co. Ltd. mistook a client's sell order for 1 J-Com share at 610,000 yen for one selling 610,000 shares at 1 yen each, placing the incorrect order with the Tokyo Stock  Exchange's transaction system.</a:t>
            </a:r>
          </a:p>
          <a:p>
            <a:pPr eaLnBrk="1" hangingPunct="1"/>
            <a:r>
              <a:rPr lang="en-US" altLang="ja-JP" sz="2400" dirty="0"/>
              <a:t>The company immediately realized the mistake after placing the order and submitted several cancel orders. However, the TSE failed to process the cancellation in accordance with the cancel orders due to a defect in the TSE’s electronic trading system, and thus allowed the sales of the shares composing the order to be completed. As a result, the Company eventually accrued a loss of approximately 40.7 billion yen.</a:t>
            </a:r>
            <a:endParaRPr lang="ja-JP" altLang="en-US" sz="2400" dirty="0"/>
          </a:p>
        </p:txBody>
      </p:sp>
      <p:sp>
        <p:nvSpPr>
          <p:cNvPr id="125956" name="テキスト ボックス 3"/>
          <p:cNvSpPr txBox="1">
            <a:spLocks noChangeArrowheads="1"/>
          </p:cNvSpPr>
          <p:nvPr/>
        </p:nvSpPr>
        <p:spPr bwMode="auto">
          <a:xfrm>
            <a:off x="1258888" y="620688"/>
            <a:ext cx="6913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4000" b="1" dirty="0">
                <a:latin typeface="Times New Roman" panose="02020603050405020304" pitchFamily="18" charset="0"/>
                <a:cs typeface="Times New Roman" panose="02020603050405020304" pitchFamily="18" charset="0"/>
              </a:rPr>
              <a:t>An Example of gross mistake</a:t>
            </a:r>
            <a:endParaRPr lang="ja-JP" altLang="en-US" sz="4000" b="1" dirty="0">
              <a:latin typeface="Times New Roman" panose="02020603050405020304" pitchFamily="18" charset="0"/>
              <a:cs typeface="Times New Roman" panose="02020603050405020304" pitchFamily="18" charset="0"/>
            </a:endParaRPr>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normAutofit fontScale="90000"/>
          </a:bodyPr>
          <a:lstStyle/>
          <a:p>
            <a:pPr eaLnBrk="1" hangingPunct="1"/>
            <a:r>
              <a:rPr lang="en-US" altLang="ja-JP" smtClean="0"/>
              <a:t>My proposal of amendment of Art. 95 of Civ. C. of Japan</a:t>
            </a:r>
          </a:p>
        </p:txBody>
      </p:sp>
      <p:sp>
        <p:nvSpPr>
          <p:cNvPr id="123908" name="Rectangle 3"/>
          <p:cNvSpPr>
            <a:spLocks noGrp="1" noChangeArrowheads="1"/>
          </p:cNvSpPr>
          <p:nvPr>
            <p:ph idx="1"/>
          </p:nvPr>
        </p:nvSpPr>
        <p:spPr>
          <a:xfrm>
            <a:off x="497341" y="1628800"/>
            <a:ext cx="8135937" cy="4536503"/>
          </a:xfrm>
        </p:spPr>
        <p:txBody>
          <a:bodyPr/>
          <a:lstStyle/>
          <a:p>
            <a:pPr eaLnBrk="1" hangingPunct="1">
              <a:lnSpc>
                <a:spcPct val="90000"/>
              </a:lnSpc>
            </a:pPr>
            <a:r>
              <a:rPr lang="en-US" altLang="ja-JP" sz="2400" dirty="0" smtClean="0"/>
              <a:t>Logical calculation</a:t>
            </a:r>
          </a:p>
          <a:p>
            <a:pPr lvl="1" eaLnBrk="1" hangingPunct="1">
              <a:lnSpc>
                <a:spcPct val="90000"/>
              </a:lnSpc>
            </a:pPr>
            <a:r>
              <a:rPr lang="en-US" altLang="ja-JP" sz="2000" dirty="0" smtClean="0"/>
              <a:t>Gross negligence ≦ mala fide</a:t>
            </a:r>
          </a:p>
          <a:p>
            <a:pPr lvl="1" eaLnBrk="1" hangingPunct="1">
              <a:lnSpc>
                <a:spcPct val="90000"/>
              </a:lnSpc>
            </a:pPr>
            <a:r>
              <a:rPr lang="en-US" altLang="ja-JP" sz="2000" dirty="0" smtClean="0"/>
              <a:t>Mistake with gross negligence ≦ </a:t>
            </a:r>
            <a:br>
              <a:rPr lang="en-US" altLang="ja-JP" sz="2000" dirty="0" smtClean="0"/>
            </a:br>
            <a:r>
              <a:rPr lang="en-US" altLang="ja-JP" sz="2000" dirty="0" smtClean="0"/>
              <a:t>  mala fide mistake = Mental reservation (Art. 93)</a:t>
            </a:r>
          </a:p>
          <a:p>
            <a:pPr eaLnBrk="1" hangingPunct="1">
              <a:lnSpc>
                <a:spcPct val="90000"/>
              </a:lnSpc>
            </a:pPr>
            <a:r>
              <a:rPr lang="en-US" altLang="ja-JP" sz="2400" dirty="0" smtClean="0"/>
              <a:t>Art. 93</a:t>
            </a:r>
          </a:p>
          <a:p>
            <a:pPr lvl="1" eaLnBrk="1" hangingPunct="1">
              <a:lnSpc>
                <a:spcPct val="90000"/>
              </a:lnSpc>
            </a:pPr>
            <a:r>
              <a:rPr lang="en-US" altLang="ja-JP" sz="2000" dirty="0" smtClean="0"/>
              <a:t>Mental reservation shall be null and void, if the other party was aware, or should have been aware, of the real intention of the declarant.</a:t>
            </a:r>
          </a:p>
          <a:p>
            <a:pPr eaLnBrk="1" hangingPunct="1">
              <a:lnSpc>
                <a:spcPct val="90000"/>
              </a:lnSpc>
            </a:pPr>
            <a:r>
              <a:rPr lang="en-US" altLang="ja-JP" sz="2400" dirty="0" smtClean="0"/>
              <a:t>Art. 95 (should be revised as follows)</a:t>
            </a:r>
          </a:p>
          <a:p>
            <a:pPr lvl="1" eaLnBrk="1" hangingPunct="1">
              <a:lnSpc>
                <a:spcPct val="90000"/>
              </a:lnSpc>
            </a:pPr>
            <a:r>
              <a:rPr lang="en-US" altLang="ja-JP" sz="2000" dirty="0" smtClean="0"/>
              <a:t>Manifestation of intention has no effect when there is a mistake in any element of the juristic act in question.</a:t>
            </a:r>
            <a:br>
              <a:rPr lang="en-US" altLang="ja-JP" sz="2000" dirty="0" smtClean="0"/>
            </a:br>
            <a:r>
              <a:rPr lang="en-US" altLang="ja-JP" sz="2000" dirty="0" smtClean="0"/>
              <a:t>Mistake with gross negligence shall also be void, only if the other party was aware, or should have been aware of gross mistake of </a:t>
            </a:r>
            <a:r>
              <a:rPr lang="en-US" altLang="ja-JP" sz="2000" dirty="0" err="1" smtClean="0"/>
              <a:t>declarent</a:t>
            </a:r>
            <a:r>
              <a:rPr lang="en-US" altLang="ja-JP" sz="2000" dirty="0" smtClean="0"/>
              <a:t>.</a:t>
            </a:r>
          </a:p>
          <a:p>
            <a:pPr lvl="1" eaLnBrk="1" hangingPunct="1">
              <a:lnSpc>
                <a:spcPct val="90000"/>
              </a:lnSpc>
            </a:pPr>
            <a:endParaRPr lang="en-US" altLang="ja-JP" sz="2400" dirty="0" smtClean="0"/>
          </a:p>
        </p:txBody>
      </p:sp>
      <p:sp>
        <p:nvSpPr>
          <p:cNvPr id="12697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A8CC799-9EC6-4CA3-A5C4-9421B35CD0AF}" type="slidenum">
              <a:rPr kumimoji="0" lang="ja-JP" altLang="en-US" smtClean="0"/>
              <a:pPr eaLnBrk="1" hangingPunct="1"/>
              <a:t>168</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3908">
                                            <p:txEl>
                                              <p:pRg st="2" end="2"/>
                                            </p:txEl>
                                          </p:spTgt>
                                        </p:tgtEl>
                                        <p:attrNameLst>
                                          <p:attrName>style.visibility</p:attrName>
                                        </p:attrNameLst>
                                      </p:cBhvr>
                                      <p:to>
                                        <p:strVal val="visible"/>
                                      </p:to>
                                    </p:set>
                                    <p:anim calcmode="lin" valueType="num">
                                      <p:cBhvr additive="base">
                                        <p:cTn id="7" dur="500" fill="hold"/>
                                        <p:tgtEl>
                                          <p:spTgt spid="12390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908">
                                            <p:txEl>
                                              <p:pRg st="6" end="6"/>
                                            </p:txEl>
                                          </p:spTgt>
                                        </p:tgtEl>
                                        <p:attrNameLst>
                                          <p:attrName>style.visibility</p:attrName>
                                        </p:attrNameLst>
                                      </p:cBhvr>
                                      <p:to>
                                        <p:strVal val="visible"/>
                                      </p:to>
                                    </p:set>
                                    <p:anim calcmode="lin" valueType="num">
                                      <p:cBhvr additive="base">
                                        <p:cTn id="13" dur="500" fill="hold"/>
                                        <p:tgtEl>
                                          <p:spTgt spid="123908">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90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normAutofit fontScale="90000"/>
          </a:bodyPr>
          <a:lstStyle/>
          <a:p>
            <a:pPr eaLnBrk="1" hangingPunct="1"/>
            <a:r>
              <a:rPr lang="en-US" altLang="ja-JP" smtClean="0"/>
              <a:t>D. Unfair intervention to the decision making</a:t>
            </a:r>
          </a:p>
        </p:txBody>
      </p:sp>
      <p:sp>
        <p:nvSpPr>
          <p:cNvPr id="128004" name="Rectangle 3"/>
          <p:cNvSpPr>
            <a:spLocks noGrp="1" noChangeArrowheads="1"/>
          </p:cNvSpPr>
          <p:nvPr>
            <p:ph idx="1"/>
          </p:nvPr>
        </p:nvSpPr>
        <p:spPr>
          <a:xfrm>
            <a:off x="468313" y="1772816"/>
            <a:ext cx="8207375" cy="4392612"/>
          </a:xfrm>
        </p:spPr>
        <p:txBody>
          <a:bodyPr/>
          <a:lstStyle/>
          <a:p>
            <a:pPr eaLnBrk="1" hangingPunct="1">
              <a:lnSpc>
                <a:spcPct val="90000"/>
              </a:lnSpc>
            </a:pPr>
            <a:r>
              <a:rPr lang="en-US" altLang="ja-JP" sz="2800" dirty="0" smtClean="0"/>
              <a:t>Article 96  (Fraud or duress) </a:t>
            </a:r>
          </a:p>
          <a:p>
            <a:pPr lvl="1" eaLnBrk="1" hangingPunct="1">
              <a:lnSpc>
                <a:spcPct val="90000"/>
              </a:lnSpc>
            </a:pPr>
            <a:r>
              <a:rPr lang="en-US" altLang="ja-JP" sz="2400" dirty="0" smtClean="0"/>
              <a:t>(1) Manifestation of intention which is induced by any fraud or duress may be rescinded.</a:t>
            </a:r>
          </a:p>
          <a:p>
            <a:pPr lvl="1" eaLnBrk="1" hangingPunct="1">
              <a:lnSpc>
                <a:spcPct val="90000"/>
              </a:lnSpc>
            </a:pPr>
            <a:r>
              <a:rPr lang="en-US" altLang="ja-JP" sz="2400" dirty="0" smtClean="0"/>
              <a:t>(2) In cases any third party commits any fraud inducing any person to make a manifestation of intention to the other party, such manifestation of intention may be rescinded only if the other party knew such fact.</a:t>
            </a:r>
          </a:p>
          <a:p>
            <a:pPr lvl="1" eaLnBrk="1" hangingPunct="1">
              <a:lnSpc>
                <a:spcPct val="90000"/>
              </a:lnSpc>
            </a:pPr>
            <a:r>
              <a:rPr lang="en-US" altLang="ja-JP" sz="2400" dirty="0" smtClean="0"/>
              <a:t>(3) The rescission of the manifestation of intention induced by the fraud pursuant to the provision of the preceding two paragraphs may not be asserted against a third party without knowledge.</a:t>
            </a:r>
          </a:p>
        </p:txBody>
      </p:sp>
      <p:sp>
        <p:nvSpPr>
          <p:cNvPr id="12800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C329D09-4BE1-48E7-83F4-4065095143DB}" type="slidenum">
              <a:rPr kumimoji="0" lang="ja-JP" altLang="en-US" smtClean="0"/>
              <a:pPr eaLnBrk="1" hangingPunct="1"/>
              <a:t>169</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557808"/>
            <a:ext cx="8229600" cy="1143000"/>
          </a:xfrm>
        </p:spPr>
        <p:txBody>
          <a:bodyPr/>
          <a:lstStyle/>
          <a:p>
            <a:pPr eaLnBrk="1" hangingPunct="1"/>
            <a:r>
              <a:rPr lang="en-US" altLang="ja-JP" dirty="0" smtClean="0">
                <a:latin typeface="Times New Roman" charset="0"/>
              </a:rPr>
              <a:t>Criminal law and Civil law</a:t>
            </a:r>
          </a:p>
        </p:txBody>
      </p:sp>
      <p:sp>
        <p:nvSpPr>
          <p:cNvPr id="16388" name="Rectangle 3"/>
          <p:cNvSpPr>
            <a:spLocks noGrp="1" noChangeArrowheads="1"/>
          </p:cNvSpPr>
          <p:nvPr>
            <p:ph idx="1"/>
          </p:nvPr>
        </p:nvSpPr>
        <p:spPr>
          <a:xfrm>
            <a:off x="651669" y="1772816"/>
            <a:ext cx="7835423" cy="4114800"/>
          </a:xfrm>
        </p:spPr>
        <p:txBody>
          <a:bodyPr/>
          <a:lstStyle/>
          <a:p>
            <a:pPr eaLnBrk="1" hangingPunct="1">
              <a:lnSpc>
                <a:spcPct val="90000"/>
              </a:lnSpc>
              <a:buFontTx/>
              <a:buChar char="•"/>
            </a:pPr>
            <a:r>
              <a:rPr lang="en-US" altLang="ja-JP" dirty="0" smtClean="0">
                <a:latin typeface="Century Gothic" panose="020B0502020202020204" pitchFamily="34" charset="0"/>
              </a:rPr>
              <a:t>The same act may be both a crime and a civil wrong.</a:t>
            </a:r>
          </a:p>
          <a:p>
            <a:pPr lvl="1" eaLnBrk="1" hangingPunct="1">
              <a:lnSpc>
                <a:spcPct val="90000"/>
              </a:lnSpc>
              <a:buFontTx/>
              <a:buChar char="•"/>
            </a:pPr>
            <a:r>
              <a:rPr lang="en-US" altLang="ja-JP" dirty="0" smtClean="0">
                <a:latin typeface="Century Gothic" panose="020B0502020202020204" pitchFamily="34" charset="0"/>
              </a:rPr>
              <a:t>If you entrust your bag to a someone, and he runs off with it, he commits the crime of theft and also two civil wrongs – the tort of conversion and a breach of contract with you to keep the bag safe.</a:t>
            </a:r>
          </a:p>
          <a:p>
            <a:pPr eaLnBrk="1" hangingPunct="1">
              <a:lnSpc>
                <a:spcPct val="90000"/>
              </a:lnSpc>
              <a:buFontTx/>
              <a:buChar char="•"/>
            </a:pPr>
            <a:r>
              <a:rPr lang="en-US" altLang="ja-JP" dirty="0" smtClean="0">
                <a:latin typeface="Century Gothic" panose="020B0502020202020204" pitchFamily="34" charset="0"/>
              </a:rPr>
              <a:t>Criminal law punishes a criminal and civil law takes a remedy to a victim.</a:t>
            </a:r>
          </a:p>
        </p:txBody>
      </p:sp>
      <p:sp>
        <p:nvSpPr>
          <p:cNvPr id="1843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4796CC5-7F15-444D-8B59-0E258000585A}" type="slidenum">
              <a:rPr kumimoji="0" lang="ja-JP" altLang="en-US" smtClean="0"/>
              <a:pPr eaLnBrk="1" hangingPunct="1"/>
              <a:t>17</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8">
                                            <p:txEl>
                                              <p:pRg st="1" end="1"/>
                                            </p:txEl>
                                          </p:spTgt>
                                        </p:tgtEl>
                                        <p:attrNameLst>
                                          <p:attrName>style.visibility</p:attrName>
                                        </p:attrNameLst>
                                      </p:cBhvr>
                                      <p:to>
                                        <p:strVal val="visible"/>
                                      </p:to>
                                    </p:set>
                                    <p:anim calcmode="lin" valueType="num">
                                      <p:cBhvr additive="base">
                                        <p:cTn id="7" dur="500" fill="hold"/>
                                        <p:tgtEl>
                                          <p:spTgt spid="1638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600" dirty="0" smtClean="0"/>
              <a:t>Distinction of  “mistake of element of legal act” and “mistake of motive”</a:t>
            </a:r>
            <a:endParaRPr kumimoji="1" lang="ja-JP" altLang="en-US" sz="3600" dirty="0"/>
          </a:p>
        </p:txBody>
      </p:sp>
      <p:sp>
        <p:nvSpPr>
          <p:cNvPr id="3" name="コンテンツ プレースホルダー 2"/>
          <p:cNvSpPr>
            <a:spLocks noGrp="1"/>
          </p:cNvSpPr>
          <p:nvPr>
            <p:ph idx="1"/>
          </p:nvPr>
        </p:nvSpPr>
        <p:spPr/>
        <p:txBody>
          <a:bodyPr>
            <a:normAutofit fontScale="92500"/>
          </a:bodyPr>
          <a:lstStyle/>
          <a:p>
            <a:r>
              <a:rPr kumimoji="1" lang="en-US" altLang="ja-JP" dirty="0" smtClean="0"/>
              <a:t>Mistake of element of juristic act(Art.95)</a:t>
            </a:r>
          </a:p>
          <a:p>
            <a:pPr lvl="1"/>
            <a:r>
              <a:rPr lang="en-US" altLang="ja-JP" dirty="0" smtClean="0"/>
              <a:t>Manifestation and juristic act are null and void.</a:t>
            </a:r>
          </a:p>
          <a:p>
            <a:pPr lvl="2"/>
            <a:r>
              <a:rPr kumimoji="1" lang="en-US" altLang="ja-JP" dirty="0" smtClean="0"/>
              <a:t>There is no intention corresponding to the manifestation.</a:t>
            </a:r>
          </a:p>
          <a:p>
            <a:r>
              <a:rPr lang="en-US" altLang="ja-JP" dirty="0" smtClean="0"/>
              <a:t>Mistake of motive(Art.96 Paragraph2)</a:t>
            </a:r>
          </a:p>
          <a:p>
            <a:pPr lvl="1"/>
            <a:r>
              <a:rPr lang="en-US" altLang="ja-JP" dirty="0" smtClean="0"/>
              <a:t>Manifestation is not null but avoidable.</a:t>
            </a:r>
          </a:p>
          <a:p>
            <a:pPr lvl="2"/>
            <a:r>
              <a:rPr lang="en-US" altLang="ja-JP" dirty="0" smtClean="0"/>
              <a:t>There is a intention corresponding to the manifestation, there is, however, a defect in the process of making will.</a:t>
            </a:r>
          </a:p>
          <a:p>
            <a:pPr lvl="1"/>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170</a:t>
            </a:fld>
            <a:endParaRPr lang="en-US" altLang="ja-JP"/>
          </a:p>
        </p:txBody>
      </p:sp>
    </p:spTree>
    <p:extLst>
      <p:ext uri="{BB962C8B-B14F-4D97-AF65-F5344CB8AC3E}">
        <p14:creationId xmlns:p14="http://schemas.microsoft.com/office/powerpoint/2010/main" val="1330005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eaLnBrk="1" hangingPunct="1"/>
            <a:r>
              <a:rPr lang="en-US" altLang="ja-JP" smtClean="0"/>
              <a:t>E. Violation of public order</a:t>
            </a:r>
          </a:p>
        </p:txBody>
      </p:sp>
      <p:sp>
        <p:nvSpPr>
          <p:cNvPr id="129028" name="Rectangle 3"/>
          <p:cNvSpPr>
            <a:spLocks noGrp="1" noChangeArrowheads="1"/>
          </p:cNvSpPr>
          <p:nvPr>
            <p:ph idx="1"/>
          </p:nvPr>
        </p:nvSpPr>
        <p:spPr>
          <a:xfrm>
            <a:off x="943134" y="1700808"/>
            <a:ext cx="7240588" cy="4114800"/>
          </a:xfrm>
        </p:spPr>
        <p:txBody>
          <a:bodyPr>
            <a:normAutofit/>
          </a:bodyPr>
          <a:lstStyle/>
          <a:p>
            <a:pPr eaLnBrk="1" hangingPunct="1"/>
            <a:r>
              <a:rPr lang="en-US" altLang="ja-JP" sz="4000" dirty="0" smtClean="0"/>
              <a:t>Article 90 (Public policy) </a:t>
            </a:r>
            <a:br>
              <a:rPr lang="en-US" altLang="ja-JP" sz="4000" dirty="0" smtClean="0"/>
            </a:br>
            <a:r>
              <a:rPr lang="en-US" altLang="ja-JP" sz="4000" dirty="0" smtClean="0"/>
              <a:t> Civil Code of Japan</a:t>
            </a:r>
          </a:p>
          <a:p>
            <a:pPr lvl="1" eaLnBrk="1" hangingPunct="1"/>
            <a:r>
              <a:rPr lang="en-US" altLang="ja-JP" sz="3600" dirty="0" smtClean="0"/>
              <a:t>A juristic act with any purpose which is against public policy or good morals is void.</a:t>
            </a:r>
          </a:p>
        </p:txBody>
      </p:sp>
      <p:sp>
        <p:nvSpPr>
          <p:cNvPr id="12902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9A1FD75-60E9-46E1-B9AA-D23732BC77D9}" type="slidenum">
              <a:rPr kumimoji="0" lang="ja-JP" altLang="en-US" smtClean="0"/>
              <a:pPr eaLnBrk="1" hangingPunct="1"/>
              <a:t>171</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p:txBody>
          <a:bodyPr/>
          <a:lstStyle/>
          <a:p>
            <a:pPr eaLnBrk="1" hangingPunct="1"/>
            <a:r>
              <a:rPr lang="en-US" altLang="ja-JP" smtClean="0"/>
              <a:t>Gross Disparity</a:t>
            </a:r>
          </a:p>
        </p:txBody>
      </p:sp>
      <p:sp>
        <p:nvSpPr>
          <p:cNvPr id="130052" name="Rectangle 3"/>
          <p:cNvSpPr>
            <a:spLocks noGrp="1" noChangeArrowheads="1"/>
          </p:cNvSpPr>
          <p:nvPr>
            <p:ph idx="1"/>
          </p:nvPr>
        </p:nvSpPr>
        <p:spPr>
          <a:xfrm>
            <a:off x="640298" y="1772816"/>
            <a:ext cx="7848600" cy="4114800"/>
          </a:xfrm>
        </p:spPr>
        <p:txBody>
          <a:bodyPr>
            <a:normAutofit fontScale="92500"/>
          </a:bodyPr>
          <a:lstStyle/>
          <a:p>
            <a:pPr eaLnBrk="1" hangingPunct="1"/>
            <a:r>
              <a:rPr lang="en-US" altLang="ja-JP" sz="2800" b="1" dirty="0" smtClean="0"/>
              <a:t>Article 3.10, </a:t>
            </a:r>
            <a:r>
              <a:rPr lang="en-US" altLang="ja-JP" sz="2800" dirty="0" smtClean="0"/>
              <a:t>UNIDROIT Principles</a:t>
            </a:r>
          </a:p>
          <a:p>
            <a:pPr lvl="1" eaLnBrk="1" hangingPunct="1"/>
            <a:r>
              <a:rPr lang="ja-JP" altLang="en-US" sz="2400" b="1" dirty="0" smtClean="0"/>
              <a:t>(1)</a:t>
            </a:r>
            <a:r>
              <a:rPr lang="ja-JP" altLang="en-US" sz="2400" dirty="0" smtClean="0"/>
              <a:t> </a:t>
            </a:r>
            <a:r>
              <a:rPr lang="en-US" altLang="ja-JP" sz="2400" dirty="0" smtClean="0"/>
              <a:t>A party may avoid the contract or an individual term of it if, at the time of the conclusion of the contract, the contract term unjustifiably gave the other party an excessive advantage. Regard is to be had, among other factors, to</a:t>
            </a:r>
          </a:p>
          <a:p>
            <a:pPr lvl="2" eaLnBrk="1" hangingPunct="1"/>
            <a:r>
              <a:rPr lang="ja-JP" altLang="en-US" sz="2000" b="1" dirty="0" smtClean="0"/>
              <a:t>(</a:t>
            </a:r>
            <a:r>
              <a:rPr lang="en-US" altLang="ja-JP" sz="2000" b="1" dirty="0" smtClean="0"/>
              <a:t>a)</a:t>
            </a:r>
            <a:r>
              <a:rPr lang="en-US" altLang="ja-JP" sz="2000" dirty="0" smtClean="0"/>
              <a:t> the fact that the other party has taken unfair advantage of the first party's dependence, economic distress or urgent needs, or of its improvidence, ignorance, inexperience or lack of bargaining skill; and</a:t>
            </a:r>
          </a:p>
          <a:p>
            <a:pPr lvl="2" eaLnBrk="1" hangingPunct="1"/>
            <a:r>
              <a:rPr lang="ja-JP" altLang="en-US" sz="2000" b="1" dirty="0" smtClean="0"/>
              <a:t>(</a:t>
            </a:r>
            <a:r>
              <a:rPr lang="en-US" altLang="ja-JP" sz="2000" b="1" dirty="0" smtClean="0"/>
              <a:t>b)</a:t>
            </a:r>
            <a:r>
              <a:rPr lang="en-US" altLang="ja-JP" sz="2000" dirty="0" smtClean="0"/>
              <a:t> the nature and purpose of the contract.</a:t>
            </a:r>
          </a:p>
        </p:txBody>
      </p:sp>
      <p:sp>
        <p:nvSpPr>
          <p:cNvPr id="1300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62DE2BB-31A1-4D7B-944C-A1FF043C010E}" type="slidenum">
              <a:rPr kumimoji="0" lang="ja-JP" altLang="en-US" smtClean="0"/>
              <a:pPr eaLnBrk="1" hangingPunct="1"/>
              <a:t>172</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p:txBody>
          <a:bodyPr>
            <a:normAutofit/>
          </a:bodyPr>
          <a:lstStyle/>
          <a:p>
            <a:pPr eaLnBrk="1" hangingPunct="1"/>
            <a:r>
              <a:rPr lang="en-US" altLang="ja-JP" smtClean="0"/>
              <a:t>2. Effect of invalidity of contract</a:t>
            </a:r>
          </a:p>
        </p:txBody>
      </p:sp>
      <p:sp>
        <p:nvSpPr>
          <p:cNvPr id="131076" name="Rectangle 3"/>
          <p:cNvSpPr>
            <a:spLocks noGrp="1" noChangeArrowheads="1"/>
          </p:cNvSpPr>
          <p:nvPr>
            <p:ph idx="1"/>
          </p:nvPr>
        </p:nvSpPr>
        <p:spPr/>
        <p:txBody>
          <a:bodyPr/>
          <a:lstStyle/>
          <a:p>
            <a:pPr eaLnBrk="1" hangingPunct="1"/>
            <a:r>
              <a:rPr lang="en-US" altLang="ja-JP" smtClean="0"/>
              <a:t>Absolute invalidity</a:t>
            </a:r>
          </a:p>
          <a:p>
            <a:pPr lvl="1" eaLnBrk="1" hangingPunct="1"/>
            <a:r>
              <a:rPr lang="en-US" altLang="ja-JP" smtClean="0"/>
              <a:t>Violation of public order</a:t>
            </a:r>
          </a:p>
          <a:p>
            <a:pPr eaLnBrk="1" hangingPunct="1"/>
            <a:r>
              <a:rPr lang="en-US" altLang="ja-JP" smtClean="0"/>
              <a:t>Relative invalidity</a:t>
            </a:r>
          </a:p>
          <a:p>
            <a:pPr lvl="1" eaLnBrk="1" hangingPunct="1"/>
            <a:r>
              <a:rPr lang="en-US" altLang="ja-JP" smtClean="0"/>
              <a:t>Nul and void / Avoidance</a:t>
            </a:r>
          </a:p>
          <a:p>
            <a:pPr lvl="2" eaLnBrk="1" hangingPunct="1"/>
            <a:r>
              <a:rPr lang="en-US" altLang="ja-JP" smtClean="0"/>
              <a:t>Lack of capacity of party</a:t>
            </a:r>
          </a:p>
          <a:p>
            <a:pPr lvl="2" eaLnBrk="1" hangingPunct="1"/>
            <a:r>
              <a:rPr lang="en-US" altLang="ja-JP" smtClean="0"/>
              <a:t>Lack of authority of agency</a:t>
            </a:r>
          </a:p>
          <a:p>
            <a:pPr lvl="2" eaLnBrk="1" hangingPunct="1"/>
            <a:r>
              <a:rPr lang="en-US" altLang="ja-JP" smtClean="0"/>
              <a:t>Lack of will</a:t>
            </a:r>
          </a:p>
          <a:p>
            <a:pPr lvl="2" eaLnBrk="1" hangingPunct="1"/>
            <a:r>
              <a:rPr lang="en-US" altLang="ja-JP" smtClean="0"/>
              <a:t>Unfair intervention to the decision making</a:t>
            </a:r>
          </a:p>
        </p:txBody>
      </p:sp>
      <p:sp>
        <p:nvSpPr>
          <p:cNvPr id="13107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ECEC597-D5F3-48EC-968C-3C01EF31DB5B}" type="slidenum">
              <a:rPr kumimoji="0" lang="ja-JP" altLang="en-US" smtClean="0"/>
              <a:pPr eaLnBrk="1" hangingPunct="1"/>
              <a:t>173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pPr eaLnBrk="1" hangingPunct="1"/>
            <a:r>
              <a:rPr lang="en-US" altLang="ja-JP" smtClean="0"/>
              <a:t>Effect of avoidance (1/2)</a:t>
            </a:r>
          </a:p>
        </p:txBody>
      </p:sp>
      <p:sp>
        <p:nvSpPr>
          <p:cNvPr id="132100" name="Rectangle 3"/>
          <p:cNvSpPr>
            <a:spLocks noGrp="1" noChangeArrowheads="1"/>
          </p:cNvSpPr>
          <p:nvPr>
            <p:ph idx="1"/>
          </p:nvPr>
        </p:nvSpPr>
        <p:spPr>
          <a:xfrm>
            <a:off x="900180" y="1844824"/>
            <a:ext cx="7315200" cy="4114800"/>
          </a:xfrm>
        </p:spPr>
        <p:txBody>
          <a:bodyPr/>
          <a:lstStyle/>
          <a:p>
            <a:pPr eaLnBrk="1" hangingPunct="1">
              <a:lnSpc>
                <a:spcPct val="90000"/>
              </a:lnSpc>
            </a:pPr>
            <a:r>
              <a:rPr lang="en-US" altLang="ja-JP" sz="2800" b="1" dirty="0" smtClean="0"/>
              <a:t>Article 3.17,</a:t>
            </a:r>
            <a:r>
              <a:rPr lang="en-US" altLang="ja-JP" sz="2800" dirty="0" smtClean="0"/>
              <a:t> UNIDROIT Principles - Retroactive Effect of Avoidance</a:t>
            </a:r>
          </a:p>
          <a:p>
            <a:pPr lvl="1" eaLnBrk="1" hangingPunct="1">
              <a:lnSpc>
                <a:spcPct val="90000"/>
              </a:lnSpc>
            </a:pPr>
            <a:r>
              <a:rPr lang="en-US" altLang="ja-JP" sz="2400" b="1" dirty="0" smtClean="0"/>
              <a:t>(1)</a:t>
            </a:r>
            <a:r>
              <a:rPr lang="en-US" altLang="ja-JP" sz="2400" dirty="0" smtClean="0"/>
              <a:t> Avoidance takes effect retroactively.</a:t>
            </a:r>
          </a:p>
          <a:p>
            <a:pPr lvl="1" eaLnBrk="1" hangingPunct="1">
              <a:lnSpc>
                <a:spcPct val="90000"/>
              </a:lnSpc>
            </a:pPr>
            <a:r>
              <a:rPr lang="en-US" altLang="ja-JP" sz="2400" b="1" dirty="0" smtClean="0"/>
              <a:t>(2)</a:t>
            </a:r>
            <a:r>
              <a:rPr lang="en-US" altLang="ja-JP" sz="2400" dirty="0" smtClean="0"/>
              <a:t> On avoidance either party may claim restitution of whatever is supplied under the contract or the part of it avoided, provided that it concurrently makes restitution of whatever it has received under the contract or the part of it avoided or, if it cannot make restitution in kind, it makes an allowance for what it has received.</a:t>
            </a:r>
          </a:p>
        </p:txBody>
      </p:sp>
      <p:sp>
        <p:nvSpPr>
          <p:cNvPr id="13209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B96FEC3-985D-4707-A7B4-30CDCC09A928}" type="slidenum">
              <a:rPr kumimoji="0" lang="ja-JP" altLang="en-US" smtClean="0"/>
              <a:pPr eaLnBrk="1" hangingPunct="1"/>
              <a:t>174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type="title"/>
          </p:nvPr>
        </p:nvSpPr>
        <p:spPr/>
        <p:txBody>
          <a:bodyPr/>
          <a:lstStyle/>
          <a:p>
            <a:pPr eaLnBrk="1" hangingPunct="1"/>
            <a:r>
              <a:rPr lang="en-US" altLang="ja-JP" smtClean="0"/>
              <a:t>Effect of avoidance (2/2)</a:t>
            </a:r>
          </a:p>
        </p:txBody>
      </p:sp>
      <p:sp>
        <p:nvSpPr>
          <p:cNvPr id="133124" name="Rectangle 3"/>
          <p:cNvSpPr>
            <a:spLocks noGrp="1" noChangeArrowheads="1"/>
          </p:cNvSpPr>
          <p:nvPr>
            <p:ph idx="1"/>
          </p:nvPr>
        </p:nvSpPr>
        <p:spPr>
          <a:xfrm>
            <a:off x="841773" y="1772816"/>
            <a:ext cx="7500143" cy="4114800"/>
          </a:xfrm>
        </p:spPr>
        <p:txBody>
          <a:bodyPr/>
          <a:lstStyle/>
          <a:p>
            <a:pPr eaLnBrk="1" hangingPunct="1"/>
            <a:r>
              <a:rPr lang="en-US" altLang="ja-JP" sz="2800" b="1" dirty="0" smtClean="0"/>
              <a:t>Article 3.18</a:t>
            </a:r>
            <a:r>
              <a:rPr lang="en-US" altLang="ja-JP" sz="2800" dirty="0" smtClean="0"/>
              <a:t> </a:t>
            </a:r>
            <a:r>
              <a:rPr lang="en-US" altLang="ja-JP" sz="2800" dirty="0" smtClean="0">
                <a:latin typeface="Arial" charset="0"/>
              </a:rPr>
              <a:t>–</a:t>
            </a:r>
            <a:r>
              <a:rPr lang="en-US" altLang="ja-JP" sz="2800" dirty="0" smtClean="0"/>
              <a:t> Damages, UNIDROIT Principles</a:t>
            </a:r>
          </a:p>
          <a:p>
            <a:pPr lvl="1" eaLnBrk="1" hangingPunct="1"/>
            <a:r>
              <a:rPr lang="en-US" altLang="ja-JP" sz="2400" dirty="0" smtClean="0"/>
              <a:t>Irrespective of whether or not the contract has been avoided, the party who knew or ought to have known of the ground for avoidance is liable for damages so as to put the other party in the same position in which it would have been if it had not concluded the contract.</a:t>
            </a:r>
            <a:endParaRPr lang="ja-JP" altLang="en-US" sz="2400" dirty="0" smtClean="0"/>
          </a:p>
        </p:txBody>
      </p:sp>
      <p:sp>
        <p:nvSpPr>
          <p:cNvPr id="13312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50B01E6-E4A8-4174-BAF9-3AE7145D90F5}" type="slidenum">
              <a:rPr kumimoji="0" lang="ja-JP" altLang="en-US" smtClean="0"/>
              <a:pPr eaLnBrk="1" hangingPunct="1"/>
              <a:t>175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n-US" altLang="ja-JP" dirty="0"/>
              <a:t>Condition of the validity of </a:t>
            </a:r>
            <a:r>
              <a:rPr lang="en-US" altLang="ja-JP" dirty="0" smtClean="0"/>
              <a:t>Contract</a:t>
            </a:r>
            <a:r>
              <a:rPr lang="ja-JP" altLang="en-US" dirty="0" smtClean="0"/>
              <a:t>　</a:t>
            </a:r>
            <a:r>
              <a:rPr lang="en-US" altLang="ja-JP" dirty="0" smtClean="0"/>
              <a:t>(</a:t>
            </a:r>
            <a:r>
              <a:rPr lang="en-US" altLang="ja-JP" dirty="0"/>
              <a:t>Review)</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176</a:t>
            </a:fld>
            <a:endParaRPr lang="en-US" altLang="ja-JP"/>
          </a:p>
        </p:txBody>
      </p:sp>
      <p:graphicFrame>
        <p:nvGraphicFramePr>
          <p:cNvPr id="7" name="図表 6"/>
          <p:cNvGraphicFramePr/>
          <p:nvPr>
            <p:extLst>
              <p:ext uri="{D42A27DB-BD31-4B8C-83A1-F6EECF244321}">
                <p14:modId xmlns:p14="http://schemas.microsoft.com/office/powerpoint/2010/main" val="3398857190"/>
              </p:ext>
            </p:extLst>
          </p:nvPr>
        </p:nvGraphicFramePr>
        <p:xfrm>
          <a:off x="539552" y="1556792"/>
          <a:ext cx="828092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50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BE67746D-05F9-4B39-86FC-1DDB9C62D7CB}"/>
                                            </p:graphicEl>
                                          </p:spTgt>
                                        </p:tgtEl>
                                        <p:attrNameLst>
                                          <p:attrName>style.visibility</p:attrName>
                                        </p:attrNameLst>
                                      </p:cBhvr>
                                      <p:to>
                                        <p:strVal val="visible"/>
                                      </p:to>
                                    </p:set>
                                    <p:animEffect transition="in" filter="wipe(left)">
                                      <p:cBhvr>
                                        <p:cTn id="7" dur="1000"/>
                                        <p:tgtEl>
                                          <p:spTgt spid="7">
                                            <p:graphicEl>
                                              <a:dgm id="{BE67746D-05F9-4B39-86FC-1DDB9C62D7CB}"/>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ADBE9A36-77AF-42ED-A3EE-DA91B6213111}"/>
                                            </p:graphicEl>
                                          </p:spTgt>
                                        </p:tgtEl>
                                        <p:attrNameLst>
                                          <p:attrName>style.visibility</p:attrName>
                                        </p:attrNameLst>
                                      </p:cBhvr>
                                      <p:to>
                                        <p:strVal val="visible"/>
                                      </p:to>
                                    </p:set>
                                    <p:animEffect transition="in" filter="wipe(left)">
                                      <p:cBhvr>
                                        <p:cTn id="11" dur="250"/>
                                        <p:tgtEl>
                                          <p:spTgt spid="7">
                                            <p:graphicEl>
                                              <a:dgm id="{ADBE9A36-77AF-42ED-A3EE-DA91B6213111}"/>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graphicEl>
                                              <a:dgm id="{4DDDB47C-6801-4EDF-8432-3E38EEE681EF}"/>
                                            </p:graphicEl>
                                          </p:spTgt>
                                        </p:tgtEl>
                                        <p:attrNameLst>
                                          <p:attrName>style.visibility</p:attrName>
                                        </p:attrNameLst>
                                      </p:cBhvr>
                                      <p:to>
                                        <p:strVal val="visible"/>
                                      </p:to>
                                    </p:set>
                                    <p:animEffect transition="in" filter="wipe(left)">
                                      <p:cBhvr>
                                        <p:cTn id="16" dur="1000"/>
                                        <p:tgtEl>
                                          <p:spTgt spid="7">
                                            <p:graphicEl>
                                              <a:dgm id="{4DDDB47C-6801-4EDF-8432-3E38EEE681EF}"/>
                                            </p:graphic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graphicEl>
                                              <a:dgm id="{133D510F-AB46-449C-8AD9-36D21C9B6654}"/>
                                            </p:graphicEl>
                                          </p:spTgt>
                                        </p:tgtEl>
                                        <p:attrNameLst>
                                          <p:attrName>style.visibility</p:attrName>
                                        </p:attrNameLst>
                                      </p:cBhvr>
                                      <p:to>
                                        <p:strVal val="visible"/>
                                      </p:to>
                                    </p:set>
                                    <p:animEffect transition="in" filter="wipe(left)">
                                      <p:cBhvr>
                                        <p:cTn id="20" dur="250"/>
                                        <p:tgtEl>
                                          <p:spTgt spid="7">
                                            <p:graphicEl>
                                              <a:dgm id="{133D510F-AB46-449C-8AD9-36D21C9B665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graphicEl>
                                              <a:dgm id="{3BE4BCE3-C373-4511-883F-8C30BCF08F67}"/>
                                            </p:graphicEl>
                                          </p:spTgt>
                                        </p:tgtEl>
                                        <p:attrNameLst>
                                          <p:attrName>style.visibility</p:attrName>
                                        </p:attrNameLst>
                                      </p:cBhvr>
                                      <p:to>
                                        <p:strVal val="visible"/>
                                      </p:to>
                                    </p:set>
                                    <p:animEffect transition="in" filter="wipe(left)">
                                      <p:cBhvr>
                                        <p:cTn id="25" dur="1000"/>
                                        <p:tgtEl>
                                          <p:spTgt spid="7">
                                            <p:graphicEl>
                                              <a:dgm id="{3BE4BCE3-C373-4511-883F-8C30BCF08F67}"/>
                                            </p:graphic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7">
                                            <p:graphicEl>
                                              <a:dgm id="{3E55589F-CF5F-4A4F-A12B-76B2B72E4B9F}"/>
                                            </p:graphicEl>
                                          </p:spTgt>
                                        </p:tgtEl>
                                        <p:attrNameLst>
                                          <p:attrName>style.visibility</p:attrName>
                                        </p:attrNameLst>
                                      </p:cBhvr>
                                      <p:to>
                                        <p:strVal val="visible"/>
                                      </p:to>
                                    </p:set>
                                    <p:animEffect transition="in" filter="wipe(left)">
                                      <p:cBhvr>
                                        <p:cTn id="29" dur="250"/>
                                        <p:tgtEl>
                                          <p:spTgt spid="7">
                                            <p:graphicEl>
                                              <a:dgm id="{3E55589F-CF5F-4A4F-A12B-76B2B72E4B9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4B6F738E-8DED-49CA-9D7D-00E473DD51B3}"/>
                                            </p:graphicEl>
                                          </p:spTgt>
                                        </p:tgtEl>
                                        <p:attrNameLst>
                                          <p:attrName>style.visibility</p:attrName>
                                        </p:attrNameLst>
                                      </p:cBhvr>
                                      <p:to>
                                        <p:strVal val="visible"/>
                                      </p:to>
                                    </p:set>
                                    <p:animEffect transition="in" filter="wipe(left)">
                                      <p:cBhvr>
                                        <p:cTn id="34" dur="1000"/>
                                        <p:tgtEl>
                                          <p:spTgt spid="7">
                                            <p:graphicEl>
                                              <a:dgm id="{4B6F738E-8DED-49CA-9D7D-00E473DD51B3}"/>
                                            </p:graphic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
                                            <p:graphicEl>
                                              <a:dgm id="{72E498E1-57B7-4AC2-AEA3-B7757797E9C5}"/>
                                            </p:graphicEl>
                                          </p:spTgt>
                                        </p:tgtEl>
                                        <p:attrNameLst>
                                          <p:attrName>style.visibility</p:attrName>
                                        </p:attrNameLst>
                                      </p:cBhvr>
                                      <p:to>
                                        <p:strVal val="visible"/>
                                      </p:to>
                                    </p:set>
                                    <p:animEffect transition="in" filter="wipe(left)">
                                      <p:cBhvr>
                                        <p:cTn id="38" dur="250"/>
                                        <p:tgtEl>
                                          <p:spTgt spid="7">
                                            <p:graphicEl>
                                              <a:dgm id="{72E498E1-57B7-4AC2-AEA3-B7757797E9C5}"/>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graphicEl>
                                              <a:dgm id="{16DAE608-780D-4ACB-BEAC-B8112B664B4A}"/>
                                            </p:graphicEl>
                                          </p:spTgt>
                                        </p:tgtEl>
                                        <p:attrNameLst>
                                          <p:attrName>style.visibility</p:attrName>
                                        </p:attrNameLst>
                                      </p:cBhvr>
                                      <p:to>
                                        <p:strVal val="visible"/>
                                      </p:to>
                                    </p:set>
                                    <p:animEffect transition="in" filter="wipe(left)">
                                      <p:cBhvr>
                                        <p:cTn id="43" dur="1000"/>
                                        <p:tgtEl>
                                          <p:spTgt spid="7">
                                            <p:graphicEl>
                                              <a:dgm id="{16DAE608-780D-4ACB-BEAC-B8112B664B4A}"/>
                                            </p:graphic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7">
                                            <p:graphicEl>
                                              <a:dgm id="{ED2C21E7-AC54-4951-B5CA-3A979C2FDC78}"/>
                                            </p:graphicEl>
                                          </p:spTgt>
                                        </p:tgtEl>
                                        <p:attrNameLst>
                                          <p:attrName>style.visibility</p:attrName>
                                        </p:attrNameLst>
                                      </p:cBhvr>
                                      <p:to>
                                        <p:strVal val="visible"/>
                                      </p:to>
                                    </p:set>
                                    <p:animEffect transition="in" filter="wipe(left)">
                                      <p:cBhvr>
                                        <p:cTn id="47" dur="250"/>
                                        <p:tgtEl>
                                          <p:spTgt spid="7">
                                            <p:graphicEl>
                                              <a:dgm id="{ED2C21E7-AC54-4951-B5CA-3A979C2FDC7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graphicEl>
                                              <a:dgm id="{CE6F34CB-8F0C-4168-A540-8F122169EE6D}"/>
                                            </p:graphicEl>
                                          </p:spTgt>
                                        </p:tgtEl>
                                        <p:attrNameLst>
                                          <p:attrName>style.visibility</p:attrName>
                                        </p:attrNameLst>
                                      </p:cBhvr>
                                      <p:to>
                                        <p:strVal val="visible"/>
                                      </p:to>
                                    </p:set>
                                    <p:animEffect transition="in" filter="wipe(left)">
                                      <p:cBhvr>
                                        <p:cTn id="52" dur="1000"/>
                                        <p:tgtEl>
                                          <p:spTgt spid="7">
                                            <p:graphicEl>
                                              <a:dgm id="{CE6F34CB-8F0C-4168-A540-8F122169EE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Grp="1" noChangeArrowheads="1"/>
          </p:cNvSpPr>
          <p:nvPr>
            <p:ph type="ctrTitle"/>
          </p:nvPr>
        </p:nvSpPr>
        <p:spPr>
          <a:xfrm>
            <a:off x="797994" y="685800"/>
            <a:ext cx="7545388" cy="1447800"/>
          </a:xfrm>
        </p:spPr>
        <p:txBody>
          <a:bodyPr/>
          <a:lstStyle/>
          <a:p>
            <a:pPr eaLnBrk="1" hangingPunct="1"/>
            <a:r>
              <a:rPr lang="en-US" altLang="ja-JP" dirty="0" smtClean="0"/>
              <a:t>VIII. Performance of contract</a:t>
            </a:r>
          </a:p>
        </p:txBody>
      </p:sp>
      <p:sp>
        <p:nvSpPr>
          <p:cNvPr id="134148" name="Rectangle 3"/>
          <p:cNvSpPr>
            <a:spLocks noGrp="1" noChangeArrowheads="1"/>
          </p:cNvSpPr>
          <p:nvPr>
            <p:ph type="subTitle" idx="1"/>
          </p:nvPr>
        </p:nvSpPr>
        <p:spPr>
          <a:xfrm>
            <a:off x="1360668" y="3284984"/>
            <a:ext cx="6400800" cy="2590800"/>
          </a:xfrm>
        </p:spPr>
        <p:txBody>
          <a:bodyPr/>
          <a:lstStyle/>
          <a:p>
            <a:pPr algn="l" eaLnBrk="1" hangingPunct="1"/>
            <a:r>
              <a:rPr lang="en-US" altLang="ja-JP" sz="2800" dirty="0" smtClean="0">
                <a:latin typeface="Century Gothic" panose="020B0502020202020204" pitchFamily="34" charset="0"/>
              </a:rPr>
              <a:t>1. Time of performance</a:t>
            </a:r>
          </a:p>
          <a:p>
            <a:pPr algn="l" eaLnBrk="1" hangingPunct="1"/>
            <a:r>
              <a:rPr lang="en-US" altLang="ja-JP" sz="2800" dirty="0" smtClean="0">
                <a:latin typeface="Century Gothic" panose="020B0502020202020204" pitchFamily="34" charset="0"/>
              </a:rPr>
              <a:t>2. Order of performance</a:t>
            </a:r>
          </a:p>
          <a:p>
            <a:pPr algn="l" eaLnBrk="1" hangingPunct="1"/>
            <a:r>
              <a:rPr lang="en-US" altLang="ja-JP" sz="2800" dirty="0" smtClean="0">
                <a:latin typeface="Century Gothic" panose="020B0502020202020204" pitchFamily="34" charset="0"/>
              </a:rPr>
              <a:t>3. Place of performance</a:t>
            </a:r>
          </a:p>
          <a:p>
            <a:pPr algn="l" eaLnBrk="1" hangingPunct="1"/>
            <a:r>
              <a:rPr lang="en-US" altLang="ja-JP" sz="2800" dirty="0" smtClean="0">
                <a:latin typeface="Century Gothic" panose="020B0502020202020204" pitchFamily="34" charset="0"/>
              </a:rPr>
              <a:t>4. Costs of performance</a:t>
            </a:r>
          </a:p>
          <a:p>
            <a:pPr algn="l" eaLnBrk="1" hangingPunct="1"/>
            <a:r>
              <a:rPr lang="en-US" altLang="ja-JP" sz="2800" dirty="0" smtClean="0">
                <a:latin typeface="Century Gothic" panose="020B0502020202020204" pitchFamily="34" charset="0"/>
              </a:rPr>
              <a:t>5. Imputation of payments</a:t>
            </a:r>
          </a:p>
        </p:txBody>
      </p:sp>
      <p:sp>
        <p:nvSpPr>
          <p:cNvPr id="134146"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7B66469-FDD3-4E73-9559-1A0E342ACF66}" type="slidenum">
              <a:rPr kumimoji="0" lang="ja-JP" altLang="en-US" smtClean="0">
                <a:solidFill>
                  <a:schemeClr val="bg2"/>
                </a:solidFill>
              </a:rPr>
              <a:pPr eaLnBrk="1" hangingPunct="1"/>
              <a:t>177</a:t>
            </a:fld>
            <a:endParaRPr kumimoji="0" lang="en-US" altLang="ja-JP" smtClean="0">
              <a:solidFill>
                <a:schemeClr val="bg2"/>
              </a:solidFill>
            </a:endParaRPr>
          </a:p>
        </p:txBody>
      </p:sp>
      <p:sp>
        <p:nvSpPr>
          <p:cNvPr id="134149" name="Text Box 4"/>
          <p:cNvSpPr txBox="1">
            <a:spLocks noChangeArrowheads="1"/>
          </p:cNvSpPr>
          <p:nvPr/>
        </p:nvSpPr>
        <p:spPr bwMode="auto">
          <a:xfrm>
            <a:off x="3492500" y="2132856"/>
            <a:ext cx="43434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spcBef>
                <a:spcPct val="20000"/>
              </a:spcBef>
              <a:buClr>
                <a:schemeClr val="folHlink"/>
              </a:buClr>
              <a:buSzPct val="60000"/>
              <a:buFont typeface="Wingdings" pitchFamily="2" charset="2"/>
              <a:buNone/>
            </a:pPr>
            <a:r>
              <a:rPr lang="en-US" altLang="ja-JP" sz="2400" dirty="0"/>
              <a:t>Professor KAGAYAMA Shigeru</a:t>
            </a:r>
          </a:p>
          <a:p>
            <a:pPr algn="r" eaLnBrk="1" hangingPunct="1">
              <a:spcBef>
                <a:spcPct val="20000"/>
              </a:spcBef>
              <a:buClr>
                <a:schemeClr val="folHlink"/>
              </a:buClr>
              <a:buSzPct val="60000"/>
              <a:buFont typeface="Wingdings" pitchFamily="2" charset="2"/>
              <a:buNone/>
            </a:pPr>
            <a:r>
              <a:rPr lang="en-US" altLang="ja-JP" sz="2400" dirty="0" err="1"/>
              <a:t>Meijigakuin</a:t>
            </a:r>
            <a:r>
              <a:rPr lang="en-US" altLang="ja-JP" sz="2400" dirty="0"/>
              <a:t> University</a:t>
            </a:r>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タイトル 47"/>
          <p:cNvSpPr>
            <a:spLocks noGrp="1"/>
          </p:cNvSpPr>
          <p:nvPr>
            <p:ph type="title"/>
          </p:nvPr>
        </p:nvSpPr>
        <p:spPr>
          <a:xfrm>
            <a:off x="457200" y="274638"/>
            <a:ext cx="8229600" cy="490066"/>
          </a:xfrm>
        </p:spPr>
        <p:txBody>
          <a:bodyPr>
            <a:normAutofit fontScale="90000"/>
          </a:bodyPr>
          <a:lstStyle/>
          <a:p>
            <a:r>
              <a:rPr kumimoji="1" lang="en-US" altLang="ja-JP" dirty="0" smtClean="0"/>
              <a:t>Flow of Contract</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178</a:t>
            </a:fld>
            <a:endParaRPr lang="en-US" altLang="ja-JP"/>
          </a:p>
        </p:txBody>
      </p:sp>
      <p:cxnSp>
        <p:nvCxnSpPr>
          <p:cNvPr id="3" name="直線矢印コネクタ 2"/>
          <p:cNvCxnSpPr>
            <a:stCxn id="42" idx="2"/>
            <a:endCxn id="4" idx="0"/>
          </p:cNvCxnSpPr>
          <p:nvPr/>
        </p:nvCxnSpPr>
        <p:spPr>
          <a:xfrm>
            <a:off x="1877126" y="1210472"/>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フローチャート : 判断 3"/>
          <p:cNvSpPr/>
          <p:nvPr/>
        </p:nvSpPr>
        <p:spPr>
          <a:xfrm>
            <a:off x="442628" y="1455060"/>
            <a:ext cx="2873885" cy="612648"/>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mtClean="0"/>
              <a:t>Formation</a:t>
            </a:r>
            <a:endParaRPr kumimoji="1" lang="ja-JP" altLang="en-US" dirty="0"/>
          </a:p>
        </p:txBody>
      </p:sp>
      <p:cxnSp>
        <p:nvCxnSpPr>
          <p:cNvPr id="5" name="直線矢印コネクタ 4"/>
          <p:cNvCxnSpPr>
            <a:stCxn id="4" idx="3"/>
            <a:endCxn id="6" idx="1"/>
          </p:cNvCxnSpPr>
          <p:nvPr/>
        </p:nvCxnSpPr>
        <p:spPr>
          <a:xfrm>
            <a:off x="3316513" y="1761384"/>
            <a:ext cx="35951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フローチャート : 書類 5"/>
          <p:cNvSpPr/>
          <p:nvPr/>
        </p:nvSpPr>
        <p:spPr>
          <a:xfrm>
            <a:off x="6911615" y="1390732"/>
            <a:ext cx="1836849" cy="741304"/>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smtClean="0"/>
              <a:t>Unjust</a:t>
            </a:r>
            <a:br>
              <a:rPr kumimoji="1" lang="en-US" altLang="ja-JP" dirty="0" smtClean="0"/>
            </a:br>
            <a:r>
              <a:rPr kumimoji="1" lang="en-US" altLang="ja-JP" dirty="0" smtClean="0"/>
              <a:t>enrichment</a:t>
            </a:r>
            <a:endParaRPr kumimoji="1" lang="ja-JP" altLang="en-US" dirty="0"/>
          </a:p>
        </p:txBody>
      </p:sp>
      <p:cxnSp>
        <p:nvCxnSpPr>
          <p:cNvPr id="7" name="直線矢印コネクタ 6"/>
          <p:cNvCxnSpPr>
            <a:stCxn id="4" idx="2"/>
            <a:endCxn id="8" idx="0"/>
          </p:cNvCxnSpPr>
          <p:nvPr/>
        </p:nvCxnSpPr>
        <p:spPr>
          <a:xfrm>
            <a:off x="1879571" y="2067708"/>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フローチャート : 判断 7"/>
          <p:cNvSpPr/>
          <p:nvPr/>
        </p:nvSpPr>
        <p:spPr>
          <a:xfrm>
            <a:off x="442629" y="2247148"/>
            <a:ext cx="2873885" cy="612648"/>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t>Validity</a:t>
            </a:r>
            <a:endParaRPr kumimoji="1" lang="ja-JP" altLang="en-US" dirty="0"/>
          </a:p>
        </p:txBody>
      </p:sp>
      <p:cxnSp>
        <p:nvCxnSpPr>
          <p:cNvPr id="9" name="カギ線コネクタ 8"/>
          <p:cNvCxnSpPr>
            <a:stCxn id="8" idx="3"/>
          </p:cNvCxnSpPr>
          <p:nvPr/>
        </p:nvCxnSpPr>
        <p:spPr>
          <a:xfrm flipV="1">
            <a:off x="3316514" y="1844824"/>
            <a:ext cx="3576436" cy="708648"/>
          </a:xfrm>
          <a:prstGeom prst="bentConnector3">
            <a:avLst>
              <a:gd name="adj1" fmla="val 6542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8" idx="2"/>
            <a:endCxn id="11" idx="0"/>
          </p:cNvCxnSpPr>
          <p:nvPr/>
        </p:nvCxnSpPr>
        <p:spPr>
          <a:xfrm>
            <a:off x="1879572" y="2859796"/>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フローチャート : 結合子 10"/>
          <p:cNvSpPr/>
          <p:nvPr/>
        </p:nvSpPr>
        <p:spPr>
          <a:xfrm>
            <a:off x="1765272" y="3039236"/>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13" idx="0"/>
          </p:cNvCxnSpPr>
          <p:nvPr/>
        </p:nvCxnSpPr>
        <p:spPr>
          <a:xfrm flipH="1">
            <a:off x="1879572" y="3267836"/>
            <a:ext cx="2"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フローチャート : 判断 12"/>
          <p:cNvSpPr/>
          <p:nvPr/>
        </p:nvSpPr>
        <p:spPr>
          <a:xfrm>
            <a:off x="442629" y="3471284"/>
            <a:ext cx="2873885"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smtClean="0"/>
              <a:t>Effective</a:t>
            </a:r>
            <a:endParaRPr kumimoji="1" lang="ja-JP" altLang="en-US" dirty="0"/>
          </a:p>
        </p:txBody>
      </p:sp>
      <p:cxnSp>
        <p:nvCxnSpPr>
          <p:cNvPr id="14" name="直線矢印コネクタ 13"/>
          <p:cNvCxnSpPr>
            <a:stCxn id="13" idx="3"/>
            <a:endCxn id="15" idx="1"/>
          </p:cNvCxnSpPr>
          <p:nvPr/>
        </p:nvCxnSpPr>
        <p:spPr>
          <a:xfrm>
            <a:off x="3316514" y="3777608"/>
            <a:ext cx="28942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フローチャート : 判断 14"/>
          <p:cNvSpPr/>
          <p:nvPr/>
        </p:nvSpPr>
        <p:spPr>
          <a:xfrm>
            <a:off x="3605943" y="3471284"/>
            <a:ext cx="2612623"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smtClean="0"/>
              <a:t>Condition</a:t>
            </a:r>
            <a:endParaRPr kumimoji="1" lang="ja-JP" altLang="en-US" dirty="0"/>
          </a:p>
        </p:txBody>
      </p:sp>
      <p:cxnSp>
        <p:nvCxnSpPr>
          <p:cNvPr id="16" name="カギ線コネクタ 15"/>
          <p:cNvCxnSpPr>
            <a:stCxn id="15" idx="0"/>
            <a:endCxn id="11" idx="6"/>
          </p:cNvCxnSpPr>
          <p:nvPr/>
        </p:nvCxnSpPr>
        <p:spPr>
          <a:xfrm rot="16200000" flipV="1">
            <a:off x="3294190" y="1853218"/>
            <a:ext cx="317748" cy="291838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3" idx="2"/>
            <a:endCxn id="18" idx="0"/>
          </p:cNvCxnSpPr>
          <p:nvPr/>
        </p:nvCxnSpPr>
        <p:spPr>
          <a:xfrm>
            <a:off x="1879572" y="4083932"/>
            <a:ext cx="0" cy="3651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フローチャート : 判断 17"/>
          <p:cNvSpPr/>
          <p:nvPr/>
        </p:nvSpPr>
        <p:spPr>
          <a:xfrm>
            <a:off x="442629" y="4449086"/>
            <a:ext cx="2873885"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Performance</a:t>
            </a:r>
            <a:endParaRPr kumimoji="1" lang="ja-JP" altLang="en-US" dirty="0"/>
          </a:p>
        </p:txBody>
      </p:sp>
      <p:cxnSp>
        <p:nvCxnSpPr>
          <p:cNvPr id="19" name="直線矢印コネクタ 18"/>
          <p:cNvCxnSpPr>
            <a:stCxn id="18" idx="3"/>
            <a:endCxn id="20" idx="1"/>
          </p:cNvCxnSpPr>
          <p:nvPr/>
        </p:nvCxnSpPr>
        <p:spPr>
          <a:xfrm flipV="1">
            <a:off x="3316514" y="4752463"/>
            <a:ext cx="289429"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フローチャート : 判断 19"/>
          <p:cNvSpPr/>
          <p:nvPr/>
        </p:nvSpPr>
        <p:spPr>
          <a:xfrm>
            <a:off x="3605943" y="4446139"/>
            <a:ext cx="2612623"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t>Excuse</a:t>
            </a:r>
            <a:endParaRPr kumimoji="1" lang="ja-JP" altLang="en-US" dirty="0"/>
          </a:p>
        </p:txBody>
      </p:sp>
      <p:cxnSp>
        <p:nvCxnSpPr>
          <p:cNvPr id="21" name="直線矢印コネクタ 20"/>
          <p:cNvCxnSpPr>
            <a:stCxn id="18" idx="2"/>
            <a:endCxn id="22" idx="0"/>
          </p:cNvCxnSpPr>
          <p:nvPr/>
        </p:nvCxnSpPr>
        <p:spPr>
          <a:xfrm flipH="1">
            <a:off x="1877126" y="5061734"/>
            <a:ext cx="2446" cy="2268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フローチャート : 結合子 21"/>
          <p:cNvSpPr/>
          <p:nvPr/>
        </p:nvSpPr>
        <p:spPr>
          <a:xfrm>
            <a:off x="1762826" y="5288632"/>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カギ線コネクタ 22"/>
          <p:cNvCxnSpPr>
            <a:stCxn id="20" idx="2"/>
            <a:endCxn id="22" idx="6"/>
          </p:cNvCxnSpPr>
          <p:nvPr/>
        </p:nvCxnSpPr>
        <p:spPr>
          <a:xfrm rot="5400000">
            <a:off x="3279769" y="3770445"/>
            <a:ext cx="344145" cy="292082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3"/>
            <a:endCxn id="25" idx="1"/>
          </p:cNvCxnSpPr>
          <p:nvPr/>
        </p:nvCxnSpPr>
        <p:spPr>
          <a:xfrm flipV="1">
            <a:off x="6218566" y="4167372"/>
            <a:ext cx="674384" cy="5850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 書類 24"/>
          <p:cNvSpPr/>
          <p:nvPr/>
        </p:nvSpPr>
        <p:spPr>
          <a:xfrm>
            <a:off x="6892950" y="3861048"/>
            <a:ext cx="1855514"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t>Damages</a:t>
            </a:r>
            <a:endParaRPr kumimoji="1" lang="ja-JP" altLang="en-US" dirty="0"/>
          </a:p>
        </p:txBody>
      </p:sp>
      <p:cxnSp>
        <p:nvCxnSpPr>
          <p:cNvPr id="26" name="直線矢印コネクタ 25"/>
          <p:cNvCxnSpPr>
            <a:stCxn id="20" idx="3"/>
            <a:endCxn id="27" idx="1"/>
          </p:cNvCxnSpPr>
          <p:nvPr/>
        </p:nvCxnSpPr>
        <p:spPr>
          <a:xfrm>
            <a:off x="6218566" y="4752463"/>
            <a:ext cx="389890"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フローチャート : 書類 26"/>
          <p:cNvSpPr/>
          <p:nvPr/>
        </p:nvSpPr>
        <p:spPr>
          <a:xfrm>
            <a:off x="6608456" y="4461602"/>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Termination</a:t>
            </a:r>
            <a:endParaRPr kumimoji="1" lang="ja-JP" altLang="en-US" dirty="0"/>
          </a:p>
        </p:txBody>
      </p:sp>
      <p:cxnSp>
        <p:nvCxnSpPr>
          <p:cNvPr id="28" name="直線矢印コネクタ 27"/>
          <p:cNvCxnSpPr>
            <a:stCxn id="20" idx="3"/>
            <a:endCxn id="29" idx="1"/>
          </p:cNvCxnSpPr>
          <p:nvPr/>
        </p:nvCxnSpPr>
        <p:spPr>
          <a:xfrm>
            <a:off x="6218566" y="4752463"/>
            <a:ext cx="173866" cy="6390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フローチャート : 書類 28"/>
          <p:cNvSpPr/>
          <p:nvPr/>
        </p:nvSpPr>
        <p:spPr>
          <a:xfrm>
            <a:off x="6392432" y="5085184"/>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t>Specific</a:t>
            </a:r>
            <a:br>
              <a:rPr lang="en-US" altLang="ja-JP" dirty="0" smtClean="0"/>
            </a:br>
            <a:r>
              <a:rPr lang="en-US" altLang="ja-JP" dirty="0" smtClean="0"/>
              <a:t>performance</a:t>
            </a:r>
            <a:endParaRPr kumimoji="1" lang="ja-JP" altLang="en-US" dirty="0"/>
          </a:p>
        </p:txBody>
      </p:sp>
      <p:cxnSp>
        <p:nvCxnSpPr>
          <p:cNvPr id="30" name="直線矢印コネクタ 29"/>
          <p:cNvCxnSpPr>
            <a:stCxn id="22" idx="4"/>
            <a:endCxn id="31" idx="0"/>
          </p:cNvCxnSpPr>
          <p:nvPr/>
        </p:nvCxnSpPr>
        <p:spPr>
          <a:xfrm flipH="1">
            <a:off x="1869015" y="5517232"/>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 端子 30"/>
          <p:cNvSpPr/>
          <p:nvPr/>
        </p:nvSpPr>
        <p:spPr>
          <a:xfrm>
            <a:off x="428134" y="5719536"/>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kumimoji="1" lang="ja-JP" altLang="en-US" dirty="0"/>
          </a:p>
        </p:txBody>
      </p:sp>
      <p:cxnSp>
        <p:nvCxnSpPr>
          <p:cNvPr id="32" name="カギ線コネクタ 31"/>
          <p:cNvCxnSpPr>
            <a:stCxn id="15" idx="3"/>
            <a:endCxn id="20" idx="0"/>
          </p:cNvCxnSpPr>
          <p:nvPr/>
        </p:nvCxnSpPr>
        <p:spPr>
          <a:xfrm flipH="1">
            <a:off x="4912255" y="3777608"/>
            <a:ext cx="1306311" cy="668531"/>
          </a:xfrm>
          <a:prstGeom prst="bentConnector4">
            <a:avLst>
              <a:gd name="adj1" fmla="val -17500"/>
              <a:gd name="adj2" fmla="val 7291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056228" y="1340768"/>
            <a:ext cx="2235852" cy="369332"/>
          </a:xfrm>
          <a:prstGeom prst="rect">
            <a:avLst/>
          </a:prstGeom>
          <a:noFill/>
        </p:spPr>
        <p:txBody>
          <a:bodyPr wrap="square" rtlCol="0">
            <a:spAutoFit/>
          </a:bodyPr>
          <a:lstStyle/>
          <a:p>
            <a:r>
              <a:rPr kumimoji="1" lang="en-US" altLang="ja-JP" dirty="0" smtClean="0"/>
              <a:t>No</a:t>
            </a:r>
            <a:r>
              <a:rPr kumimoji="1" lang="ja-JP" altLang="en-US" dirty="0" smtClean="0"/>
              <a:t>（</a:t>
            </a:r>
            <a:r>
              <a:rPr lang="en-US" altLang="ja-JP" dirty="0" smtClean="0"/>
              <a:t>not concluded</a:t>
            </a:r>
            <a:r>
              <a:rPr kumimoji="1" lang="ja-JP" altLang="en-US" dirty="0" smtClean="0"/>
              <a:t>）</a:t>
            </a:r>
            <a:endParaRPr kumimoji="1" lang="ja-JP" altLang="en-US" dirty="0"/>
          </a:p>
        </p:txBody>
      </p:sp>
      <p:sp>
        <p:nvSpPr>
          <p:cNvPr id="34" name="正方形/長方形 33"/>
          <p:cNvSpPr/>
          <p:nvPr/>
        </p:nvSpPr>
        <p:spPr>
          <a:xfrm>
            <a:off x="3056228" y="2132856"/>
            <a:ext cx="2509182" cy="369332"/>
          </a:xfrm>
          <a:prstGeom prst="rect">
            <a:avLst/>
          </a:prstGeom>
        </p:spPr>
        <p:txBody>
          <a:bodyPr wrap="square">
            <a:spAutoFit/>
          </a:bodyPr>
          <a:lstStyle/>
          <a:p>
            <a:r>
              <a:rPr lang="en-US" altLang="ja-JP" dirty="0" smtClean="0"/>
              <a:t>No</a:t>
            </a:r>
            <a:r>
              <a:rPr lang="ja-JP" altLang="en-US" dirty="0" smtClean="0"/>
              <a:t>（</a:t>
            </a:r>
            <a:r>
              <a:rPr lang="en-US" altLang="ja-JP" dirty="0" smtClean="0"/>
              <a:t>invalid/avoidable</a:t>
            </a:r>
            <a:r>
              <a:rPr lang="ja-JP" altLang="en-US" dirty="0" smtClean="0"/>
              <a:t>）</a:t>
            </a:r>
            <a:endParaRPr lang="ja-JP" altLang="en-US" dirty="0"/>
          </a:p>
        </p:txBody>
      </p:sp>
      <p:sp>
        <p:nvSpPr>
          <p:cNvPr id="35" name="正方形/長方形 34"/>
          <p:cNvSpPr/>
          <p:nvPr/>
        </p:nvSpPr>
        <p:spPr>
          <a:xfrm>
            <a:off x="2771800" y="3356992"/>
            <a:ext cx="1939611" cy="369332"/>
          </a:xfrm>
          <a:prstGeom prst="rect">
            <a:avLst/>
          </a:prstGeom>
        </p:spPr>
        <p:txBody>
          <a:bodyPr wrap="square">
            <a:spAutoFit/>
          </a:bodyPr>
          <a:lstStyle/>
          <a:p>
            <a:r>
              <a:rPr lang="en-US" altLang="ja-JP" dirty="0" smtClean="0"/>
              <a:t>No</a:t>
            </a:r>
            <a:endParaRPr lang="ja-JP" altLang="en-US" dirty="0"/>
          </a:p>
        </p:txBody>
      </p:sp>
      <p:sp>
        <p:nvSpPr>
          <p:cNvPr id="36" name="テキスト ボックス 35"/>
          <p:cNvSpPr txBox="1"/>
          <p:nvPr/>
        </p:nvSpPr>
        <p:spPr>
          <a:xfrm>
            <a:off x="4968044" y="3203684"/>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37" name="テキスト ボックス 36"/>
          <p:cNvSpPr txBox="1"/>
          <p:nvPr/>
        </p:nvSpPr>
        <p:spPr>
          <a:xfrm>
            <a:off x="4968044" y="5075892"/>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38" name="正方形/長方形 37"/>
          <p:cNvSpPr/>
          <p:nvPr/>
        </p:nvSpPr>
        <p:spPr>
          <a:xfrm>
            <a:off x="2267744" y="4211796"/>
            <a:ext cx="2520280" cy="369332"/>
          </a:xfrm>
          <a:prstGeom prst="rect">
            <a:avLst/>
          </a:prstGeom>
        </p:spPr>
        <p:txBody>
          <a:bodyPr wrap="square">
            <a:spAutoFit/>
          </a:bodyPr>
          <a:lstStyle/>
          <a:p>
            <a:r>
              <a:rPr lang="en-US" altLang="ja-JP" dirty="0" smtClean="0"/>
              <a:t>No</a:t>
            </a:r>
            <a:r>
              <a:rPr lang="ja-JP" altLang="en-US" dirty="0" smtClean="0"/>
              <a:t>（</a:t>
            </a:r>
            <a:r>
              <a:rPr lang="en-US" altLang="ja-JP" dirty="0" smtClean="0"/>
              <a:t>non performance</a:t>
            </a:r>
            <a:r>
              <a:rPr lang="ja-JP" altLang="en-US" dirty="0" smtClean="0"/>
              <a:t>）</a:t>
            </a:r>
            <a:endParaRPr lang="ja-JP" altLang="en-US" dirty="0"/>
          </a:p>
        </p:txBody>
      </p:sp>
      <p:sp>
        <p:nvSpPr>
          <p:cNvPr id="39" name="正方形/長方形 38"/>
          <p:cNvSpPr/>
          <p:nvPr/>
        </p:nvSpPr>
        <p:spPr>
          <a:xfrm>
            <a:off x="6060642" y="3429000"/>
            <a:ext cx="455574" cy="369332"/>
          </a:xfrm>
          <a:prstGeom prst="rect">
            <a:avLst/>
          </a:prstGeom>
        </p:spPr>
        <p:txBody>
          <a:bodyPr wrap="none">
            <a:spAutoFit/>
          </a:bodyPr>
          <a:lstStyle/>
          <a:p>
            <a:r>
              <a:rPr lang="en-US" altLang="ja-JP" dirty="0"/>
              <a:t>No</a:t>
            </a:r>
            <a:endParaRPr lang="ja-JP" altLang="en-US" dirty="0"/>
          </a:p>
        </p:txBody>
      </p:sp>
      <p:sp>
        <p:nvSpPr>
          <p:cNvPr id="40" name="テキスト ボックス 39"/>
          <p:cNvSpPr txBox="1"/>
          <p:nvPr/>
        </p:nvSpPr>
        <p:spPr>
          <a:xfrm>
            <a:off x="1871700" y="1979548"/>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1" name="正方形/長方形 40"/>
          <p:cNvSpPr/>
          <p:nvPr/>
        </p:nvSpPr>
        <p:spPr>
          <a:xfrm>
            <a:off x="5954854" y="4355812"/>
            <a:ext cx="489354" cy="369332"/>
          </a:xfrm>
          <a:prstGeom prst="rect">
            <a:avLst/>
          </a:prstGeom>
        </p:spPr>
        <p:txBody>
          <a:bodyPr wrap="square">
            <a:spAutoFit/>
          </a:bodyPr>
          <a:lstStyle/>
          <a:p>
            <a:r>
              <a:rPr lang="en-US" altLang="ja-JP" dirty="0" smtClean="0"/>
              <a:t>No</a:t>
            </a:r>
            <a:endParaRPr lang="ja-JP" altLang="en-US" dirty="0"/>
          </a:p>
        </p:txBody>
      </p:sp>
      <p:sp>
        <p:nvSpPr>
          <p:cNvPr id="42" name="フローチャート : 端子 41"/>
          <p:cNvSpPr/>
          <p:nvPr/>
        </p:nvSpPr>
        <p:spPr>
          <a:xfrm>
            <a:off x="436245" y="908720"/>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smtClean="0"/>
              <a:t>Start</a:t>
            </a:r>
            <a:endParaRPr kumimoji="1" lang="ja-JP" altLang="en-US" dirty="0"/>
          </a:p>
        </p:txBody>
      </p:sp>
      <p:sp>
        <p:nvSpPr>
          <p:cNvPr id="43" name="テキスト ボックス 42"/>
          <p:cNvSpPr txBox="1"/>
          <p:nvPr/>
        </p:nvSpPr>
        <p:spPr>
          <a:xfrm>
            <a:off x="2195736" y="2833191"/>
            <a:ext cx="2523884" cy="338554"/>
          </a:xfrm>
          <a:prstGeom prst="rect">
            <a:avLst/>
          </a:prstGeom>
          <a:noFill/>
        </p:spPr>
        <p:txBody>
          <a:bodyPr wrap="square" rtlCol="0">
            <a:spAutoFit/>
          </a:bodyPr>
          <a:lstStyle/>
          <a:p>
            <a:r>
              <a:rPr kumimoji="1" lang="ja-JP" altLang="en-US" sz="1600" dirty="0" smtClean="0"/>
              <a:t>（</a:t>
            </a:r>
            <a:r>
              <a:rPr kumimoji="1" lang="en-US" altLang="ja-JP" sz="1600" dirty="0" smtClean="0"/>
              <a:t>Continued</a:t>
            </a:r>
            <a:r>
              <a:rPr kumimoji="1" lang="ja-JP" altLang="en-US" sz="1600" dirty="0" smtClean="0"/>
              <a:t>）</a:t>
            </a:r>
            <a:endParaRPr kumimoji="1" lang="ja-JP" altLang="en-US" sz="1600" dirty="0"/>
          </a:p>
        </p:txBody>
      </p:sp>
      <p:sp>
        <p:nvSpPr>
          <p:cNvPr id="44" name="フッター プレースホルダー 43"/>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999355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50"/>
                                        <p:tgtEl>
                                          <p:spTgt spid="3"/>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25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250"/>
                            </p:stCondLst>
                            <p:childTnLst>
                              <p:par>
                                <p:cTn id="49" presetID="22" presetClass="entr" presetSubtype="1"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250"/>
                                        <p:tgtEl>
                                          <p:spTgt spid="10"/>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250"/>
                                        <p:tgtEl>
                                          <p:spTgt spid="11"/>
                                        </p:tgtEl>
                                      </p:cBhvr>
                                    </p:animEffect>
                                  </p:childTnLst>
                                </p:cTn>
                              </p:par>
                            </p:childTnLst>
                          </p:cTn>
                        </p:par>
                        <p:par>
                          <p:cTn id="56" fill="hold">
                            <p:stCondLst>
                              <p:cond delay="5750"/>
                            </p:stCondLst>
                            <p:childTnLst>
                              <p:par>
                                <p:cTn id="57" presetID="2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250"/>
                                        <p:tgtEl>
                                          <p:spTgt spid="12"/>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7000"/>
                            </p:stCondLst>
                            <p:childTnLst>
                              <p:par>
                                <p:cTn id="69" presetID="22" presetClass="entr" presetSubtype="8"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8500"/>
                            </p:stCondLst>
                            <p:childTnLst>
                              <p:par>
                                <p:cTn id="81" presetID="22" presetClass="entr" presetSubtype="2"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right)">
                                      <p:cBhvr>
                                        <p:cTn id="87" dur="500"/>
                                        <p:tgtEl>
                                          <p:spTgt spid="43"/>
                                        </p:tgtEl>
                                      </p:cBhvr>
                                    </p:animEffect>
                                  </p:childTnLst>
                                </p:cTn>
                              </p:par>
                            </p:childTnLst>
                          </p:cTn>
                        </p:par>
                        <p:par>
                          <p:cTn id="88" fill="hold">
                            <p:stCondLst>
                              <p:cond delay="9500"/>
                            </p:stCondLst>
                            <p:childTnLst>
                              <p:par>
                                <p:cTn id="89" presetID="22" presetClass="entr" presetSubtype="8"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left)">
                                      <p:cBhvr>
                                        <p:cTn id="91" dur="500"/>
                                        <p:tgtEl>
                                          <p:spTgt spid="39"/>
                                        </p:tgtEl>
                                      </p:cBhvr>
                                    </p:animEffect>
                                  </p:childTnLst>
                                </p:cTn>
                              </p:par>
                            </p:childTnLst>
                          </p:cTn>
                        </p:par>
                        <p:par>
                          <p:cTn id="92" fill="hold">
                            <p:stCondLst>
                              <p:cond delay="10000"/>
                            </p:stCondLst>
                            <p:childTnLst>
                              <p:par>
                                <p:cTn id="93" presetID="22" presetClass="entr" presetSubtype="1" fill="hold"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up)">
                                      <p:cBhvr>
                                        <p:cTn id="95" dur="500"/>
                                        <p:tgtEl>
                                          <p:spTgt spid="32"/>
                                        </p:tgtEl>
                                      </p:cBhvr>
                                    </p:animEffect>
                                  </p:childTnLst>
                                </p:cTn>
                              </p:par>
                            </p:childTnLst>
                          </p:cTn>
                        </p:par>
                        <p:par>
                          <p:cTn id="96" fill="hold">
                            <p:stCondLst>
                              <p:cond delay="10500"/>
                            </p:stCondLst>
                            <p:childTnLst>
                              <p:par>
                                <p:cTn id="97" presetID="22" presetClass="entr" presetSubtype="1" fill="hold"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up)">
                                      <p:cBhvr>
                                        <p:cTn id="99" dur="250"/>
                                        <p:tgtEl>
                                          <p:spTgt spid="17"/>
                                        </p:tgtEl>
                                      </p:cBhvr>
                                    </p:animEffect>
                                  </p:childTnLst>
                                </p:cTn>
                              </p:par>
                            </p:childTnLst>
                          </p:cTn>
                        </p:par>
                        <p:par>
                          <p:cTn id="100" fill="hold">
                            <p:stCondLst>
                              <p:cond delay="10750"/>
                            </p:stCondLst>
                            <p:childTnLst>
                              <p:par>
                                <p:cTn id="101" presetID="22" presetClass="entr" presetSubtype="8"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childTnLst>
                          </p:cTn>
                        </p:par>
                        <p:par>
                          <p:cTn id="108" fill="hold">
                            <p:stCondLst>
                              <p:cond delay="11750"/>
                            </p:stCondLst>
                            <p:childTnLst>
                              <p:par>
                                <p:cTn id="109" presetID="22" presetClass="entr" presetSubtype="8" fill="hold"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left)">
                                      <p:cBhvr>
                                        <p:cTn id="111" dur="500"/>
                                        <p:tgtEl>
                                          <p:spTgt spid="19"/>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wipe(left)">
                                      <p:cBhvr>
                                        <p:cTn id="115" dur="500"/>
                                        <p:tgtEl>
                                          <p:spTgt spid="20"/>
                                        </p:tgtEl>
                                      </p:cBhvr>
                                    </p:animEffect>
                                  </p:childTnLst>
                                </p:cTn>
                              </p:par>
                            </p:childTnLst>
                          </p:cTn>
                        </p:par>
                        <p:par>
                          <p:cTn id="116" fill="hold">
                            <p:stCondLst>
                              <p:cond delay="12750"/>
                            </p:stCondLst>
                            <p:childTnLst>
                              <p:par>
                                <p:cTn id="117" presetID="22" presetClass="entr" presetSubtype="1"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wipe(up)">
                                      <p:cBhvr>
                                        <p:cTn id="119" dur="250"/>
                                        <p:tgtEl>
                                          <p:spTgt spid="21"/>
                                        </p:tgtEl>
                                      </p:cBhvr>
                                    </p:animEffect>
                                  </p:childTnLst>
                                </p:cTn>
                              </p:par>
                            </p:childTnLst>
                          </p:cTn>
                        </p:par>
                        <p:par>
                          <p:cTn id="120" fill="hold">
                            <p:stCondLst>
                              <p:cond delay="13000"/>
                            </p:stCondLst>
                            <p:childTnLst>
                              <p:par>
                                <p:cTn id="121" presetID="22" presetClass="entr" presetSubtype="8" fill="hold" grpId="0" nodeType="after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wipe(left)">
                                      <p:cBhvr>
                                        <p:cTn id="123" dur="250"/>
                                        <p:tgtEl>
                                          <p:spTgt spid="22"/>
                                        </p:tgtEl>
                                      </p:cBhvr>
                                    </p:animEffect>
                                  </p:childTnLst>
                                </p:cTn>
                              </p:par>
                            </p:childTnLst>
                          </p:cTn>
                        </p:par>
                        <p:par>
                          <p:cTn id="124" fill="hold">
                            <p:stCondLst>
                              <p:cond delay="13250"/>
                            </p:stCondLst>
                            <p:childTnLst>
                              <p:par>
                                <p:cTn id="125" presetID="22" presetClass="entr" presetSubtype="8"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wipe(left)">
                                      <p:cBhvr>
                                        <p:cTn id="127" dur="500"/>
                                        <p:tgtEl>
                                          <p:spTgt spid="37"/>
                                        </p:tgtEl>
                                      </p:cBhvr>
                                    </p:animEffect>
                                  </p:childTnLst>
                                </p:cTn>
                              </p:par>
                            </p:childTnLst>
                          </p:cTn>
                        </p:par>
                        <p:par>
                          <p:cTn id="128" fill="hold">
                            <p:stCondLst>
                              <p:cond delay="13750"/>
                            </p:stCondLst>
                            <p:childTnLst>
                              <p:par>
                                <p:cTn id="129" presetID="22" presetClass="entr" presetSubtype="2" fill="hold" nodeType="afterEffect">
                                  <p:stCondLst>
                                    <p:cond delay="0"/>
                                  </p:stCondLst>
                                  <p:childTnLst>
                                    <p:set>
                                      <p:cBhvr>
                                        <p:cTn id="130" dur="1" fill="hold">
                                          <p:stCondLst>
                                            <p:cond delay="0"/>
                                          </p:stCondLst>
                                        </p:cTn>
                                        <p:tgtEl>
                                          <p:spTgt spid="23"/>
                                        </p:tgtEl>
                                        <p:attrNameLst>
                                          <p:attrName>style.visibility</p:attrName>
                                        </p:attrNameLst>
                                      </p:cBhvr>
                                      <p:to>
                                        <p:strVal val="visible"/>
                                      </p:to>
                                    </p:set>
                                    <p:animEffect transition="in" filter="wipe(right)">
                                      <p:cBhvr>
                                        <p:cTn id="131" dur="500"/>
                                        <p:tgtEl>
                                          <p:spTgt spid="23"/>
                                        </p:tgtEl>
                                      </p:cBhvr>
                                    </p:animEffect>
                                  </p:childTnLst>
                                </p:cTn>
                              </p:par>
                            </p:childTnLst>
                          </p:cTn>
                        </p:par>
                        <p:par>
                          <p:cTn id="132" fill="hold">
                            <p:stCondLst>
                              <p:cond delay="14250"/>
                            </p:stCondLst>
                            <p:childTnLst>
                              <p:par>
                                <p:cTn id="133" presetID="22" presetClass="entr" presetSubtype="8"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wipe(left)">
                                      <p:cBhvr>
                                        <p:cTn id="135" dur="500"/>
                                        <p:tgtEl>
                                          <p:spTgt spid="41"/>
                                        </p:tgtEl>
                                      </p:cBhvr>
                                    </p:animEffect>
                                  </p:childTnLst>
                                </p:cTn>
                              </p:par>
                            </p:childTnLst>
                          </p:cTn>
                        </p:par>
                        <p:par>
                          <p:cTn id="136" fill="hold">
                            <p:stCondLst>
                              <p:cond delay="14750"/>
                            </p:stCondLst>
                            <p:childTnLst>
                              <p:par>
                                <p:cTn id="137" presetID="22" presetClass="entr" presetSubtype="8" fill="hold" nodeType="after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wipe(left)">
                                      <p:cBhvr>
                                        <p:cTn id="139" dur="500"/>
                                        <p:tgtEl>
                                          <p:spTgt spid="2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25"/>
                                        </p:tgtEl>
                                        <p:attrNameLst>
                                          <p:attrName>style.visibility</p:attrName>
                                        </p:attrNameLst>
                                      </p:cBhvr>
                                      <p:to>
                                        <p:strVal val="visible"/>
                                      </p:to>
                                    </p:set>
                                    <p:animEffect transition="in" filter="wipe(left)">
                                      <p:cBhvr>
                                        <p:cTn id="144" dur="500"/>
                                        <p:tgtEl>
                                          <p:spTgt spid="25"/>
                                        </p:tgtEl>
                                      </p:cBhvr>
                                    </p:animEffect>
                                  </p:childTnLst>
                                </p:cTn>
                              </p:par>
                            </p:childTnLst>
                          </p:cTn>
                        </p:par>
                        <p:par>
                          <p:cTn id="145" fill="hold">
                            <p:stCondLst>
                              <p:cond delay="500"/>
                            </p:stCondLst>
                            <p:childTnLst>
                              <p:par>
                                <p:cTn id="146" presetID="22" presetClass="entr" presetSubtype="8" fill="hold" nodeType="after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wipe(left)">
                                      <p:cBhvr>
                                        <p:cTn id="148" dur="500"/>
                                        <p:tgtEl>
                                          <p:spTgt spid="26"/>
                                        </p:tgtEl>
                                      </p:cBhvr>
                                    </p:animEffect>
                                  </p:childTnLst>
                                </p:cTn>
                              </p:par>
                            </p:childTnLst>
                          </p:cTn>
                        </p:par>
                        <p:par>
                          <p:cTn id="149" fill="hold">
                            <p:stCondLst>
                              <p:cond delay="1000"/>
                            </p:stCondLst>
                            <p:childTnLst>
                              <p:par>
                                <p:cTn id="150" presetID="22" presetClass="entr" presetSubtype="8"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left)">
                                      <p:cBhvr>
                                        <p:cTn id="152" dur="500"/>
                                        <p:tgtEl>
                                          <p:spTgt spid="27"/>
                                        </p:tgtEl>
                                      </p:cBhvr>
                                    </p:animEffect>
                                  </p:childTnLst>
                                </p:cTn>
                              </p:par>
                            </p:childTnLst>
                          </p:cTn>
                        </p:par>
                        <p:par>
                          <p:cTn id="153" fill="hold">
                            <p:stCondLst>
                              <p:cond delay="1500"/>
                            </p:stCondLst>
                            <p:childTnLst>
                              <p:par>
                                <p:cTn id="154" presetID="22" presetClass="entr" presetSubtype="8" fill="hold" nodeType="after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wipe(left)">
                                      <p:cBhvr>
                                        <p:cTn id="156" dur="500"/>
                                        <p:tgtEl>
                                          <p:spTgt spid="28"/>
                                        </p:tgtEl>
                                      </p:cBhvr>
                                    </p:animEffect>
                                  </p:childTnLst>
                                </p:cTn>
                              </p:par>
                            </p:childTnLst>
                          </p:cTn>
                        </p:par>
                        <p:par>
                          <p:cTn id="157" fill="hold">
                            <p:stCondLst>
                              <p:cond delay="2000"/>
                            </p:stCondLst>
                            <p:childTnLst>
                              <p:par>
                                <p:cTn id="158" presetID="22" presetClass="entr" presetSubtype="8" fill="hold" grpId="0" nodeType="afterEffect">
                                  <p:stCondLst>
                                    <p:cond delay="0"/>
                                  </p:stCondLst>
                                  <p:childTnLst>
                                    <p:set>
                                      <p:cBhvr>
                                        <p:cTn id="159" dur="1" fill="hold">
                                          <p:stCondLst>
                                            <p:cond delay="0"/>
                                          </p:stCondLst>
                                        </p:cTn>
                                        <p:tgtEl>
                                          <p:spTgt spid="29"/>
                                        </p:tgtEl>
                                        <p:attrNameLst>
                                          <p:attrName>style.visibility</p:attrName>
                                        </p:attrNameLst>
                                      </p:cBhvr>
                                      <p:to>
                                        <p:strVal val="visible"/>
                                      </p:to>
                                    </p:set>
                                    <p:animEffect transition="in" filter="wipe(left)">
                                      <p:cBhvr>
                                        <p:cTn id="160" dur="500"/>
                                        <p:tgtEl>
                                          <p:spTgt spid="29"/>
                                        </p:tgtEl>
                                      </p:cBhvr>
                                    </p:animEffect>
                                  </p:childTnLst>
                                </p:cTn>
                              </p:par>
                            </p:childTnLst>
                          </p:cTn>
                        </p:par>
                        <p:par>
                          <p:cTn id="161" fill="hold">
                            <p:stCondLst>
                              <p:cond delay="2500"/>
                            </p:stCondLst>
                            <p:childTnLst>
                              <p:par>
                                <p:cTn id="162" presetID="22" presetClass="entr" presetSubtype="1" fill="hold" nodeType="afterEffect">
                                  <p:stCondLst>
                                    <p:cond delay="0"/>
                                  </p:stCondLst>
                                  <p:childTnLst>
                                    <p:set>
                                      <p:cBhvr>
                                        <p:cTn id="163" dur="1" fill="hold">
                                          <p:stCondLst>
                                            <p:cond delay="0"/>
                                          </p:stCondLst>
                                        </p:cTn>
                                        <p:tgtEl>
                                          <p:spTgt spid="30"/>
                                        </p:tgtEl>
                                        <p:attrNameLst>
                                          <p:attrName>style.visibility</p:attrName>
                                        </p:attrNameLst>
                                      </p:cBhvr>
                                      <p:to>
                                        <p:strVal val="visible"/>
                                      </p:to>
                                    </p:set>
                                    <p:animEffect transition="in" filter="wipe(up)">
                                      <p:cBhvr>
                                        <p:cTn id="164" dur="500"/>
                                        <p:tgtEl>
                                          <p:spTgt spid="30"/>
                                        </p:tgtEl>
                                      </p:cBhvr>
                                    </p:animEffect>
                                  </p:childTnLst>
                                </p:cTn>
                              </p:par>
                            </p:childTnLst>
                          </p:cTn>
                        </p:par>
                        <p:par>
                          <p:cTn id="165" fill="hold">
                            <p:stCondLst>
                              <p:cond delay="3000"/>
                            </p:stCondLst>
                            <p:childTnLst>
                              <p:par>
                                <p:cTn id="166" presetID="22" presetClass="entr" presetSubtype="8" fill="hold" grpId="0" nodeType="after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wipe(left)">
                                      <p:cBhvr>
                                        <p:cTn id="1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3" grpId="0" animBg="1"/>
      <p:bldP spid="15" grpId="0" animBg="1"/>
      <p:bldP spid="18" grpId="0" animBg="1"/>
      <p:bldP spid="20" grpId="0" animBg="1"/>
      <p:bldP spid="22" grpId="0" animBg="1"/>
      <p:bldP spid="25" grpId="0" animBg="1"/>
      <p:bldP spid="27" grpId="0" animBg="1"/>
      <p:bldP spid="29" grpId="0" animBg="1"/>
      <p:bldP spid="31" grpId="0" animBg="1"/>
      <p:bldP spid="33" grpId="0"/>
      <p:bldP spid="34" grpId="0"/>
      <p:bldP spid="35" grpId="0"/>
      <p:bldP spid="36" grpId="0"/>
      <p:bldP spid="37" grpId="0"/>
      <p:bldP spid="38" grpId="0"/>
      <p:bldP spid="39" grpId="0"/>
      <p:bldP spid="40" grpId="0"/>
      <p:bldP spid="41" grpId="0"/>
      <p:bldP spid="42" grpId="0" animBg="1"/>
      <p:bldP spid="4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FDCD88D-4988-46F1-B3C0-6CA2BEC2E6E4}" type="slidenum">
              <a:rPr kumimoji="0" lang="ja-JP" altLang="en-US" smtClean="0"/>
              <a:pPr eaLnBrk="1" hangingPunct="1"/>
              <a:t>179</a:t>
            </a:fld>
            <a:endParaRPr kumimoji="0" lang="en-US" altLang="ja-JP" smtClean="0"/>
          </a:p>
        </p:txBody>
      </p:sp>
      <p:sp>
        <p:nvSpPr>
          <p:cNvPr id="136195" name="Rectangle 2"/>
          <p:cNvSpPr>
            <a:spLocks noGrp="1" noChangeArrowheads="1"/>
          </p:cNvSpPr>
          <p:nvPr>
            <p:ph type="title" idx="4294967295"/>
          </p:nvPr>
        </p:nvSpPr>
        <p:spPr>
          <a:xfrm>
            <a:off x="669054" y="476672"/>
            <a:ext cx="7793037" cy="750282"/>
          </a:xfrm>
        </p:spPr>
        <p:txBody>
          <a:bodyPr>
            <a:normAutofit fontScale="90000"/>
          </a:bodyPr>
          <a:lstStyle/>
          <a:p>
            <a:pPr marL="838200" indent="-838200" eaLnBrk="1" hangingPunct="1"/>
            <a:r>
              <a:rPr lang="en-US" altLang="ja-JP" dirty="0" smtClean="0"/>
              <a:t>Type of contracts</a:t>
            </a:r>
          </a:p>
        </p:txBody>
      </p:sp>
      <p:graphicFrame>
        <p:nvGraphicFramePr>
          <p:cNvPr id="199683" name="Group 3"/>
          <p:cNvGraphicFramePr>
            <a:graphicFrameLocks noGrp="1"/>
          </p:cNvGraphicFramePr>
          <p:nvPr>
            <p:extLst>
              <p:ext uri="{D42A27DB-BD31-4B8C-83A1-F6EECF244321}">
                <p14:modId xmlns:p14="http://schemas.microsoft.com/office/powerpoint/2010/main" val="796372550"/>
              </p:ext>
            </p:extLst>
          </p:nvPr>
        </p:nvGraphicFramePr>
        <p:xfrm>
          <a:off x="611560" y="1412776"/>
          <a:ext cx="7924800" cy="4694242"/>
        </p:xfrm>
        <a:graphic>
          <a:graphicData uri="http://schemas.openxmlformats.org/drawingml/2006/table">
            <a:tbl>
              <a:tblPr/>
              <a:tblGrid>
                <a:gridCol w="1066800"/>
                <a:gridCol w="2514600"/>
                <a:gridCol w="1066800"/>
                <a:gridCol w="838200"/>
                <a:gridCol w="2438400"/>
              </a:tblGrid>
              <a:tr h="335303">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dirty="0" smtClean="0">
                          <a:ln>
                            <a:noFill/>
                          </a:ln>
                          <a:solidFill>
                            <a:schemeClr val="tx1"/>
                          </a:solidFill>
                          <a:effectLst/>
                          <a:latin typeface="Tahoma" charset="0"/>
                          <a:ea typeface="ＭＳ Ｐゴシック" charset="-128"/>
                        </a:rPr>
                        <a:t>Purpose</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Nature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Name of contract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row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Transfer property right</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600" b="0" i="0" u="none" strike="noStrike" cap="none" normalizeH="0" baseline="0" smtClean="0">
                        <a:ln>
                          <a:noFill/>
                        </a:ln>
                        <a:solidFill>
                          <a:schemeClr val="tx1"/>
                        </a:solidFill>
                        <a:effectLst/>
                        <a:latin typeface="Tahoma" charset="0"/>
                        <a:ea typeface="ＭＳ Ｐゴシック" charset="-128"/>
                      </a:endParaRP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gratis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Gift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price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Sale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things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Exchange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Returning similar things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gratis,onerous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Loan for consumption</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rowSpan="9">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others</a:t>
                      </a:r>
                    </a:p>
                  </a:txBody>
                  <a:tcPr marT="45723" marB="4572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Using things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gratis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Loan for use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Lease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row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Using service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Employment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Work</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gratis, 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Mandate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gratis, 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Bailment</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Using things and service</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Association</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Life Annuity</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530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Solution of disputes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dirty="0" smtClean="0">
                          <a:ln>
                            <a:noFill/>
                          </a:ln>
                          <a:solidFill>
                            <a:schemeClr val="tx1"/>
                          </a:solidFill>
                          <a:effectLst/>
                          <a:latin typeface="Tahoma" charset="0"/>
                          <a:ea typeface="ＭＳ Ｐゴシック" charset="-128"/>
                        </a:rPr>
                        <a:t>onerous</a:t>
                      </a:r>
                    </a:p>
                  </a:txBody>
                  <a:tcPr marT="45723" marB="4572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dirty="0" smtClean="0">
                          <a:ln>
                            <a:noFill/>
                          </a:ln>
                          <a:solidFill>
                            <a:schemeClr val="tx1"/>
                          </a:solidFill>
                          <a:effectLst/>
                          <a:latin typeface="Tahoma" charset="0"/>
                          <a:ea typeface="ＭＳ Ｐゴシック" charset="-128"/>
                        </a:rPr>
                        <a:t>Compromise</a:t>
                      </a:r>
                    </a:p>
                  </a:txBody>
                  <a:tcPr marT="45723" marB="4572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kumimoji="1" lang="en-US" altLang="ja-JP" dirty="0" smtClean="0"/>
              <a:t>Difference between </a:t>
            </a:r>
            <a:br>
              <a:rPr kumimoji="1" lang="en-US" altLang="ja-JP" dirty="0" smtClean="0"/>
            </a:br>
            <a:r>
              <a:rPr kumimoji="1" lang="en-US" altLang="ja-JP" dirty="0" smtClean="0"/>
              <a:t>Criminal law and Civil law</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18</a:t>
            </a:fld>
            <a:endParaRPr lang="en-US" altLang="ja-JP"/>
          </a:p>
        </p:txBody>
      </p:sp>
      <p:sp>
        <p:nvSpPr>
          <p:cNvPr id="7" name="円/楕円 6"/>
          <p:cNvSpPr/>
          <p:nvPr/>
        </p:nvSpPr>
        <p:spPr>
          <a:xfrm>
            <a:off x="4669938" y="2060848"/>
            <a:ext cx="2638366" cy="3600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7"/>
          <p:cNvSpPr txBox="1">
            <a:spLocks/>
          </p:cNvSpPr>
          <p:nvPr/>
        </p:nvSpPr>
        <p:spPr>
          <a:xfrm>
            <a:off x="457200" y="1484784"/>
            <a:ext cx="4040188" cy="669752"/>
          </a:xfrm>
          <a:prstGeom prst="rect">
            <a:avLst/>
          </a:prstGeom>
        </p:spPr>
        <p:txBody>
          <a:bodyPr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None/>
            </a:pPr>
            <a:r>
              <a:rPr lang="en-US" altLang="ja-JP" sz="2000" dirty="0" smtClean="0"/>
              <a:t>Criminal law</a:t>
            </a:r>
            <a:br>
              <a:rPr lang="en-US" altLang="ja-JP" sz="2000" dirty="0" smtClean="0"/>
            </a:br>
            <a:r>
              <a:rPr lang="ja-JP" altLang="en-US" sz="2000" dirty="0" smtClean="0"/>
              <a:t>（</a:t>
            </a:r>
            <a:r>
              <a:rPr lang="en-US" altLang="ja-JP" sz="2000" dirty="0" smtClean="0"/>
              <a:t>Legality principle</a:t>
            </a:r>
            <a:r>
              <a:rPr lang="ja-JP" altLang="en-US" sz="2000" dirty="0" smtClean="0"/>
              <a:t>）</a:t>
            </a:r>
          </a:p>
        </p:txBody>
      </p:sp>
      <p:sp>
        <p:nvSpPr>
          <p:cNvPr id="9" name="テキスト プレースホルダー 9"/>
          <p:cNvSpPr txBox="1">
            <a:spLocks/>
          </p:cNvSpPr>
          <p:nvPr/>
        </p:nvSpPr>
        <p:spPr>
          <a:xfrm>
            <a:off x="4645025" y="1484784"/>
            <a:ext cx="4041775" cy="669752"/>
          </a:xfrm>
          <a:prstGeom prst="rect">
            <a:avLst/>
          </a:prstGeom>
        </p:spPr>
        <p:txBody>
          <a:bodyPr anchor="ctr">
            <a:noAutofit/>
          </a:bodyPr>
          <a:lstStyle>
            <a:lvl1pPr marL="342900" indent="-342900" algn="l" defTabSz="914400" rtl="0" eaLnBrk="1" latinLnBrk="0" hangingPunct="1">
              <a:spcBef>
                <a:spcPct val="20000"/>
              </a:spcBef>
              <a:buClr>
                <a:schemeClr val="tx2"/>
              </a:buClr>
              <a:buFont typeface="Wingdings" panose="05000000000000000000" pitchFamily="2" charset="2"/>
              <a:buChar char="n"/>
              <a:defRPr kumimoji="1"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FF0000"/>
              </a:buClr>
              <a:buFont typeface="Wingdings" panose="05000000000000000000" pitchFamily="2" charset="2"/>
              <a:buChar char="n"/>
              <a:defRPr kumimoji="1" sz="2800" kern="1200">
                <a:solidFill>
                  <a:schemeClr val="tx1"/>
                </a:solidFill>
                <a:latin typeface="Century Gothic" panose="020B0502020202020204" pitchFamily="34" charset="0"/>
                <a:ea typeface="+mn-ea"/>
                <a:cs typeface="+mn-cs"/>
              </a:defRPr>
            </a:lvl2pPr>
            <a:lvl3pPr marL="1257300" indent="-342900" algn="l" defTabSz="914400" rtl="0" eaLnBrk="1" latinLnBrk="0" hangingPunct="1">
              <a:spcBef>
                <a:spcPct val="20000"/>
              </a:spcBef>
              <a:buClr>
                <a:schemeClr val="tx2"/>
              </a:buClr>
              <a:buFont typeface="Wingdings" panose="05000000000000000000" pitchFamily="2" charset="2"/>
              <a:buChar char="n"/>
              <a:defRPr kumimoji="1"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rgbClr val="FF0000"/>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tx2"/>
              </a:buClr>
              <a:buFont typeface="Wingdings" panose="05000000000000000000" pitchFamily="2" charset="2"/>
              <a:buChar char="n"/>
              <a:defRPr kumimoji="1"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None/>
            </a:pPr>
            <a:r>
              <a:rPr lang="en-US" altLang="ja-JP" sz="2000" dirty="0" smtClean="0"/>
              <a:t>Civil law (Remedy)</a:t>
            </a:r>
          </a:p>
        </p:txBody>
      </p:sp>
      <p:sp>
        <p:nvSpPr>
          <p:cNvPr id="10" name="円/楕円 9"/>
          <p:cNvSpPr/>
          <p:nvPr/>
        </p:nvSpPr>
        <p:spPr>
          <a:xfrm>
            <a:off x="323528" y="2297224"/>
            <a:ext cx="1708044" cy="914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b="1" dirty="0" smtClean="0"/>
              <a:t>Type of Crime:</a:t>
            </a:r>
          </a:p>
          <a:p>
            <a:pPr algn="ctr"/>
            <a:r>
              <a:rPr kumimoji="1" lang="en-US" altLang="ja-JP" b="1" dirty="0" smtClean="0"/>
              <a:t>Assault</a:t>
            </a:r>
            <a:endParaRPr kumimoji="1" lang="ja-JP" altLang="en-US" b="1" dirty="0"/>
          </a:p>
        </p:txBody>
      </p:sp>
      <p:sp>
        <p:nvSpPr>
          <p:cNvPr id="11" name="円/楕円 10"/>
          <p:cNvSpPr/>
          <p:nvPr/>
        </p:nvSpPr>
        <p:spPr>
          <a:xfrm>
            <a:off x="323528" y="4529472"/>
            <a:ext cx="1708044" cy="914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b="1" dirty="0" smtClean="0"/>
              <a:t>Type of Crime:</a:t>
            </a:r>
          </a:p>
          <a:p>
            <a:pPr algn="ctr"/>
            <a:r>
              <a:rPr lang="en-US" altLang="ja-JP" b="1" dirty="0" smtClean="0"/>
              <a:t>Battery</a:t>
            </a:r>
            <a:endParaRPr kumimoji="1" lang="ja-JP" altLang="en-US" b="1" dirty="0"/>
          </a:p>
        </p:txBody>
      </p:sp>
      <p:sp>
        <p:nvSpPr>
          <p:cNvPr id="12" name="円/楕円 11"/>
          <p:cNvSpPr/>
          <p:nvPr/>
        </p:nvSpPr>
        <p:spPr>
          <a:xfrm>
            <a:off x="323528" y="3403848"/>
            <a:ext cx="1283278" cy="914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b="1" dirty="0" smtClean="0"/>
              <a:t>The other type</a:t>
            </a:r>
            <a:endParaRPr kumimoji="1" lang="ja-JP" altLang="en-US" b="1" dirty="0"/>
          </a:p>
        </p:txBody>
      </p:sp>
      <p:sp>
        <p:nvSpPr>
          <p:cNvPr id="13" name="正方形/長方形 12"/>
          <p:cNvSpPr/>
          <p:nvPr/>
        </p:nvSpPr>
        <p:spPr>
          <a:xfrm>
            <a:off x="3052153" y="3403848"/>
            <a:ext cx="1455579"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000" b="1" dirty="0" smtClean="0"/>
              <a:t>Punishment</a:t>
            </a:r>
            <a:endParaRPr kumimoji="1" lang="ja-JP" altLang="en-US" sz="2000" b="1" dirty="0"/>
          </a:p>
        </p:txBody>
      </p:sp>
      <p:cxnSp>
        <p:nvCxnSpPr>
          <p:cNvPr id="14" name="直線矢印コネクタ 13"/>
          <p:cNvCxnSpPr>
            <a:stCxn id="10" idx="6"/>
            <a:endCxn id="13" idx="1"/>
          </p:cNvCxnSpPr>
          <p:nvPr/>
        </p:nvCxnSpPr>
        <p:spPr>
          <a:xfrm>
            <a:off x="2031572" y="2754424"/>
            <a:ext cx="1020581" cy="11066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1" idx="6"/>
            <a:endCxn id="13" idx="1"/>
          </p:cNvCxnSpPr>
          <p:nvPr/>
        </p:nvCxnSpPr>
        <p:spPr>
          <a:xfrm flipV="1">
            <a:off x="2031572" y="3861048"/>
            <a:ext cx="1020581" cy="11256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2" idx="6"/>
          </p:cNvCxnSpPr>
          <p:nvPr/>
        </p:nvCxnSpPr>
        <p:spPr>
          <a:xfrm>
            <a:off x="1585636" y="3861048"/>
            <a:ext cx="46574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乗算記号 16"/>
          <p:cNvSpPr/>
          <p:nvPr/>
        </p:nvSpPr>
        <p:spPr>
          <a:xfrm>
            <a:off x="1678814" y="3252515"/>
            <a:ext cx="1309010" cy="121706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t>Not guilty</a:t>
            </a:r>
            <a:endParaRPr kumimoji="1" lang="ja-JP" altLang="en-US" b="1" dirty="0"/>
          </a:p>
        </p:txBody>
      </p:sp>
      <p:sp>
        <p:nvSpPr>
          <p:cNvPr id="18" name="円/楕円 17"/>
          <p:cNvSpPr/>
          <p:nvPr/>
        </p:nvSpPr>
        <p:spPr>
          <a:xfrm>
            <a:off x="5148064" y="2297224"/>
            <a:ext cx="1708044"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b="1" dirty="0" smtClean="0"/>
              <a:t>Type of torts: Assault</a:t>
            </a:r>
            <a:endParaRPr kumimoji="1" lang="ja-JP" altLang="en-US" b="1" dirty="0"/>
          </a:p>
        </p:txBody>
      </p:sp>
      <p:sp>
        <p:nvSpPr>
          <p:cNvPr id="19" name="円/楕円 18"/>
          <p:cNvSpPr/>
          <p:nvPr/>
        </p:nvSpPr>
        <p:spPr>
          <a:xfrm>
            <a:off x="5148064" y="4529472"/>
            <a:ext cx="1708044"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b="1" dirty="0" smtClean="0"/>
              <a:t>Type of torts: Battery</a:t>
            </a:r>
            <a:endParaRPr kumimoji="1" lang="ja-JP" altLang="en-US" b="1" dirty="0"/>
          </a:p>
        </p:txBody>
      </p:sp>
      <p:sp>
        <p:nvSpPr>
          <p:cNvPr id="20" name="円/楕円 19"/>
          <p:cNvSpPr/>
          <p:nvPr/>
        </p:nvSpPr>
        <p:spPr>
          <a:xfrm>
            <a:off x="5448962" y="3403848"/>
            <a:ext cx="1283278" cy="9144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b="1" dirty="0" smtClean="0"/>
              <a:t>The other type</a:t>
            </a:r>
            <a:endParaRPr kumimoji="1" lang="ja-JP" altLang="en-US" b="1" dirty="0"/>
          </a:p>
        </p:txBody>
      </p:sp>
      <p:sp>
        <p:nvSpPr>
          <p:cNvPr id="21" name="正方形/長方形 20"/>
          <p:cNvSpPr/>
          <p:nvPr/>
        </p:nvSpPr>
        <p:spPr>
          <a:xfrm>
            <a:off x="7827438" y="3403848"/>
            <a:ext cx="113705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2000" b="1" dirty="0" smtClean="0"/>
              <a:t>Remedy</a:t>
            </a:r>
            <a:endParaRPr kumimoji="1" lang="ja-JP" altLang="en-US" sz="2000" b="1" dirty="0"/>
          </a:p>
        </p:txBody>
      </p:sp>
      <p:cxnSp>
        <p:nvCxnSpPr>
          <p:cNvPr id="22" name="直線矢印コネクタ 21"/>
          <p:cNvCxnSpPr>
            <a:stCxn id="20" idx="6"/>
            <a:endCxn id="21" idx="1"/>
          </p:cNvCxnSpPr>
          <p:nvPr/>
        </p:nvCxnSpPr>
        <p:spPr>
          <a:xfrm>
            <a:off x="6732240" y="3861048"/>
            <a:ext cx="109519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18" idx="6"/>
            <a:endCxn id="21" idx="0"/>
          </p:cNvCxnSpPr>
          <p:nvPr/>
        </p:nvCxnSpPr>
        <p:spPr>
          <a:xfrm>
            <a:off x="6856108" y="2754424"/>
            <a:ext cx="1539855" cy="64942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9" idx="6"/>
            <a:endCxn id="21" idx="2"/>
          </p:cNvCxnSpPr>
          <p:nvPr/>
        </p:nvCxnSpPr>
        <p:spPr>
          <a:xfrm flipV="1">
            <a:off x="6856108" y="4318248"/>
            <a:ext cx="1539855" cy="66842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テキスト プレースホルダー 7"/>
          <p:cNvSpPr txBox="1">
            <a:spLocks/>
          </p:cNvSpPr>
          <p:nvPr/>
        </p:nvSpPr>
        <p:spPr>
          <a:xfrm>
            <a:off x="467544" y="5677432"/>
            <a:ext cx="4040188" cy="415864"/>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tx2"/>
              </a:buClr>
              <a:buFont typeface="Wingdings" pitchFamily="2" charset="2"/>
              <a:buNone/>
              <a:defRPr kumimoji="1" sz="2400" b="1" kern="1200">
                <a:solidFill>
                  <a:schemeClr val="tx1"/>
                </a:solidFill>
                <a:latin typeface="+mn-lt"/>
                <a:ea typeface="+mn-ea"/>
                <a:cs typeface="+mn-cs"/>
              </a:defRPr>
            </a:lvl1pPr>
            <a:lvl2pPr marL="457200" indent="0" algn="l" defTabSz="914400" rtl="0" eaLnBrk="1" latinLnBrk="0" hangingPunct="1">
              <a:spcBef>
                <a:spcPct val="20000"/>
              </a:spcBef>
              <a:buClr>
                <a:srgbClr val="FF0000"/>
              </a:buClr>
              <a:buFont typeface="Wingdings" pitchFamily="2" charset="2"/>
              <a:buNone/>
              <a:defRPr kumimoji="1"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pitchFamily="2" charset="2"/>
              <a:buNone/>
              <a:defRPr kumimoji="1" sz="1800" b="1" kern="1200">
                <a:solidFill>
                  <a:schemeClr val="tx1"/>
                </a:solidFill>
                <a:latin typeface="+mn-lt"/>
                <a:ea typeface="+mn-ea"/>
                <a:cs typeface="+mn-cs"/>
              </a:defRPr>
            </a:lvl3pPr>
            <a:lvl4pPr marL="1371600" indent="0" algn="l" defTabSz="914400" rtl="0" eaLnBrk="1" latinLnBrk="0" hangingPunct="1">
              <a:spcBef>
                <a:spcPct val="20000"/>
              </a:spcBef>
              <a:buClr>
                <a:srgbClr val="FF0000"/>
              </a:buClr>
              <a:buFont typeface="Wingdings" pitchFamily="2" charset="2"/>
              <a:buNone/>
              <a:defRPr kumimoji="1"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pitchFamily="2" charset="2"/>
              <a:buNone/>
              <a:defRPr kumimoji="1"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9pPr>
          </a:lstStyle>
          <a:p>
            <a:pPr algn="ctr"/>
            <a:r>
              <a:rPr lang="en-US" altLang="ja-JP" sz="2000" dirty="0" smtClean="0"/>
              <a:t>Typology</a:t>
            </a:r>
            <a:endParaRPr lang="ja-JP" altLang="en-US" sz="2000" dirty="0" smtClean="0"/>
          </a:p>
        </p:txBody>
      </p:sp>
      <p:sp>
        <p:nvSpPr>
          <p:cNvPr id="27" name="テキスト プレースホルダー 7"/>
          <p:cNvSpPr txBox="1">
            <a:spLocks/>
          </p:cNvSpPr>
          <p:nvPr/>
        </p:nvSpPr>
        <p:spPr>
          <a:xfrm>
            <a:off x="4708276" y="5661248"/>
            <a:ext cx="4040188" cy="415864"/>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tx2"/>
              </a:buClr>
              <a:buFont typeface="Wingdings" pitchFamily="2" charset="2"/>
              <a:buNone/>
              <a:defRPr kumimoji="1" sz="2400" b="1" kern="1200">
                <a:solidFill>
                  <a:schemeClr val="tx1"/>
                </a:solidFill>
                <a:latin typeface="+mn-lt"/>
                <a:ea typeface="+mn-ea"/>
                <a:cs typeface="+mn-cs"/>
              </a:defRPr>
            </a:lvl1pPr>
            <a:lvl2pPr marL="457200" indent="0" algn="l" defTabSz="914400" rtl="0" eaLnBrk="1" latinLnBrk="0" hangingPunct="1">
              <a:spcBef>
                <a:spcPct val="20000"/>
              </a:spcBef>
              <a:buClr>
                <a:srgbClr val="FF0000"/>
              </a:buClr>
              <a:buFont typeface="Wingdings" pitchFamily="2" charset="2"/>
              <a:buNone/>
              <a:defRPr kumimoji="1" sz="2000" b="1"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Wingdings" pitchFamily="2" charset="2"/>
              <a:buNone/>
              <a:defRPr kumimoji="1" sz="1800" b="1" kern="1200">
                <a:solidFill>
                  <a:schemeClr val="tx1"/>
                </a:solidFill>
                <a:latin typeface="+mn-lt"/>
                <a:ea typeface="+mn-ea"/>
                <a:cs typeface="+mn-cs"/>
              </a:defRPr>
            </a:lvl3pPr>
            <a:lvl4pPr marL="1371600" indent="0" algn="l" defTabSz="914400" rtl="0" eaLnBrk="1" latinLnBrk="0" hangingPunct="1">
              <a:spcBef>
                <a:spcPct val="20000"/>
              </a:spcBef>
              <a:buClr>
                <a:srgbClr val="FF0000"/>
              </a:buClr>
              <a:buFont typeface="Wingdings" pitchFamily="2" charset="2"/>
              <a:buNone/>
              <a:defRPr kumimoji="1" sz="1600" b="1"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Wingdings" pitchFamily="2" charset="2"/>
              <a:buNone/>
              <a:defRPr kumimoji="1"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9pPr>
          </a:lstStyle>
          <a:p>
            <a:pPr algn="ctr"/>
            <a:r>
              <a:rPr lang="en-US" altLang="ja-JP" sz="2000" dirty="0" smtClean="0"/>
              <a:t>General principle</a:t>
            </a:r>
            <a:endParaRPr lang="ja-JP" altLang="en-US" sz="2000" dirty="0" smtClean="0"/>
          </a:p>
        </p:txBody>
      </p:sp>
      <p:sp>
        <p:nvSpPr>
          <p:cNvPr id="30" name="テキスト ボックス 29"/>
          <p:cNvSpPr txBox="1"/>
          <p:nvPr/>
        </p:nvSpPr>
        <p:spPr>
          <a:xfrm rot="16200000">
            <a:off x="4139468" y="3713769"/>
            <a:ext cx="1969468" cy="335756"/>
          </a:xfrm>
          <a:prstGeom prst="rect">
            <a:avLst/>
          </a:prstGeom>
          <a:noFill/>
        </p:spPr>
        <p:txBody>
          <a:bodyPr wrap="square" rtlCol="0">
            <a:spAutoFit/>
          </a:bodyPr>
          <a:lstStyle/>
          <a:p>
            <a:r>
              <a:rPr kumimoji="1" lang="en-US" altLang="ja-JP" dirty="0" smtClean="0"/>
              <a:t>General principle</a:t>
            </a:r>
            <a:endParaRPr kumimoji="1" lang="ja-JP" altLang="en-US" dirty="0"/>
          </a:p>
        </p:txBody>
      </p:sp>
    </p:spTree>
    <p:extLst>
      <p:ext uri="{BB962C8B-B14F-4D97-AF65-F5344CB8AC3E}">
        <p14:creationId xmlns:p14="http://schemas.microsoft.com/office/powerpoint/2010/main" val="312511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500"/>
                            </p:stCondLst>
                            <p:childTnLst>
                              <p:par>
                                <p:cTn id="13" presetID="22" presetClass="entr" presetSubtype="8" fill="hold" grpId="0" nodeType="after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2250"/>
                            </p:stCondLst>
                            <p:childTnLst>
                              <p:par>
                                <p:cTn id="17" presetID="22" presetClass="entr" presetSubtype="8"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3000"/>
                            </p:stCondLst>
                            <p:childTnLst>
                              <p:par>
                                <p:cTn id="21" presetID="22" presetClass="entr" presetSubtype="8" fill="hold" nodeType="after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3750"/>
                            </p:stCondLst>
                            <p:childTnLst>
                              <p:par>
                                <p:cTn id="25" presetID="22" presetClass="entr" presetSubtype="8" fill="hold" grpId="0"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4500"/>
                            </p:stCondLst>
                            <p:childTnLst>
                              <p:par>
                                <p:cTn id="29" presetID="22" presetClass="entr" presetSubtype="8" fill="hold" nodeType="after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500"/>
                            </p:stCondLst>
                            <p:childTnLst>
                              <p:par>
                                <p:cTn id="38" presetID="22" presetClass="entr" presetSubtype="8" fill="hold" grpId="0"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500"/>
                            </p:stCondLst>
                            <p:childTnLst>
                              <p:par>
                                <p:cTn id="47" presetID="22" presetClass="entr" presetSubtype="8" fill="hold" nodeType="afterEffect">
                                  <p:stCondLst>
                                    <p:cond delay="25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1250"/>
                            </p:stCondLst>
                            <p:childTnLst>
                              <p:par>
                                <p:cTn id="51" presetID="22" presetClass="entr" presetSubtype="8" fill="hold" grpId="0" nodeType="afterEffect">
                                  <p:stCondLst>
                                    <p:cond delay="25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2000"/>
                            </p:stCondLst>
                            <p:childTnLst>
                              <p:par>
                                <p:cTn id="55" presetID="22" presetClass="entr" presetSubtype="8" fill="hold" grpId="0" nodeType="afterEffect">
                                  <p:stCondLst>
                                    <p:cond delay="25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par>
                          <p:cTn id="58" fill="hold">
                            <p:stCondLst>
                              <p:cond delay="2750"/>
                            </p:stCondLst>
                            <p:childTnLst>
                              <p:par>
                                <p:cTn id="59" presetID="22" presetClass="entr" presetSubtype="8" fill="hold" nodeType="afterEffect">
                                  <p:stCondLst>
                                    <p:cond delay="25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childTnLst>
                          </p:cTn>
                        </p:par>
                        <p:par>
                          <p:cTn id="62" fill="hold">
                            <p:stCondLst>
                              <p:cond delay="4250"/>
                            </p:stCondLst>
                            <p:childTnLst>
                              <p:par>
                                <p:cTn id="63" presetID="22" presetClass="entr" presetSubtype="8" fill="hold" grpId="0" nodeType="afterEffect">
                                  <p:stCondLst>
                                    <p:cond delay="25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childTnLst>
                          </p:cTn>
                        </p:par>
                        <p:par>
                          <p:cTn id="71" fill="hold">
                            <p:stCondLst>
                              <p:cond delay="500"/>
                            </p:stCondLst>
                            <p:childTnLst>
                              <p:par>
                                <p:cTn id="72" presetID="22" presetClass="entr" presetSubtype="4" fill="hold" grpId="0" nodeType="afterEffect">
                                  <p:stCondLst>
                                    <p:cond delay="25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par>
                          <p:cTn id="75" fill="hold">
                            <p:stCondLst>
                              <p:cond delay="1250"/>
                            </p:stCondLst>
                            <p:childTnLst>
                              <p:par>
                                <p:cTn id="76" presetID="22" presetClass="entr" presetSubtype="8" fill="hold" grpId="0" nodeType="afterEffect">
                                  <p:stCondLst>
                                    <p:cond delay="250"/>
                                  </p:stCondLst>
                                  <p:childTnLst>
                                    <p:set>
                                      <p:cBhvr>
                                        <p:cTn id="77" dur="1" fill="hold">
                                          <p:stCondLst>
                                            <p:cond delay="0"/>
                                          </p:stCondLst>
                                        </p:cTn>
                                        <p:tgtEl>
                                          <p:spTgt spid="7"/>
                                        </p:tgtEl>
                                        <p:attrNameLst>
                                          <p:attrName>style.visibility</p:attrName>
                                        </p:attrNameLst>
                                      </p:cBhvr>
                                      <p:to>
                                        <p:strVal val="visible"/>
                                      </p:to>
                                    </p:set>
                                    <p:animEffect transition="in" filter="wipe(left)">
                                      <p:cBhvr>
                                        <p:cTn id="78" dur="500"/>
                                        <p:tgtEl>
                                          <p:spTgt spid="7"/>
                                        </p:tgtEl>
                                      </p:cBhvr>
                                    </p:animEffect>
                                  </p:childTnLst>
                                </p:cTn>
                              </p:par>
                            </p:childTnLst>
                          </p:cTn>
                        </p:par>
                        <p:par>
                          <p:cTn id="79" fill="hold">
                            <p:stCondLst>
                              <p:cond delay="2000"/>
                            </p:stCondLst>
                            <p:childTnLst>
                              <p:par>
                                <p:cTn id="80" presetID="22" presetClass="entr" presetSubtype="8" fill="hold" grpId="0" nodeType="afterEffect">
                                  <p:stCondLst>
                                    <p:cond delay="25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7" grpId="0" animBg="1"/>
      <p:bldP spid="18" grpId="0" animBg="1"/>
      <p:bldP spid="19" grpId="0" animBg="1"/>
      <p:bldP spid="20" grpId="0" animBg="1"/>
      <p:bldP spid="21" grpId="0" animBg="1"/>
      <p:bldP spid="26" grpId="0"/>
      <p:bldP spid="27" grpId="0"/>
      <p:bldP spid="30"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260648"/>
            <a:ext cx="2622205" cy="202034"/>
          </a:xfrm>
        </p:spPr>
        <p:txBody>
          <a:bodyPr>
            <a:noAutofit/>
          </a:bodyPr>
          <a:lstStyle/>
          <a:p>
            <a:r>
              <a:rPr kumimoji="1" lang="en-US" altLang="ja-JP" sz="1800" dirty="0" smtClean="0"/>
              <a:t>Type of Contracts</a:t>
            </a:r>
            <a:endParaRPr kumimoji="1" lang="ja-JP" altLang="en-US" sz="1800"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180</a:t>
            </a:fld>
            <a:endParaRPr lang="en-US" altLang="ja-JP"/>
          </a:p>
        </p:txBody>
      </p:sp>
      <p:graphicFrame>
        <p:nvGraphicFramePr>
          <p:cNvPr id="3" name="図表 2"/>
          <p:cNvGraphicFramePr/>
          <p:nvPr>
            <p:extLst>
              <p:ext uri="{D42A27DB-BD31-4B8C-83A1-F6EECF244321}">
                <p14:modId xmlns:p14="http://schemas.microsoft.com/office/powerpoint/2010/main" val="2648517095"/>
              </p:ext>
            </p:extLst>
          </p:nvPr>
        </p:nvGraphicFramePr>
        <p:xfrm>
          <a:off x="215516" y="188640"/>
          <a:ext cx="871296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695237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graphicEl>
                                              <a:dgm id="{26913E06-9DC7-4BBC-9170-498BEA44AA25}"/>
                                            </p:graphicEl>
                                          </p:spTgt>
                                        </p:tgtEl>
                                        <p:attrNameLst>
                                          <p:attrName>style.visibility</p:attrName>
                                        </p:attrNameLst>
                                      </p:cBhvr>
                                      <p:to>
                                        <p:strVal val="visible"/>
                                      </p:to>
                                    </p:set>
                                    <p:animEffect transition="in" filter="wipe(left)">
                                      <p:cBhvr>
                                        <p:cTn id="7" dur="500"/>
                                        <p:tgtEl>
                                          <p:spTgt spid="3">
                                            <p:graphicEl>
                                              <a:dgm id="{26913E06-9DC7-4BBC-9170-498BEA44AA25}"/>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graphicEl>
                                              <a:dgm id="{05BAE654-8871-4C83-A010-24A5113EAC94}"/>
                                            </p:graphicEl>
                                          </p:spTgt>
                                        </p:tgtEl>
                                        <p:attrNameLst>
                                          <p:attrName>style.visibility</p:attrName>
                                        </p:attrNameLst>
                                      </p:cBhvr>
                                      <p:to>
                                        <p:strVal val="visible"/>
                                      </p:to>
                                    </p:set>
                                    <p:animEffect transition="in" filter="wipe(left)">
                                      <p:cBhvr>
                                        <p:cTn id="11" dur="500"/>
                                        <p:tgtEl>
                                          <p:spTgt spid="3">
                                            <p:graphicEl>
                                              <a:dgm id="{05BAE654-8871-4C83-A010-24A5113EAC94}"/>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47F27950-67DF-41D3-A5BB-4E22D92A9527}"/>
                                            </p:graphicEl>
                                          </p:spTgt>
                                        </p:tgtEl>
                                        <p:attrNameLst>
                                          <p:attrName>style.visibility</p:attrName>
                                        </p:attrNameLst>
                                      </p:cBhvr>
                                      <p:to>
                                        <p:strVal val="visible"/>
                                      </p:to>
                                    </p:set>
                                    <p:animEffect transition="in" filter="wipe(left)">
                                      <p:cBhvr>
                                        <p:cTn id="15" dur="500"/>
                                        <p:tgtEl>
                                          <p:spTgt spid="3">
                                            <p:graphicEl>
                                              <a:dgm id="{47F27950-67DF-41D3-A5BB-4E22D92A9527}"/>
                                            </p:graphic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747EE347-8FAC-47B6-BDCB-0F57C780B90C}"/>
                                            </p:graphicEl>
                                          </p:spTgt>
                                        </p:tgtEl>
                                        <p:attrNameLst>
                                          <p:attrName>style.visibility</p:attrName>
                                        </p:attrNameLst>
                                      </p:cBhvr>
                                      <p:to>
                                        <p:strVal val="visible"/>
                                      </p:to>
                                    </p:set>
                                    <p:animEffect transition="in" filter="wipe(left)">
                                      <p:cBhvr>
                                        <p:cTn id="19" dur="500"/>
                                        <p:tgtEl>
                                          <p:spTgt spid="3">
                                            <p:graphicEl>
                                              <a:dgm id="{747EE347-8FAC-47B6-BDCB-0F57C780B90C}"/>
                                            </p:graphicEl>
                                          </p:spTgt>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266245D4-4B6F-48B7-ACB8-9620D9220F2F}"/>
                                            </p:graphicEl>
                                          </p:spTgt>
                                        </p:tgtEl>
                                        <p:attrNameLst>
                                          <p:attrName>style.visibility</p:attrName>
                                        </p:attrNameLst>
                                      </p:cBhvr>
                                      <p:to>
                                        <p:strVal val="visible"/>
                                      </p:to>
                                    </p:set>
                                    <p:animEffect transition="in" filter="wipe(left)">
                                      <p:cBhvr>
                                        <p:cTn id="23" dur="500"/>
                                        <p:tgtEl>
                                          <p:spTgt spid="3">
                                            <p:graphicEl>
                                              <a:dgm id="{266245D4-4B6F-48B7-ACB8-9620D9220F2F}"/>
                                            </p:graphic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EAE1E475-EB3F-4C6B-A1A8-F406F062B697}"/>
                                            </p:graphicEl>
                                          </p:spTgt>
                                        </p:tgtEl>
                                        <p:attrNameLst>
                                          <p:attrName>style.visibility</p:attrName>
                                        </p:attrNameLst>
                                      </p:cBhvr>
                                      <p:to>
                                        <p:strVal val="visible"/>
                                      </p:to>
                                    </p:set>
                                    <p:animEffect transition="in" filter="wipe(left)">
                                      <p:cBhvr>
                                        <p:cTn id="27" dur="500"/>
                                        <p:tgtEl>
                                          <p:spTgt spid="3">
                                            <p:graphicEl>
                                              <a:dgm id="{EAE1E475-EB3F-4C6B-A1A8-F406F062B697}"/>
                                            </p:graphic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
                                            <p:graphicEl>
                                              <a:dgm id="{E633C98E-B9EA-405F-A9E0-730ADED4BD4F}"/>
                                            </p:graphicEl>
                                          </p:spTgt>
                                        </p:tgtEl>
                                        <p:attrNameLst>
                                          <p:attrName>style.visibility</p:attrName>
                                        </p:attrNameLst>
                                      </p:cBhvr>
                                      <p:to>
                                        <p:strVal val="visible"/>
                                      </p:to>
                                    </p:set>
                                    <p:animEffect transition="in" filter="wipe(left)">
                                      <p:cBhvr>
                                        <p:cTn id="31" dur="500"/>
                                        <p:tgtEl>
                                          <p:spTgt spid="3">
                                            <p:graphicEl>
                                              <a:dgm id="{E633C98E-B9EA-405F-A9E0-730ADED4BD4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
                                            <p:graphicEl>
                                              <a:dgm id="{A96CBC38-C85B-4BC4-B575-757A06B7A92F}"/>
                                            </p:graphicEl>
                                          </p:spTgt>
                                        </p:tgtEl>
                                        <p:attrNameLst>
                                          <p:attrName>style.visibility</p:attrName>
                                        </p:attrNameLst>
                                      </p:cBhvr>
                                      <p:to>
                                        <p:strVal val="visible"/>
                                      </p:to>
                                    </p:set>
                                    <p:animEffect transition="in" filter="wipe(left)">
                                      <p:cBhvr>
                                        <p:cTn id="35" dur="500"/>
                                        <p:tgtEl>
                                          <p:spTgt spid="3">
                                            <p:graphicEl>
                                              <a:dgm id="{A96CBC38-C85B-4BC4-B575-757A06B7A92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graphicEl>
                                              <a:dgm id="{69D12524-2FAA-4CA1-BFCE-9C803473E6CC}"/>
                                            </p:graphicEl>
                                          </p:spTgt>
                                        </p:tgtEl>
                                        <p:attrNameLst>
                                          <p:attrName>style.visibility</p:attrName>
                                        </p:attrNameLst>
                                      </p:cBhvr>
                                      <p:to>
                                        <p:strVal val="visible"/>
                                      </p:to>
                                    </p:set>
                                    <p:animEffect transition="in" filter="wipe(left)">
                                      <p:cBhvr>
                                        <p:cTn id="40" dur="500"/>
                                        <p:tgtEl>
                                          <p:spTgt spid="3">
                                            <p:graphicEl>
                                              <a:dgm id="{69D12524-2FAA-4CA1-BFCE-9C803473E6CC}"/>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
                                            <p:graphicEl>
                                              <a:dgm id="{2A4CEBC0-8A6E-4BCA-89E4-920FE7CFDCBD}"/>
                                            </p:graphicEl>
                                          </p:spTgt>
                                        </p:tgtEl>
                                        <p:attrNameLst>
                                          <p:attrName>style.visibility</p:attrName>
                                        </p:attrNameLst>
                                      </p:cBhvr>
                                      <p:to>
                                        <p:strVal val="visible"/>
                                      </p:to>
                                    </p:set>
                                    <p:animEffect transition="in" filter="wipe(left)">
                                      <p:cBhvr>
                                        <p:cTn id="44" dur="500"/>
                                        <p:tgtEl>
                                          <p:spTgt spid="3">
                                            <p:graphicEl>
                                              <a:dgm id="{2A4CEBC0-8A6E-4BCA-89E4-920FE7CFDCBD}"/>
                                            </p:graphicEl>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
                                            <p:graphicEl>
                                              <a:dgm id="{E9B50C45-1397-47FB-B8DB-895D433A76BB}"/>
                                            </p:graphicEl>
                                          </p:spTgt>
                                        </p:tgtEl>
                                        <p:attrNameLst>
                                          <p:attrName>style.visibility</p:attrName>
                                        </p:attrNameLst>
                                      </p:cBhvr>
                                      <p:to>
                                        <p:strVal val="visible"/>
                                      </p:to>
                                    </p:set>
                                    <p:animEffect transition="in" filter="wipe(left)">
                                      <p:cBhvr>
                                        <p:cTn id="48" dur="500"/>
                                        <p:tgtEl>
                                          <p:spTgt spid="3">
                                            <p:graphicEl>
                                              <a:dgm id="{E9B50C45-1397-47FB-B8DB-895D433A76BB}"/>
                                            </p:graphic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3">
                                            <p:graphicEl>
                                              <a:dgm id="{12C71B13-F8A1-4D45-B88F-238DAAFC7BE0}"/>
                                            </p:graphicEl>
                                          </p:spTgt>
                                        </p:tgtEl>
                                        <p:attrNameLst>
                                          <p:attrName>style.visibility</p:attrName>
                                        </p:attrNameLst>
                                      </p:cBhvr>
                                      <p:to>
                                        <p:strVal val="visible"/>
                                      </p:to>
                                    </p:set>
                                    <p:animEffect transition="in" filter="wipe(left)">
                                      <p:cBhvr>
                                        <p:cTn id="52" dur="500"/>
                                        <p:tgtEl>
                                          <p:spTgt spid="3">
                                            <p:graphicEl>
                                              <a:dgm id="{12C71B13-F8A1-4D45-B88F-238DAAFC7BE0}"/>
                                            </p:graphic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3">
                                            <p:graphicEl>
                                              <a:dgm id="{5365163B-9B68-4C4E-84BE-9328356F22E8}"/>
                                            </p:graphicEl>
                                          </p:spTgt>
                                        </p:tgtEl>
                                        <p:attrNameLst>
                                          <p:attrName>style.visibility</p:attrName>
                                        </p:attrNameLst>
                                      </p:cBhvr>
                                      <p:to>
                                        <p:strVal val="visible"/>
                                      </p:to>
                                    </p:set>
                                    <p:animEffect transition="in" filter="wipe(left)">
                                      <p:cBhvr>
                                        <p:cTn id="56" dur="500"/>
                                        <p:tgtEl>
                                          <p:spTgt spid="3">
                                            <p:graphicEl>
                                              <a:dgm id="{5365163B-9B68-4C4E-84BE-9328356F22E8}"/>
                                            </p:graphicEl>
                                          </p:spTgt>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3">
                                            <p:graphicEl>
                                              <a:dgm id="{036C05F7-345B-402C-B803-F5911687B8B0}"/>
                                            </p:graphicEl>
                                          </p:spTgt>
                                        </p:tgtEl>
                                        <p:attrNameLst>
                                          <p:attrName>style.visibility</p:attrName>
                                        </p:attrNameLst>
                                      </p:cBhvr>
                                      <p:to>
                                        <p:strVal val="visible"/>
                                      </p:to>
                                    </p:set>
                                    <p:animEffect transition="in" filter="wipe(left)">
                                      <p:cBhvr>
                                        <p:cTn id="60" dur="500"/>
                                        <p:tgtEl>
                                          <p:spTgt spid="3">
                                            <p:graphicEl>
                                              <a:dgm id="{036C05F7-345B-402C-B803-F5911687B8B0}"/>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
                                            <p:graphicEl>
                                              <a:dgm id="{B68A7CDE-872A-4887-A15B-12686FD44DCC}"/>
                                            </p:graphicEl>
                                          </p:spTgt>
                                        </p:tgtEl>
                                        <p:attrNameLst>
                                          <p:attrName>style.visibility</p:attrName>
                                        </p:attrNameLst>
                                      </p:cBhvr>
                                      <p:to>
                                        <p:strVal val="visible"/>
                                      </p:to>
                                    </p:set>
                                    <p:animEffect transition="in" filter="wipe(left)">
                                      <p:cBhvr>
                                        <p:cTn id="65" dur="500"/>
                                        <p:tgtEl>
                                          <p:spTgt spid="3">
                                            <p:graphicEl>
                                              <a:dgm id="{B68A7CDE-872A-4887-A15B-12686FD44DCC}"/>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3">
                                            <p:graphicEl>
                                              <a:dgm id="{BE1EA5C7-AEDD-4477-A16A-4343A8D2DFA6}"/>
                                            </p:graphicEl>
                                          </p:spTgt>
                                        </p:tgtEl>
                                        <p:attrNameLst>
                                          <p:attrName>style.visibility</p:attrName>
                                        </p:attrNameLst>
                                      </p:cBhvr>
                                      <p:to>
                                        <p:strVal val="visible"/>
                                      </p:to>
                                    </p:set>
                                    <p:animEffect transition="in" filter="wipe(left)">
                                      <p:cBhvr>
                                        <p:cTn id="69" dur="500"/>
                                        <p:tgtEl>
                                          <p:spTgt spid="3">
                                            <p:graphicEl>
                                              <a:dgm id="{BE1EA5C7-AEDD-4477-A16A-4343A8D2DFA6}"/>
                                            </p:graphic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3">
                                            <p:graphicEl>
                                              <a:dgm id="{DBF817A4-E00C-41E2-8043-CB4416B37900}"/>
                                            </p:graphicEl>
                                          </p:spTgt>
                                        </p:tgtEl>
                                        <p:attrNameLst>
                                          <p:attrName>style.visibility</p:attrName>
                                        </p:attrNameLst>
                                      </p:cBhvr>
                                      <p:to>
                                        <p:strVal val="visible"/>
                                      </p:to>
                                    </p:set>
                                    <p:animEffect transition="in" filter="wipe(left)">
                                      <p:cBhvr>
                                        <p:cTn id="73" dur="500"/>
                                        <p:tgtEl>
                                          <p:spTgt spid="3">
                                            <p:graphicEl>
                                              <a:dgm id="{DBF817A4-E00C-41E2-8043-CB4416B37900}"/>
                                            </p:graphicEl>
                                          </p:spTgt>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3">
                                            <p:graphicEl>
                                              <a:dgm id="{44A53407-32D7-4A77-A4F2-8F2D7B830D0D}"/>
                                            </p:graphicEl>
                                          </p:spTgt>
                                        </p:tgtEl>
                                        <p:attrNameLst>
                                          <p:attrName>style.visibility</p:attrName>
                                        </p:attrNameLst>
                                      </p:cBhvr>
                                      <p:to>
                                        <p:strVal val="visible"/>
                                      </p:to>
                                    </p:set>
                                    <p:animEffect transition="in" filter="wipe(left)">
                                      <p:cBhvr>
                                        <p:cTn id="77" dur="500"/>
                                        <p:tgtEl>
                                          <p:spTgt spid="3">
                                            <p:graphicEl>
                                              <a:dgm id="{44A53407-32D7-4A77-A4F2-8F2D7B830D0D}"/>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
                                            <p:graphicEl>
                                              <a:dgm id="{9827D1C1-F45E-401B-9B3A-977BA5A778BE}"/>
                                            </p:graphicEl>
                                          </p:spTgt>
                                        </p:tgtEl>
                                        <p:attrNameLst>
                                          <p:attrName>style.visibility</p:attrName>
                                        </p:attrNameLst>
                                      </p:cBhvr>
                                      <p:to>
                                        <p:strVal val="visible"/>
                                      </p:to>
                                    </p:set>
                                    <p:animEffect transition="in" filter="wipe(left)">
                                      <p:cBhvr>
                                        <p:cTn id="82" dur="500"/>
                                        <p:tgtEl>
                                          <p:spTgt spid="3">
                                            <p:graphicEl>
                                              <a:dgm id="{9827D1C1-F45E-401B-9B3A-977BA5A778B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3">
                                            <p:graphicEl>
                                              <a:dgm id="{46557D72-C05F-42D2-8095-EC744B388E7D}"/>
                                            </p:graphicEl>
                                          </p:spTgt>
                                        </p:tgtEl>
                                        <p:attrNameLst>
                                          <p:attrName>style.visibility</p:attrName>
                                        </p:attrNameLst>
                                      </p:cBhvr>
                                      <p:to>
                                        <p:strVal val="visible"/>
                                      </p:to>
                                    </p:set>
                                    <p:animEffect transition="in" filter="wipe(left)">
                                      <p:cBhvr>
                                        <p:cTn id="86" dur="500"/>
                                        <p:tgtEl>
                                          <p:spTgt spid="3">
                                            <p:graphicEl>
                                              <a:dgm id="{46557D72-C05F-42D2-8095-EC744B388E7D}"/>
                                            </p:graphicEl>
                                          </p:spTgt>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3">
                                            <p:graphicEl>
                                              <a:dgm id="{2F57C042-9A57-4208-B974-9142E1EA99AA}"/>
                                            </p:graphicEl>
                                          </p:spTgt>
                                        </p:tgtEl>
                                        <p:attrNameLst>
                                          <p:attrName>style.visibility</p:attrName>
                                        </p:attrNameLst>
                                      </p:cBhvr>
                                      <p:to>
                                        <p:strVal val="visible"/>
                                      </p:to>
                                    </p:set>
                                    <p:animEffect transition="in" filter="wipe(left)">
                                      <p:cBhvr>
                                        <p:cTn id="90" dur="500"/>
                                        <p:tgtEl>
                                          <p:spTgt spid="3">
                                            <p:graphicEl>
                                              <a:dgm id="{2F57C042-9A57-4208-B974-9142E1EA99AA}"/>
                                            </p:graphicEl>
                                          </p:spTgt>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3">
                                            <p:graphicEl>
                                              <a:dgm id="{16D60908-1FCA-48BB-ABAD-7ACDA8F929B7}"/>
                                            </p:graphicEl>
                                          </p:spTgt>
                                        </p:tgtEl>
                                        <p:attrNameLst>
                                          <p:attrName>style.visibility</p:attrName>
                                        </p:attrNameLst>
                                      </p:cBhvr>
                                      <p:to>
                                        <p:strVal val="visible"/>
                                      </p:to>
                                    </p:set>
                                    <p:animEffect transition="in" filter="wipe(left)">
                                      <p:cBhvr>
                                        <p:cTn id="94" dur="500"/>
                                        <p:tgtEl>
                                          <p:spTgt spid="3">
                                            <p:graphicEl>
                                              <a:dgm id="{16D60908-1FCA-48BB-ABAD-7ACDA8F929B7}"/>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
                                            <p:graphicEl>
                                              <a:dgm id="{326FD7F1-5747-4022-8D7A-E5F61C9B64A1}"/>
                                            </p:graphicEl>
                                          </p:spTgt>
                                        </p:tgtEl>
                                        <p:attrNameLst>
                                          <p:attrName>style.visibility</p:attrName>
                                        </p:attrNameLst>
                                      </p:cBhvr>
                                      <p:to>
                                        <p:strVal val="visible"/>
                                      </p:to>
                                    </p:set>
                                    <p:animEffect transition="in" filter="wipe(left)">
                                      <p:cBhvr>
                                        <p:cTn id="99" dur="500"/>
                                        <p:tgtEl>
                                          <p:spTgt spid="3">
                                            <p:graphicEl>
                                              <a:dgm id="{326FD7F1-5747-4022-8D7A-E5F61C9B64A1}"/>
                                            </p:graphicEl>
                                          </p:spTgt>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3">
                                            <p:graphicEl>
                                              <a:dgm id="{57406C4E-F0E0-4C2E-88C7-F853818F0AAA}"/>
                                            </p:graphicEl>
                                          </p:spTgt>
                                        </p:tgtEl>
                                        <p:attrNameLst>
                                          <p:attrName>style.visibility</p:attrName>
                                        </p:attrNameLst>
                                      </p:cBhvr>
                                      <p:to>
                                        <p:strVal val="visible"/>
                                      </p:to>
                                    </p:set>
                                    <p:animEffect transition="in" filter="wipe(left)">
                                      <p:cBhvr>
                                        <p:cTn id="103" dur="500"/>
                                        <p:tgtEl>
                                          <p:spTgt spid="3">
                                            <p:graphicEl>
                                              <a:dgm id="{57406C4E-F0E0-4C2E-88C7-F853818F0AAA}"/>
                                            </p:graphicEl>
                                          </p:spTgt>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3">
                                            <p:graphicEl>
                                              <a:dgm id="{76F8786B-2854-4895-B412-5DF030C443E4}"/>
                                            </p:graphicEl>
                                          </p:spTgt>
                                        </p:tgtEl>
                                        <p:attrNameLst>
                                          <p:attrName>style.visibility</p:attrName>
                                        </p:attrNameLst>
                                      </p:cBhvr>
                                      <p:to>
                                        <p:strVal val="visible"/>
                                      </p:to>
                                    </p:set>
                                    <p:animEffect transition="in" filter="wipe(left)">
                                      <p:cBhvr>
                                        <p:cTn id="107" dur="500"/>
                                        <p:tgtEl>
                                          <p:spTgt spid="3">
                                            <p:graphicEl>
                                              <a:dgm id="{76F8786B-2854-4895-B412-5DF030C443E4}"/>
                                            </p:graphicEl>
                                          </p:spTgt>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3">
                                            <p:graphicEl>
                                              <a:dgm id="{F217FEAD-8A15-43E0-9A8A-C60DDDD04E12}"/>
                                            </p:graphicEl>
                                          </p:spTgt>
                                        </p:tgtEl>
                                        <p:attrNameLst>
                                          <p:attrName>style.visibility</p:attrName>
                                        </p:attrNameLst>
                                      </p:cBhvr>
                                      <p:to>
                                        <p:strVal val="visible"/>
                                      </p:to>
                                    </p:set>
                                    <p:animEffect transition="in" filter="wipe(left)">
                                      <p:cBhvr>
                                        <p:cTn id="111" dur="500"/>
                                        <p:tgtEl>
                                          <p:spTgt spid="3">
                                            <p:graphicEl>
                                              <a:dgm id="{F217FEAD-8A15-43E0-9A8A-C60DDDD04E12}"/>
                                            </p:graphicEl>
                                          </p:spTgt>
                                        </p:tgtEl>
                                      </p:cBhvr>
                                    </p:animEffect>
                                  </p:childTnLst>
                                </p:cTn>
                              </p:par>
                            </p:childTnLst>
                          </p:cTn>
                        </p:par>
                        <p:par>
                          <p:cTn id="112" fill="hold">
                            <p:stCondLst>
                              <p:cond delay="2000"/>
                            </p:stCondLst>
                            <p:childTnLst>
                              <p:par>
                                <p:cTn id="113" presetID="22" presetClass="entr" presetSubtype="8" fill="hold" grpId="0" nodeType="afterEffect">
                                  <p:stCondLst>
                                    <p:cond delay="0"/>
                                  </p:stCondLst>
                                  <p:childTnLst>
                                    <p:set>
                                      <p:cBhvr>
                                        <p:cTn id="114" dur="1" fill="hold">
                                          <p:stCondLst>
                                            <p:cond delay="0"/>
                                          </p:stCondLst>
                                        </p:cTn>
                                        <p:tgtEl>
                                          <p:spTgt spid="3">
                                            <p:graphicEl>
                                              <a:dgm id="{9D0ED847-898D-4584-B9A9-CBA527251203}"/>
                                            </p:graphicEl>
                                          </p:spTgt>
                                        </p:tgtEl>
                                        <p:attrNameLst>
                                          <p:attrName>style.visibility</p:attrName>
                                        </p:attrNameLst>
                                      </p:cBhvr>
                                      <p:to>
                                        <p:strVal val="visible"/>
                                      </p:to>
                                    </p:set>
                                    <p:animEffect transition="in" filter="wipe(left)">
                                      <p:cBhvr>
                                        <p:cTn id="115" dur="500"/>
                                        <p:tgtEl>
                                          <p:spTgt spid="3">
                                            <p:graphicEl>
                                              <a:dgm id="{9D0ED847-898D-4584-B9A9-CBA527251203}"/>
                                            </p:graphicEl>
                                          </p:spTgt>
                                        </p:tgtEl>
                                      </p:cBhvr>
                                    </p:animEffect>
                                  </p:childTnLst>
                                </p:cTn>
                              </p:par>
                            </p:childTnLst>
                          </p:cTn>
                        </p:par>
                        <p:par>
                          <p:cTn id="116" fill="hold">
                            <p:stCondLst>
                              <p:cond delay="2500"/>
                            </p:stCondLst>
                            <p:childTnLst>
                              <p:par>
                                <p:cTn id="117" presetID="22" presetClass="entr" presetSubtype="8" fill="hold" grpId="0" nodeType="afterEffect">
                                  <p:stCondLst>
                                    <p:cond delay="0"/>
                                  </p:stCondLst>
                                  <p:childTnLst>
                                    <p:set>
                                      <p:cBhvr>
                                        <p:cTn id="118" dur="1" fill="hold">
                                          <p:stCondLst>
                                            <p:cond delay="0"/>
                                          </p:stCondLst>
                                        </p:cTn>
                                        <p:tgtEl>
                                          <p:spTgt spid="3">
                                            <p:graphicEl>
                                              <a:dgm id="{433D092F-9B70-43CD-A192-9E4F997CFA67}"/>
                                            </p:graphicEl>
                                          </p:spTgt>
                                        </p:tgtEl>
                                        <p:attrNameLst>
                                          <p:attrName>style.visibility</p:attrName>
                                        </p:attrNameLst>
                                      </p:cBhvr>
                                      <p:to>
                                        <p:strVal val="visible"/>
                                      </p:to>
                                    </p:set>
                                    <p:animEffect transition="in" filter="wipe(left)">
                                      <p:cBhvr>
                                        <p:cTn id="119" dur="500"/>
                                        <p:tgtEl>
                                          <p:spTgt spid="3">
                                            <p:graphicEl>
                                              <a:dgm id="{433D092F-9B70-43CD-A192-9E4F997CFA67}"/>
                                            </p:graphicEl>
                                          </p:spTgt>
                                        </p:tgtEl>
                                      </p:cBhvr>
                                    </p:animEffect>
                                  </p:childTnLst>
                                </p:cTn>
                              </p:par>
                            </p:childTnLst>
                          </p:cTn>
                        </p:par>
                        <p:par>
                          <p:cTn id="120" fill="hold">
                            <p:stCondLst>
                              <p:cond delay="3000"/>
                            </p:stCondLst>
                            <p:childTnLst>
                              <p:par>
                                <p:cTn id="121" presetID="22" presetClass="entr" presetSubtype="8" fill="hold" grpId="0" nodeType="afterEffect">
                                  <p:stCondLst>
                                    <p:cond delay="0"/>
                                  </p:stCondLst>
                                  <p:childTnLst>
                                    <p:set>
                                      <p:cBhvr>
                                        <p:cTn id="122" dur="1" fill="hold">
                                          <p:stCondLst>
                                            <p:cond delay="0"/>
                                          </p:stCondLst>
                                        </p:cTn>
                                        <p:tgtEl>
                                          <p:spTgt spid="3">
                                            <p:graphicEl>
                                              <a:dgm id="{F2233773-0BFA-4D0E-A571-BCE2B82552E7}"/>
                                            </p:graphicEl>
                                          </p:spTgt>
                                        </p:tgtEl>
                                        <p:attrNameLst>
                                          <p:attrName>style.visibility</p:attrName>
                                        </p:attrNameLst>
                                      </p:cBhvr>
                                      <p:to>
                                        <p:strVal val="visible"/>
                                      </p:to>
                                    </p:set>
                                    <p:animEffect transition="in" filter="wipe(left)">
                                      <p:cBhvr>
                                        <p:cTn id="123" dur="500"/>
                                        <p:tgtEl>
                                          <p:spTgt spid="3">
                                            <p:graphicEl>
                                              <a:dgm id="{F2233773-0BFA-4D0E-A571-BCE2B82552E7}"/>
                                            </p:graphicEl>
                                          </p:spTgt>
                                        </p:tgtEl>
                                      </p:cBhvr>
                                    </p:animEffect>
                                  </p:childTnLst>
                                </p:cTn>
                              </p:par>
                            </p:childTnLst>
                          </p:cTn>
                        </p:par>
                        <p:par>
                          <p:cTn id="124" fill="hold">
                            <p:stCondLst>
                              <p:cond delay="3500"/>
                            </p:stCondLst>
                            <p:childTnLst>
                              <p:par>
                                <p:cTn id="125" presetID="22" presetClass="entr" presetSubtype="8" fill="hold" grpId="0" nodeType="afterEffect">
                                  <p:stCondLst>
                                    <p:cond delay="0"/>
                                  </p:stCondLst>
                                  <p:childTnLst>
                                    <p:set>
                                      <p:cBhvr>
                                        <p:cTn id="126" dur="1" fill="hold">
                                          <p:stCondLst>
                                            <p:cond delay="0"/>
                                          </p:stCondLst>
                                        </p:cTn>
                                        <p:tgtEl>
                                          <p:spTgt spid="3">
                                            <p:graphicEl>
                                              <a:dgm id="{E165CBB7-66AE-4EC6-80E0-E30DF0506CDB}"/>
                                            </p:graphicEl>
                                          </p:spTgt>
                                        </p:tgtEl>
                                        <p:attrNameLst>
                                          <p:attrName>style.visibility</p:attrName>
                                        </p:attrNameLst>
                                      </p:cBhvr>
                                      <p:to>
                                        <p:strVal val="visible"/>
                                      </p:to>
                                    </p:set>
                                    <p:animEffect transition="in" filter="wipe(left)">
                                      <p:cBhvr>
                                        <p:cTn id="127" dur="500"/>
                                        <p:tgtEl>
                                          <p:spTgt spid="3">
                                            <p:graphicEl>
                                              <a:dgm id="{E165CBB7-66AE-4EC6-80E0-E30DF0506CDB}"/>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
                                            <p:graphicEl>
                                              <a:dgm id="{12319AF0-2E1E-4160-951B-A75CB0BA84BD}"/>
                                            </p:graphicEl>
                                          </p:spTgt>
                                        </p:tgtEl>
                                        <p:attrNameLst>
                                          <p:attrName>style.visibility</p:attrName>
                                        </p:attrNameLst>
                                      </p:cBhvr>
                                      <p:to>
                                        <p:strVal val="visible"/>
                                      </p:to>
                                    </p:set>
                                    <p:animEffect transition="in" filter="wipe(left)">
                                      <p:cBhvr>
                                        <p:cTn id="132" dur="500"/>
                                        <p:tgtEl>
                                          <p:spTgt spid="3">
                                            <p:graphicEl>
                                              <a:dgm id="{12319AF0-2E1E-4160-951B-A75CB0BA84BD}"/>
                                            </p:graphicEl>
                                          </p:spTgt>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3">
                                            <p:graphicEl>
                                              <a:dgm id="{C902E20D-62BA-4672-80AA-652B7A5B9FA8}"/>
                                            </p:graphicEl>
                                          </p:spTgt>
                                        </p:tgtEl>
                                        <p:attrNameLst>
                                          <p:attrName>style.visibility</p:attrName>
                                        </p:attrNameLst>
                                      </p:cBhvr>
                                      <p:to>
                                        <p:strVal val="visible"/>
                                      </p:to>
                                    </p:set>
                                    <p:animEffect transition="in" filter="wipe(left)">
                                      <p:cBhvr>
                                        <p:cTn id="136" dur="500"/>
                                        <p:tgtEl>
                                          <p:spTgt spid="3">
                                            <p:graphicEl>
                                              <a:dgm id="{C902E20D-62BA-4672-80AA-652B7A5B9FA8}"/>
                                            </p:graphicEl>
                                          </p:spTgt>
                                        </p:tgtEl>
                                      </p:cBhvr>
                                    </p:animEffect>
                                  </p:childTnLst>
                                </p:cTn>
                              </p:par>
                            </p:childTnLst>
                          </p:cTn>
                        </p:par>
                        <p:par>
                          <p:cTn id="137" fill="hold">
                            <p:stCondLst>
                              <p:cond delay="1000"/>
                            </p:stCondLst>
                            <p:childTnLst>
                              <p:par>
                                <p:cTn id="138" presetID="22" presetClass="entr" presetSubtype="8" fill="hold" grpId="0" nodeType="afterEffect">
                                  <p:stCondLst>
                                    <p:cond delay="0"/>
                                  </p:stCondLst>
                                  <p:childTnLst>
                                    <p:set>
                                      <p:cBhvr>
                                        <p:cTn id="139" dur="1" fill="hold">
                                          <p:stCondLst>
                                            <p:cond delay="0"/>
                                          </p:stCondLst>
                                        </p:cTn>
                                        <p:tgtEl>
                                          <p:spTgt spid="3">
                                            <p:graphicEl>
                                              <a:dgm id="{B63FBFB7-7F5E-43EE-95D3-8E84F5FCBDA4}"/>
                                            </p:graphicEl>
                                          </p:spTgt>
                                        </p:tgtEl>
                                        <p:attrNameLst>
                                          <p:attrName>style.visibility</p:attrName>
                                        </p:attrNameLst>
                                      </p:cBhvr>
                                      <p:to>
                                        <p:strVal val="visible"/>
                                      </p:to>
                                    </p:set>
                                    <p:animEffect transition="in" filter="wipe(left)">
                                      <p:cBhvr>
                                        <p:cTn id="140" dur="500"/>
                                        <p:tgtEl>
                                          <p:spTgt spid="3">
                                            <p:graphicEl>
                                              <a:dgm id="{B63FBFB7-7F5E-43EE-95D3-8E84F5FCBDA4}"/>
                                            </p:graphicEl>
                                          </p:spTgt>
                                        </p:tgtEl>
                                      </p:cBhvr>
                                    </p:animEffect>
                                  </p:childTnLst>
                                </p:cTn>
                              </p:par>
                            </p:childTnLst>
                          </p:cTn>
                        </p:par>
                        <p:par>
                          <p:cTn id="141" fill="hold">
                            <p:stCondLst>
                              <p:cond delay="1500"/>
                            </p:stCondLst>
                            <p:childTnLst>
                              <p:par>
                                <p:cTn id="142" presetID="22" presetClass="entr" presetSubtype="8" fill="hold" grpId="0" nodeType="afterEffect">
                                  <p:stCondLst>
                                    <p:cond delay="0"/>
                                  </p:stCondLst>
                                  <p:childTnLst>
                                    <p:set>
                                      <p:cBhvr>
                                        <p:cTn id="143" dur="1" fill="hold">
                                          <p:stCondLst>
                                            <p:cond delay="0"/>
                                          </p:stCondLst>
                                        </p:cTn>
                                        <p:tgtEl>
                                          <p:spTgt spid="3">
                                            <p:graphicEl>
                                              <a:dgm id="{34D29BBF-7602-4C58-BF01-5A41CC6CB0C7}"/>
                                            </p:graphicEl>
                                          </p:spTgt>
                                        </p:tgtEl>
                                        <p:attrNameLst>
                                          <p:attrName>style.visibility</p:attrName>
                                        </p:attrNameLst>
                                      </p:cBhvr>
                                      <p:to>
                                        <p:strVal val="visible"/>
                                      </p:to>
                                    </p:set>
                                    <p:animEffect transition="in" filter="wipe(left)">
                                      <p:cBhvr>
                                        <p:cTn id="144" dur="500"/>
                                        <p:tgtEl>
                                          <p:spTgt spid="3">
                                            <p:graphicEl>
                                              <a:dgm id="{34D29BBF-7602-4C58-BF01-5A41CC6CB0C7}"/>
                                            </p:graphic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3">
                                            <p:graphicEl>
                                              <a:dgm id="{D19382FD-6662-4264-8D0C-94779523118B}"/>
                                            </p:graphicEl>
                                          </p:spTgt>
                                        </p:tgtEl>
                                        <p:attrNameLst>
                                          <p:attrName>style.visibility</p:attrName>
                                        </p:attrNameLst>
                                      </p:cBhvr>
                                      <p:to>
                                        <p:strVal val="visible"/>
                                      </p:to>
                                    </p:set>
                                    <p:animEffect transition="in" filter="wipe(left)">
                                      <p:cBhvr>
                                        <p:cTn id="149" dur="500"/>
                                        <p:tgtEl>
                                          <p:spTgt spid="3">
                                            <p:graphicEl>
                                              <a:dgm id="{D19382FD-6662-4264-8D0C-94779523118B}"/>
                                            </p:graphicEl>
                                          </p:spTgt>
                                        </p:tgtEl>
                                      </p:cBhvr>
                                    </p:animEffect>
                                  </p:childTnLst>
                                </p:cTn>
                              </p:par>
                            </p:childTnLst>
                          </p:cTn>
                        </p:par>
                        <p:par>
                          <p:cTn id="150" fill="hold">
                            <p:stCondLst>
                              <p:cond delay="500"/>
                            </p:stCondLst>
                            <p:childTnLst>
                              <p:par>
                                <p:cTn id="151" presetID="22" presetClass="entr" presetSubtype="8" fill="hold" grpId="0" nodeType="afterEffect">
                                  <p:stCondLst>
                                    <p:cond delay="0"/>
                                  </p:stCondLst>
                                  <p:childTnLst>
                                    <p:set>
                                      <p:cBhvr>
                                        <p:cTn id="152" dur="1" fill="hold">
                                          <p:stCondLst>
                                            <p:cond delay="0"/>
                                          </p:stCondLst>
                                        </p:cTn>
                                        <p:tgtEl>
                                          <p:spTgt spid="3">
                                            <p:graphicEl>
                                              <a:dgm id="{69099A66-F52A-403F-9BA7-AA7303BA46C2}"/>
                                            </p:graphicEl>
                                          </p:spTgt>
                                        </p:tgtEl>
                                        <p:attrNameLst>
                                          <p:attrName>style.visibility</p:attrName>
                                        </p:attrNameLst>
                                      </p:cBhvr>
                                      <p:to>
                                        <p:strVal val="visible"/>
                                      </p:to>
                                    </p:set>
                                    <p:animEffect transition="in" filter="wipe(left)">
                                      <p:cBhvr>
                                        <p:cTn id="153" dur="500"/>
                                        <p:tgtEl>
                                          <p:spTgt spid="3">
                                            <p:graphicEl>
                                              <a:dgm id="{69099A66-F52A-403F-9BA7-AA7303BA46C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3">
                                            <p:graphicEl>
                                              <a:dgm id="{6DA9819B-DC08-4401-9CC1-C878E19C229D}"/>
                                            </p:graphicEl>
                                          </p:spTgt>
                                        </p:tgtEl>
                                        <p:attrNameLst>
                                          <p:attrName>style.visibility</p:attrName>
                                        </p:attrNameLst>
                                      </p:cBhvr>
                                      <p:to>
                                        <p:strVal val="visible"/>
                                      </p:to>
                                    </p:set>
                                    <p:animEffect transition="in" filter="wipe(left)">
                                      <p:cBhvr>
                                        <p:cTn id="157" dur="500"/>
                                        <p:tgtEl>
                                          <p:spTgt spid="3">
                                            <p:graphicEl>
                                              <a:dgm id="{6DA9819B-DC08-4401-9CC1-C878E19C229D}"/>
                                            </p:graphicEl>
                                          </p:spTgt>
                                        </p:tgtEl>
                                      </p:cBhvr>
                                    </p:animEffect>
                                  </p:childTnLst>
                                </p:cTn>
                              </p:par>
                            </p:childTnLst>
                          </p:cTn>
                        </p:par>
                        <p:par>
                          <p:cTn id="158" fill="hold">
                            <p:stCondLst>
                              <p:cond delay="1500"/>
                            </p:stCondLst>
                            <p:childTnLst>
                              <p:par>
                                <p:cTn id="159" presetID="22" presetClass="entr" presetSubtype="8" fill="hold" grpId="0" nodeType="afterEffect">
                                  <p:stCondLst>
                                    <p:cond delay="0"/>
                                  </p:stCondLst>
                                  <p:childTnLst>
                                    <p:set>
                                      <p:cBhvr>
                                        <p:cTn id="160" dur="1" fill="hold">
                                          <p:stCondLst>
                                            <p:cond delay="0"/>
                                          </p:stCondLst>
                                        </p:cTn>
                                        <p:tgtEl>
                                          <p:spTgt spid="3">
                                            <p:graphicEl>
                                              <a:dgm id="{DB5816D2-08E1-41C6-BEA4-AE516ABE6662}"/>
                                            </p:graphicEl>
                                          </p:spTgt>
                                        </p:tgtEl>
                                        <p:attrNameLst>
                                          <p:attrName>style.visibility</p:attrName>
                                        </p:attrNameLst>
                                      </p:cBhvr>
                                      <p:to>
                                        <p:strVal val="visible"/>
                                      </p:to>
                                    </p:set>
                                    <p:animEffect transition="in" filter="wipe(left)">
                                      <p:cBhvr>
                                        <p:cTn id="161" dur="500"/>
                                        <p:tgtEl>
                                          <p:spTgt spid="3">
                                            <p:graphicEl>
                                              <a:dgm id="{DB5816D2-08E1-41C6-BEA4-AE516ABE6662}"/>
                                            </p:graphicEl>
                                          </p:spTgt>
                                        </p:tgtEl>
                                      </p:cBhvr>
                                    </p:animEffect>
                                  </p:childTnLst>
                                </p:cTn>
                              </p:par>
                            </p:childTnLst>
                          </p:cTn>
                        </p:par>
                        <p:par>
                          <p:cTn id="162" fill="hold">
                            <p:stCondLst>
                              <p:cond delay="2000"/>
                            </p:stCondLst>
                            <p:childTnLst>
                              <p:par>
                                <p:cTn id="163" presetID="22" presetClass="entr" presetSubtype="8" fill="hold" grpId="0" nodeType="afterEffect">
                                  <p:stCondLst>
                                    <p:cond delay="0"/>
                                  </p:stCondLst>
                                  <p:childTnLst>
                                    <p:set>
                                      <p:cBhvr>
                                        <p:cTn id="164" dur="1" fill="hold">
                                          <p:stCondLst>
                                            <p:cond delay="0"/>
                                          </p:stCondLst>
                                        </p:cTn>
                                        <p:tgtEl>
                                          <p:spTgt spid="3">
                                            <p:graphicEl>
                                              <a:dgm id="{584F27A0-2C44-43BE-953C-8F6F2A204350}"/>
                                            </p:graphicEl>
                                          </p:spTgt>
                                        </p:tgtEl>
                                        <p:attrNameLst>
                                          <p:attrName>style.visibility</p:attrName>
                                        </p:attrNameLst>
                                      </p:cBhvr>
                                      <p:to>
                                        <p:strVal val="visible"/>
                                      </p:to>
                                    </p:set>
                                    <p:animEffect transition="in" filter="wipe(left)">
                                      <p:cBhvr>
                                        <p:cTn id="165" dur="500"/>
                                        <p:tgtEl>
                                          <p:spTgt spid="3">
                                            <p:graphicEl>
                                              <a:dgm id="{584F27A0-2C44-43BE-953C-8F6F2A204350}"/>
                                            </p:graphicEl>
                                          </p:spTgt>
                                        </p:tgtEl>
                                      </p:cBhvr>
                                    </p:animEffect>
                                  </p:childTnLst>
                                </p:cTn>
                              </p:par>
                            </p:childTnLst>
                          </p:cTn>
                        </p:par>
                        <p:par>
                          <p:cTn id="166" fill="hold">
                            <p:stCondLst>
                              <p:cond delay="2500"/>
                            </p:stCondLst>
                            <p:childTnLst>
                              <p:par>
                                <p:cTn id="167" presetID="22" presetClass="entr" presetSubtype="8" fill="hold" grpId="0" nodeType="afterEffect">
                                  <p:stCondLst>
                                    <p:cond delay="0"/>
                                  </p:stCondLst>
                                  <p:childTnLst>
                                    <p:set>
                                      <p:cBhvr>
                                        <p:cTn id="168" dur="1" fill="hold">
                                          <p:stCondLst>
                                            <p:cond delay="0"/>
                                          </p:stCondLst>
                                        </p:cTn>
                                        <p:tgtEl>
                                          <p:spTgt spid="3">
                                            <p:graphicEl>
                                              <a:dgm id="{C22E26B6-4142-4046-AB35-8ADDB1BE62CC}"/>
                                            </p:graphicEl>
                                          </p:spTgt>
                                        </p:tgtEl>
                                        <p:attrNameLst>
                                          <p:attrName>style.visibility</p:attrName>
                                        </p:attrNameLst>
                                      </p:cBhvr>
                                      <p:to>
                                        <p:strVal val="visible"/>
                                      </p:to>
                                    </p:set>
                                    <p:animEffect transition="in" filter="wipe(left)">
                                      <p:cBhvr>
                                        <p:cTn id="169" dur="500"/>
                                        <p:tgtEl>
                                          <p:spTgt spid="3">
                                            <p:graphicEl>
                                              <a:dgm id="{C22E26B6-4142-4046-AB35-8ADDB1BE62CC}"/>
                                            </p:graphic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3">
                                            <p:graphicEl>
                                              <a:dgm id="{3D071919-837B-4521-80D6-BB53506A8BE4}"/>
                                            </p:graphicEl>
                                          </p:spTgt>
                                        </p:tgtEl>
                                        <p:attrNameLst>
                                          <p:attrName>style.visibility</p:attrName>
                                        </p:attrNameLst>
                                      </p:cBhvr>
                                      <p:to>
                                        <p:strVal val="visible"/>
                                      </p:to>
                                    </p:set>
                                    <p:animEffect transition="in" filter="wipe(left)">
                                      <p:cBhvr>
                                        <p:cTn id="174" dur="500"/>
                                        <p:tgtEl>
                                          <p:spTgt spid="3">
                                            <p:graphicEl>
                                              <a:dgm id="{3D071919-837B-4521-80D6-BB53506A8BE4}"/>
                                            </p:graphicEl>
                                          </p:spTgt>
                                        </p:tgtEl>
                                      </p:cBhvr>
                                    </p:animEffect>
                                  </p:childTnLst>
                                </p:cTn>
                              </p:par>
                            </p:childTnLst>
                          </p:cTn>
                        </p:par>
                        <p:par>
                          <p:cTn id="175" fill="hold">
                            <p:stCondLst>
                              <p:cond delay="500"/>
                            </p:stCondLst>
                            <p:childTnLst>
                              <p:par>
                                <p:cTn id="176" presetID="22" presetClass="entr" presetSubtype="8" fill="hold" grpId="0" nodeType="afterEffect">
                                  <p:stCondLst>
                                    <p:cond delay="0"/>
                                  </p:stCondLst>
                                  <p:childTnLst>
                                    <p:set>
                                      <p:cBhvr>
                                        <p:cTn id="177" dur="1" fill="hold">
                                          <p:stCondLst>
                                            <p:cond delay="0"/>
                                          </p:stCondLst>
                                        </p:cTn>
                                        <p:tgtEl>
                                          <p:spTgt spid="3">
                                            <p:graphicEl>
                                              <a:dgm id="{5C88CED9-0C5C-4B9D-80F4-1351F0030B23}"/>
                                            </p:graphicEl>
                                          </p:spTgt>
                                        </p:tgtEl>
                                        <p:attrNameLst>
                                          <p:attrName>style.visibility</p:attrName>
                                        </p:attrNameLst>
                                      </p:cBhvr>
                                      <p:to>
                                        <p:strVal val="visible"/>
                                      </p:to>
                                    </p:set>
                                    <p:animEffect transition="in" filter="wipe(left)">
                                      <p:cBhvr>
                                        <p:cTn id="178" dur="500"/>
                                        <p:tgtEl>
                                          <p:spTgt spid="3">
                                            <p:graphicEl>
                                              <a:dgm id="{5C88CED9-0C5C-4B9D-80F4-1351F0030B23}"/>
                                            </p:graphicEl>
                                          </p:spTgt>
                                        </p:tgtEl>
                                      </p:cBhvr>
                                    </p:animEffect>
                                  </p:childTnLst>
                                </p:cTn>
                              </p:par>
                            </p:childTnLst>
                          </p:cTn>
                        </p:par>
                        <p:par>
                          <p:cTn id="179" fill="hold">
                            <p:stCondLst>
                              <p:cond delay="1000"/>
                            </p:stCondLst>
                            <p:childTnLst>
                              <p:par>
                                <p:cTn id="180" presetID="22" presetClass="entr" presetSubtype="8" fill="hold" grpId="0" nodeType="afterEffect">
                                  <p:stCondLst>
                                    <p:cond delay="0"/>
                                  </p:stCondLst>
                                  <p:childTnLst>
                                    <p:set>
                                      <p:cBhvr>
                                        <p:cTn id="181" dur="1" fill="hold">
                                          <p:stCondLst>
                                            <p:cond delay="0"/>
                                          </p:stCondLst>
                                        </p:cTn>
                                        <p:tgtEl>
                                          <p:spTgt spid="3">
                                            <p:graphicEl>
                                              <a:dgm id="{831A5E16-41CB-4C3B-9545-E17534CAE166}"/>
                                            </p:graphicEl>
                                          </p:spTgt>
                                        </p:tgtEl>
                                        <p:attrNameLst>
                                          <p:attrName>style.visibility</p:attrName>
                                        </p:attrNameLst>
                                      </p:cBhvr>
                                      <p:to>
                                        <p:strVal val="visible"/>
                                      </p:to>
                                    </p:set>
                                    <p:animEffect transition="in" filter="wipe(left)">
                                      <p:cBhvr>
                                        <p:cTn id="182" dur="500"/>
                                        <p:tgtEl>
                                          <p:spTgt spid="3">
                                            <p:graphicEl>
                                              <a:dgm id="{831A5E16-41CB-4C3B-9545-E17534CAE166}"/>
                                            </p:graphicEl>
                                          </p:spTgt>
                                        </p:tgtEl>
                                      </p:cBhvr>
                                    </p:animEffect>
                                  </p:childTnLst>
                                </p:cTn>
                              </p:par>
                            </p:childTnLst>
                          </p:cTn>
                        </p:par>
                        <p:par>
                          <p:cTn id="183" fill="hold">
                            <p:stCondLst>
                              <p:cond delay="1500"/>
                            </p:stCondLst>
                            <p:childTnLst>
                              <p:par>
                                <p:cTn id="184" presetID="22" presetClass="entr" presetSubtype="8" fill="hold" grpId="0" nodeType="afterEffect">
                                  <p:stCondLst>
                                    <p:cond delay="0"/>
                                  </p:stCondLst>
                                  <p:childTnLst>
                                    <p:set>
                                      <p:cBhvr>
                                        <p:cTn id="185" dur="1" fill="hold">
                                          <p:stCondLst>
                                            <p:cond delay="0"/>
                                          </p:stCondLst>
                                        </p:cTn>
                                        <p:tgtEl>
                                          <p:spTgt spid="3">
                                            <p:graphicEl>
                                              <a:dgm id="{AEA55A1A-C085-4FED-AF9B-E97892AF44B2}"/>
                                            </p:graphicEl>
                                          </p:spTgt>
                                        </p:tgtEl>
                                        <p:attrNameLst>
                                          <p:attrName>style.visibility</p:attrName>
                                        </p:attrNameLst>
                                      </p:cBhvr>
                                      <p:to>
                                        <p:strVal val="visible"/>
                                      </p:to>
                                    </p:set>
                                    <p:animEffect transition="in" filter="wipe(left)">
                                      <p:cBhvr>
                                        <p:cTn id="186" dur="500"/>
                                        <p:tgtEl>
                                          <p:spTgt spid="3">
                                            <p:graphicEl>
                                              <a:dgm id="{AEA55A1A-C085-4FED-AF9B-E97892AF44B2}"/>
                                            </p:graphicEl>
                                          </p:spTgt>
                                        </p:tgtEl>
                                      </p:cBhvr>
                                    </p:animEffect>
                                  </p:childTnLst>
                                </p:cTn>
                              </p:par>
                            </p:childTnLst>
                          </p:cTn>
                        </p:par>
                        <p:par>
                          <p:cTn id="187" fill="hold">
                            <p:stCondLst>
                              <p:cond delay="2000"/>
                            </p:stCondLst>
                            <p:childTnLst>
                              <p:par>
                                <p:cTn id="188" presetID="22" presetClass="entr" presetSubtype="8" fill="hold" grpId="0" nodeType="afterEffect">
                                  <p:stCondLst>
                                    <p:cond delay="0"/>
                                  </p:stCondLst>
                                  <p:childTnLst>
                                    <p:set>
                                      <p:cBhvr>
                                        <p:cTn id="189" dur="1" fill="hold">
                                          <p:stCondLst>
                                            <p:cond delay="0"/>
                                          </p:stCondLst>
                                        </p:cTn>
                                        <p:tgtEl>
                                          <p:spTgt spid="3">
                                            <p:graphicEl>
                                              <a:dgm id="{AE5938D6-A610-4A98-B7A8-7AC0AF4AE590}"/>
                                            </p:graphicEl>
                                          </p:spTgt>
                                        </p:tgtEl>
                                        <p:attrNameLst>
                                          <p:attrName>style.visibility</p:attrName>
                                        </p:attrNameLst>
                                      </p:cBhvr>
                                      <p:to>
                                        <p:strVal val="visible"/>
                                      </p:to>
                                    </p:set>
                                    <p:animEffect transition="in" filter="wipe(left)">
                                      <p:cBhvr>
                                        <p:cTn id="190" dur="500"/>
                                        <p:tgtEl>
                                          <p:spTgt spid="3">
                                            <p:graphicEl>
                                              <a:dgm id="{AE5938D6-A610-4A98-B7A8-7AC0AF4AE590}"/>
                                            </p:graphicEl>
                                          </p:spTgt>
                                        </p:tgtEl>
                                      </p:cBhvr>
                                    </p:animEffect>
                                  </p:childTnLst>
                                </p:cTn>
                              </p:par>
                            </p:childTnLst>
                          </p:cTn>
                        </p:par>
                        <p:par>
                          <p:cTn id="191" fill="hold">
                            <p:stCondLst>
                              <p:cond delay="2500"/>
                            </p:stCondLst>
                            <p:childTnLst>
                              <p:par>
                                <p:cTn id="192" presetID="22" presetClass="entr" presetSubtype="8" fill="hold" grpId="0" nodeType="afterEffect">
                                  <p:stCondLst>
                                    <p:cond delay="0"/>
                                  </p:stCondLst>
                                  <p:childTnLst>
                                    <p:set>
                                      <p:cBhvr>
                                        <p:cTn id="193" dur="1" fill="hold">
                                          <p:stCondLst>
                                            <p:cond delay="0"/>
                                          </p:stCondLst>
                                        </p:cTn>
                                        <p:tgtEl>
                                          <p:spTgt spid="3">
                                            <p:graphicEl>
                                              <a:dgm id="{0DC9D3A8-1D7C-4487-94D6-D65DF2F2D22B}"/>
                                            </p:graphicEl>
                                          </p:spTgt>
                                        </p:tgtEl>
                                        <p:attrNameLst>
                                          <p:attrName>style.visibility</p:attrName>
                                        </p:attrNameLst>
                                      </p:cBhvr>
                                      <p:to>
                                        <p:strVal val="visible"/>
                                      </p:to>
                                    </p:set>
                                    <p:animEffect transition="in" filter="wipe(left)">
                                      <p:cBhvr>
                                        <p:cTn id="194" dur="500"/>
                                        <p:tgtEl>
                                          <p:spTgt spid="3">
                                            <p:graphicEl>
                                              <a:dgm id="{0DC9D3A8-1D7C-4487-94D6-D65DF2F2D22B}"/>
                                            </p:graphicEl>
                                          </p:spTgt>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3">
                                            <p:graphicEl>
                                              <a:dgm id="{2AE368E9-B1FD-478A-95FA-8FC746CFA2B1}"/>
                                            </p:graphicEl>
                                          </p:spTgt>
                                        </p:tgtEl>
                                        <p:attrNameLst>
                                          <p:attrName>style.visibility</p:attrName>
                                        </p:attrNameLst>
                                      </p:cBhvr>
                                      <p:to>
                                        <p:strVal val="visible"/>
                                      </p:to>
                                    </p:set>
                                    <p:animEffect transition="in" filter="wipe(left)">
                                      <p:cBhvr>
                                        <p:cTn id="199" dur="500"/>
                                        <p:tgtEl>
                                          <p:spTgt spid="3">
                                            <p:graphicEl>
                                              <a:dgm id="{2AE368E9-B1FD-478A-95FA-8FC746CFA2B1}"/>
                                            </p:graphicEl>
                                          </p:spTgt>
                                        </p:tgtEl>
                                      </p:cBhvr>
                                    </p:animEffect>
                                  </p:childTnLst>
                                </p:cTn>
                              </p:par>
                            </p:childTnLst>
                          </p:cTn>
                        </p:par>
                        <p:par>
                          <p:cTn id="200" fill="hold">
                            <p:stCondLst>
                              <p:cond delay="500"/>
                            </p:stCondLst>
                            <p:childTnLst>
                              <p:par>
                                <p:cTn id="201" presetID="22" presetClass="entr" presetSubtype="8" fill="hold" grpId="0" nodeType="afterEffect">
                                  <p:stCondLst>
                                    <p:cond delay="0"/>
                                  </p:stCondLst>
                                  <p:childTnLst>
                                    <p:set>
                                      <p:cBhvr>
                                        <p:cTn id="202" dur="1" fill="hold">
                                          <p:stCondLst>
                                            <p:cond delay="0"/>
                                          </p:stCondLst>
                                        </p:cTn>
                                        <p:tgtEl>
                                          <p:spTgt spid="3">
                                            <p:graphicEl>
                                              <a:dgm id="{6CC197DC-4B5B-4E37-AB93-F03D760D2149}"/>
                                            </p:graphicEl>
                                          </p:spTgt>
                                        </p:tgtEl>
                                        <p:attrNameLst>
                                          <p:attrName>style.visibility</p:attrName>
                                        </p:attrNameLst>
                                      </p:cBhvr>
                                      <p:to>
                                        <p:strVal val="visible"/>
                                      </p:to>
                                    </p:set>
                                    <p:animEffect transition="in" filter="wipe(left)">
                                      <p:cBhvr>
                                        <p:cTn id="203" dur="500"/>
                                        <p:tgtEl>
                                          <p:spTgt spid="3">
                                            <p:graphicEl>
                                              <a:dgm id="{6CC197DC-4B5B-4E37-AB93-F03D760D2149}"/>
                                            </p:graphicEl>
                                          </p:spTgt>
                                        </p:tgtEl>
                                      </p:cBhvr>
                                    </p:animEffect>
                                  </p:childTnLst>
                                </p:cTn>
                              </p:par>
                            </p:childTnLst>
                          </p:cTn>
                        </p:par>
                        <p:par>
                          <p:cTn id="204" fill="hold">
                            <p:stCondLst>
                              <p:cond delay="1000"/>
                            </p:stCondLst>
                            <p:childTnLst>
                              <p:par>
                                <p:cTn id="205" presetID="22" presetClass="entr" presetSubtype="8" fill="hold" grpId="0" nodeType="afterEffect">
                                  <p:stCondLst>
                                    <p:cond delay="0"/>
                                  </p:stCondLst>
                                  <p:childTnLst>
                                    <p:set>
                                      <p:cBhvr>
                                        <p:cTn id="206" dur="1" fill="hold">
                                          <p:stCondLst>
                                            <p:cond delay="0"/>
                                          </p:stCondLst>
                                        </p:cTn>
                                        <p:tgtEl>
                                          <p:spTgt spid="3">
                                            <p:graphicEl>
                                              <a:dgm id="{1B77A183-63A6-4DC1-9533-CF54EEDD7D4A}"/>
                                            </p:graphicEl>
                                          </p:spTgt>
                                        </p:tgtEl>
                                        <p:attrNameLst>
                                          <p:attrName>style.visibility</p:attrName>
                                        </p:attrNameLst>
                                      </p:cBhvr>
                                      <p:to>
                                        <p:strVal val="visible"/>
                                      </p:to>
                                    </p:set>
                                    <p:animEffect transition="in" filter="wipe(left)">
                                      <p:cBhvr>
                                        <p:cTn id="207" dur="500"/>
                                        <p:tgtEl>
                                          <p:spTgt spid="3">
                                            <p:graphicEl>
                                              <a:dgm id="{1B77A183-63A6-4DC1-9533-CF54EEDD7D4A}"/>
                                            </p:graphicEl>
                                          </p:spTgt>
                                        </p:tgtEl>
                                      </p:cBhvr>
                                    </p:animEffect>
                                  </p:childTnLst>
                                </p:cTn>
                              </p:par>
                            </p:childTnLst>
                          </p:cTn>
                        </p:par>
                        <p:par>
                          <p:cTn id="208" fill="hold">
                            <p:stCondLst>
                              <p:cond delay="1500"/>
                            </p:stCondLst>
                            <p:childTnLst>
                              <p:par>
                                <p:cTn id="209" presetID="22" presetClass="entr" presetSubtype="8" fill="hold" grpId="0" nodeType="afterEffect">
                                  <p:stCondLst>
                                    <p:cond delay="0"/>
                                  </p:stCondLst>
                                  <p:childTnLst>
                                    <p:set>
                                      <p:cBhvr>
                                        <p:cTn id="210" dur="1" fill="hold">
                                          <p:stCondLst>
                                            <p:cond delay="0"/>
                                          </p:stCondLst>
                                        </p:cTn>
                                        <p:tgtEl>
                                          <p:spTgt spid="3">
                                            <p:graphicEl>
                                              <a:dgm id="{E0031EBB-49BB-4609-8257-2076ECD26731}"/>
                                            </p:graphicEl>
                                          </p:spTgt>
                                        </p:tgtEl>
                                        <p:attrNameLst>
                                          <p:attrName>style.visibility</p:attrName>
                                        </p:attrNameLst>
                                      </p:cBhvr>
                                      <p:to>
                                        <p:strVal val="visible"/>
                                      </p:to>
                                    </p:set>
                                    <p:animEffect transition="in" filter="wipe(left)">
                                      <p:cBhvr>
                                        <p:cTn id="211" dur="500"/>
                                        <p:tgtEl>
                                          <p:spTgt spid="3">
                                            <p:graphicEl>
                                              <a:dgm id="{E0031EBB-49BB-4609-8257-2076ECD26731}"/>
                                            </p:graphicEl>
                                          </p:spTgt>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3">
                                            <p:graphicEl>
                                              <a:dgm id="{1BD69E00-6C6D-4656-BF0A-9686822CE77D}"/>
                                            </p:graphicEl>
                                          </p:spTgt>
                                        </p:tgtEl>
                                        <p:attrNameLst>
                                          <p:attrName>style.visibility</p:attrName>
                                        </p:attrNameLst>
                                      </p:cBhvr>
                                      <p:to>
                                        <p:strVal val="visible"/>
                                      </p:to>
                                    </p:set>
                                    <p:animEffect transition="in" filter="wipe(left)">
                                      <p:cBhvr>
                                        <p:cTn id="216" dur="500"/>
                                        <p:tgtEl>
                                          <p:spTgt spid="3">
                                            <p:graphicEl>
                                              <a:dgm id="{1BD69E00-6C6D-4656-BF0A-9686822CE77D}"/>
                                            </p:graphicEl>
                                          </p:spTgt>
                                        </p:tgtEl>
                                      </p:cBhvr>
                                    </p:animEffect>
                                  </p:childTnLst>
                                </p:cTn>
                              </p:par>
                            </p:childTnLst>
                          </p:cTn>
                        </p:par>
                        <p:par>
                          <p:cTn id="217" fill="hold">
                            <p:stCondLst>
                              <p:cond delay="500"/>
                            </p:stCondLst>
                            <p:childTnLst>
                              <p:par>
                                <p:cTn id="218" presetID="22" presetClass="entr" presetSubtype="8" fill="hold" grpId="0" nodeType="afterEffect">
                                  <p:stCondLst>
                                    <p:cond delay="0"/>
                                  </p:stCondLst>
                                  <p:childTnLst>
                                    <p:set>
                                      <p:cBhvr>
                                        <p:cTn id="219" dur="1" fill="hold">
                                          <p:stCondLst>
                                            <p:cond delay="0"/>
                                          </p:stCondLst>
                                        </p:cTn>
                                        <p:tgtEl>
                                          <p:spTgt spid="3">
                                            <p:graphicEl>
                                              <a:dgm id="{EECB7906-444B-4DAE-8CA0-901FBD4134FA}"/>
                                            </p:graphicEl>
                                          </p:spTgt>
                                        </p:tgtEl>
                                        <p:attrNameLst>
                                          <p:attrName>style.visibility</p:attrName>
                                        </p:attrNameLst>
                                      </p:cBhvr>
                                      <p:to>
                                        <p:strVal val="visible"/>
                                      </p:to>
                                    </p:set>
                                    <p:animEffect transition="in" filter="wipe(left)">
                                      <p:cBhvr>
                                        <p:cTn id="220" dur="500"/>
                                        <p:tgtEl>
                                          <p:spTgt spid="3">
                                            <p:graphicEl>
                                              <a:dgm id="{EECB7906-444B-4DAE-8CA0-901FBD4134FA}"/>
                                            </p:graphicEl>
                                          </p:spTgt>
                                        </p:tgtEl>
                                      </p:cBhvr>
                                    </p:animEffect>
                                  </p:childTnLst>
                                </p:cTn>
                              </p:par>
                            </p:childTnLst>
                          </p:cTn>
                        </p:par>
                        <p:par>
                          <p:cTn id="221" fill="hold">
                            <p:stCondLst>
                              <p:cond delay="1000"/>
                            </p:stCondLst>
                            <p:childTnLst>
                              <p:par>
                                <p:cTn id="222" presetID="22" presetClass="entr" presetSubtype="8" fill="hold" grpId="0" nodeType="afterEffect">
                                  <p:stCondLst>
                                    <p:cond delay="0"/>
                                  </p:stCondLst>
                                  <p:childTnLst>
                                    <p:set>
                                      <p:cBhvr>
                                        <p:cTn id="223" dur="1" fill="hold">
                                          <p:stCondLst>
                                            <p:cond delay="0"/>
                                          </p:stCondLst>
                                        </p:cTn>
                                        <p:tgtEl>
                                          <p:spTgt spid="3">
                                            <p:graphicEl>
                                              <a:dgm id="{A3B00652-6F91-4FA6-9AE0-6F9DDA015A05}"/>
                                            </p:graphicEl>
                                          </p:spTgt>
                                        </p:tgtEl>
                                        <p:attrNameLst>
                                          <p:attrName>style.visibility</p:attrName>
                                        </p:attrNameLst>
                                      </p:cBhvr>
                                      <p:to>
                                        <p:strVal val="visible"/>
                                      </p:to>
                                    </p:set>
                                    <p:animEffect transition="in" filter="wipe(left)">
                                      <p:cBhvr>
                                        <p:cTn id="224" dur="500"/>
                                        <p:tgtEl>
                                          <p:spTgt spid="3">
                                            <p:graphicEl>
                                              <a:dgm id="{A3B00652-6F91-4FA6-9AE0-6F9DDA015A05}"/>
                                            </p:graphicEl>
                                          </p:spTgt>
                                        </p:tgtEl>
                                      </p:cBhvr>
                                    </p:animEffect>
                                  </p:childTnLst>
                                </p:cTn>
                              </p:par>
                            </p:childTnLst>
                          </p:cTn>
                        </p:par>
                        <p:par>
                          <p:cTn id="225" fill="hold">
                            <p:stCondLst>
                              <p:cond delay="1500"/>
                            </p:stCondLst>
                            <p:childTnLst>
                              <p:par>
                                <p:cTn id="226" presetID="22" presetClass="entr" presetSubtype="8" fill="hold" grpId="0" nodeType="afterEffect">
                                  <p:stCondLst>
                                    <p:cond delay="0"/>
                                  </p:stCondLst>
                                  <p:childTnLst>
                                    <p:set>
                                      <p:cBhvr>
                                        <p:cTn id="227" dur="1" fill="hold">
                                          <p:stCondLst>
                                            <p:cond delay="0"/>
                                          </p:stCondLst>
                                        </p:cTn>
                                        <p:tgtEl>
                                          <p:spTgt spid="3">
                                            <p:graphicEl>
                                              <a:dgm id="{80880F5F-4FDB-4CCF-8F31-82B43E0F4AA7}"/>
                                            </p:graphicEl>
                                          </p:spTgt>
                                        </p:tgtEl>
                                        <p:attrNameLst>
                                          <p:attrName>style.visibility</p:attrName>
                                        </p:attrNameLst>
                                      </p:cBhvr>
                                      <p:to>
                                        <p:strVal val="visible"/>
                                      </p:to>
                                    </p:set>
                                    <p:animEffect transition="in" filter="wipe(left)">
                                      <p:cBhvr>
                                        <p:cTn id="228" dur="500"/>
                                        <p:tgtEl>
                                          <p:spTgt spid="3">
                                            <p:graphicEl>
                                              <a:dgm id="{80880F5F-4FDB-4CCF-8F31-82B43E0F4AA7}"/>
                                            </p:graphicEl>
                                          </p:spTgt>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grpId="0" nodeType="clickEffect">
                                  <p:stCondLst>
                                    <p:cond delay="0"/>
                                  </p:stCondLst>
                                  <p:childTnLst>
                                    <p:set>
                                      <p:cBhvr>
                                        <p:cTn id="232" dur="1" fill="hold">
                                          <p:stCondLst>
                                            <p:cond delay="0"/>
                                          </p:stCondLst>
                                        </p:cTn>
                                        <p:tgtEl>
                                          <p:spTgt spid="3">
                                            <p:graphicEl>
                                              <a:dgm id="{2226CC08-DBD7-4104-8840-B69DBA5DCFE6}"/>
                                            </p:graphicEl>
                                          </p:spTgt>
                                        </p:tgtEl>
                                        <p:attrNameLst>
                                          <p:attrName>style.visibility</p:attrName>
                                        </p:attrNameLst>
                                      </p:cBhvr>
                                      <p:to>
                                        <p:strVal val="visible"/>
                                      </p:to>
                                    </p:set>
                                    <p:animEffect transition="in" filter="wipe(left)">
                                      <p:cBhvr>
                                        <p:cTn id="233" dur="500"/>
                                        <p:tgtEl>
                                          <p:spTgt spid="3">
                                            <p:graphicEl>
                                              <a:dgm id="{2226CC08-DBD7-4104-8840-B69DBA5DCFE6}"/>
                                            </p:graphicEl>
                                          </p:spTgt>
                                        </p:tgtEl>
                                      </p:cBhvr>
                                    </p:animEffect>
                                  </p:childTnLst>
                                </p:cTn>
                              </p:par>
                            </p:childTnLst>
                          </p:cTn>
                        </p:par>
                        <p:par>
                          <p:cTn id="234" fill="hold">
                            <p:stCondLst>
                              <p:cond delay="500"/>
                            </p:stCondLst>
                            <p:childTnLst>
                              <p:par>
                                <p:cTn id="235" presetID="22" presetClass="entr" presetSubtype="8" fill="hold" grpId="0" nodeType="afterEffect">
                                  <p:stCondLst>
                                    <p:cond delay="0"/>
                                  </p:stCondLst>
                                  <p:childTnLst>
                                    <p:set>
                                      <p:cBhvr>
                                        <p:cTn id="236" dur="1" fill="hold">
                                          <p:stCondLst>
                                            <p:cond delay="0"/>
                                          </p:stCondLst>
                                        </p:cTn>
                                        <p:tgtEl>
                                          <p:spTgt spid="3">
                                            <p:graphicEl>
                                              <a:dgm id="{6B0798D1-C0B8-4555-9417-DBBD03DCD29D}"/>
                                            </p:graphicEl>
                                          </p:spTgt>
                                        </p:tgtEl>
                                        <p:attrNameLst>
                                          <p:attrName>style.visibility</p:attrName>
                                        </p:attrNameLst>
                                      </p:cBhvr>
                                      <p:to>
                                        <p:strVal val="visible"/>
                                      </p:to>
                                    </p:set>
                                    <p:animEffect transition="in" filter="wipe(left)">
                                      <p:cBhvr>
                                        <p:cTn id="237" dur="500"/>
                                        <p:tgtEl>
                                          <p:spTgt spid="3">
                                            <p:graphicEl>
                                              <a:dgm id="{6B0798D1-C0B8-4555-9417-DBBD03DCD29D}"/>
                                            </p:graphicEl>
                                          </p:spTgt>
                                        </p:tgtEl>
                                      </p:cBhvr>
                                    </p:animEffect>
                                  </p:childTnLst>
                                </p:cTn>
                              </p:par>
                            </p:childTnLst>
                          </p:cTn>
                        </p:par>
                        <p:par>
                          <p:cTn id="238" fill="hold">
                            <p:stCondLst>
                              <p:cond delay="1000"/>
                            </p:stCondLst>
                            <p:childTnLst>
                              <p:par>
                                <p:cTn id="239" presetID="22" presetClass="entr" presetSubtype="8" fill="hold" grpId="0" nodeType="afterEffect">
                                  <p:stCondLst>
                                    <p:cond delay="0"/>
                                  </p:stCondLst>
                                  <p:childTnLst>
                                    <p:set>
                                      <p:cBhvr>
                                        <p:cTn id="240" dur="1" fill="hold">
                                          <p:stCondLst>
                                            <p:cond delay="0"/>
                                          </p:stCondLst>
                                        </p:cTn>
                                        <p:tgtEl>
                                          <p:spTgt spid="3">
                                            <p:graphicEl>
                                              <a:dgm id="{19A9B972-8675-4DBD-B5B2-9CDB0285A51E}"/>
                                            </p:graphicEl>
                                          </p:spTgt>
                                        </p:tgtEl>
                                        <p:attrNameLst>
                                          <p:attrName>style.visibility</p:attrName>
                                        </p:attrNameLst>
                                      </p:cBhvr>
                                      <p:to>
                                        <p:strVal val="visible"/>
                                      </p:to>
                                    </p:set>
                                    <p:animEffect transition="in" filter="wipe(left)">
                                      <p:cBhvr>
                                        <p:cTn id="241" dur="500"/>
                                        <p:tgtEl>
                                          <p:spTgt spid="3">
                                            <p:graphicEl>
                                              <a:dgm id="{19A9B972-8675-4DBD-B5B2-9CDB0285A51E}"/>
                                            </p:graphicEl>
                                          </p:spTgt>
                                        </p:tgtEl>
                                      </p:cBhvr>
                                    </p:animEffect>
                                  </p:childTnLst>
                                </p:cTn>
                              </p:par>
                            </p:childTnLst>
                          </p:cTn>
                        </p:par>
                        <p:par>
                          <p:cTn id="242" fill="hold">
                            <p:stCondLst>
                              <p:cond delay="1500"/>
                            </p:stCondLst>
                            <p:childTnLst>
                              <p:par>
                                <p:cTn id="243" presetID="22" presetClass="entr" presetSubtype="8" fill="hold" grpId="0" nodeType="afterEffect">
                                  <p:stCondLst>
                                    <p:cond delay="0"/>
                                  </p:stCondLst>
                                  <p:childTnLst>
                                    <p:set>
                                      <p:cBhvr>
                                        <p:cTn id="244" dur="1" fill="hold">
                                          <p:stCondLst>
                                            <p:cond delay="0"/>
                                          </p:stCondLst>
                                        </p:cTn>
                                        <p:tgtEl>
                                          <p:spTgt spid="3">
                                            <p:graphicEl>
                                              <a:dgm id="{A63C7903-A809-4A2C-92A4-52621DE6CE51}"/>
                                            </p:graphicEl>
                                          </p:spTgt>
                                        </p:tgtEl>
                                        <p:attrNameLst>
                                          <p:attrName>style.visibility</p:attrName>
                                        </p:attrNameLst>
                                      </p:cBhvr>
                                      <p:to>
                                        <p:strVal val="visible"/>
                                      </p:to>
                                    </p:set>
                                    <p:animEffect transition="in" filter="wipe(left)">
                                      <p:cBhvr>
                                        <p:cTn id="245" dur="500"/>
                                        <p:tgtEl>
                                          <p:spTgt spid="3">
                                            <p:graphicEl>
                                              <a:dgm id="{A63C7903-A809-4A2C-92A4-52621DE6CE51}"/>
                                            </p:graphicEl>
                                          </p:spTgt>
                                        </p:tgtEl>
                                      </p:cBhvr>
                                    </p:animEffect>
                                  </p:childTnLst>
                                </p:cTn>
                              </p:par>
                            </p:childTnLst>
                          </p:cTn>
                        </p:par>
                        <p:par>
                          <p:cTn id="246" fill="hold">
                            <p:stCondLst>
                              <p:cond delay="2000"/>
                            </p:stCondLst>
                            <p:childTnLst>
                              <p:par>
                                <p:cTn id="247" presetID="22" presetClass="entr" presetSubtype="8" fill="hold" grpId="0" nodeType="afterEffect">
                                  <p:stCondLst>
                                    <p:cond delay="0"/>
                                  </p:stCondLst>
                                  <p:childTnLst>
                                    <p:set>
                                      <p:cBhvr>
                                        <p:cTn id="248" dur="1" fill="hold">
                                          <p:stCondLst>
                                            <p:cond delay="0"/>
                                          </p:stCondLst>
                                        </p:cTn>
                                        <p:tgtEl>
                                          <p:spTgt spid="3">
                                            <p:graphicEl>
                                              <a:dgm id="{F18AF909-2C4E-49EB-99C3-3162CF6892E4}"/>
                                            </p:graphicEl>
                                          </p:spTgt>
                                        </p:tgtEl>
                                        <p:attrNameLst>
                                          <p:attrName>style.visibility</p:attrName>
                                        </p:attrNameLst>
                                      </p:cBhvr>
                                      <p:to>
                                        <p:strVal val="visible"/>
                                      </p:to>
                                    </p:set>
                                    <p:animEffect transition="in" filter="wipe(left)">
                                      <p:cBhvr>
                                        <p:cTn id="249" dur="500"/>
                                        <p:tgtEl>
                                          <p:spTgt spid="3">
                                            <p:graphicEl>
                                              <a:dgm id="{F18AF909-2C4E-49EB-99C3-3162CF6892E4}"/>
                                            </p:graphicEl>
                                          </p:spTgt>
                                        </p:tgtEl>
                                      </p:cBhvr>
                                    </p:animEffect>
                                  </p:childTnLst>
                                </p:cTn>
                              </p:par>
                            </p:childTnLst>
                          </p:cTn>
                        </p:par>
                        <p:par>
                          <p:cTn id="250" fill="hold">
                            <p:stCondLst>
                              <p:cond delay="2500"/>
                            </p:stCondLst>
                            <p:childTnLst>
                              <p:par>
                                <p:cTn id="251" presetID="22" presetClass="entr" presetSubtype="8" fill="hold" grpId="0" nodeType="afterEffect">
                                  <p:stCondLst>
                                    <p:cond delay="0"/>
                                  </p:stCondLst>
                                  <p:childTnLst>
                                    <p:set>
                                      <p:cBhvr>
                                        <p:cTn id="252" dur="1" fill="hold">
                                          <p:stCondLst>
                                            <p:cond delay="0"/>
                                          </p:stCondLst>
                                        </p:cTn>
                                        <p:tgtEl>
                                          <p:spTgt spid="3">
                                            <p:graphicEl>
                                              <a:dgm id="{8653ED28-455B-478F-AEB6-AD51331FDDD8}"/>
                                            </p:graphicEl>
                                          </p:spTgt>
                                        </p:tgtEl>
                                        <p:attrNameLst>
                                          <p:attrName>style.visibility</p:attrName>
                                        </p:attrNameLst>
                                      </p:cBhvr>
                                      <p:to>
                                        <p:strVal val="visible"/>
                                      </p:to>
                                    </p:set>
                                    <p:animEffect transition="in" filter="wipe(left)">
                                      <p:cBhvr>
                                        <p:cTn id="253" dur="500"/>
                                        <p:tgtEl>
                                          <p:spTgt spid="3">
                                            <p:graphicEl>
                                              <a:dgm id="{8653ED28-455B-478F-AEB6-AD51331FDDD8}"/>
                                            </p:graphicEl>
                                          </p:spTgt>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3">
                                            <p:graphicEl>
                                              <a:dgm id="{B3FC1479-2473-4E7D-9E61-CA89C673D21F}"/>
                                            </p:graphicEl>
                                          </p:spTgt>
                                        </p:tgtEl>
                                        <p:attrNameLst>
                                          <p:attrName>style.visibility</p:attrName>
                                        </p:attrNameLst>
                                      </p:cBhvr>
                                      <p:to>
                                        <p:strVal val="visible"/>
                                      </p:to>
                                    </p:set>
                                    <p:animEffect transition="in" filter="wipe(left)">
                                      <p:cBhvr>
                                        <p:cTn id="258" dur="500"/>
                                        <p:tgtEl>
                                          <p:spTgt spid="3">
                                            <p:graphicEl>
                                              <a:dgm id="{B3FC1479-2473-4E7D-9E61-CA89C673D21F}"/>
                                            </p:graphicEl>
                                          </p:spTgt>
                                        </p:tgtEl>
                                      </p:cBhvr>
                                    </p:animEffect>
                                  </p:childTnLst>
                                </p:cTn>
                              </p:par>
                            </p:childTnLst>
                          </p:cTn>
                        </p:par>
                        <p:par>
                          <p:cTn id="259" fill="hold">
                            <p:stCondLst>
                              <p:cond delay="500"/>
                            </p:stCondLst>
                            <p:childTnLst>
                              <p:par>
                                <p:cTn id="260" presetID="22" presetClass="entr" presetSubtype="8" fill="hold" grpId="0" nodeType="afterEffect">
                                  <p:stCondLst>
                                    <p:cond delay="0"/>
                                  </p:stCondLst>
                                  <p:childTnLst>
                                    <p:set>
                                      <p:cBhvr>
                                        <p:cTn id="261" dur="1" fill="hold">
                                          <p:stCondLst>
                                            <p:cond delay="0"/>
                                          </p:stCondLst>
                                        </p:cTn>
                                        <p:tgtEl>
                                          <p:spTgt spid="3">
                                            <p:graphicEl>
                                              <a:dgm id="{F5E7F016-A74C-454C-A5B8-804A7FEF3430}"/>
                                            </p:graphicEl>
                                          </p:spTgt>
                                        </p:tgtEl>
                                        <p:attrNameLst>
                                          <p:attrName>style.visibility</p:attrName>
                                        </p:attrNameLst>
                                      </p:cBhvr>
                                      <p:to>
                                        <p:strVal val="visible"/>
                                      </p:to>
                                    </p:set>
                                    <p:animEffect transition="in" filter="wipe(left)">
                                      <p:cBhvr>
                                        <p:cTn id="262" dur="500"/>
                                        <p:tgtEl>
                                          <p:spTgt spid="3">
                                            <p:graphicEl>
                                              <a:dgm id="{F5E7F016-A74C-454C-A5B8-804A7FEF3430}"/>
                                            </p:graphicEl>
                                          </p:spTgt>
                                        </p:tgtEl>
                                      </p:cBhvr>
                                    </p:animEffect>
                                  </p:childTnLst>
                                </p:cTn>
                              </p:par>
                            </p:childTnLst>
                          </p:cTn>
                        </p:par>
                        <p:par>
                          <p:cTn id="263" fill="hold">
                            <p:stCondLst>
                              <p:cond delay="1000"/>
                            </p:stCondLst>
                            <p:childTnLst>
                              <p:par>
                                <p:cTn id="264" presetID="22" presetClass="entr" presetSubtype="8" fill="hold" grpId="0" nodeType="afterEffect">
                                  <p:stCondLst>
                                    <p:cond delay="0"/>
                                  </p:stCondLst>
                                  <p:childTnLst>
                                    <p:set>
                                      <p:cBhvr>
                                        <p:cTn id="265" dur="1" fill="hold">
                                          <p:stCondLst>
                                            <p:cond delay="0"/>
                                          </p:stCondLst>
                                        </p:cTn>
                                        <p:tgtEl>
                                          <p:spTgt spid="3">
                                            <p:graphicEl>
                                              <a:dgm id="{3A9C3E22-3E27-421B-B884-AF8BFDB93D20}"/>
                                            </p:graphicEl>
                                          </p:spTgt>
                                        </p:tgtEl>
                                        <p:attrNameLst>
                                          <p:attrName>style.visibility</p:attrName>
                                        </p:attrNameLst>
                                      </p:cBhvr>
                                      <p:to>
                                        <p:strVal val="visible"/>
                                      </p:to>
                                    </p:set>
                                    <p:animEffect transition="in" filter="wipe(left)">
                                      <p:cBhvr>
                                        <p:cTn id="266" dur="500"/>
                                        <p:tgtEl>
                                          <p:spTgt spid="3">
                                            <p:graphicEl>
                                              <a:dgm id="{3A9C3E22-3E27-421B-B884-AF8BFDB93D20}"/>
                                            </p:graphicEl>
                                          </p:spTgt>
                                        </p:tgtEl>
                                      </p:cBhvr>
                                    </p:animEffect>
                                  </p:childTnLst>
                                </p:cTn>
                              </p:par>
                            </p:childTnLst>
                          </p:cTn>
                        </p:par>
                        <p:par>
                          <p:cTn id="267" fill="hold">
                            <p:stCondLst>
                              <p:cond delay="1500"/>
                            </p:stCondLst>
                            <p:childTnLst>
                              <p:par>
                                <p:cTn id="268" presetID="22" presetClass="entr" presetSubtype="8" fill="hold" grpId="0" nodeType="afterEffect">
                                  <p:stCondLst>
                                    <p:cond delay="0"/>
                                  </p:stCondLst>
                                  <p:childTnLst>
                                    <p:set>
                                      <p:cBhvr>
                                        <p:cTn id="269" dur="1" fill="hold">
                                          <p:stCondLst>
                                            <p:cond delay="0"/>
                                          </p:stCondLst>
                                        </p:cTn>
                                        <p:tgtEl>
                                          <p:spTgt spid="3">
                                            <p:graphicEl>
                                              <a:dgm id="{E2783E14-5143-4C51-8BD1-A41BD584723E}"/>
                                            </p:graphicEl>
                                          </p:spTgt>
                                        </p:tgtEl>
                                        <p:attrNameLst>
                                          <p:attrName>style.visibility</p:attrName>
                                        </p:attrNameLst>
                                      </p:cBhvr>
                                      <p:to>
                                        <p:strVal val="visible"/>
                                      </p:to>
                                    </p:set>
                                    <p:animEffect transition="in" filter="wipe(left)">
                                      <p:cBhvr>
                                        <p:cTn id="270" dur="500"/>
                                        <p:tgtEl>
                                          <p:spTgt spid="3">
                                            <p:graphicEl>
                                              <a:dgm id="{E2783E14-5143-4C51-8BD1-A41BD584723E}"/>
                                            </p:graphicEl>
                                          </p:spTgt>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grpId="0" nodeType="clickEffect">
                                  <p:stCondLst>
                                    <p:cond delay="0"/>
                                  </p:stCondLst>
                                  <p:childTnLst>
                                    <p:set>
                                      <p:cBhvr>
                                        <p:cTn id="274" dur="1" fill="hold">
                                          <p:stCondLst>
                                            <p:cond delay="0"/>
                                          </p:stCondLst>
                                        </p:cTn>
                                        <p:tgtEl>
                                          <p:spTgt spid="3">
                                            <p:graphicEl>
                                              <a:dgm id="{5F53168A-C5F7-4D46-9321-A13FB14A79CB}"/>
                                            </p:graphicEl>
                                          </p:spTgt>
                                        </p:tgtEl>
                                        <p:attrNameLst>
                                          <p:attrName>style.visibility</p:attrName>
                                        </p:attrNameLst>
                                      </p:cBhvr>
                                      <p:to>
                                        <p:strVal val="visible"/>
                                      </p:to>
                                    </p:set>
                                    <p:animEffect transition="in" filter="wipe(left)">
                                      <p:cBhvr>
                                        <p:cTn id="275" dur="500"/>
                                        <p:tgtEl>
                                          <p:spTgt spid="3">
                                            <p:graphicEl>
                                              <a:dgm id="{5F53168A-C5F7-4D46-9321-A13FB14A79CB}"/>
                                            </p:graphicEl>
                                          </p:spTgt>
                                        </p:tgtEl>
                                      </p:cBhvr>
                                    </p:animEffect>
                                  </p:childTnLst>
                                </p:cTn>
                              </p:par>
                            </p:childTnLst>
                          </p:cTn>
                        </p:par>
                        <p:par>
                          <p:cTn id="276" fill="hold">
                            <p:stCondLst>
                              <p:cond delay="500"/>
                            </p:stCondLst>
                            <p:childTnLst>
                              <p:par>
                                <p:cTn id="277" presetID="22" presetClass="entr" presetSubtype="8" fill="hold" grpId="0" nodeType="afterEffect">
                                  <p:stCondLst>
                                    <p:cond delay="0"/>
                                  </p:stCondLst>
                                  <p:childTnLst>
                                    <p:set>
                                      <p:cBhvr>
                                        <p:cTn id="278" dur="1" fill="hold">
                                          <p:stCondLst>
                                            <p:cond delay="0"/>
                                          </p:stCondLst>
                                        </p:cTn>
                                        <p:tgtEl>
                                          <p:spTgt spid="3">
                                            <p:graphicEl>
                                              <a:dgm id="{5D066182-72E8-4390-93AD-B7D27D7B0268}"/>
                                            </p:graphicEl>
                                          </p:spTgt>
                                        </p:tgtEl>
                                        <p:attrNameLst>
                                          <p:attrName>style.visibility</p:attrName>
                                        </p:attrNameLst>
                                      </p:cBhvr>
                                      <p:to>
                                        <p:strVal val="visible"/>
                                      </p:to>
                                    </p:set>
                                    <p:animEffect transition="in" filter="wipe(left)">
                                      <p:cBhvr>
                                        <p:cTn id="279" dur="500"/>
                                        <p:tgtEl>
                                          <p:spTgt spid="3">
                                            <p:graphicEl>
                                              <a:dgm id="{5D066182-72E8-4390-93AD-B7D27D7B0268}"/>
                                            </p:graphicEl>
                                          </p:spTgt>
                                        </p:tgtEl>
                                      </p:cBhvr>
                                    </p:animEffect>
                                  </p:childTnLst>
                                </p:cTn>
                              </p:par>
                            </p:childTnLst>
                          </p:cTn>
                        </p:par>
                        <p:par>
                          <p:cTn id="280" fill="hold">
                            <p:stCondLst>
                              <p:cond delay="1000"/>
                            </p:stCondLst>
                            <p:childTnLst>
                              <p:par>
                                <p:cTn id="281" presetID="22" presetClass="entr" presetSubtype="8" fill="hold" grpId="0" nodeType="afterEffect">
                                  <p:stCondLst>
                                    <p:cond delay="0"/>
                                  </p:stCondLst>
                                  <p:childTnLst>
                                    <p:set>
                                      <p:cBhvr>
                                        <p:cTn id="282" dur="1" fill="hold">
                                          <p:stCondLst>
                                            <p:cond delay="0"/>
                                          </p:stCondLst>
                                        </p:cTn>
                                        <p:tgtEl>
                                          <p:spTgt spid="3">
                                            <p:graphicEl>
                                              <a:dgm id="{2A805E66-2004-484C-92AF-9C4DD59718C9}"/>
                                            </p:graphicEl>
                                          </p:spTgt>
                                        </p:tgtEl>
                                        <p:attrNameLst>
                                          <p:attrName>style.visibility</p:attrName>
                                        </p:attrNameLst>
                                      </p:cBhvr>
                                      <p:to>
                                        <p:strVal val="visible"/>
                                      </p:to>
                                    </p:set>
                                    <p:animEffect transition="in" filter="wipe(left)">
                                      <p:cBhvr>
                                        <p:cTn id="283" dur="500"/>
                                        <p:tgtEl>
                                          <p:spTgt spid="3">
                                            <p:graphicEl>
                                              <a:dgm id="{2A805E66-2004-484C-92AF-9C4DD59718C9}"/>
                                            </p:graphicEl>
                                          </p:spTgt>
                                        </p:tgtEl>
                                      </p:cBhvr>
                                    </p:animEffect>
                                  </p:childTnLst>
                                </p:cTn>
                              </p:par>
                            </p:childTnLst>
                          </p:cTn>
                        </p:par>
                        <p:par>
                          <p:cTn id="284" fill="hold">
                            <p:stCondLst>
                              <p:cond delay="1500"/>
                            </p:stCondLst>
                            <p:childTnLst>
                              <p:par>
                                <p:cTn id="285" presetID="22" presetClass="entr" presetSubtype="8" fill="hold" grpId="0" nodeType="afterEffect">
                                  <p:stCondLst>
                                    <p:cond delay="0"/>
                                  </p:stCondLst>
                                  <p:childTnLst>
                                    <p:set>
                                      <p:cBhvr>
                                        <p:cTn id="286" dur="1" fill="hold">
                                          <p:stCondLst>
                                            <p:cond delay="0"/>
                                          </p:stCondLst>
                                        </p:cTn>
                                        <p:tgtEl>
                                          <p:spTgt spid="3">
                                            <p:graphicEl>
                                              <a:dgm id="{BF52B8CA-2B81-45A9-B7B4-F26947BDE6EB}"/>
                                            </p:graphicEl>
                                          </p:spTgt>
                                        </p:tgtEl>
                                        <p:attrNameLst>
                                          <p:attrName>style.visibility</p:attrName>
                                        </p:attrNameLst>
                                      </p:cBhvr>
                                      <p:to>
                                        <p:strVal val="visible"/>
                                      </p:to>
                                    </p:set>
                                    <p:animEffect transition="in" filter="wipe(left)">
                                      <p:cBhvr>
                                        <p:cTn id="287" dur="500"/>
                                        <p:tgtEl>
                                          <p:spTgt spid="3">
                                            <p:graphicEl>
                                              <a:dgm id="{BF52B8CA-2B81-45A9-B7B4-F26947BDE6EB}"/>
                                            </p:graphicEl>
                                          </p:spTgt>
                                        </p:tgtEl>
                                      </p:cBhvr>
                                    </p:animEffect>
                                  </p:childTnLst>
                                </p:cTn>
                              </p:par>
                            </p:childTnLst>
                          </p:cTn>
                        </p:par>
                      </p:childTnLst>
                    </p:cTn>
                  </p:par>
                  <p:par>
                    <p:cTn id="288" fill="hold">
                      <p:stCondLst>
                        <p:cond delay="indefinite"/>
                      </p:stCondLst>
                      <p:childTnLst>
                        <p:par>
                          <p:cTn id="289" fill="hold">
                            <p:stCondLst>
                              <p:cond delay="0"/>
                            </p:stCondLst>
                            <p:childTnLst>
                              <p:par>
                                <p:cTn id="290" presetID="22" presetClass="entr" presetSubtype="8" fill="hold" grpId="0" nodeType="clickEffect">
                                  <p:stCondLst>
                                    <p:cond delay="0"/>
                                  </p:stCondLst>
                                  <p:childTnLst>
                                    <p:set>
                                      <p:cBhvr>
                                        <p:cTn id="291" dur="1" fill="hold">
                                          <p:stCondLst>
                                            <p:cond delay="0"/>
                                          </p:stCondLst>
                                        </p:cTn>
                                        <p:tgtEl>
                                          <p:spTgt spid="3">
                                            <p:graphicEl>
                                              <a:dgm id="{9345A1C5-BDB9-4C5F-9D76-257B63CB6CE6}"/>
                                            </p:graphicEl>
                                          </p:spTgt>
                                        </p:tgtEl>
                                        <p:attrNameLst>
                                          <p:attrName>style.visibility</p:attrName>
                                        </p:attrNameLst>
                                      </p:cBhvr>
                                      <p:to>
                                        <p:strVal val="visible"/>
                                      </p:to>
                                    </p:set>
                                    <p:animEffect transition="in" filter="wipe(left)">
                                      <p:cBhvr>
                                        <p:cTn id="292" dur="500"/>
                                        <p:tgtEl>
                                          <p:spTgt spid="3">
                                            <p:graphicEl>
                                              <a:dgm id="{9345A1C5-BDB9-4C5F-9D76-257B63CB6C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タイトル 2"/>
          <p:cNvSpPr>
            <a:spLocks noGrp="1"/>
          </p:cNvSpPr>
          <p:nvPr>
            <p:ph type="title"/>
          </p:nvPr>
        </p:nvSpPr>
        <p:spPr>
          <a:xfrm>
            <a:off x="457200" y="404664"/>
            <a:ext cx="8229600" cy="1368152"/>
          </a:xfrm>
        </p:spPr>
        <p:txBody>
          <a:bodyPr>
            <a:noAutofit/>
          </a:bodyPr>
          <a:lstStyle/>
          <a:p>
            <a:r>
              <a:rPr lang="en-US" altLang="ja-JP" sz="4000" dirty="0" smtClean="0"/>
              <a:t>Example of Sale Contract</a:t>
            </a:r>
            <a:br>
              <a:rPr lang="en-US" altLang="ja-JP" sz="4000" dirty="0" smtClean="0"/>
            </a:br>
            <a:r>
              <a:rPr lang="en-US" altLang="ja-JP" sz="4000" dirty="0" smtClean="0"/>
              <a:t> Option Contract</a:t>
            </a:r>
            <a:endParaRPr lang="ja-JP" altLang="en-US" sz="4000" dirty="0" smtClean="0"/>
          </a:p>
        </p:txBody>
      </p:sp>
      <p:sp>
        <p:nvSpPr>
          <p:cNvPr id="137219" name="コンテンツ プレースホルダー 3"/>
          <p:cNvSpPr>
            <a:spLocks noGrp="1"/>
          </p:cNvSpPr>
          <p:nvPr>
            <p:ph idx="1"/>
          </p:nvPr>
        </p:nvSpPr>
        <p:spPr>
          <a:xfrm>
            <a:off x="611188" y="2060575"/>
            <a:ext cx="7772400" cy="3960813"/>
          </a:xfrm>
        </p:spPr>
        <p:txBody>
          <a:bodyPr/>
          <a:lstStyle/>
          <a:p>
            <a:r>
              <a:rPr lang="en-US" altLang="ja-JP" smtClean="0"/>
              <a:t>Civil Code of Japan</a:t>
            </a:r>
          </a:p>
          <a:p>
            <a:pPr lvl="1"/>
            <a:r>
              <a:rPr lang="en-US" altLang="ja-JP" smtClean="0"/>
              <a:t>Article 557</a:t>
            </a:r>
            <a:r>
              <a:rPr lang="ja-JP" altLang="en-US" smtClean="0"/>
              <a:t>（</a:t>
            </a:r>
            <a:r>
              <a:rPr lang="en-US" altLang="ja-JP" smtClean="0"/>
              <a:t>Earnest Money)</a:t>
            </a:r>
          </a:p>
          <a:p>
            <a:pPr lvl="2"/>
            <a:r>
              <a:rPr lang="en-US" altLang="ja-JP" smtClean="0"/>
              <a:t>When the buyer delivers earnest money to the seller, the buyer may cancel the contract by forfeiting his/her earnest money or the seller may cancel the contract by reimbursing twice its amount, until either party commences performance of the contract.</a:t>
            </a:r>
          </a:p>
          <a:p>
            <a:pPr lvl="2"/>
            <a:endParaRPr lang="ja-JP" altLang="en-US" smtClean="0"/>
          </a:p>
        </p:txBody>
      </p:sp>
      <p:sp>
        <p:nvSpPr>
          <p:cNvPr id="137220" name="スライド番号プレースホルダー 1"/>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8CE4955-9202-45A6-BFFC-9DEAC5BB4C9B}" type="slidenum">
              <a:rPr kumimoji="0" lang="ja-JP" altLang="en-US" smtClean="0"/>
              <a:pPr eaLnBrk="1" hangingPunct="1"/>
              <a:t>181</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ChangeArrowheads="1"/>
          </p:cNvSpPr>
          <p:nvPr>
            <p:ph type="title"/>
          </p:nvPr>
        </p:nvSpPr>
        <p:spPr/>
        <p:txBody>
          <a:bodyPr/>
          <a:lstStyle/>
          <a:p>
            <a:pPr marL="838200" indent="-838200" eaLnBrk="1" hangingPunct="1"/>
            <a:r>
              <a:rPr lang="en-US" altLang="ja-JP" smtClean="0"/>
              <a:t>1. Time of performance</a:t>
            </a:r>
          </a:p>
        </p:txBody>
      </p:sp>
      <p:sp>
        <p:nvSpPr>
          <p:cNvPr id="138244" name="Rectangle 3"/>
          <p:cNvSpPr>
            <a:spLocks noGrp="1" noChangeArrowheads="1"/>
          </p:cNvSpPr>
          <p:nvPr>
            <p:ph idx="1"/>
          </p:nvPr>
        </p:nvSpPr>
        <p:spPr>
          <a:xfrm>
            <a:off x="598607" y="1556792"/>
            <a:ext cx="7919244" cy="4615408"/>
          </a:xfrm>
        </p:spPr>
        <p:txBody>
          <a:bodyPr>
            <a:noAutofit/>
          </a:bodyPr>
          <a:lstStyle/>
          <a:p>
            <a:pPr eaLnBrk="1" hangingPunct="1"/>
            <a:r>
              <a:rPr lang="en-US" altLang="ja-JP" b="1" dirty="0" smtClean="0"/>
              <a:t>Article 6.1.1</a:t>
            </a:r>
            <a:r>
              <a:rPr lang="en-US" altLang="ja-JP" dirty="0" smtClean="0"/>
              <a:t> - Time of Performance</a:t>
            </a:r>
          </a:p>
          <a:p>
            <a:pPr lvl="1" eaLnBrk="1" hangingPunct="1"/>
            <a:r>
              <a:rPr lang="en-US" altLang="ja-JP" dirty="0" smtClean="0"/>
              <a:t>A party must perform its obligations:</a:t>
            </a:r>
          </a:p>
          <a:p>
            <a:pPr lvl="2" eaLnBrk="1" hangingPunct="1"/>
            <a:r>
              <a:rPr lang="ja-JP" altLang="en-US" b="1" dirty="0" smtClean="0"/>
              <a:t>(</a:t>
            </a:r>
            <a:r>
              <a:rPr lang="en-US" altLang="ja-JP" b="1" dirty="0" smtClean="0"/>
              <a:t>a)</a:t>
            </a:r>
            <a:r>
              <a:rPr lang="en-US" altLang="ja-JP" dirty="0" smtClean="0"/>
              <a:t> if a </a:t>
            </a:r>
            <a:r>
              <a:rPr lang="en-US" altLang="ja-JP" b="1" dirty="0" smtClean="0"/>
              <a:t>time is fixed</a:t>
            </a:r>
            <a:r>
              <a:rPr lang="en-US" altLang="ja-JP" dirty="0" smtClean="0"/>
              <a:t> by or determinable from the contract, at that time;</a:t>
            </a:r>
          </a:p>
          <a:p>
            <a:pPr lvl="2" eaLnBrk="1" hangingPunct="1"/>
            <a:r>
              <a:rPr lang="ja-JP" altLang="en-US" b="1" dirty="0" smtClean="0"/>
              <a:t>(</a:t>
            </a:r>
            <a:r>
              <a:rPr lang="en-US" altLang="ja-JP" b="1" dirty="0" smtClean="0"/>
              <a:t>b)</a:t>
            </a:r>
            <a:r>
              <a:rPr lang="en-US" altLang="ja-JP" dirty="0" smtClean="0"/>
              <a:t> if </a:t>
            </a:r>
            <a:r>
              <a:rPr lang="en-US" altLang="ja-JP" b="1" dirty="0" smtClean="0"/>
              <a:t>a period of time is fixed</a:t>
            </a:r>
            <a:r>
              <a:rPr lang="en-US" altLang="ja-JP" dirty="0" smtClean="0"/>
              <a:t> by or determinable from the contract, at any time within that period unless circumstances indicate that the other party is to choose a time;</a:t>
            </a:r>
          </a:p>
          <a:p>
            <a:pPr lvl="2" eaLnBrk="1" hangingPunct="1"/>
            <a:r>
              <a:rPr lang="ja-JP" altLang="en-US" b="1" dirty="0" smtClean="0"/>
              <a:t>(</a:t>
            </a:r>
            <a:r>
              <a:rPr lang="en-US" altLang="ja-JP" b="1" dirty="0" smtClean="0"/>
              <a:t>c)</a:t>
            </a:r>
            <a:r>
              <a:rPr lang="en-US" altLang="ja-JP" dirty="0" smtClean="0"/>
              <a:t> </a:t>
            </a:r>
            <a:r>
              <a:rPr lang="en-US" altLang="ja-JP" b="1" dirty="0" smtClean="0"/>
              <a:t>in any other case</a:t>
            </a:r>
            <a:r>
              <a:rPr lang="en-US" altLang="ja-JP" dirty="0" smtClean="0"/>
              <a:t>, within a reasonable time after the conclusion of the contract.</a:t>
            </a:r>
            <a:endParaRPr lang="ja-JP" altLang="en-US" dirty="0" smtClean="0"/>
          </a:p>
        </p:txBody>
      </p:sp>
      <p:sp>
        <p:nvSpPr>
          <p:cNvPr id="13824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A691E22-13A7-4030-8DC7-FE892DC75DCA}" type="slidenum">
              <a:rPr kumimoji="0" lang="ja-JP" altLang="en-US" smtClean="0"/>
              <a:pPr eaLnBrk="1" hangingPunct="1"/>
              <a:t>182</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ChangeArrowheads="1"/>
          </p:cNvSpPr>
          <p:nvPr>
            <p:ph type="title"/>
          </p:nvPr>
        </p:nvSpPr>
        <p:spPr/>
        <p:txBody>
          <a:bodyPr/>
          <a:lstStyle/>
          <a:p>
            <a:pPr marL="838200" indent="-838200" eaLnBrk="1" hangingPunct="1"/>
            <a:r>
              <a:rPr lang="en-US" altLang="ja-JP" smtClean="0"/>
              <a:t>2. Order of performance</a:t>
            </a:r>
          </a:p>
        </p:txBody>
      </p:sp>
      <p:sp>
        <p:nvSpPr>
          <p:cNvPr id="139268" name="Rectangle 3"/>
          <p:cNvSpPr>
            <a:spLocks noGrp="1" noChangeArrowheads="1"/>
          </p:cNvSpPr>
          <p:nvPr>
            <p:ph idx="1"/>
          </p:nvPr>
        </p:nvSpPr>
        <p:spPr>
          <a:xfrm>
            <a:off x="686619" y="1700808"/>
            <a:ext cx="7751604" cy="4114800"/>
          </a:xfrm>
        </p:spPr>
        <p:txBody>
          <a:bodyPr/>
          <a:lstStyle/>
          <a:p>
            <a:pPr eaLnBrk="1" hangingPunct="1">
              <a:lnSpc>
                <a:spcPct val="90000"/>
              </a:lnSpc>
            </a:pPr>
            <a:r>
              <a:rPr lang="en-US" altLang="ja-JP" sz="2800" b="1" dirty="0" smtClean="0"/>
              <a:t>Article 6.1.4</a:t>
            </a:r>
            <a:r>
              <a:rPr lang="en-US" altLang="ja-JP" sz="2800" dirty="0" smtClean="0"/>
              <a:t> - Order of Performance</a:t>
            </a:r>
          </a:p>
          <a:p>
            <a:pPr lvl="1" eaLnBrk="1" hangingPunct="1">
              <a:lnSpc>
                <a:spcPct val="90000"/>
              </a:lnSpc>
            </a:pPr>
            <a:r>
              <a:rPr lang="en-US" altLang="ja-JP" sz="2400" b="1" dirty="0" smtClean="0"/>
              <a:t>(1)</a:t>
            </a:r>
            <a:r>
              <a:rPr lang="en-US" altLang="ja-JP" sz="2400" dirty="0" smtClean="0"/>
              <a:t> To the extent that the performances of the parties can be rendered simultaneously, the parties are bound to render them simultaneously unless the circumstances indicate otherwise.</a:t>
            </a:r>
          </a:p>
          <a:p>
            <a:pPr lvl="1" eaLnBrk="1" hangingPunct="1">
              <a:lnSpc>
                <a:spcPct val="90000"/>
              </a:lnSpc>
            </a:pPr>
            <a:r>
              <a:rPr lang="en-US" altLang="ja-JP" sz="2400" b="1" dirty="0" smtClean="0"/>
              <a:t>(2)</a:t>
            </a:r>
            <a:r>
              <a:rPr lang="en-US" altLang="ja-JP" sz="2400" dirty="0" smtClean="0"/>
              <a:t> To the extent that the performance of </a:t>
            </a:r>
            <a:r>
              <a:rPr lang="en-US" altLang="ja-JP" sz="2400" b="1" dirty="0" smtClean="0"/>
              <a:t>only one party requires a period of time</a:t>
            </a:r>
            <a:r>
              <a:rPr lang="en-US" altLang="ja-JP" sz="2400" dirty="0" smtClean="0"/>
              <a:t>, that party is bound to render its performance first, unless the circumstances indicate otherwise.</a:t>
            </a:r>
            <a:endParaRPr lang="ja-JP" altLang="en-US" sz="2400" dirty="0" smtClean="0"/>
          </a:p>
        </p:txBody>
      </p:sp>
      <p:sp>
        <p:nvSpPr>
          <p:cNvPr id="13926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42EB372-11E0-4DE7-900C-3AA16BAC3A62}" type="slidenum">
              <a:rPr kumimoji="0" lang="ja-JP" altLang="en-US" smtClean="0"/>
              <a:pPr eaLnBrk="1" hangingPunct="1"/>
              <a:t>183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Grp="1" noChangeArrowheads="1"/>
          </p:cNvSpPr>
          <p:nvPr>
            <p:ph type="title"/>
          </p:nvPr>
        </p:nvSpPr>
        <p:spPr/>
        <p:txBody>
          <a:bodyPr/>
          <a:lstStyle/>
          <a:p>
            <a:pPr eaLnBrk="1" hangingPunct="1"/>
            <a:r>
              <a:rPr lang="en-US" altLang="ja-JP" smtClean="0"/>
              <a:t>3. Place of performance</a:t>
            </a:r>
          </a:p>
        </p:txBody>
      </p:sp>
      <p:sp>
        <p:nvSpPr>
          <p:cNvPr id="140292" name="Rectangle 3"/>
          <p:cNvSpPr>
            <a:spLocks noGrp="1" noChangeArrowheads="1"/>
          </p:cNvSpPr>
          <p:nvPr>
            <p:ph idx="1"/>
          </p:nvPr>
        </p:nvSpPr>
        <p:spPr>
          <a:xfrm>
            <a:off x="673518" y="1772816"/>
            <a:ext cx="7772400" cy="4114800"/>
          </a:xfrm>
        </p:spPr>
        <p:txBody>
          <a:bodyPr>
            <a:normAutofit lnSpcReduction="10000"/>
          </a:bodyPr>
          <a:lstStyle/>
          <a:p>
            <a:pPr eaLnBrk="1" hangingPunct="1">
              <a:lnSpc>
                <a:spcPct val="90000"/>
              </a:lnSpc>
            </a:pPr>
            <a:r>
              <a:rPr lang="en-US" altLang="ja-JP" sz="2800" b="1" dirty="0" smtClean="0"/>
              <a:t>Article 6.1.6</a:t>
            </a:r>
            <a:r>
              <a:rPr lang="en-US" altLang="ja-JP" sz="2800" dirty="0" smtClean="0"/>
              <a:t> - Place of Performance</a:t>
            </a:r>
          </a:p>
          <a:p>
            <a:pPr lvl="1" eaLnBrk="1" hangingPunct="1">
              <a:lnSpc>
                <a:spcPct val="90000"/>
              </a:lnSpc>
            </a:pPr>
            <a:r>
              <a:rPr lang="ja-JP" altLang="en-US" sz="2400" b="1" dirty="0" smtClean="0"/>
              <a:t>(1)</a:t>
            </a:r>
            <a:r>
              <a:rPr lang="ja-JP" altLang="en-US" sz="2400" dirty="0" smtClean="0"/>
              <a:t> </a:t>
            </a:r>
            <a:r>
              <a:rPr lang="en-US" altLang="ja-JP" sz="2400" dirty="0" smtClean="0"/>
              <a:t>If the place of performance is neither fixed by, nor determinable from the contract, a party is to perform:</a:t>
            </a:r>
          </a:p>
          <a:p>
            <a:pPr lvl="2" eaLnBrk="1" hangingPunct="1">
              <a:lnSpc>
                <a:spcPct val="90000"/>
              </a:lnSpc>
            </a:pPr>
            <a:r>
              <a:rPr lang="ja-JP" altLang="en-US" sz="2000" b="1" dirty="0" smtClean="0"/>
              <a:t>(</a:t>
            </a:r>
            <a:r>
              <a:rPr lang="en-US" altLang="ja-JP" sz="2000" b="1" dirty="0" smtClean="0"/>
              <a:t>a)</a:t>
            </a:r>
            <a:r>
              <a:rPr lang="en-US" altLang="ja-JP" sz="2000" dirty="0" smtClean="0"/>
              <a:t> </a:t>
            </a:r>
            <a:r>
              <a:rPr lang="en-US" altLang="ja-JP" sz="2000" b="1" dirty="0" smtClean="0"/>
              <a:t>a monetary obligation</a:t>
            </a:r>
            <a:r>
              <a:rPr lang="en-US" altLang="ja-JP" sz="2000" dirty="0" smtClean="0"/>
              <a:t>, at the </a:t>
            </a:r>
            <a:r>
              <a:rPr lang="en-US" altLang="ja-JP" sz="2000" dirty="0" err="1" smtClean="0"/>
              <a:t>obligee</a:t>
            </a:r>
            <a:r>
              <a:rPr lang="en-US" altLang="ja-JP" sz="2000" dirty="0" err="1" smtClean="0">
                <a:latin typeface="Arial" charset="0"/>
              </a:rPr>
              <a:t>’</a:t>
            </a:r>
            <a:r>
              <a:rPr lang="en-US" altLang="ja-JP" sz="2000" dirty="0" err="1" smtClean="0"/>
              <a:t>s</a:t>
            </a:r>
            <a:r>
              <a:rPr lang="en-US" altLang="ja-JP" sz="2000" dirty="0" smtClean="0"/>
              <a:t> place of business;</a:t>
            </a:r>
          </a:p>
          <a:p>
            <a:pPr lvl="2" eaLnBrk="1" hangingPunct="1">
              <a:lnSpc>
                <a:spcPct val="90000"/>
              </a:lnSpc>
            </a:pPr>
            <a:r>
              <a:rPr lang="ja-JP" altLang="en-US" sz="2000" b="1" dirty="0" smtClean="0"/>
              <a:t>(</a:t>
            </a:r>
            <a:r>
              <a:rPr lang="en-US" altLang="ja-JP" sz="2000" b="1" dirty="0" smtClean="0"/>
              <a:t>b)</a:t>
            </a:r>
            <a:r>
              <a:rPr lang="en-US" altLang="ja-JP" sz="2000" dirty="0" smtClean="0"/>
              <a:t> </a:t>
            </a:r>
            <a:r>
              <a:rPr lang="en-US" altLang="ja-JP" sz="2000" b="1" dirty="0" smtClean="0"/>
              <a:t>any other obligation</a:t>
            </a:r>
            <a:r>
              <a:rPr lang="en-US" altLang="ja-JP" sz="2000" dirty="0" smtClean="0"/>
              <a:t>, at its own place of business.</a:t>
            </a:r>
          </a:p>
          <a:p>
            <a:pPr lvl="1" eaLnBrk="1" hangingPunct="1">
              <a:lnSpc>
                <a:spcPct val="90000"/>
              </a:lnSpc>
            </a:pPr>
            <a:r>
              <a:rPr lang="ja-JP" altLang="en-US" sz="2400" b="1" dirty="0" smtClean="0"/>
              <a:t>(2)</a:t>
            </a:r>
            <a:r>
              <a:rPr lang="ja-JP" altLang="en-US" sz="2400" dirty="0" smtClean="0"/>
              <a:t> </a:t>
            </a:r>
            <a:r>
              <a:rPr lang="en-US" altLang="ja-JP" sz="2400" dirty="0" smtClean="0"/>
              <a:t>A party must bear any increase in the expenses incidental to performance which is caused by a change in its place of business subsequent to the conclusion of the contract. </a:t>
            </a:r>
            <a:endParaRPr lang="ja-JP" altLang="en-US" sz="2400" dirty="0" smtClean="0"/>
          </a:p>
        </p:txBody>
      </p:sp>
      <p:sp>
        <p:nvSpPr>
          <p:cNvPr id="14029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EF4302E-CB4F-460E-9F23-0561FFCC6E3D}" type="slidenum">
              <a:rPr kumimoji="0" lang="ja-JP" altLang="en-US" smtClean="0"/>
              <a:pPr eaLnBrk="1" hangingPunct="1"/>
              <a:t>184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ChangeArrowheads="1"/>
          </p:cNvSpPr>
          <p:nvPr>
            <p:ph type="title"/>
          </p:nvPr>
        </p:nvSpPr>
        <p:spPr/>
        <p:txBody>
          <a:bodyPr/>
          <a:lstStyle/>
          <a:p>
            <a:pPr eaLnBrk="1" hangingPunct="1"/>
            <a:r>
              <a:rPr lang="en-US" altLang="ja-JP" smtClean="0"/>
              <a:t>4. Costs of performance</a:t>
            </a:r>
          </a:p>
        </p:txBody>
      </p:sp>
      <p:sp>
        <p:nvSpPr>
          <p:cNvPr id="141316" name="Rectangle 3"/>
          <p:cNvSpPr>
            <a:spLocks noGrp="1" noChangeArrowheads="1"/>
          </p:cNvSpPr>
          <p:nvPr>
            <p:ph idx="1"/>
          </p:nvPr>
        </p:nvSpPr>
        <p:spPr>
          <a:xfrm>
            <a:off x="1182688" y="2017713"/>
            <a:ext cx="6894512" cy="4114800"/>
          </a:xfrm>
        </p:spPr>
        <p:txBody>
          <a:bodyPr/>
          <a:lstStyle/>
          <a:p>
            <a:pPr eaLnBrk="1" hangingPunct="1"/>
            <a:r>
              <a:rPr lang="en-US" altLang="ja-JP" b="1" smtClean="0"/>
              <a:t>Article 6.1.11</a:t>
            </a:r>
            <a:r>
              <a:rPr lang="en-US" altLang="ja-JP" smtClean="0"/>
              <a:t> - Costs of Performance</a:t>
            </a:r>
          </a:p>
          <a:p>
            <a:pPr lvl="1" eaLnBrk="1" hangingPunct="1"/>
            <a:r>
              <a:rPr lang="en-US" altLang="ja-JP" smtClean="0"/>
              <a:t>Each party shall bear the costs of performance of its obligations.</a:t>
            </a:r>
            <a:endParaRPr lang="ja-JP" altLang="en-US" smtClean="0"/>
          </a:p>
        </p:txBody>
      </p:sp>
      <p:sp>
        <p:nvSpPr>
          <p:cNvPr id="14131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E533044-41B4-40C8-AB65-5E77492CFE8D}" type="slidenum">
              <a:rPr kumimoji="0" lang="ja-JP" altLang="en-US" smtClean="0"/>
              <a:pPr eaLnBrk="1" hangingPunct="1"/>
              <a:t>185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p:nvPr>
        </p:nvSpPr>
        <p:spPr/>
        <p:txBody>
          <a:bodyPr>
            <a:normAutofit/>
          </a:bodyPr>
          <a:lstStyle/>
          <a:p>
            <a:pPr eaLnBrk="1" hangingPunct="1"/>
            <a:r>
              <a:rPr lang="en-US" altLang="ja-JP" smtClean="0"/>
              <a:t>5. Imputation of payments (3/1)</a:t>
            </a:r>
          </a:p>
        </p:txBody>
      </p:sp>
      <p:sp>
        <p:nvSpPr>
          <p:cNvPr id="142340" name="Rectangle 3"/>
          <p:cNvSpPr>
            <a:spLocks noGrp="1" noChangeArrowheads="1"/>
          </p:cNvSpPr>
          <p:nvPr>
            <p:ph idx="1"/>
          </p:nvPr>
        </p:nvSpPr>
        <p:spPr>
          <a:xfrm>
            <a:off x="834302" y="1772816"/>
            <a:ext cx="7467600" cy="4114800"/>
          </a:xfrm>
        </p:spPr>
        <p:txBody>
          <a:bodyPr>
            <a:normAutofit lnSpcReduction="10000"/>
          </a:bodyPr>
          <a:lstStyle/>
          <a:p>
            <a:pPr eaLnBrk="1" hangingPunct="1">
              <a:lnSpc>
                <a:spcPct val="90000"/>
              </a:lnSpc>
            </a:pPr>
            <a:r>
              <a:rPr lang="en-US" altLang="ja-JP" b="1" dirty="0" smtClean="0"/>
              <a:t>Article 6.1.12</a:t>
            </a:r>
            <a:r>
              <a:rPr lang="en-US" altLang="ja-JP" dirty="0" smtClean="0"/>
              <a:t> - Imputation of Payments</a:t>
            </a:r>
          </a:p>
          <a:p>
            <a:pPr lvl="1" eaLnBrk="1" hangingPunct="1">
              <a:lnSpc>
                <a:spcPct val="90000"/>
              </a:lnSpc>
            </a:pPr>
            <a:r>
              <a:rPr lang="ja-JP" altLang="en-US" b="1" dirty="0" smtClean="0"/>
              <a:t>(1)</a:t>
            </a:r>
            <a:r>
              <a:rPr lang="ja-JP" altLang="en-US" dirty="0" smtClean="0"/>
              <a:t> </a:t>
            </a:r>
            <a:r>
              <a:rPr lang="en-US" altLang="ja-JP" dirty="0" smtClean="0"/>
              <a:t>An obligor owing several monetary obligations to the same </a:t>
            </a:r>
            <a:r>
              <a:rPr lang="en-US" altLang="ja-JP" dirty="0" err="1" smtClean="0"/>
              <a:t>obligee</a:t>
            </a:r>
            <a:r>
              <a:rPr lang="en-US" altLang="ja-JP" dirty="0" smtClean="0"/>
              <a:t> may specify at the time of payment the debt to which it intends the payment to be applied. However, the payment discharges </a:t>
            </a:r>
            <a:r>
              <a:rPr lang="en-US" altLang="ja-JP" b="1" dirty="0" smtClean="0"/>
              <a:t>first any expenses</a:t>
            </a:r>
            <a:r>
              <a:rPr lang="en-US" altLang="ja-JP" dirty="0" smtClean="0"/>
              <a:t>, </a:t>
            </a:r>
            <a:r>
              <a:rPr lang="en-US" altLang="ja-JP" b="1" dirty="0" smtClean="0"/>
              <a:t>then interest due</a:t>
            </a:r>
            <a:r>
              <a:rPr lang="en-US" altLang="ja-JP" dirty="0" smtClean="0"/>
              <a:t> and </a:t>
            </a:r>
            <a:r>
              <a:rPr lang="en-US" altLang="ja-JP" b="1" dirty="0" smtClean="0"/>
              <a:t>finally the principal</a:t>
            </a:r>
            <a:r>
              <a:rPr lang="en-US" altLang="ja-JP" dirty="0" smtClean="0"/>
              <a:t>.</a:t>
            </a:r>
          </a:p>
        </p:txBody>
      </p:sp>
      <p:sp>
        <p:nvSpPr>
          <p:cNvPr id="14233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412CB32-6C33-4E64-9BFC-F6EA0D5C0E0B}" type="slidenum">
              <a:rPr kumimoji="0" lang="ja-JP" altLang="en-US" smtClean="0"/>
              <a:pPr eaLnBrk="1" hangingPunct="1"/>
              <a:t>186</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p:nvPr>
        </p:nvSpPr>
        <p:spPr/>
        <p:txBody>
          <a:bodyPr>
            <a:normAutofit/>
          </a:bodyPr>
          <a:lstStyle/>
          <a:p>
            <a:pPr eaLnBrk="1" hangingPunct="1"/>
            <a:r>
              <a:rPr lang="en-US" altLang="ja-JP" smtClean="0"/>
              <a:t>5. Imputation of payments (3/2)</a:t>
            </a:r>
          </a:p>
        </p:txBody>
      </p:sp>
      <p:sp>
        <p:nvSpPr>
          <p:cNvPr id="143364" name="Rectangle 3"/>
          <p:cNvSpPr>
            <a:spLocks noGrp="1" noChangeArrowheads="1"/>
          </p:cNvSpPr>
          <p:nvPr>
            <p:ph idx="1"/>
          </p:nvPr>
        </p:nvSpPr>
        <p:spPr>
          <a:xfrm>
            <a:off x="791028" y="1772816"/>
            <a:ext cx="7543800" cy="4114800"/>
          </a:xfrm>
        </p:spPr>
        <p:txBody>
          <a:bodyPr>
            <a:normAutofit lnSpcReduction="10000"/>
          </a:bodyPr>
          <a:lstStyle/>
          <a:p>
            <a:pPr eaLnBrk="1" hangingPunct="1"/>
            <a:r>
              <a:rPr lang="en-US" altLang="ja-JP" b="1" dirty="0" smtClean="0"/>
              <a:t>Article 6.1.12</a:t>
            </a:r>
            <a:r>
              <a:rPr lang="en-US" altLang="ja-JP" dirty="0" smtClean="0"/>
              <a:t> - Imputation of Payments</a:t>
            </a:r>
            <a:endParaRPr lang="ja-JP" altLang="en-US" b="1" dirty="0" smtClean="0"/>
          </a:p>
          <a:p>
            <a:pPr lvl="1" eaLnBrk="1" hangingPunct="1"/>
            <a:r>
              <a:rPr lang="ja-JP" altLang="en-US" b="1" dirty="0" smtClean="0"/>
              <a:t>(2)</a:t>
            </a:r>
            <a:r>
              <a:rPr lang="ja-JP" altLang="en-US" dirty="0" smtClean="0"/>
              <a:t> </a:t>
            </a:r>
            <a:r>
              <a:rPr lang="en-US" altLang="ja-JP" dirty="0" smtClean="0"/>
              <a:t>If the obligor makes no such specification, the </a:t>
            </a:r>
            <a:r>
              <a:rPr lang="en-US" altLang="ja-JP" dirty="0" err="1" smtClean="0"/>
              <a:t>obligee</a:t>
            </a:r>
            <a:r>
              <a:rPr lang="en-US" altLang="ja-JP" dirty="0" smtClean="0"/>
              <a:t> may, within a reasonable time after payment, declare to the obligor the obligation to which it imputes the payment, provided that the obligation is due and undisputed.</a:t>
            </a:r>
            <a:endParaRPr lang="ja-JP" altLang="en-US" dirty="0" smtClean="0"/>
          </a:p>
        </p:txBody>
      </p:sp>
      <p:sp>
        <p:nvSpPr>
          <p:cNvPr id="14336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8AA3717-8813-4C9D-BBF5-19994DFE837F}" type="slidenum">
              <a:rPr kumimoji="0" lang="ja-JP" altLang="en-US" smtClean="0"/>
              <a:pPr eaLnBrk="1" hangingPunct="1"/>
              <a:t>187</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ChangeArrowheads="1"/>
          </p:cNvSpPr>
          <p:nvPr>
            <p:ph type="title"/>
          </p:nvPr>
        </p:nvSpPr>
        <p:spPr/>
        <p:txBody>
          <a:bodyPr>
            <a:normAutofit/>
          </a:bodyPr>
          <a:lstStyle/>
          <a:p>
            <a:pPr eaLnBrk="1" hangingPunct="1"/>
            <a:r>
              <a:rPr lang="en-US" altLang="ja-JP" smtClean="0"/>
              <a:t>5. Imputation of payments (3/3)</a:t>
            </a:r>
            <a:endParaRPr lang="ja-JP" altLang="en-US" smtClean="0"/>
          </a:p>
        </p:txBody>
      </p:sp>
      <p:sp>
        <p:nvSpPr>
          <p:cNvPr id="144388" name="Rectangle 3"/>
          <p:cNvSpPr>
            <a:spLocks noGrp="1" noChangeArrowheads="1"/>
          </p:cNvSpPr>
          <p:nvPr>
            <p:ph idx="1"/>
          </p:nvPr>
        </p:nvSpPr>
        <p:spPr>
          <a:xfrm>
            <a:off x="791028" y="1412776"/>
            <a:ext cx="7543800" cy="4680520"/>
          </a:xfrm>
        </p:spPr>
        <p:txBody>
          <a:bodyPr>
            <a:normAutofit/>
          </a:bodyPr>
          <a:lstStyle/>
          <a:p>
            <a:pPr eaLnBrk="1" hangingPunct="1">
              <a:lnSpc>
                <a:spcPct val="90000"/>
              </a:lnSpc>
            </a:pPr>
            <a:r>
              <a:rPr lang="en-US" altLang="ja-JP" sz="2400" b="1" dirty="0" smtClean="0"/>
              <a:t>Article 6.1.12</a:t>
            </a:r>
            <a:r>
              <a:rPr lang="en-US" altLang="ja-JP" sz="2400" dirty="0" smtClean="0"/>
              <a:t> - Imputation of Payments</a:t>
            </a:r>
          </a:p>
          <a:p>
            <a:pPr lvl="1" eaLnBrk="1" hangingPunct="1">
              <a:lnSpc>
                <a:spcPct val="90000"/>
              </a:lnSpc>
            </a:pPr>
            <a:r>
              <a:rPr lang="ja-JP" altLang="en-US" sz="2000" b="1" dirty="0" smtClean="0"/>
              <a:t>(3)</a:t>
            </a:r>
            <a:r>
              <a:rPr lang="ja-JP" altLang="en-US" sz="2000" dirty="0" smtClean="0"/>
              <a:t> </a:t>
            </a:r>
            <a:r>
              <a:rPr lang="en-US" altLang="ja-JP" sz="2000" dirty="0" smtClean="0"/>
              <a:t>In the absence of imputation under paragraphs (1) or (2), payment is imputed to that obligation which satisfies one of the following criteria and in the order indicated:</a:t>
            </a:r>
          </a:p>
          <a:p>
            <a:pPr lvl="2" eaLnBrk="1" hangingPunct="1">
              <a:lnSpc>
                <a:spcPct val="90000"/>
              </a:lnSpc>
            </a:pPr>
            <a:r>
              <a:rPr lang="ja-JP" altLang="en-US" sz="2000" b="1" dirty="0" smtClean="0"/>
              <a:t>(</a:t>
            </a:r>
            <a:r>
              <a:rPr lang="en-US" altLang="ja-JP" sz="2000" b="1" dirty="0" smtClean="0"/>
              <a:t>a)</a:t>
            </a:r>
            <a:r>
              <a:rPr lang="en-US" altLang="ja-JP" sz="2000" dirty="0" smtClean="0"/>
              <a:t> an obligation which is due or which is the first to fall due;</a:t>
            </a:r>
          </a:p>
          <a:p>
            <a:pPr lvl="2" eaLnBrk="1" hangingPunct="1">
              <a:lnSpc>
                <a:spcPct val="90000"/>
              </a:lnSpc>
            </a:pPr>
            <a:r>
              <a:rPr lang="ja-JP" altLang="en-US" sz="2000" b="1" dirty="0" smtClean="0"/>
              <a:t>(</a:t>
            </a:r>
            <a:r>
              <a:rPr lang="en-US" altLang="ja-JP" sz="2000" b="1" dirty="0" smtClean="0"/>
              <a:t>b)</a:t>
            </a:r>
            <a:r>
              <a:rPr lang="en-US" altLang="ja-JP" sz="2000" dirty="0" smtClean="0"/>
              <a:t> the obligation for which the </a:t>
            </a:r>
            <a:r>
              <a:rPr lang="en-US" altLang="ja-JP" sz="2000" dirty="0" err="1" smtClean="0"/>
              <a:t>obligee</a:t>
            </a:r>
            <a:r>
              <a:rPr lang="en-US" altLang="ja-JP" sz="2000" dirty="0" smtClean="0"/>
              <a:t> has least security;</a:t>
            </a:r>
          </a:p>
          <a:p>
            <a:pPr lvl="2" eaLnBrk="1" hangingPunct="1">
              <a:lnSpc>
                <a:spcPct val="90000"/>
              </a:lnSpc>
            </a:pPr>
            <a:r>
              <a:rPr lang="ja-JP" altLang="en-US" sz="2000" b="1" dirty="0" smtClean="0"/>
              <a:t>(</a:t>
            </a:r>
            <a:r>
              <a:rPr lang="en-US" altLang="ja-JP" sz="2000" b="1" dirty="0" smtClean="0"/>
              <a:t>c)</a:t>
            </a:r>
            <a:r>
              <a:rPr lang="en-US" altLang="ja-JP" sz="2000" dirty="0" smtClean="0"/>
              <a:t> the obligation which is the most burdensome for the obligor;</a:t>
            </a:r>
          </a:p>
          <a:p>
            <a:pPr lvl="2" eaLnBrk="1" hangingPunct="1">
              <a:lnSpc>
                <a:spcPct val="90000"/>
              </a:lnSpc>
            </a:pPr>
            <a:r>
              <a:rPr lang="ja-JP" altLang="en-US" sz="2000" b="1" dirty="0" smtClean="0"/>
              <a:t>(</a:t>
            </a:r>
            <a:r>
              <a:rPr lang="en-US" altLang="ja-JP" sz="2000" b="1" dirty="0" smtClean="0"/>
              <a:t>d)</a:t>
            </a:r>
            <a:r>
              <a:rPr lang="en-US" altLang="ja-JP" sz="2000" dirty="0" smtClean="0"/>
              <a:t> the obligation which has arisen first.</a:t>
            </a:r>
          </a:p>
          <a:p>
            <a:pPr lvl="1" eaLnBrk="1" hangingPunct="1">
              <a:lnSpc>
                <a:spcPct val="90000"/>
              </a:lnSpc>
            </a:pPr>
            <a:r>
              <a:rPr lang="en-US" altLang="ja-JP" sz="2000" dirty="0" smtClean="0"/>
              <a:t>If none of the preceding criteria applies, payment is imputed to all the obligations proportionally.</a:t>
            </a:r>
            <a:r>
              <a:rPr lang="en-US" altLang="ja-JP" sz="2400" dirty="0" smtClean="0"/>
              <a:t> </a:t>
            </a:r>
            <a:endParaRPr lang="ja-JP" altLang="en-US" sz="2400" dirty="0" smtClean="0"/>
          </a:p>
        </p:txBody>
      </p:sp>
      <p:sp>
        <p:nvSpPr>
          <p:cNvPr id="1443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8467128-2B00-4E1F-BE77-1177DBC0AFE6}" type="slidenum">
              <a:rPr kumimoji="0" lang="ja-JP" altLang="en-US" smtClean="0"/>
              <a:pPr eaLnBrk="1" hangingPunct="1"/>
              <a:t>188</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Grp="1" noChangeArrowheads="1"/>
          </p:cNvSpPr>
          <p:nvPr>
            <p:ph type="ctrTitle"/>
          </p:nvPr>
        </p:nvSpPr>
        <p:spPr>
          <a:xfrm>
            <a:off x="990600" y="914400"/>
            <a:ext cx="7772400" cy="1143000"/>
          </a:xfrm>
        </p:spPr>
        <p:txBody>
          <a:bodyPr>
            <a:normAutofit/>
          </a:bodyPr>
          <a:lstStyle/>
          <a:p>
            <a:pPr eaLnBrk="1" hangingPunct="1"/>
            <a:r>
              <a:rPr lang="en-US" altLang="ja-JP" sz="4000" smtClean="0"/>
              <a:t>IX. Non-Performance of contract</a:t>
            </a:r>
          </a:p>
        </p:txBody>
      </p:sp>
      <p:sp>
        <p:nvSpPr>
          <p:cNvPr id="145412" name="Rectangle 3"/>
          <p:cNvSpPr>
            <a:spLocks noGrp="1" noChangeArrowheads="1"/>
          </p:cNvSpPr>
          <p:nvPr>
            <p:ph type="subTitle" idx="1"/>
          </p:nvPr>
        </p:nvSpPr>
        <p:spPr>
          <a:xfrm>
            <a:off x="1600200" y="3434680"/>
            <a:ext cx="6400800" cy="2514600"/>
          </a:xfrm>
        </p:spPr>
        <p:txBody>
          <a:bodyPr/>
          <a:lstStyle/>
          <a:p>
            <a:pPr algn="l" eaLnBrk="1" hangingPunct="1"/>
            <a:r>
              <a:rPr lang="en-US" altLang="ja-JP" dirty="0" smtClean="0">
                <a:latin typeface="Century Gothic" panose="020B0502020202020204" pitchFamily="34" charset="0"/>
              </a:rPr>
              <a:t>Remedies of non-performance</a:t>
            </a:r>
          </a:p>
          <a:p>
            <a:pPr algn="l" eaLnBrk="1" hangingPunct="1"/>
            <a:r>
              <a:rPr lang="en-US" altLang="ja-JP" dirty="0" smtClean="0">
                <a:latin typeface="Century Gothic" panose="020B0502020202020204" pitchFamily="34" charset="0"/>
              </a:rPr>
              <a:t>	Right to performance</a:t>
            </a:r>
          </a:p>
          <a:p>
            <a:pPr algn="l" eaLnBrk="1" hangingPunct="1"/>
            <a:r>
              <a:rPr lang="en-US" altLang="ja-JP" dirty="0" smtClean="0">
                <a:latin typeface="Century Gothic" panose="020B0502020202020204" pitchFamily="34" charset="0"/>
              </a:rPr>
              <a:t>	Termination</a:t>
            </a:r>
          </a:p>
          <a:p>
            <a:pPr algn="l" eaLnBrk="1" hangingPunct="1"/>
            <a:r>
              <a:rPr lang="en-US" altLang="ja-JP" dirty="0" smtClean="0">
                <a:latin typeface="Century Gothic" panose="020B0502020202020204" pitchFamily="34" charset="0"/>
              </a:rPr>
              <a:t>	Right to damages</a:t>
            </a:r>
          </a:p>
        </p:txBody>
      </p:sp>
      <p:sp>
        <p:nvSpPr>
          <p:cNvPr id="145410"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0BE7AF3-D257-4C06-A734-475273AA55D1}" type="slidenum">
              <a:rPr kumimoji="0" lang="ja-JP" altLang="en-US" smtClean="0">
                <a:solidFill>
                  <a:schemeClr val="bg2"/>
                </a:solidFill>
              </a:rPr>
              <a:pPr eaLnBrk="1" hangingPunct="1"/>
              <a:t>189</a:t>
            </a:fld>
            <a:endParaRPr kumimoji="0" lang="en-US" altLang="ja-JP" smtClean="0">
              <a:solidFill>
                <a:schemeClr val="bg2"/>
              </a:solidFill>
            </a:endParaRPr>
          </a:p>
        </p:txBody>
      </p:sp>
      <p:sp>
        <p:nvSpPr>
          <p:cNvPr id="145413" name="Text Box 4"/>
          <p:cNvSpPr txBox="1">
            <a:spLocks noChangeArrowheads="1"/>
          </p:cNvSpPr>
          <p:nvPr/>
        </p:nvSpPr>
        <p:spPr bwMode="auto">
          <a:xfrm>
            <a:off x="2422525" y="3297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endParaRPr lang="en-US" altLang="ja-JP" sz="2400"/>
          </a:p>
        </p:txBody>
      </p:sp>
      <p:sp>
        <p:nvSpPr>
          <p:cNvPr id="145414" name="Text Box 5"/>
          <p:cNvSpPr txBox="1">
            <a:spLocks noChangeArrowheads="1"/>
          </p:cNvSpPr>
          <p:nvPr/>
        </p:nvSpPr>
        <p:spPr bwMode="auto">
          <a:xfrm>
            <a:off x="3419475" y="2246635"/>
            <a:ext cx="452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r>
              <a:rPr lang="en-US" altLang="ja-JP" sz="2400" dirty="0"/>
              <a:t>Professor of KAGAYAMA Shigeru</a:t>
            </a:r>
          </a:p>
          <a:p>
            <a:pPr algn="r" eaLnBrk="1" hangingPunct="1"/>
            <a:r>
              <a:rPr lang="en-US" altLang="ja-JP" sz="2400" dirty="0" err="1"/>
              <a:t>Meijigakuin</a:t>
            </a:r>
            <a:r>
              <a:rPr lang="en-US" altLang="ja-JP" sz="2400" dirty="0"/>
              <a:t> University</a:t>
            </a:r>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3568" y="548680"/>
            <a:ext cx="7793038" cy="693738"/>
          </a:xfrm>
        </p:spPr>
        <p:txBody>
          <a:bodyPr>
            <a:normAutofit fontScale="90000"/>
          </a:bodyPr>
          <a:lstStyle/>
          <a:p>
            <a:pPr eaLnBrk="1" hangingPunct="1"/>
            <a:r>
              <a:rPr lang="en-US" altLang="ja-JP" dirty="0" smtClean="0">
                <a:latin typeface="Times New Roman" charset="0"/>
              </a:rPr>
              <a:t>Substantive and procedural law</a:t>
            </a:r>
          </a:p>
        </p:txBody>
      </p:sp>
      <p:sp>
        <p:nvSpPr>
          <p:cNvPr id="17412" name="Rectangle 3"/>
          <p:cNvSpPr>
            <a:spLocks noGrp="1" noChangeArrowheads="1"/>
          </p:cNvSpPr>
          <p:nvPr>
            <p:ph idx="1"/>
          </p:nvPr>
        </p:nvSpPr>
        <p:spPr>
          <a:xfrm>
            <a:off x="609600" y="3810000"/>
            <a:ext cx="8001000" cy="2514600"/>
          </a:xfrm>
        </p:spPr>
        <p:txBody>
          <a:bodyPr>
            <a:normAutofit fontScale="92500" lnSpcReduction="10000"/>
          </a:bodyPr>
          <a:lstStyle/>
          <a:p>
            <a:pPr eaLnBrk="1" hangingPunct="1">
              <a:lnSpc>
                <a:spcPct val="90000"/>
              </a:lnSpc>
              <a:buFontTx/>
              <a:buChar char="•"/>
            </a:pPr>
            <a:r>
              <a:rPr lang="en-US" altLang="ja-JP" sz="2800" dirty="0" smtClean="0">
                <a:latin typeface="Century Gothic" panose="020B0502020202020204" pitchFamily="34" charset="0"/>
              </a:rPr>
              <a:t>Legal syllogism</a:t>
            </a:r>
          </a:p>
          <a:p>
            <a:pPr lvl="1" eaLnBrk="1" hangingPunct="1">
              <a:lnSpc>
                <a:spcPct val="90000"/>
              </a:lnSpc>
              <a:buFontTx/>
              <a:buChar char="•"/>
            </a:pPr>
            <a:r>
              <a:rPr lang="en-US" altLang="ja-JP" sz="2400" dirty="0" smtClean="0">
                <a:latin typeface="Century Gothic" panose="020B0502020202020204" pitchFamily="34" charset="0"/>
              </a:rPr>
              <a:t>(1) Rule,</a:t>
            </a:r>
          </a:p>
          <a:p>
            <a:pPr lvl="1" eaLnBrk="1" hangingPunct="1">
              <a:lnSpc>
                <a:spcPct val="90000"/>
              </a:lnSpc>
              <a:buFontTx/>
              <a:buChar char="•"/>
            </a:pPr>
            <a:r>
              <a:rPr lang="en-US" altLang="ja-JP" sz="2400" dirty="0" smtClean="0">
                <a:latin typeface="Century Gothic" panose="020B0502020202020204" pitchFamily="34" charset="0"/>
              </a:rPr>
              <a:t>(2) </a:t>
            </a:r>
            <a:r>
              <a:rPr lang="en-US" altLang="ja-JP" sz="2400" dirty="0" err="1" smtClean="0">
                <a:latin typeface="Century Gothic" panose="020B0502020202020204" pitchFamily="34" charset="0"/>
              </a:rPr>
              <a:t>Subsumption</a:t>
            </a:r>
            <a:r>
              <a:rPr lang="en-US" altLang="ja-JP" sz="2400" dirty="0" smtClean="0">
                <a:latin typeface="Century Gothic" panose="020B0502020202020204" pitchFamily="34" charset="0"/>
              </a:rPr>
              <a:t> of facts under a rule</a:t>
            </a:r>
          </a:p>
          <a:p>
            <a:pPr lvl="1" eaLnBrk="1" hangingPunct="1">
              <a:lnSpc>
                <a:spcPct val="90000"/>
              </a:lnSpc>
              <a:buFontTx/>
              <a:buChar char="•"/>
            </a:pPr>
            <a:r>
              <a:rPr lang="en-US" altLang="ja-JP" sz="2400" dirty="0" smtClean="0">
                <a:latin typeface="Century Gothic" panose="020B0502020202020204" pitchFamily="34" charset="0"/>
              </a:rPr>
              <a:t>(3) Conclusion (judgment)</a:t>
            </a:r>
          </a:p>
          <a:p>
            <a:pPr eaLnBrk="1" hangingPunct="1">
              <a:lnSpc>
                <a:spcPct val="90000"/>
              </a:lnSpc>
              <a:buFontTx/>
              <a:buChar char="•"/>
            </a:pPr>
            <a:r>
              <a:rPr lang="en-US" altLang="ja-JP" sz="2800" dirty="0" smtClean="0">
                <a:latin typeface="Century Gothic" panose="020B0502020202020204" pitchFamily="34" charset="0"/>
              </a:rPr>
              <a:t>Rule is substantive law, </a:t>
            </a:r>
            <a:r>
              <a:rPr lang="en-US" altLang="ja-JP" sz="2800" dirty="0" err="1" smtClean="0">
                <a:latin typeface="Century Gothic" panose="020B0502020202020204" pitchFamily="34" charset="0"/>
              </a:rPr>
              <a:t>subsumption</a:t>
            </a:r>
            <a:r>
              <a:rPr lang="en-US" altLang="ja-JP" sz="2800" dirty="0" smtClean="0">
                <a:latin typeface="Century Gothic" panose="020B0502020202020204" pitchFamily="34" charset="0"/>
              </a:rPr>
              <a:t> and conclusion takes place according to procedural law.</a:t>
            </a:r>
          </a:p>
        </p:txBody>
      </p:sp>
      <p:sp>
        <p:nvSpPr>
          <p:cNvPr id="194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209E7D4-04F8-43B3-8AEE-11F87B012EBA}" type="slidenum">
              <a:rPr kumimoji="0" lang="ja-JP" altLang="en-US" smtClean="0"/>
              <a:pPr eaLnBrk="1" hangingPunct="1"/>
              <a:t>19</a:t>
            </a:fld>
            <a:endParaRPr kumimoji="0" lang="en-US" altLang="ja-JP" smtClean="0"/>
          </a:p>
        </p:txBody>
      </p:sp>
      <p:graphicFrame>
        <p:nvGraphicFramePr>
          <p:cNvPr id="19461" name="Object 4"/>
          <p:cNvGraphicFramePr>
            <a:graphicFrameLocks noChangeAspect="1"/>
          </p:cNvGraphicFramePr>
          <p:nvPr>
            <p:extLst>
              <p:ext uri="{D42A27DB-BD31-4B8C-83A1-F6EECF244321}">
                <p14:modId xmlns:p14="http://schemas.microsoft.com/office/powerpoint/2010/main" val="1833056171"/>
              </p:ext>
            </p:extLst>
          </p:nvPr>
        </p:nvGraphicFramePr>
        <p:xfrm>
          <a:off x="1371600" y="1196752"/>
          <a:ext cx="6324600" cy="2584450"/>
        </p:xfrm>
        <a:graphic>
          <a:graphicData uri="http://schemas.openxmlformats.org/presentationml/2006/ole">
            <mc:AlternateContent xmlns:mc="http://schemas.openxmlformats.org/markup-compatibility/2006">
              <mc:Choice xmlns:v="urn:schemas-microsoft-com:vml" Requires="v">
                <p:oleObj spid="_x0000_s19560" name="VISIO" r:id="rId3" imgW="3677864" imgH="1507114" progId="Visio.Drawing.6">
                  <p:embed/>
                </p:oleObj>
              </mc:Choice>
              <mc:Fallback>
                <p:oleObj name="VISIO" r:id="rId3" imgW="3677864" imgH="1507114"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196752"/>
                        <a:ext cx="632460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2">
                                            <p:txEl>
                                              <p:pRg st="1" end="1"/>
                                            </p:txEl>
                                          </p:spTgt>
                                        </p:tgtEl>
                                        <p:attrNameLst>
                                          <p:attrName>style.visibility</p:attrName>
                                        </p:attrNameLst>
                                      </p:cBhvr>
                                      <p:to>
                                        <p:strVal val="visible"/>
                                      </p:to>
                                    </p:set>
                                    <p:anim calcmode="lin" valueType="num">
                                      <p:cBhvr additive="base">
                                        <p:cTn id="7" dur="500" fill="hold"/>
                                        <p:tgtEl>
                                          <p:spTgt spid="1741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2">
                                            <p:txEl>
                                              <p:pRg st="2" end="2"/>
                                            </p:txEl>
                                          </p:spTgt>
                                        </p:tgtEl>
                                        <p:attrNameLst>
                                          <p:attrName>style.visibility</p:attrName>
                                        </p:attrNameLst>
                                      </p:cBhvr>
                                      <p:to>
                                        <p:strVal val="visible"/>
                                      </p:to>
                                    </p:set>
                                    <p:anim calcmode="lin" valueType="num">
                                      <p:cBhvr additive="base">
                                        <p:cTn id="13" dur="500" fill="hold"/>
                                        <p:tgtEl>
                                          <p:spTgt spid="174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xEl>
                                              <p:pRg st="3" end="3"/>
                                            </p:txEl>
                                          </p:spTgt>
                                        </p:tgtEl>
                                        <p:attrNameLst>
                                          <p:attrName>style.visibility</p:attrName>
                                        </p:attrNameLst>
                                      </p:cBhvr>
                                      <p:to>
                                        <p:strVal val="visible"/>
                                      </p:to>
                                    </p:set>
                                    <p:anim calcmode="lin" valueType="num">
                                      <p:cBhvr additive="base">
                                        <p:cTn id="19" dur="500" fill="hold"/>
                                        <p:tgtEl>
                                          <p:spTgt spid="174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タイトル 47"/>
          <p:cNvSpPr>
            <a:spLocks noGrp="1"/>
          </p:cNvSpPr>
          <p:nvPr>
            <p:ph type="title"/>
          </p:nvPr>
        </p:nvSpPr>
        <p:spPr>
          <a:xfrm>
            <a:off x="457200" y="274638"/>
            <a:ext cx="8229600" cy="490066"/>
          </a:xfrm>
        </p:spPr>
        <p:txBody>
          <a:bodyPr>
            <a:normAutofit fontScale="90000"/>
          </a:bodyPr>
          <a:lstStyle/>
          <a:p>
            <a:r>
              <a:rPr kumimoji="1" lang="en-US" altLang="ja-JP" dirty="0" smtClean="0"/>
              <a:t>Flow of Contract</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190</a:t>
            </a:fld>
            <a:endParaRPr lang="en-US" altLang="ja-JP"/>
          </a:p>
        </p:txBody>
      </p:sp>
      <p:cxnSp>
        <p:nvCxnSpPr>
          <p:cNvPr id="3" name="直線矢印コネクタ 2"/>
          <p:cNvCxnSpPr>
            <a:stCxn id="42" idx="2"/>
            <a:endCxn id="4" idx="0"/>
          </p:cNvCxnSpPr>
          <p:nvPr/>
        </p:nvCxnSpPr>
        <p:spPr>
          <a:xfrm>
            <a:off x="1877126" y="1210472"/>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フローチャート : 判断 3"/>
          <p:cNvSpPr/>
          <p:nvPr/>
        </p:nvSpPr>
        <p:spPr>
          <a:xfrm>
            <a:off x="442628" y="1455060"/>
            <a:ext cx="2873885" cy="612648"/>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mtClean="0"/>
              <a:t>Formation</a:t>
            </a:r>
            <a:endParaRPr kumimoji="1" lang="ja-JP" altLang="en-US" dirty="0"/>
          </a:p>
        </p:txBody>
      </p:sp>
      <p:cxnSp>
        <p:nvCxnSpPr>
          <p:cNvPr id="5" name="直線矢印コネクタ 4"/>
          <p:cNvCxnSpPr>
            <a:stCxn id="4" idx="3"/>
            <a:endCxn id="6" idx="1"/>
          </p:cNvCxnSpPr>
          <p:nvPr/>
        </p:nvCxnSpPr>
        <p:spPr>
          <a:xfrm>
            <a:off x="3316513" y="1761384"/>
            <a:ext cx="35951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フローチャート : 書類 5"/>
          <p:cNvSpPr/>
          <p:nvPr/>
        </p:nvSpPr>
        <p:spPr>
          <a:xfrm>
            <a:off x="6911615" y="1390732"/>
            <a:ext cx="1836849" cy="741304"/>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smtClean="0"/>
              <a:t>Unjust</a:t>
            </a:r>
            <a:br>
              <a:rPr kumimoji="1" lang="en-US" altLang="ja-JP" dirty="0" smtClean="0"/>
            </a:br>
            <a:r>
              <a:rPr kumimoji="1" lang="en-US" altLang="ja-JP" dirty="0" smtClean="0"/>
              <a:t>enrichment</a:t>
            </a:r>
            <a:endParaRPr kumimoji="1" lang="ja-JP" altLang="en-US" dirty="0"/>
          </a:p>
        </p:txBody>
      </p:sp>
      <p:cxnSp>
        <p:nvCxnSpPr>
          <p:cNvPr id="7" name="直線矢印コネクタ 6"/>
          <p:cNvCxnSpPr>
            <a:stCxn id="4" idx="2"/>
            <a:endCxn id="8" idx="0"/>
          </p:cNvCxnSpPr>
          <p:nvPr/>
        </p:nvCxnSpPr>
        <p:spPr>
          <a:xfrm>
            <a:off x="1879571" y="2067708"/>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フローチャート : 判断 7"/>
          <p:cNvSpPr/>
          <p:nvPr/>
        </p:nvSpPr>
        <p:spPr>
          <a:xfrm>
            <a:off x="442629" y="2247148"/>
            <a:ext cx="2873885" cy="612648"/>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t>Validity</a:t>
            </a:r>
            <a:endParaRPr kumimoji="1" lang="ja-JP" altLang="en-US" dirty="0"/>
          </a:p>
        </p:txBody>
      </p:sp>
      <p:cxnSp>
        <p:nvCxnSpPr>
          <p:cNvPr id="9" name="カギ線コネクタ 8"/>
          <p:cNvCxnSpPr>
            <a:stCxn id="8" idx="3"/>
          </p:cNvCxnSpPr>
          <p:nvPr/>
        </p:nvCxnSpPr>
        <p:spPr>
          <a:xfrm flipV="1">
            <a:off x="3316514" y="1844824"/>
            <a:ext cx="3576436" cy="708648"/>
          </a:xfrm>
          <a:prstGeom prst="bentConnector3">
            <a:avLst>
              <a:gd name="adj1" fmla="val 6542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8" idx="2"/>
            <a:endCxn id="11" idx="0"/>
          </p:cNvCxnSpPr>
          <p:nvPr/>
        </p:nvCxnSpPr>
        <p:spPr>
          <a:xfrm>
            <a:off x="1879572" y="2859796"/>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フローチャート : 結合子 10"/>
          <p:cNvSpPr/>
          <p:nvPr/>
        </p:nvSpPr>
        <p:spPr>
          <a:xfrm>
            <a:off x="1765272" y="3039236"/>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13" idx="0"/>
          </p:cNvCxnSpPr>
          <p:nvPr/>
        </p:nvCxnSpPr>
        <p:spPr>
          <a:xfrm flipH="1">
            <a:off x="1879572" y="3267836"/>
            <a:ext cx="2"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フローチャート : 判断 12"/>
          <p:cNvSpPr/>
          <p:nvPr/>
        </p:nvSpPr>
        <p:spPr>
          <a:xfrm>
            <a:off x="442629" y="3471284"/>
            <a:ext cx="2873885"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smtClean="0"/>
              <a:t>Effective</a:t>
            </a:r>
            <a:endParaRPr kumimoji="1" lang="ja-JP" altLang="en-US" dirty="0"/>
          </a:p>
        </p:txBody>
      </p:sp>
      <p:cxnSp>
        <p:nvCxnSpPr>
          <p:cNvPr id="14" name="直線矢印コネクタ 13"/>
          <p:cNvCxnSpPr>
            <a:stCxn id="13" idx="3"/>
            <a:endCxn id="15" idx="1"/>
          </p:cNvCxnSpPr>
          <p:nvPr/>
        </p:nvCxnSpPr>
        <p:spPr>
          <a:xfrm>
            <a:off x="3316514" y="3777608"/>
            <a:ext cx="28942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フローチャート : 判断 14"/>
          <p:cNvSpPr/>
          <p:nvPr/>
        </p:nvSpPr>
        <p:spPr>
          <a:xfrm>
            <a:off x="3605943" y="3471284"/>
            <a:ext cx="2612623"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smtClean="0"/>
              <a:t>Condition</a:t>
            </a:r>
            <a:endParaRPr kumimoji="1" lang="ja-JP" altLang="en-US" dirty="0"/>
          </a:p>
        </p:txBody>
      </p:sp>
      <p:cxnSp>
        <p:nvCxnSpPr>
          <p:cNvPr id="16" name="カギ線コネクタ 15"/>
          <p:cNvCxnSpPr>
            <a:stCxn id="15" idx="0"/>
            <a:endCxn id="11" idx="6"/>
          </p:cNvCxnSpPr>
          <p:nvPr/>
        </p:nvCxnSpPr>
        <p:spPr>
          <a:xfrm rot="16200000" flipV="1">
            <a:off x="3294190" y="1853218"/>
            <a:ext cx="317748" cy="291838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3" idx="2"/>
            <a:endCxn id="18" idx="0"/>
          </p:cNvCxnSpPr>
          <p:nvPr/>
        </p:nvCxnSpPr>
        <p:spPr>
          <a:xfrm>
            <a:off x="1879572" y="4083932"/>
            <a:ext cx="0" cy="3651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フローチャート : 判断 17"/>
          <p:cNvSpPr/>
          <p:nvPr/>
        </p:nvSpPr>
        <p:spPr>
          <a:xfrm>
            <a:off x="442629" y="4449086"/>
            <a:ext cx="2873885"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Performance</a:t>
            </a:r>
            <a:endParaRPr kumimoji="1" lang="ja-JP" altLang="en-US" dirty="0"/>
          </a:p>
        </p:txBody>
      </p:sp>
      <p:cxnSp>
        <p:nvCxnSpPr>
          <p:cNvPr id="19" name="直線矢印コネクタ 18"/>
          <p:cNvCxnSpPr>
            <a:stCxn id="18" idx="3"/>
            <a:endCxn id="20" idx="1"/>
          </p:cNvCxnSpPr>
          <p:nvPr/>
        </p:nvCxnSpPr>
        <p:spPr>
          <a:xfrm flipV="1">
            <a:off x="3316514" y="4752463"/>
            <a:ext cx="289429"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フローチャート : 判断 19"/>
          <p:cNvSpPr/>
          <p:nvPr/>
        </p:nvSpPr>
        <p:spPr>
          <a:xfrm>
            <a:off x="3605943" y="4446139"/>
            <a:ext cx="2612623"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t>Excuse</a:t>
            </a:r>
            <a:endParaRPr kumimoji="1" lang="ja-JP" altLang="en-US" dirty="0"/>
          </a:p>
        </p:txBody>
      </p:sp>
      <p:cxnSp>
        <p:nvCxnSpPr>
          <p:cNvPr id="21" name="直線矢印コネクタ 20"/>
          <p:cNvCxnSpPr>
            <a:stCxn id="18" idx="2"/>
            <a:endCxn id="22" idx="0"/>
          </p:cNvCxnSpPr>
          <p:nvPr/>
        </p:nvCxnSpPr>
        <p:spPr>
          <a:xfrm flipH="1">
            <a:off x="1877126" y="5061734"/>
            <a:ext cx="2446" cy="2268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フローチャート : 結合子 21"/>
          <p:cNvSpPr/>
          <p:nvPr/>
        </p:nvSpPr>
        <p:spPr>
          <a:xfrm>
            <a:off x="1762826" y="5288632"/>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カギ線コネクタ 22"/>
          <p:cNvCxnSpPr>
            <a:stCxn id="20" idx="2"/>
            <a:endCxn id="22" idx="6"/>
          </p:cNvCxnSpPr>
          <p:nvPr/>
        </p:nvCxnSpPr>
        <p:spPr>
          <a:xfrm rot="5400000">
            <a:off x="3279769" y="3770445"/>
            <a:ext cx="344145" cy="292082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3"/>
            <a:endCxn id="25" idx="1"/>
          </p:cNvCxnSpPr>
          <p:nvPr/>
        </p:nvCxnSpPr>
        <p:spPr>
          <a:xfrm flipV="1">
            <a:off x="6218566" y="4167372"/>
            <a:ext cx="674384" cy="5850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 書類 24"/>
          <p:cNvSpPr/>
          <p:nvPr/>
        </p:nvSpPr>
        <p:spPr>
          <a:xfrm>
            <a:off x="6892950" y="3861048"/>
            <a:ext cx="1855514"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t>Damages</a:t>
            </a:r>
            <a:endParaRPr kumimoji="1" lang="ja-JP" altLang="en-US" dirty="0"/>
          </a:p>
        </p:txBody>
      </p:sp>
      <p:cxnSp>
        <p:nvCxnSpPr>
          <p:cNvPr id="26" name="直線矢印コネクタ 25"/>
          <p:cNvCxnSpPr>
            <a:stCxn id="20" idx="3"/>
            <a:endCxn id="27" idx="1"/>
          </p:cNvCxnSpPr>
          <p:nvPr/>
        </p:nvCxnSpPr>
        <p:spPr>
          <a:xfrm>
            <a:off x="6218566" y="4752463"/>
            <a:ext cx="389890"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フローチャート : 書類 26"/>
          <p:cNvSpPr/>
          <p:nvPr/>
        </p:nvSpPr>
        <p:spPr>
          <a:xfrm>
            <a:off x="6608456" y="4461602"/>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Termination</a:t>
            </a:r>
            <a:endParaRPr kumimoji="1" lang="ja-JP" altLang="en-US" dirty="0"/>
          </a:p>
        </p:txBody>
      </p:sp>
      <p:cxnSp>
        <p:nvCxnSpPr>
          <p:cNvPr id="28" name="直線矢印コネクタ 27"/>
          <p:cNvCxnSpPr>
            <a:stCxn id="20" idx="3"/>
            <a:endCxn id="29" idx="1"/>
          </p:cNvCxnSpPr>
          <p:nvPr/>
        </p:nvCxnSpPr>
        <p:spPr>
          <a:xfrm>
            <a:off x="6218566" y="4752463"/>
            <a:ext cx="173866" cy="6390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フローチャート : 書類 28"/>
          <p:cNvSpPr/>
          <p:nvPr/>
        </p:nvSpPr>
        <p:spPr>
          <a:xfrm>
            <a:off x="6392432" y="5085184"/>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t>Specific</a:t>
            </a:r>
            <a:br>
              <a:rPr lang="en-US" altLang="ja-JP" dirty="0" smtClean="0"/>
            </a:br>
            <a:r>
              <a:rPr lang="en-US" altLang="ja-JP" dirty="0" smtClean="0"/>
              <a:t>performance</a:t>
            </a:r>
            <a:endParaRPr kumimoji="1" lang="ja-JP" altLang="en-US" dirty="0"/>
          </a:p>
        </p:txBody>
      </p:sp>
      <p:cxnSp>
        <p:nvCxnSpPr>
          <p:cNvPr id="30" name="直線矢印コネクタ 29"/>
          <p:cNvCxnSpPr>
            <a:stCxn id="22" idx="4"/>
            <a:endCxn id="31" idx="0"/>
          </p:cNvCxnSpPr>
          <p:nvPr/>
        </p:nvCxnSpPr>
        <p:spPr>
          <a:xfrm flipH="1">
            <a:off x="1869015" y="5517232"/>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 端子 30"/>
          <p:cNvSpPr/>
          <p:nvPr/>
        </p:nvSpPr>
        <p:spPr>
          <a:xfrm>
            <a:off x="428134" y="5719536"/>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kumimoji="1" lang="ja-JP" altLang="en-US" dirty="0"/>
          </a:p>
        </p:txBody>
      </p:sp>
      <p:cxnSp>
        <p:nvCxnSpPr>
          <p:cNvPr id="32" name="カギ線コネクタ 31"/>
          <p:cNvCxnSpPr>
            <a:stCxn id="15" idx="3"/>
            <a:endCxn id="20" idx="0"/>
          </p:cNvCxnSpPr>
          <p:nvPr/>
        </p:nvCxnSpPr>
        <p:spPr>
          <a:xfrm flipH="1">
            <a:off x="4912255" y="3777608"/>
            <a:ext cx="1306311" cy="668531"/>
          </a:xfrm>
          <a:prstGeom prst="bentConnector4">
            <a:avLst>
              <a:gd name="adj1" fmla="val -17500"/>
              <a:gd name="adj2" fmla="val 7291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056228" y="1340768"/>
            <a:ext cx="2235852" cy="369332"/>
          </a:xfrm>
          <a:prstGeom prst="rect">
            <a:avLst/>
          </a:prstGeom>
          <a:noFill/>
        </p:spPr>
        <p:txBody>
          <a:bodyPr wrap="square" rtlCol="0">
            <a:spAutoFit/>
          </a:bodyPr>
          <a:lstStyle/>
          <a:p>
            <a:r>
              <a:rPr kumimoji="1" lang="en-US" altLang="ja-JP" dirty="0" smtClean="0"/>
              <a:t>No</a:t>
            </a:r>
            <a:r>
              <a:rPr kumimoji="1" lang="ja-JP" altLang="en-US" dirty="0" smtClean="0"/>
              <a:t>（</a:t>
            </a:r>
            <a:r>
              <a:rPr lang="en-US" altLang="ja-JP" dirty="0" smtClean="0"/>
              <a:t>not concluded</a:t>
            </a:r>
            <a:r>
              <a:rPr kumimoji="1" lang="ja-JP" altLang="en-US" dirty="0" smtClean="0"/>
              <a:t>）</a:t>
            </a:r>
            <a:endParaRPr kumimoji="1" lang="ja-JP" altLang="en-US" dirty="0"/>
          </a:p>
        </p:txBody>
      </p:sp>
      <p:sp>
        <p:nvSpPr>
          <p:cNvPr id="34" name="正方形/長方形 33"/>
          <p:cNvSpPr/>
          <p:nvPr/>
        </p:nvSpPr>
        <p:spPr>
          <a:xfrm>
            <a:off x="3056228" y="2132856"/>
            <a:ext cx="2509182" cy="369332"/>
          </a:xfrm>
          <a:prstGeom prst="rect">
            <a:avLst/>
          </a:prstGeom>
        </p:spPr>
        <p:txBody>
          <a:bodyPr wrap="square">
            <a:spAutoFit/>
          </a:bodyPr>
          <a:lstStyle/>
          <a:p>
            <a:r>
              <a:rPr lang="en-US" altLang="ja-JP" dirty="0" smtClean="0"/>
              <a:t>No</a:t>
            </a:r>
            <a:r>
              <a:rPr lang="ja-JP" altLang="en-US" dirty="0" smtClean="0"/>
              <a:t>（</a:t>
            </a:r>
            <a:r>
              <a:rPr lang="en-US" altLang="ja-JP" dirty="0" smtClean="0"/>
              <a:t>invalid/avoidable</a:t>
            </a:r>
            <a:r>
              <a:rPr lang="ja-JP" altLang="en-US" dirty="0" smtClean="0"/>
              <a:t>）</a:t>
            </a:r>
            <a:endParaRPr lang="ja-JP" altLang="en-US" dirty="0"/>
          </a:p>
        </p:txBody>
      </p:sp>
      <p:sp>
        <p:nvSpPr>
          <p:cNvPr id="35" name="正方形/長方形 34"/>
          <p:cNvSpPr/>
          <p:nvPr/>
        </p:nvSpPr>
        <p:spPr>
          <a:xfrm>
            <a:off x="2771800" y="3356992"/>
            <a:ext cx="1939611" cy="369332"/>
          </a:xfrm>
          <a:prstGeom prst="rect">
            <a:avLst/>
          </a:prstGeom>
        </p:spPr>
        <p:txBody>
          <a:bodyPr wrap="square">
            <a:spAutoFit/>
          </a:bodyPr>
          <a:lstStyle/>
          <a:p>
            <a:r>
              <a:rPr lang="en-US" altLang="ja-JP" dirty="0" smtClean="0"/>
              <a:t>No</a:t>
            </a:r>
            <a:endParaRPr lang="ja-JP" altLang="en-US" dirty="0"/>
          </a:p>
        </p:txBody>
      </p:sp>
      <p:sp>
        <p:nvSpPr>
          <p:cNvPr id="36" name="テキスト ボックス 35"/>
          <p:cNvSpPr txBox="1"/>
          <p:nvPr/>
        </p:nvSpPr>
        <p:spPr>
          <a:xfrm>
            <a:off x="4968044" y="3203684"/>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37" name="テキスト ボックス 36"/>
          <p:cNvSpPr txBox="1"/>
          <p:nvPr/>
        </p:nvSpPr>
        <p:spPr>
          <a:xfrm>
            <a:off x="4968044" y="5075892"/>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38" name="正方形/長方形 37"/>
          <p:cNvSpPr/>
          <p:nvPr/>
        </p:nvSpPr>
        <p:spPr>
          <a:xfrm>
            <a:off x="2267744" y="4211796"/>
            <a:ext cx="2520280" cy="369332"/>
          </a:xfrm>
          <a:prstGeom prst="rect">
            <a:avLst/>
          </a:prstGeom>
        </p:spPr>
        <p:txBody>
          <a:bodyPr wrap="square">
            <a:spAutoFit/>
          </a:bodyPr>
          <a:lstStyle/>
          <a:p>
            <a:r>
              <a:rPr lang="en-US" altLang="ja-JP" dirty="0" smtClean="0"/>
              <a:t>No</a:t>
            </a:r>
            <a:r>
              <a:rPr lang="ja-JP" altLang="en-US" dirty="0" smtClean="0"/>
              <a:t>（</a:t>
            </a:r>
            <a:r>
              <a:rPr lang="en-US" altLang="ja-JP" dirty="0" smtClean="0"/>
              <a:t>non performance</a:t>
            </a:r>
            <a:r>
              <a:rPr lang="ja-JP" altLang="en-US" dirty="0" smtClean="0"/>
              <a:t>）</a:t>
            </a:r>
            <a:endParaRPr lang="ja-JP" altLang="en-US" dirty="0"/>
          </a:p>
        </p:txBody>
      </p:sp>
      <p:sp>
        <p:nvSpPr>
          <p:cNvPr id="39" name="正方形/長方形 38"/>
          <p:cNvSpPr/>
          <p:nvPr/>
        </p:nvSpPr>
        <p:spPr>
          <a:xfrm>
            <a:off x="6060642" y="3429000"/>
            <a:ext cx="455574" cy="369332"/>
          </a:xfrm>
          <a:prstGeom prst="rect">
            <a:avLst/>
          </a:prstGeom>
        </p:spPr>
        <p:txBody>
          <a:bodyPr wrap="none">
            <a:spAutoFit/>
          </a:bodyPr>
          <a:lstStyle/>
          <a:p>
            <a:r>
              <a:rPr lang="en-US" altLang="ja-JP" dirty="0"/>
              <a:t>No</a:t>
            </a:r>
            <a:endParaRPr lang="ja-JP" altLang="en-US" dirty="0"/>
          </a:p>
        </p:txBody>
      </p:sp>
      <p:sp>
        <p:nvSpPr>
          <p:cNvPr id="40" name="テキスト ボックス 39"/>
          <p:cNvSpPr txBox="1"/>
          <p:nvPr/>
        </p:nvSpPr>
        <p:spPr>
          <a:xfrm>
            <a:off x="1871700" y="1979548"/>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1" name="正方形/長方形 40"/>
          <p:cNvSpPr/>
          <p:nvPr/>
        </p:nvSpPr>
        <p:spPr>
          <a:xfrm>
            <a:off x="5954854" y="4355812"/>
            <a:ext cx="489354" cy="369332"/>
          </a:xfrm>
          <a:prstGeom prst="rect">
            <a:avLst/>
          </a:prstGeom>
        </p:spPr>
        <p:txBody>
          <a:bodyPr wrap="square">
            <a:spAutoFit/>
          </a:bodyPr>
          <a:lstStyle/>
          <a:p>
            <a:r>
              <a:rPr lang="en-US" altLang="ja-JP" dirty="0" smtClean="0"/>
              <a:t>No</a:t>
            </a:r>
            <a:endParaRPr lang="ja-JP" altLang="en-US" dirty="0"/>
          </a:p>
        </p:txBody>
      </p:sp>
      <p:sp>
        <p:nvSpPr>
          <p:cNvPr id="42" name="フローチャート : 端子 41"/>
          <p:cNvSpPr/>
          <p:nvPr/>
        </p:nvSpPr>
        <p:spPr>
          <a:xfrm>
            <a:off x="436245" y="908720"/>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smtClean="0"/>
              <a:t>Start</a:t>
            </a:r>
            <a:endParaRPr kumimoji="1" lang="ja-JP" altLang="en-US" dirty="0"/>
          </a:p>
        </p:txBody>
      </p:sp>
      <p:sp>
        <p:nvSpPr>
          <p:cNvPr id="43" name="テキスト ボックス 42"/>
          <p:cNvSpPr txBox="1"/>
          <p:nvPr/>
        </p:nvSpPr>
        <p:spPr>
          <a:xfrm>
            <a:off x="2195736" y="2833191"/>
            <a:ext cx="2523884" cy="338554"/>
          </a:xfrm>
          <a:prstGeom prst="rect">
            <a:avLst/>
          </a:prstGeom>
          <a:noFill/>
        </p:spPr>
        <p:txBody>
          <a:bodyPr wrap="square" rtlCol="0">
            <a:spAutoFit/>
          </a:bodyPr>
          <a:lstStyle/>
          <a:p>
            <a:r>
              <a:rPr kumimoji="1" lang="ja-JP" altLang="en-US" sz="1600" dirty="0" smtClean="0"/>
              <a:t>（</a:t>
            </a:r>
            <a:r>
              <a:rPr kumimoji="1" lang="en-US" altLang="ja-JP" sz="1600" dirty="0" smtClean="0"/>
              <a:t>Continued</a:t>
            </a:r>
            <a:r>
              <a:rPr kumimoji="1" lang="ja-JP" altLang="en-US" sz="1600" dirty="0" smtClean="0"/>
              <a:t>）</a:t>
            </a:r>
            <a:endParaRPr kumimoji="1" lang="ja-JP" altLang="en-US" sz="1600" dirty="0"/>
          </a:p>
        </p:txBody>
      </p:sp>
      <p:sp>
        <p:nvSpPr>
          <p:cNvPr id="44" name="フッター プレースホルダー 43"/>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999355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50"/>
                                        <p:tgtEl>
                                          <p:spTgt spid="3"/>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25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par>
                          <p:cTn id="48" fill="hold">
                            <p:stCondLst>
                              <p:cond delay="5250"/>
                            </p:stCondLst>
                            <p:childTnLst>
                              <p:par>
                                <p:cTn id="49" presetID="22" presetClass="entr" presetSubtype="1"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250"/>
                                        <p:tgtEl>
                                          <p:spTgt spid="10"/>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250"/>
                                        <p:tgtEl>
                                          <p:spTgt spid="11"/>
                                        </p:tgtEl>
                                      </p:cBhvr>
                                    </p:animEffect>
                                  </p:childTnLst>
                                </p:cTn>
                              </p:par>
                            </p:childTnLst>
                          </p:cTn>
                        </p:par>
                        <p:par>
                          <p:cTn id="56" fill="hold">
                            <p:stCondLst>
                              <p:cond delay="5750"/>
                            </p:stCondLst>
                            <p:childTnLst>
                              <p:par>
                                <p:cTn id="57" presetID="2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250"/>
                                        <p:tgtEl>
                                          <p:spTgt spid="12"/>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par>
                          <p:cTn id="68" fill="hold">
                            <p:stCondLst>
                              <p:cond delay="7000"/>
                            </p:stCondLst>
                            <p:childTnLst>
                              <p:par>
                                <p:cTn id="69" presetID="22" presetClass="entr" presetSubtype="8"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8500"/>
                            </p:stCondLst>
                            <p:childTnLst>
                              <p:par>
                                <p:cTn id="81" presetID="22" presetClass="entr" presetSubtype="2"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right)">
                                      <p:cBhvr>
                                        <p:cTn id="87" dur="500"/>
                                        <p:tgtEl>
                                          <p:spTgt spid="43"/>
                                        </p:tgtEl>
                                      </p:cBhvr>
                                    </p:animEffect>
                                  </p:childTnLst>
                                </p:cTn>
                              </p:par>
                            </p:childTnLst>
                          </p:cTn>
                        </p:par>
                        <p:par>
                          <p:cTn id="88" fill="hold">
                            <p:stCondLst>
                              <p:cond delay="9500"/>
                            </p:stCondLst>
                            <p:childTnLst>
                              <p:par>
                                <p:cTn id="89" presetID="22" presetClass="entr" presetSubtype="8"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left)">
                                      <p:cBhvr>
                                        <p:cTn id="91" dur="500"/>
                                        <p:tgtEl>
                                          <p:spTgt spid="39"/>
                                        </p:tgtEl>
                                      </p:cBhvr>
                                    </p:animEffect>
                                  </p:childTnLst>
                                </p:cTn>
                              </p:par>
                            </p:childTnLst>
                          </p:cTn>
                        </p:par>
                        <p:par>
                          <p:cTn id="92" fill="hold">
                            <p:stCondLst>
                              <p:cond delay="10000"/>
                            </p:stCondLst>
                            <p:childTnLst>
                              <p:par>
                                <p:cTn id="93" presetID="22" presetClass="entr" presetSubtype="1" fill="hold"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up)">
                                      <p:cBhvr>
                                        <p:cTn id="95" dur="500"/>
                                        <p:tgtEl>
                                          <p:spTgt spid="32"/>
                                        </p:tgtEl>
                                      </p:cBhvr>
                                    </p:animEffect>
                                  </p:childTnLst>
                                </p:cTn>
                              </p:par>
                            </p:childTnLst>
                          </p:cTn>
                        </p:par>
                        <p:par>
                          <p:cTn id="96" fill="hold">
                            <p:stCondLst>
                              <p:cond delay="10500"/>
                            </p:stCondLst>
                            <p:childTnLst>
                              <p:par>
                                <p:cTn id="97" presetID="22" presetClass="entr" presetSubtype="1" fill="hold"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up)">
                                      <p:cBhvr>
                                        <p:cTn id="99" dur="250"/>
                                        <p:tgtEl>
                                          <p:spTgt spid="17"/>
                                        </p:tgtEl>
                                      </p:cBhvr>
                                    </p:animEffect>
                                  </p:childTnLst>
                                </p:cTn>
                              </p:par>
                            </p:childTnLst>
                          </p:cTn>
                        </p:par>
                        <p:par>
                          <p:cTn id="100" fill="hold">
                            <p:stCondLst>
                              <p:cond delay="10750"/>
                            </p:stCondLst>
                            <p:childTnLst>
                              <p:par>
                                <p:cTn id="101" presetID="22" presetClass="entr" presetSubtype="8"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500"/>
                                        <p:tgtEl>
                                          <p:spTgt spid="18"/>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childTnLst>
                          </p:cTn>
                        </p:par>
                        <p:par>
                          <p:cTn id="108" fill="hold">
                            <p:stCondLst>
                              <p:cond delay="11750"/>
                            </p:stCondLst>
                            <p:childTnLst>
                              <p:par>
                                <p:cTn id="109" presetID="22" presetClass="entr" presetSubtype="8" fill="hold"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left)">
                                      <p:cBhvr>
                                        <p:cTn id="111" dur="500"/>
                                        <p:tgtEl>
                                          <p:spTgt spid="19"/>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wipe(left)">
                                      <p:cBhvr>
                                        <p:cTn id="115" dur="500"/>
                                        <p:tgtEl>
                                          <p:spTgt spid="2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wipe(up)">
                                      <p:cBhvr>
                                        <p:cTn id="120" dur="250"/>
                                        <p:tgtEl>
                                          <p:spTgt spid="21"/>
                                        </p:tgtEl>
                                      </p:cBhvr>
                                    </p:animEffect>
                                  </p:childTnLst>
                                </p:cTn>
                              </p:par>
                            </p:childTnLst>
                          </p:cTn>
                        </p:par>
                        <p:par>
                          <p:cTn id="121" fill="hold">
                            <p:stCondLst>
                              <p:cond delay="250"/>
                            </p:stCondLst>
                            <p:childTnLst>
                              <p:par>
                                <p:cTn id="122" presetID="2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left)">
                                      <p:cBhvr>
                                        <p:cTn id="124" dur="250"/>
                                        <p:tgtEl>
                                          <p:spTgt spid="22"/>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wipe(left)">
                                      <p:cBhvr>
                                        <p:cTn id="128" dur="500"/>
                                        <p:tgtEl>
                                          <p:spTgt spid="37"/>
                                        </p:tgtEl>
                                      </p:cBhvr>
                                    </p:animEffect>
                                  </p:childTnLst>
                                </p:cTn>
                              </p:par>
                            </p:childTnLst>
                          </p:cTn>
                        </p:par>
                        <p:par>
                          <p:cTn id="129" fill="hold">
                            <p:stCondLst>
                              <p:cond delay="1000"/>
                            </p:stCondLst>
                            <p:childTnLst>
                              <p:par>
                                <p:cTn id="130" presetID="22" presetClass="entr" presetSubtype="2" fill="hold" nodeType="afterEffect">
                                  <p:stCondLst>
                                    <p:cond delay="0"/>
                                  </p:stCondLst>
                                  <p:childTnLst>
                                    <p:set>
                                      <p:cBhvr>
                                        <p:cTn id="131" dur="1" fill="hold">
                                          <p:stCondLst>
                                            <p:cond delay="0"/>
                                          </p:stCondLst>
                                        </p:cTn>
                                        <p:tgtEl>
                                          <p:spTgt spid="23"/>
                                        </p:tgtEl>
                                        <p:attrNameLst>
                                          <p:attrName>style.visibility</p:attrName>
                                        </p:attrNameLst>
                                      </p:cBhvr>
                                      <p:to>
                                        <p:strVal val="visible"/>
                                      </p:to>
                                    </p:set>
                                    <p:animEffect transition="in" filter="wipe(right)">
                                      <p:cBhvr>
                                        <p:cTn id="132" dur="500"/>
                                        <p:tgtEl>
                                          <p:spTgt spid="23"/>
                                        </p:tgtEl>
                                      </p:cBhvr>
                                    </p:animEffect>
                                  </p:childTnLst>
                                </p:cTn>
                              </p:par>
                            </p:childTnLst>
                          </p:cTn>
                        </p:par>
                        <p:par>
                          <p:cTn id="133" fill="hold">
                            <p:stCondLst>
                              <p:cond delay="1500"/>
                            </p:stCondLst>
                            <p:childTnLst>
                              <p:par>
                                <p:cTn id="134" presetID="22" presetClass="entr" presetSubtype="8"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Effect transition="in" filter="wipe(left)">
                                      <p:cBhvr>
                                        <p:cTn id="136" dur="500"/>
                                        <p:tgtEl>
                                          <p:spTgt spid="41"/>
                                        </p:tgtEl>
                                      </p:cBhvr>
                                    </p:animEffect>
                                  </p:childTnLst>
                                </p:cTn>
                              </p:par>
                            </p:childTnLst>
                          </p:cTn>
                        </p:par>
                        <p:par>
                          <p:cTn id="137" fill="hold">
                            <p:stCondLst>
                              <p:cond delay="2000"/>
                            </p:stCondLst>
                            <p:childTnLst>
                              <p:par>
                                <p:cTn id="138" presetID="22" presetClass="entr" presetSubtype="8" fill="hold" nodeType="afterEffect">
                                  <p:stCondLst>
                                    <p:cond delay="0"/>
                                  </p:stCondLst>
                                  <p:childTnLst>
                                    <p:set>
                                      <p:cBhvr>
                                        <p:cTn id="139" dur="1" fill="hold">
                                          <p:stCondLst>
                                            <p:cond delay="0"/>
                                          </p:stCondLst>
                                        </p:cTn>
                                        <p:tgtEl>
                                          <p:spTgt spid="24"/>
                                        </p:tgtEl>
                                        <p:attrNameLst>
                                          <p:attrName>style.visibility</p:attrName>
                                        </p:attrNameLst>
                                      </p:cBhvr>
                                      <p:to>
                                        <p:strVal val="visible"/>
                                      </p:to>
                                    </p:set>
                                    <p:animEffect transition="in" filter="wipe(left)">
                                      <p:cBhvr>
                                        <p:cTn id="140" dur="500"/>
                                        <p:tgtEl>
                                          <p:spTgt spid="24"/>
                                        </p:tgtEl>
                                      </p:cBhvr>
                                    </p:animEffect>
                                  </p:childTnLst>
                                </p:cTn>
                              </p:par>
                            </p:childTnLst>
                          </p:cTn>
                        </p:par>
                        <p:par>
                          <p:cTn id="141" fill="hold">
                            <p:stCondLst>
                              <p:cond delay="2500"/>
                            </p:stCondLst>
                            <p:childTnLst>
                              <p:par>
                                <p:cTn id="142" presetID="22" presetClass="entr" presetSubtype="8" fill="hold" grpId="0" nodeType="afterEffect">
                                  <p:stCondLst>
                                    <p:cond delay="0"/>
                                  </p:stCondLst>
                                  <p:childTnLst>
                                    <p:set>
                                      <p:cBhvr>
                                        <p:cTn id="143" dur="1" fill="hold">
                                          <p:stCondLst>
                                            <p:cond delay="0"/>
                                          </p:stCondLst>
                                        </p:cTn>
                                        <p:tgtEl>
                                          <p:spTgt spid="25"/>
                                        </p:tgtEl>
                                        <p:attrNameLst>
                                          <p:attrName>style.visibility</p:attrName>
                                        </p:attrNameLst>
                                      </p:cBhvr>
                                      <p:to>
                                        <p:strVal val="visible"/>
                                      </p:to>
                                    </p:set>
                                    <p:animEffect transition="in" filter="wipe(left)">
                                      <p:cBhvr>
                                        <p:cTn id="144" dur="500"/>
                                        <p:tgtEl>
                                          <p:spTgt spid="25"/>
                                        </p:tgtEl>
                                      </p:cBhvr>
                                    </p:animEffect>
                                  </p:childTnLst>
                                </p:cTn>
                              </p:par>
                            </p:childTnLst>
                          </p:cTn>
                        </p:par>
                        <p:par>
                          <p:cTn id="145" fill="hold">
                            <p:stCondLst>
                              <p:cond delay="3000"/>
                            </p:stCondLst>
                            <p:childTnLst>
                              <p:par>
                                <p:cTn id="146" presetID="22" presetClass="entr" presetSubtype="8" fill="hold" nodeType="after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wipe(left)">
                                      <p:cBhvr>
                                        <p:cTn id="148" dur="500"/>
                                        <p:tgtEl>
                                          <p:spTgt spid="26"/>
                                        </p:tgtEl>
                                      </p:cBhvr>
                                    </p:animEffect>
                                  </p:childTnLst>
                                </p:cTn>
                              </p:par>
                            </p:childTnLst>
                          </p:cTn>
                        </p:par>
                        <p:par>
                          <p:cTn id="149" fill="hold">
                            <p:stCondLst>
                              <p:cond delay="3500"/>
                            </p:stCondLst>
                            <p:childTnLst>
                              <p:par>
                                <p:cTn id="150" presetID="22" presetClass="entr" presetSubtype="8"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left)">
                                      <p:cBhvr>
                                        <p:cTn id="152" dur="500"/>
                                        <p:tgtEl>
                                          <p:spTgt spid="27"/>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wipe(left)">
                                      <p:cBhvr>
                                        <p:cTn id="156" dur="500"/>
                                        <p:tgtEl>
                                          <p:spTgt spid="28"/>
                                        </p:tgtEl>
                                      </p:cBhvr>
                                    </p:animEffect>
                                  </p:childTnLst>
                                </p:cTn>
                              </p:par>
                            </p:childTnLst>
                          </p:cTn>
                        </p:par>
                        <p:par>
                          <p:cTn id="157" fill="hold">
                            <p:stCondLst>
                              <p:cond delay="4500"/>
                            </p:stCondLst>
                            <p:childTnLst>
                              <p:par>
                                <p:cTn id="158" presetID="22" presetClass="entr" presetSubtype="8" fill="hold" grpId="0" nodeType="afterEffect">
                                  <p:stCondLst>
                                    <p:cond delay="0"/>
                                  </p:stCondLst>
                                  <p:childTnLst>
                                    <p:set>
                                      <p:cBhvr>
                                        <p:cTn id="159" dur="1" fill="hold">
                                          <p:stCondLst>
                                            <p:cond delay="0"/>
                                          </p:stCondLst>
                                        </p:cTn>
                                        <p:tgtEl>
                                          <p:spTgt spid="29"/>
                                        </p:tgtEl>
                                        <p:attrNameLst>
                                          <p:attrName>style.visibility</p:attrName>
                                        </p:attrNameLst>
                                      </p:cBhvr>
                                      <p:to>
                                        <p:strVal val="visible"/>
                                      </p:to>
                                    </p:set>
                                    <p:animEffect transition="in" filter="wipe(left)">
                                      <p:cBhvr>
                                        <p:cTn id="160" dur="500"/>
                                        <p:tgtEl>
                                          <p:spTgt spid="29"/>
                                        </p:tgtEl>
                                      </p:cBhvr>
                                    </p:animEffect>
                                  </p:childTnLst>
                                </p:cTn>
                              </p:par>
                            </p:childTnLst>
                          </p:cTn>
                        </p:par>
                        <p:par>
                          <p:cTn id="161" fill="hold">
                            <p:stCondLst>
                              <p:cond delay="5000"/>
                            </p:stCondLst>
                            <p:childTnLst>
                              <p:par>
                                <p:cTn id="162" presetID="22" presetClass="entr" presetSubtype="1" fill="hold" nodeType="afterEffect">
                                  <p:stCondLst>
                                    <p:cond delay="0"/>
                                  </p:stCondLst>
                                  <p:childTnLst>
                                    <p:set>
                                      <p:cBhvr>
                                        <p:cTn id="163" dur="1" fill="hold">
                                          <p:stCondLst>
                                            <p:cond delay="0"/>
                                          </p:stCondLst>
                                        </p:cTn>
                                        <p:tgtEl>
                                          <p:spTgt spid="30"/>
                                        </p:tgtEl>
                                        <p:attrNameLst>
                                          <p:attrName>style.visibility</p:attrName>
                                        </p:attrNameLst>
                                      </p:cBhvr>
                                      <p:to>
                                        <p:strVal val="visible"/>
                                      </p:to>
                                    </p:set>
                                    <p:animEffect transition="in" filter="wipe(up)">
                                      <p:cBhvr>
                                        <p:cTn id="164" dur="500"/>
                                        <p:tgtEl>
                                          <p:spTgt spid="30"/>
                                        </p:tgtEl>
                                      </p:cBhvr>
                                    </p:animEffect>
                                  </p:childTnLst>
                                </p:cTn>
                              </p:par>
                            </p:childTnLst>
                          </p:cTn>
                        </p:par>
                        <p:par>
                          <p:cTn id="165" fill="hold">
                            <p:stCondLst>
                              <p:cond delay="5500"/>
                            </p:stCondLst>
                            <p:childTnLst>
                              <p:par>
                                <p:cTn id="166" presetID="22" presetClass="entr" presetSubtype="8" fill="hold" grpId="0" nodeType="after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wipe(left)">
                                      <p:cBhvr>
                                        <p:cTn id="1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3" grpId="0" animBg="1"/>
      <p:bldP spid="15" grpId="0" animBg="1"/>
      <p:bldP spid="18" grpId="0" animBg="1"/>
      <p:bldP spid="20" grpId="0" animBg="1"/>
      <p:bldP spid="22" grpId="0" animBg="1"/>
      <p:bldP spid="25" grpId="0" animBg="1"/>
      <p:bldP spid="27" grpId="0" animBg="1"/>
      <p:bldP spid="29" grpId="0" animBg="1"/>
      <p:bldP spid="31" grpId="0" animBg="1"/>
      <p:bldP spid="33" grpId="0"/>
      <p:bldP spid="34" grpId="0"/>
      <p:bldP spid="35" grpId="0"/>
      <p:bldP spid="36" grpId="0"/>
      <p:bldP spid="37" grpId="0"/>
      <p:bldP spid="38" grpId="0"/>
      <p:bldP spid="39" grpId="0"/>
      <p:bldP spid="40" grpId="0"/>
      <p:bldP spid="41" grpId="0"/>
      <p:bldP spid="42" grpId="0" animBg="1"/>
      <p:bldP spid="43"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ChangeArrowheads="1"/>
          </p:cNvSpPr>
          <p:nvPr>
            <p:ph type="title"/>
          </p:nvPr>
        </p:nvSpPr>
        <p:spPr/>
        <p:txBody>
          <a:bodyPr>
            <a:normAutofit/>
          </a:bodyPr>
          <a:lstStyle/>
          <a:p>
            <a:pPr eaLnBrk="1" hangingPunct="1"/>
            <a:r>
              <a:rPr lang="en-US" altLang="ja-JP" smtClean="0"/>
              <a:t>Definition of non-performance</a:t>
            </a:r>
          </a:p>
        </p:txBody>
      </p:sp>
      <p:sp>
        <p:nvSpPr>
          <p:cNvPr id="147460" name="Rectangle 3"/>
          <p:cNvSpPr>
            <a:spLocks noGrp="1" noChangeArrowheads="1"/>
          </p:cNvSpPr>
          <p:nvPr>
            <p:ph idx="1"/>
          </p:nvPr>
        </p:nvSpPr>
        <p:spPr>
          <a:xfrm>
            <a:off x="1182688" y="2017713"/>
            <a:ext cx="6742112" cy="4114800"/>
          </a:xfrm>
        </p:spPr>
        <p:txBody>
          <a:bodyPr/>
          <a:lstStyle/>
          <a:p>
            <a:pPr eaLnBrk="1" hangingPunct="1"/>
            <a:r>
              <a:rPr lang="en-US" altLang="ja-JP" b="1" smtClean="0"/>
              <a:t>Article 7.1.1</a:t>
            </a:r>
            <a:r>
              <a:rPr lang="en-US" altLang="ja-JP" smtClean="0"/>
              <a:t> - Non-Performance Defined</a:t>
            </a:r>
          </a:p>
          <a:p>
            <a:pPr lvl="1" eaLnBrk="1" hangingPunct="1"/>
            <a:r>
              <a:rPr lang="en-US" altLang="ja-JP" smtClean="0"/>
              <a:t>Non-performance is failure by a party to perform any of its obligations under the contract, including defective performance or late performance.</a:t>
            </a:r>
          </a:p>
        </p:txBody>
      </p:sp>
      <p:sp>
        <p:nvSpPr>
          <p:cNvPr id="1474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16AEEDE-CF31-4BE4-9506-1C1980876B72}" type="slidenum">
              <a:rPr kumimoji="0" lang="ja-JP" altLang="en-US" smtClean="0"/>
              <a:pPr eaLnBrk="1" hangingPunct="1"/>
              <a:t>191</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ChangeArrowheads="1"/>
          </p:cNvSpPr>
          <p:nvPr>
            <p:ph type="title"/>
          </p:nvPr>
        </p:nvSpPr>
        <p:spPr/>
        <p:txBody>
          <a:bodyPr/>
          <a:lstStyle/>
          <a:p>
            <a:pPr eaLnBrk="1" hangingPunct="1"/>
            <a:r>
              <a:rPr lang="en-US" altLang="ja-JP" smtClean="0"/>
              <a:t>Type of non-performance</a:t>
            </a:r>
          </a:p>
        </p:txBody>
      </p:sp>
      <p:sp>
        <p:nvSpPr>
          <p:cNvPr id="148484" name="Rectangle 3"/>
          <p:cNvSpPr>
            <a:spLocks noGrp="1" noChangeArrowheads="1"/>
          </p:cNvSpPr>
          <p:nvPr>
            <p:ph idx="1"/>
          </p:nvPr>
        </p:nvSpPr>
        <p:spPr>
          <a:xfrm>
            <a:off x="1000628" y="1589583"/>
            <a:ext cx="7123112" cy="4575721"/>
          </a:xfrm>
        </p:spPr>
        <p:txBody>
          <a:bodyPr>
            <a:normAutofit/>
          </a:bodyPr>
          <a:lstStyle/>
          <a:p>
            <a:pPr eaLnBrk="1" hangingPunct="1">
              <a:lnSpc>
                <a:spcPct val="90000"/>
              </a:lnSpc>
            </a:pPr>
            <a:r>
              <a:rPr lang="en-US" altLang="ja-JP" sz="2800" dirty="0" smtClean="0"/>
              <a:t>Delayed (late) performance</a:t>
            </a:r>
          </a:p>
          <a:p>
            <a:pPr eaLnBrk="1" hangingPunct="1">
              <a:lnSpc>
                <a:spcPct val="90000"/>
              </a:lnSpc>
            </a:pPr>
            <a:r>
              <a:rPr lang="en-US" altLang="ja-JP" sz="2800" dirty="0" smtClean="0"/>
              <a:t>Impossibility of performance</a:t>
            </a:r>
          </a:p>
          <a:p>
            <a:pPr eaLnBrk="1" hangingPunct="1">
              <a:lnSpc>
                <a:spcPct val="90000"/>
              </a:lnSpc>
            </a:pPr>
            <a:r>
              <a:rPr lang="en-US" altLang="ja-JP" sz="2800" dirty="0" smtClean="0"/>
              <a:t>Imperfect (defective) performance</a:t>
            </a:r>
          </a:p>
          <a:p>
            <a:pPr lvl="1" eaLnBrk="1" hangingPunct="1">
              <a:lnSpc>
                <a:spcPct val="90000"/>
              </a:lnSpc>
            </a:pPr>
            <a:r>
              <a:rPr lang="en-US" altLang="ja-JP" sz="2400" dirty="0" smtClean="0"/>
              <a:t>Defect of object(luck of conformity)</a:t>
            </a:r>
          </a:p>
          <a:p>
            <a:pPr lvl="1" eaLnBrk="1" hangingPunct="1">
              <a:lnSpc>
                <a:spcPct val="90000"/>
              </a:lnSpc>
            </a:pPr>
            <a:r>
              <a:rPr lang="en-US" altLang="ja-JP" sz="2400" dirty="0" smtClean="0"/>
              <a:t>Defect of right</a:t>
            </a:r>
          </a:p>
          <a:p>
            <a:pPr lvl="2" eaLnBrk="1" hangingPunct="1">
              <a:lnSpc>
                <a:spcPct val="90000"/>
              </a:lnSpc>
            </a:pPr>
            <a:r>
              <a:rPr lang="en-US" altLang="ja-JP" sz="2000" dirty="0" smtClean="0"/>
              <a:t>Article 41 of CISG</a:t>
            </a:r>
          </a:p>
          <a:p>
            <a:pPr lvl="3" eaLnBrk="1" hangingPunct="1">
              <a:lnSpc>
                <a:spcPct val="90000"/>
              </a:lnSpc>
            </a:pPr>
            <a:r>
              <a:rPr lang="en-US" altLang="ja-JP" sz="1800" dirty="0" smtClean="0"/>
              <a:t>The seller must deliver goods which are free from any right or claim of a third party, unless the buyer agreed to take the goods subject to that right or claim. However, if such right or claim is based on industrial property or other intellectual property, the seller's obligation is governed by article 42. </a:t>
            </a:r>
          </a:p>
        </p:txBody>
      </p:sp>
      <p:sp>
        <p:nvSpPr>
          <p:cNvPr id="14848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F2F6281-70D1-4C87-BD69-75B49BB4634D}" type="slidenum">
              <a:rPr kumimoji="0" lang="ja-JP" altLang="en-US" smtClean="0"/>
              <a:pPr eaLnBrk="1" hangingPunct="1"/>
              <a:t>192</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ChangeArrowheads="1"/>
          </p:cNvSpPr>
          <p:nvPr>
            <p:ph type="title"/>
          </p:nvPr>
        </p:nvSpPr>
        <p:spPr/>
        <p:txBody>
          <a:bodyPr>
            <a:normAutofit/>
          </a:bodyPr>
          <a:lstStyle/>
          <a:p>
            <a:pPr eaLnBrk="1" hangingPunct="1"/>
            <a:r>
              <a:rPr lang="en-US" altLang="ja-JP" smtClean="0"/>
              <a:t>Excuse of non-performance (1/3)</a:t>
            </a:r>
          </a:p>
        </p:txBody>
      </p:sp>
      <p:sp>
        <p:nvSpPr>
          <p:cNvPr id="149508" name="Rectangle 3"/>
          <p:cNvSpPr>
            <a:spLocks noGrp="1" noChangeArrowheads="1"/>
          </p:cNvSpPr>
          <p:nvPr>
            <p:ph idx="1"/>
          </p:nvPr>
        </p:nvSpPr>
        <p:spPr>
          <a:xfrm>
            <a:off x="685800" y="1981200"/>
            <a:ext cx="7772400" cy="4114800"/>
          </a:xfrm>
        </p:spPr>
        <p:txBody>
          <a:bodyPr/>
          <a:lstStyle/>
          <a:p>
            <a:pPr eaLnBrk="1" hangingPunct="1">
              <a:lnSpc>
                <a:spcPct val="90000"/>
              </a:lnSpc>
            </a:pPr>
            <a:r>
              <a:rPr lang="en-US" altLang="ja-JP" sz="2800" b="1" dirty="0" smtClean="0"/>
              <a:t>Article 7.1.2</a:t>
            </a:r>
            <a:r>
              <a:rPr lang="en-US" altLang="ja-JP" sz="2800" dirty="0" smtClean="0"/>
              <a:t> - Interference by the Other Party</a:t>
            </a:r>
          </a:p>
          <a:p>
            <a:pPr lvl="1" eaLnBrk="1" hangingPunct="1">
              <a:lnSpc>
                <a:spcPct val="90000"/>
              </a:lnSpc>
            </a:pPr>
            <a:r>
              <a:rPr lang="en-US" altLang="ja-JP" sz="2400" dirty="0" smtClean="0"/>
              <a:t>A party may not rely on the non-performance of the other party to the extent that such non-performance was caused by the first party's act or omission or by another event as to which the first party bears the risk.</a:t>
            </a:r>
          </a:p>
          <a:p>
            <a:pPr lvl="2" eaLnBrk="1" hangingPunct="1">
              <a:lnSpc>
                <a:spcPct val="90000"/>
              </a:lnSpc>
            </a:pPr>
            <a:r>
              <a:rPr lang="en-US" altLang="ja-JP" sz="2000" dirty="0" smtClean="0"/>
              <a:t>A agrees to perform building work on B</a:t>
            </a:r>
            <a:r>
              <a:rPr lang="en-US" altLang="ja-JP" sz="2000" dirty="0" smtClean="0">
                <a:latin typeface="Arial" charset="0"/>
              </a:rPr>
              <a:t>’</a:t>
            </a:r>
            <a:r>
              <a:rPr lang="en-US" altLang="ja-JP" sz="2000" dirty="0" smtClean="0"/>
              <a:t>s land beginning on 1 February. If B locks the gate to the land and does not allow A entry, B cannot complain that A has failed to begin work. </a:t>
            </a:r>
          </a:p>
        </p:txBody>
      </p:sp>
      <p:sp>
        <p:nvSpPr>
          <p:cNvPr id="14950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E73B32A-B018-4BEB-A05E-31A285B225E0}" type="slidenum">
              <a:rPr kumimoji="0" lang="ja-JP" altLang="en-US" smtClean="0"/>
              <a:pPr eaLnBrk="1" hangingPunct="1"/>
              <a:t>193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ChangeArrowheads="1"/>
          </p:cNvSpPr>
          <p:nvPr>
            <p:ph type="title"/>
          </p:nvPr>
        </p:nvSpPr>
        <p:spPr/>
        <p:txBody>
          <a:bodyPr>
            <a:normAutofit/>
          </a:bodyPr>
          <a:lstStyle/>
          <a:p>
            <a:pPr eaLnBrk="1" hangingPunct="1"/>
            <a:r>
              <a:rPr lang="en-US" altLang="ja-JP" smtClean="0"/>
              <a:t>Excuse of non-performance (2/3)</a:t>
            </a:r>
          </a:p>
        </p:txBody>
      </p:sp>
      <p:sp>
        <p:nvSpPr>
          <p:cNvPr id="150532" name="Rectangle 3"/>
          <p:cNvSpPr>
            <a:spLocks noGrp="1" noChangeArrowheads="1"/>
          </p:cNvSpPr>
          <p:nvPr>
            <p:ph idx="1"/>
          </p:nvPr>
        </p:nvSpPr>
        <p:spPr>
          <a:xfrm>
            <a:off x="381000" y="1556792"/>
            <a:ext cx="8153400" cy="4680520"/>
          </a:xfrm>
        </p:spPr>
        <p:txBody>
          <a:bodyPr>
            <a:normAutofit/>
          </a:bodyPr>
          <a:lstStyle/>
          <a:p>
            <a:pPr eaLnBrk="1" hangingPunct="1">
              <a:lnSpc>
                <a:spcPct val="90000"/>
              </a:lnSpc>
            </a:pPr>
            <a:r>
              <a:rPr lang="en-US" altLang="ja-JP" sz="2400" b="1" dirty="0" smtClean="0"/>
              <a:t>Article 7.1.6</a:t>
            </a:r>
            <a:r>
              <a:rPr lang="en-US" altLang="ja-JP" sz="2400" dirty="0" smtClean="0"/>
              <a:t> - Exemption Clauses</a:t>
            </a:r>
          </a:p>
          <a:p>
            <a:pPr lvl="1" eaLnBrk="1" hangingPunct="1">
              <a:lnSpc>
                <a:spcPct val="90000"/>
              </a:lnSpc>
            </a:pPr>
            <a:r>
              <a:rPr lang="en-US" altLang="ja-JP" sz="2000" dirty="0" smtClean="0"/>
              <a:t>A clause which limits or excludes one party's liability for non-performance or which permits one party to tender performance substantially different from what the other party reasonably expected may not be invoked if it would be grossly unfair to do so, having regard to the purpose of the contract.</a:t>
            </a:r>
          </a:p>
          <a:p>
            <a:pPr lvl="2" eaLnBrk="1" hangingPunct="1">
              <a:lnSpc>
                <a:spcPct val="90000"/>
              </a:lnSpc>
            </a:pPr>
            <a:r>
              <a:rPr lang="en-US" altLang="ja-JP" sz="1800" dirty="0" smtClean="0"/>
              <a:t>A tour operator offers at a high price a tour providing for accommodation in specifically designated luxury hotels. A term of the contract provides that the operator may alter the accommodation if the circumstances so require. If the operator puts up its clients in second class hotels, it will be liable to them notwithstanding the contractual term since the clients expected to be accommodated in hotels of a category similar to that which had been promised.</a:t>
            </a:r>
          </a:p>
        </p:txBody>
      </p:sp>
      <p:sp>
        <p:nvSpPr>
          <p:cNvPr id="15053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64184A3-3774-4307-A9ED-BA01FE141C47}" type="slidenum">
              <a:rPr kumimoji="0" lang="ja-JP" altLang="en-US" smtClean="0"/>
              <a:pPr eaLnBrk="1" hangingPunct="1"/>
              <a:t>194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ChangeArrowheads="1"/>
          </p:cNvSpPr>
          <p:nvPr>
            <p:ph type="title"/>
          </p:nvPr>
        </p:nvSpPr>
        <p:spPr/>
        <p:txBody>
          <a:bodyPr>
            <a:normAutofit/>
          </a:bodyPr>
          <a:lstStyle/>
          <a:p>
            <a:pPr eaLnBrk="1" hangingPunct="1"/>
            <a:r>
              <a:rPr lang="en-US" altLang="ja-JP" smtClean="0"/>
              <a:t>Excuse of non-performance (3/3)</a:t>
            </a:r>
          </a:p>
        </p:txBody>
      </p:sp>
      <p:sp>
        <p:nvSpPr>
          <p:cNvPr id="151556" name="Rectangle 3"/>
          <p:cNvSpPr>
            <a:spLocks noGrp="1" noChangeArrowheads="1"/>
          </p:cNvSpPr>
          <p:nvPr>
            <p:ph idx="1"/>
          </p:nvPr>
        </p:nvSpPr>
        <p:spPr>
          <a:xfrm>
            <a:off x="673518" y="1700808"/>
            <a:ext cx="7772400" cy="4114800"/>
          </a:xfrm>
        </p:spPr>
        <p:txBody>
          <a:bodyPr>
            <a:normAutofit lnSpcReduction="10000"/>
          </a:bodyPr>
          <a:lstStyle/>
          <a:p>
            <a:pPr eaLnBrk="1" hangingPunct="1">
              <a:lnSpc>
                <a:spcPct val="90000"/>
              </a:lnSpc>
            </a:pPr>
            <a:r>
              <a:rPr lang="en-US" altLang="ja-JP" sz="2800" b="1" dirty="0" smtClean="0"/>
              <a:t>Article 7.1.7</a:t>
            </a:r>
            <a:r>
              <a:rPr lang="en-US" altLang="ja-JP" sz="2800" dirty="0" smtClean="0"/>
              <a:t> - Force </a:t>
            </a:r>
            <a:r>
              <a:rPr lang="en-US" altLang="ja-JP" sz="2800" dirty="0" err="1" smtClean="0"/>
              <a:t>Majeur</a:t>
            </a:r>
            <a:endParaRPr lang="en-US" altLang="ja-JP" sz="2800" dirty="0" smtClean="0"/>
          </a:p>
          <a:p>
            <a:pPr lvl="1" eaLnBrk="1" hangingPunct="1">
              <a:lnSpc>
                <a:spcPct val="90000"/>
              </a:lnSpc>
            </a:pPr>
            <a:r>
              <a:rPr lang="en-US" altLang="ja-JP" sz="2400" b="1" dirty="0" smtClean="0"/>
              <a:t>(1)</a:t>
            </a:r>
            <a:r>
              <a:rPr lang="en-US" altLang="ja-JP" sz="2400" dirty="0" smtClean="0"/>
              <a:t> Non-performance by a party is excused if that party proves that the non-performance was due to an impediment beyond its control and that it could not reasonably be expected to have taken the impediment into account at the time of the conclusion of the contract or to have avoided or overcome it or its consequences.</a:t>
            </a:r>
          </a:p>
          <a:p>
            <a:pPr lvl="1" eaLnBrk="1" hangingPunct="1">
              <a:lnSpc>
                <a:spcPct val="90000"/>
              </a:lnSpc>
            </a:pPr>
            <a:r>
              <a:rPr lang="en-US" altLang="ja-JP" sz="2400" b="1" dirty="0" smtClean="0"/>
              <a:t>(4)</a:t>
            </a:r>
            <a:r>
              <a:rPr lang="en-US" altLang="ja-JP" sz="2400" dirty="0" smtClean="0"/>
              <a:t> </a:t>
            </a:r>
            <a:r>
              <a:rPr lang="en-US" altLang="ja-JP" sz="2400" dirty="0" smtClean="0">
                <a:solidFill>
                  <a:schemeClr val="hlink"/>
                </a:solidFill>
              </a:rPr>
              <a:t>Nothing</a:t>
            </a:r>
            <a:r>
              <a:rPr lang="en-US" altLang="ja-JP" sz="2400" dirty="0" smtClean="0"/>
              <a:t> in this article </a:t>
            </a:r>
            <a:r>
              <a:rPr lang="en-US" altLang="ja-JP" sz="2400" dirty="0" smtClean="0">
                <a:solidFill>
                  <a:schemeClr val="hlink"/>
                </a:solidFill>
              </a:rPr>
              <a:t>prevents</a:t>
            </a:r>
            <a:r>
              <a:rPr lang="en-US" altLang="ja-JP" sz="2400" dirty="0" smtClean="0"/>
              <a:t> a party from exercising a </a:t>
            </a:r>
            <a:r>
              <a:rPr lang="en-US" altLang="ja-JP" sz="2400" dirty="0" smtClean="0">
                <a:solidFill>
                  <a:schemeClr val="hlink"/>
                </a:solidFill>
              </a:rPr>
              <a:t>right to terminate the contract</a:t>
            </a:r>
            <a:r>
              <a:rPr lang="en-US" altLang="ja-JP" sz="2400" dirty="0" smtClean="0"/>
              <a:t> or to withhold performance or request interest on money due.</a:t>
            </a:r>
          </a:p>
        </p:txBody>
      </p:sp>
      <p:sp>
        <p:nvSpPr>
          <p:cNvPr id="15155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68B53FF-87CB-4F29-BED0-50FC550498AF}" type="slidenum">
              <a:rPr kumimoji="0" lang="ja-JP" altLang="en-US" smtClean="0"/>
              <a:pPr eaLnBrk="1" hangingPunct="1"/>
              <a:t>195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p:txBody>
          <a:bodyPr/>
          <a:lstStyle/>
          <a:p>
            <a:pPr eaLnBrk="1" hangingPunct="1"/>
            <a:r>
              <a:rPr lang="en-US" altLang="ja-JP" smtClean="0"/>
              <a:t>Exercise 8</a:t>
            </a:r>
          </a:p>
        </p:txBody>
      </p:sp>
      <p:sp>
        <p:nvSpPr>
          <p:cNvPr id="152580" name="Rectangle 3"/>
          <p:cNvSpPr>
            <a:spLocks noGrp="1" noChangeArrowheads="1"/>
          </p:cNvSpPr>
          <p:nvPr>
            <p:ph idx="1"/>
          </p:nvPr>
        </p:nvSpPr>
        <p:spPr>
          <a:xfrm>
            <a:off x="685800" y="1556792"/>
            <a:ext cx="7772400" cy="4623792"/>
          </a:xfrm>
        </p:spPr>
        <p:txBody>
          <a:bodyPr>
            <a:normAutofit lnSpcReduction="10000"/>
          </a:bodyPr>
          <a:lstStyle/>
          <a:p>
            <a:pPr eaLnBrk="1" hangingPunct="1">
              <a:lnSpc>
                <a:spcPct val="90000"/>
              </a:lnSpc>
            </a:pPr>
            <a:r>
              <a:rPr lang="en-US" altLang="ja-JP" sz="2400" dirty="0" smtClean="0"/>
              <a:t>Facts</a:t>
            </a:r>
          </a:p>
          <a:p>
            <a:pPr lvl="1" eaLnBrk="1" hangingPunct="1">
              <a:lnSpc>
                <a:spcPct val="90000"/>
              </a:lnSpc>
            </a:pPr>
            <a:r>
              <a:rPr lang="en-US" altLang="ja-JP" sz="2400" dirty="0" smtClean="0"/>
              <a:t>On 13 August, seller(X) and purchaser(Y) concluded a contract of sale of seller's house.</a:t>
            </a:r>
          </a:p>
          <a:p>
            <a:pPr lvl="1" eaLnBrk="1" hangingPunct="1">
              <a:lnSpc>
                <a:spcPct val="90000"/>
              </a:lnSpc>
            </a:pPr>
            <a:r>
              <a:rPr lang="en-US" altLang="ja-JP" sz="2400" dirty="0" smtClean="0"/>
              <a:t>The content of contract was as follows: </a:t>
            </a:r>
          </a:p>
          <a:p>
            <a:pPr lvl="2" eaLnBrk="1" hangingPunct="1">
              <a:lnSpc>
                <a:spcPct val="90000"/>
              </a:lnSpc>
            </a:pPr>
            <a:r>
              <a:rPr lang="en-US" altLang="ja-JP" sz="2000" dirty="0" smtClean="0"/>
              <a:t>Time of performance: on 16 August </a:t>
            </a:r>
          </a:p>
          <a:p>
            <a:pPr lvl="2" eaLnBrk="1" hangingPunct="1">
              <a:lnSpc>
                <a:spcPct val="90000"/>
              </a:lnSpc>
            </a:pPr>
            <a:r>
              <a:rPr lang="en-US" altLang="ja-JP" sz="2000" dirty="0" smtClean="0"/>
              <a:t>Price of house: 8,000,000 yen. </a:t>
            </a:r>
          </a:p>
          <a:p>
            <a:pPr lvl="1" eaLnBrk="1" hangingPunct="1">
              <a:lnSpc>
                <a:spcPct val="90000"/>
              </a:lnSpc>
            </a:pPr>
            <a:r>
              <a:rPr lang="en-US" altLang="ja-JP" sz="2400" dirty="0" smtClean="0"/>
              <a:t>On 15 August, X found that his house had been struck by lightning and burned out on 14 August.</a:t>
            </a:r>
          </a:p>
          <a:p>
            <a:pPr eaLnBrk="1" hangingPunct="1">
              <a:lnSpc>
                <a:spcPct val="90000"/>
              </a:lnSpc>
            </a:pPr>
            <a:r>
              <a:rPr lang="en-US" altLang="ja-JP" sz="2400" dirty="0" smtClean="0"/>
              <a:t>Question</a:t>
            </a:r>
          </a:p>
          <a:p>
            <a:pPr lvl="1" eaLnBrk="1" hangingPunct="1">
              <a:lnSpc>
                <a:spcPct val="90000"/>
              </a:lnSpc>
            </a:pPr>
            <a:r>
              <a:rPr lang="en-US" altLang="ja-JP" sz="2400" dirty="0" smtClean="0"/>
              <a:t>May Y terminate the contract?</a:t>
            </a:r>
          </a:p>
          <a:p>
            <a:pPr lvl="1" eaLnBrk="1" hangingPunct="1">
              <a:lnSpc>
                <a:spcPct val="90000"/>
              </a:lnSpc>
            </a:pPr>
            <a:r>
              <a:rPr lang="en-US" altLang="ja-JP" sz="2400" dirty="0" smtClean="0"/>
              <a:t>May Y claim damages of the benefit for resale?</a:t>
            </a:r>
          </a:p>
        </p:txBody>
      </p:sp>
      <p:sp>
        <p:nvSpPr>
          <p:cNvPr id="15257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1333AB9-4509-474B-8B3A-0FBDE15C058C}" type="slidenum">
              <a:rPr kumimoji="0" lang="ja-JP" altLang="en-US" smtClean="0"/>
              <a:pPr eaLnBrk="1" hangingPunct="1"/>
              <a:t>196</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ChangeArrowheads="1"/>
          </p:cNvSpPr>
          <p:nvPr>
            <p:ph type="title"/>
          </p:nvPr>
        </p:nvSpPr>
        <p:spPr/>
        <p:txBody>
          <a:bodyPr/>
          <a:lstStyle/>
          <a:p>
            <a:pPr eaLnBrk="1" hangingPunct="1"/>
            <a:r>
              <a:rPr lang="en-US" altLang="ja-JP" smtClean="0"/>
              <a:t>Right to performance (1/3)</a:t>
            </a:r>
          </a:p>
        </p:txBody>
      </p:sp>
      <p:sp>
        <p:nvSpPr>
          <p:cNvPr id="153604" name="Rectangle 3"/>
          <p:cNvSpPr>
            <a:spLocks noGrp="1" noChangeArrowheads="1"/>
          </p:cNvSpPr>
          <p:nvPr>
            <p:ph idx="1"/>
          </p:nvPr>
        </p:nvSpPr>
        <p:spPr/>
        <p:txBody>
          <a:bodyPr>
            <a:normAutofit/>
          </a:bodyPr>
          <a:lstStyle/>
          <a:p>
            <a:pPr eaLnBrk="1" hangingPunct="1"/>
            <a:r>
              <a:rPr lang="en-US" altLang="ja-JP" sz="3600" b="1" dirty="0" smtClean="0"/>
              <a:t>Article 7.2.1</a:t>
            </a:r>
            <a:r>
              <a:rPr lang="en-US" altLang="ja-JP" sz="3600" dirty="0" smtClean="0"/>
              <a:t> - Performance of monetary Obligation</a:t>
            </a:r>
          </a:p>
          <a:p>
            <a:pPr lvl="1" eaLnBrk="1" hangingPunct="1"/>
            <a:r>
              <a:rPr lang="en-US" altLang="ja-JP" sz="3200" dirty="0" smtClean="0"/>
              <a:t>Where a party who is obliged to pay money does not do so, the other may require payment.</a:t>
            </a:r>
          </a:p>
        </p:txBody>
      </p:sp>
      <p:sp>
        <p:nvSpPr>
          <p:cNvPr id="15360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DB45AAA-BE96-45FC-8CEE-31A1C957F11F}" type="slidenum">
              <a:rPr kumimoji="0" lang="ja-JP" altLang="en-US" smtClean="0"/>
              <a:pPr eaLnBrk="1" hangingPunct="1"/>
              <a:t>197</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2"/>
          <p:cNvSpPr>
            <a:spLocks noGrp="1" noChangeArrowheads="1"/>
          </p:cNvSpPr>
          <p:nvPr>
            <p:ph type="title"/>
          </p:nvPr>
        </p:nvSpPr>
        <p:spPr/>
        <p:txBody>
          <a:bodyPr/>
          <a:lstStyle/>
          <a:p>
            <a:pPr eaLnBrk="1" hangingPunct="1"/>
            <a:r>
              <a:rPr lang="en-US" altLang="ja-JP" smtClean="0"/>
              <a:t>Right to performance (2/3)</a:t>
            </a:r>
          </a:p>
        </p:txBody>
      </p:sp>
      <p:sp>
        <p:nvSpPr>
          <p:cNvPr id="154628" name="Rectangle 3"/>
          <p:cNvSpPr>
            <a:spLocks noGrp="1" noChangeArrowheads="1"/>
          </p:cNvSpPr>
          <p:nvPr>
            <p:ph idx="1"/>
          </p:nvPr>
        </p:nvSpPr>
        <p:spPr>
          <a:xfrm>
            <a:off x="494590" y="1556792"/>
            <a:ext cx="8153400" cy="4920208"/>
          </a:xfrm>
        </p:spPr>
        <p:txBody>
          <a:bodyPr>
            <a:normAutofit lnSpcReduction="10000"/>
          </a:bodyPr>
          <a:lstStyle/>
          <a:p>
            <a:pPr eaLnBrk="1" hangingPunct="1">
              <a:lnSpc>
                <a:spcPct val="90000"/>
              </a:lnSpc>
            </a:pPr>
            <a:r>
              <a:rPr lang="en-US" altLang="ja-JP" sz="2400" b="1" dirty="0" smtClean="0"/>
              <a:t>Article 7.2.2</a:t>
            </a:r>
            <a:r>
              <a:rPr lang="en-US" altLang="ja-JP" sz="2400" dirty="0" smtClean="0"/>
              <a:t> - Performance of Non-Monetary Obligation</a:t>
            </a:r>
          </a:p>
          <a:p>
            <a:pPr lvl="1" eaLnBrk="1" hangingPunct="1">
              <a:lnSpc>
                <a:spcPct val="90000"/>
              </a:lnSpc>
            </a:pPr>
            <a:r>
              <a:rPr lang="en-US" altLang="ja-JP" sz="2000" dirty="0" smtClean="0"/>
              <a:t>Where a party who owes an obligation other than one to pay money does not perform, the other party may require performance, unless</a:t>
            </a:r>
          </a:p>
          <a:p>
            <a:pPr lvl="2" eaLnBrk="1" hangingPunct="1">
              <a:lnSpc>
                <a:spcPct val="90000"/>
              </a:lnSpc>
            </a:pPr>
            <a:r>
              <a:rPr lang="en-US" altLang="ja-JP" sz="2000" b="1" dirty="0" smtClean="0"/>
              <a:t>(a)</a:t>
            </a:r>
            <a:r>
              <a:rPr lang="en-US" altLang="ja-JP" sz="2000" dirty="0" smtClean="0"/>
              <a:t> performance is impossible in law or fact;</a:t>
            </a:r>
          </a:p>
          <a:p>
            <a:pPr lvl="2" eaLnBrk="1" hangingPunct="1">
              <a:lnSpc>
                <a:spcPct val="90000"/>
              </a:lnSpc>
            </a:pPr>
            <a:r>
              <a:rPr lang="en-US" altLang="ja-JP" sz="2000" b="1" dirty="0" smtClean="0"/>
              <a:t>(b)</a:t>
            </a:r>
            <a:r>
              <a:rPr lang="en-US" altLang="ja-JP" sz="2000" dirty="0" smtClean="0"/>
              <a:t> performance or, where relevant, enforcement is unreasonably burdensome or expensive;</a:t>
            </a:r>
          </a:p>
          <a:p>
            <a:pPr lvl="2" eaLnBrk="1" hangingPunct="1">
              <a:lnSpc>
                <a:spcPct val="90000"/>
              </a:lnSpc>
            </a:pPr>
            <a:r>
              <a:rPr lang="en-US" altLang="ja-JP" sz="2000" b="1" dirty="0" smtClean="0"/>
              <a:t>(c)</a:t>
            </a:r>
            <a:r>
              <a:rPr lang="en-US" altLang="ja-JP" sz="2000" dirty="0" smtClean="0"/>
              <a:t> the party entitled to performance may reasonably obtain performance from another source;</a:t>
            </a:r>
          </a:p>
          <a:p>
            <a:pPr lvl="2" eaLnBrk="1" hangingPunct="1">
              <a:lnSpc>
                <a:spcPct val="90000"/>
              </a:lnSpc>
            </a:pPr>
            <a:r>
              <a:rPr lang="en-US" altLang="ja-JP" sz="2000" b="1" dirty="0" smtClean="0"/>
              <a:t>(d)</a:t>
            </a:r>
            <a:r>
              <a:rPr lang="en-US" altLang="ja-JP" sz="2000" dirty="0" smtClean="0"/>
              <a:t> performance is of an exclusively personal character; or</a:t>
            </a:r>
          </a:p>
          <a:p>
            <a:pPr lvl="2" eaLnBrk="1" hangingPunct="1">
              <a:lnSpc>
                <a:spcPct val="90000"/>
              </a:lnSpc>
            </a:pPr>
            <a:r>
              <a:rPr lang="en-US" altLang="ja-JP" sz="2000" b="1" dirty="0" smtClean="0"/>
              <a:t>(e)</a:t>
            </a:r>
            <a:r>
              <a:rPr lang="en-US" altLang="ja-JP" sz="2000" dirty="0" smtClean="0"/>
              <a:t> the party entitled to performance does not require performance within a reasonable time after it has, or ought to have, become aware of the non-performance.</a:t>
            </a:r>
          </a:p>
        </p:txBody>
      </p:sp>
      <p:sp>
        <p:nvSpPr>
          <p:cNvPr id="15462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DD71660-BA45-41D4-8D4D-EEF024ABB234}" type="slidenum">
              <a:rPr kumimoji="0" lang="ja-JP" altLang="en-US" smtClean="0"/>
              <a:pPr eaLnBrk="1" hangingPunct="1"/>
              <a:t>198</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type="title"/>
          </p:nvPr>
        </p:nvSpPr>
        <p:spPr/>
        <p:txBody>
          <a:bodyPr/>
          <a:lstStyle/>
          <a:p>
            <a:pPr eaLnBrk="1" hangingPunct="1"/>
            <a:r>
              <a:rPr lang="en-US" altLang="ja-JP" smtClean="0"/>
              <a:t>Right to performance (3/3)</a:t>
            </a:r>
          </a:p>
        </p:txBody>
      </p:sp>
      <p:sp>
        <p:nvSpPr>
          <p:cNvPr id="155652" name="Rectangle 3"/>
          <p:cNvSpPr>
            <a:spLocks noGrp="1" noChangeArrowheads="1"/>
          </p:cNvSpPr>
          <p:nvPr>
            <p:ph idx="1"/>
          </p:nvPr>
        </p:nvSpPr>
        <p:spPr>
          <a:xfrm>
            <a:off x="721252" y="1772816"/>
            <a:ext cx="7696200" cy="4114800"/>
          </a:xfrm>
        </p:spPr>
        <p:txBody>
          <a:bodyPr>
            <a:normAutofit lnSpcReduction="10000"/>
          </a:bodyPr>
          <a:lstStyle/>
          <a:p>
            <a:pPr eaLnBrk="1" hangingPunct="1"/>
            <a:r>
              <a:rPr lang="en-US" altLang="ja-JP" b="1" dirty="0" smtClean="0"/>
              <a:t>Article 7.2.3</a:t>
            </a:r>
            <a:r>
              <a:rPr lang="en-US" altLang="ja-JP" dirty="0" smtClean="0"/>
              <a:t> - Repair and Replacement of Defective Performance</a:t>
            </a:r>
          </a:p>
          <a:p>
            <a:pPr lvl="1" eaLnBrk="1" hangingPunct="1"/>
            <a:r>
              <a:rPr lang="en-US" altLang="ja-JP" dirty="0" smtClean="0"/>
              <a:t>The right to performance includes in appropriate cases the right to require repair, replacement, or other cure of defective performance. The provisions of Articles 7.2.1 and 7.2.2 apply accordingly.</a:t>
            </a:r>
          </a:p>
        </p:txBody>
      </p:sp>
      <p:sp>
        <p:nvSpPr>
          <p:cNvPr id="1556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9CA12E9-D1BF-4D38-89D4-3D0880FA7905}" type="slidenum">
              <a:rPr kumimoji="0" lang="ja-JP" altLang="en-US" smtClean="0"/>
              <a:pPr eaLnBrk="1" hangingPunct="1"/>
              <a:t>199</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normAutofit/>
          </a:bodyPr>
          <a:lstStyle/>
          <a:p>
            <a:r>
              <a:rPr lang="en-US" altLang="ja-JP" sz="4800" b="1" dirty="0" smtClean="0">
                <a:latin typeface="Times New Roman" panose="02020603050405020304" pitchFamily="18" charset="0"/>
                <a:cs typeface="Times New Roman" panose="02020603050405020304" pitchFamily="18" charset="0"/>
              </a:rPr>
              <a:t>Self-introduction</a:t>
            </a:r>
            <a:endParaRPr lang="ja-JP" altLang="en-US" sz="4800" b="1" dirty="0" smtClean="0">
              <a:latin typeface="Times New Roman" panose="02020603050405020304" pitchFamily="18" charset="0"/>
              <a:cs typeface="Times New Roman" panose="02020603050405020304" pitchFamily="18" charset="0"/>
            </a:endParaRPr>
          </a:p>
        </p:txBody>
      </p:sp>
      <p:sp>
        <p:nvSpPr>
          <p:cNvPr id="3" name="コンテンツ プレースホルダー 2"/>
          <p:cNvSpPr>
            <a:spLocks noGrp="1"/>
          </p:cNvSpPr>
          <p:nvPr>
            <p:ph idx="1"/>
          </p:nvPr>
        </p:nvSpPr>
        <p:spPr>
          <a:xfrm>
            <a:off x="641036" y="1340768"/>
            <a:ext cx="7848600" cy="4824958"/>
          </a:xfrm>
        </p:spPr>
        <p:txBody>
          <a:bodyPr>
            <a:noAutofit/>
          </a:bodyPr>
          <a:lstStyle/>
          <a:p>
            <a:r>
              <a:rPr lang="en-US" altLang="ja-JP" sz="2400" dirty="0" smtClean="0">
                <a:latin typeface="Century Gothic" panose="020B0502020202020204" pitchFamily="34" charset="0"/>
              </a:rPr>
              <a:t>I am a professor of </a:t>
            </a:r>
            <a:r>
              <a:rPr lang="en-US" altLang="ja-JP" sz="2400" dirty="0" err="1" smtClean="0">
                <a:latin typeface="Century Gothic" panose="020B0502020202020204" pitchFamily="34" charset="0"/>
              </a:rPr>
              <a:t>Meijigakuin</a:t>
            </a:r>
            <a:r>
              <a:rPr lang="en-US" altLang="ja-JP" sz="2400" dirty="0" smtClean="0">
                <a:latin typeface="Century Gothic" panose="020B0502020202020204" pitchFamily="34" charset="0"/>
              </a:rPr>
              <a:t> University in Tokyo. </a:t>
            </a:r>
          </a:p>
          <a:p>
            <a:r>
              <a:rPr lang="en-US" altLang="ja-JP" sz="2400" dirty="0" smtClean="0">
                <a:latin typeface="Century Gothic" panose="020B0502020202020204" pitchFamily="34" charset="0"/>
              </a:rPr>
              <a:t>12 years ago, however, I was a professor of Nagoya University.</a:t>
            </a:r>
          </a:p>
          <a:p>
            <a:pPr lvl="1"/>
            <a:r>
              <a:rPr lang="en-US" altLang="ja-JP" sz="2000" dirty="0" smtClean="0">
                <a:latin typeface="Century Gothic" panose="020B0502020202020204" pitchFamily="34" charset="0"/>
              </a:rPr>
              <a:t>During these periods I was going to Asian countries,  State of Mongolia, Vietnam, Cambodia, Laos, Uzbekistan and China to cooperate development of civil law.</a:t>
            </a:r>
          </a:p>
          <a:p>
            <a:pPr lvl="1"/>
            <a:r>
              <a:rPr lang="en-US" altLang="ja-JP" sz="2000" dirty="0" smtClean="0">
                <a:latin typeface="Century Gothic" panose="020B0502020202020204" pitchFamily="34" charset="0"/>
              </a:rPr>
              <a:t>Fortunately, these activities were evaluated from this university, I became to an emeritus professor of Nagoya University in 2008.</a:t>
            </a:r>
          </a:p>
          <a:p>
            <a:r>
              <a:rPr lang="en-US" altLang="ja-JP" sz="2400" dirty="0" smtClean="0">
                <a:latin typeface="Century Gothic" panose="020B0502020202020204" pitchFamily="34" charset="0"/>
              </a:rPr>
              <a:t>So, I am both a professor of </a:t>
            </a:r>
            <a:r>
              <a:rPr lang="en-US" altLang="ja-JP" sz="2400" dirty="0" err="1" smtClean="0">
                <a:latin typeface="Century Gothic" panose="020B0502020202020204" pitchFamily="34" charset="0"/>
              </a:rPr>
              <a:t>Meijigakuin</a:t>
            </a:r>
            <a:r>
              <a:rPr lang="en-US" altLang="ja-JP" sz="2400" dirty="0" smtClean="0">
                <a:latin typeface="Century Gothic" panose="020B0502020202020204" pitchFamily="34" charset="0"/>
              </a:rPr>
              <a:t> University and an emeritus professor of Nagoya University because emeritus professor is life long post.</a:t>
            </a:r>
            <a:endParaRPr lang="ja-JP" altLang="en-US" sz="2400" dirty="0" smtClean="0">
              <a:latin typeface="Century Gothic" panose="020B0502020202020204" pitchFamily="34" charset="0"/>
            </a:endParaRPr>
          </a:p>
        </p:txBody>
      </p:sp>
      <p:sp>
        <p:nvSpPr>
          <p:cNvPr id="410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CDD4391-D208-457D-A903-F110EB2D76D6}" type="slidenum">
              <a:rPr kumimoji="0" lang="ja-JP" altLang="en-US" smtClean="0"/>
              <a:pPr eaLnBrk="1" hangingPunct="1"/>
              <a:t>2</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a:spLocks noChangeArrowheads="1"/>
          </p:cNvSpPr>
          <p:nvPr/>
        </p:nvSpPr>
        <p:spPr bwMode="auto">
          <a:xfrm>
            <a:off x="5111750" y="3180978"/>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a:latin typeface="Century" pitchFamily="18" charset="0"/>
              </a:rPr>
              <a:t>probably</a:t>
            </a:r>
          </a:p>
        </p:txBody>
      </p:sp>
      <p:sp>
        <p:nvSpPr>
          <p:cNvPr id="8195" name="タイトル 2"/>
          <p:cNvSpPr>
            <a:spLocks noGrp="1"/>
          </p:cNvSpPr>
          <p:nvPr>
            <p:ph type="title"/>
          </p:nvPr>
        </p:nvSpPr>
        <p:spPr>
          <a:xfrm>
            <a:off x="1631048" y="214313"/>
            <a:ext cx="5859318" cy="1462087"/>
          </a:xfrm>
        </p:spPr>
        <p:txBody>
          <a:bodyPr/>
          <a:lstStyle/>
          <a:p>
            <a:r>
              <a:rPr lang="en-US" altLang="ja-JP" b="1" dirty="0" smtClean="0">
                <a:latin typeface="Century" pitchFamily="18" charset="0"/>
              </a:rPr>
              <a:t>From Syllogistic to</a:t>
            </a:r>
            <a:br>
              <a:rPr lang="en-US" altLang="ja-JP" b="1" dirty="0" smtClean="0">
                <a:latin typeface="Century" pitchFamily="18" charset="0"/>
              </a:rPr>
            </a:br>
            <a:r>
              <a:rPr lang="en-US" altLang="ja-JP" b="1" dirty="0" smtClean="0">
                <a:latin typeface="Century" pitchFamily="18" charset="0"/>
              </a:rPr>
              <a:t> </a:t>
            </a:r>
            <a:r>
              <a:rPr lang="en-US" altLang="ja-JP" b="1" dirty="0" err="1" smtClean="0">
                <a:latin typeface="Century" pitchFamily="18" charset="0"/>
              </a:rPr>
              <a:t>Toulmin</a:t>
            </a:r>
            <a:r>
              <a:rPr lang="en-US" altLang="ja-JP" b="1" dirty="0" smtClean="0">
                <a:latin typeface="Century" pitchFamily="18" charset="0"/>
              </a:rPr>
              <a:t> Diagram</a:t>
            </a:r>
            <a:endParaRPr lang="ja-JP" altLang="en-US" b="1" dirty="0" smtClean="0">
              <a:latin typeface="Century" pitchFamily="18" charset="0"/>
            </a:endParaRPr>
          </a:p>
        </p:txBody>
      </p:sp>
      <p:sp>
        <p:nvSpPr>
          <p:cNvPr id="4" name="テキスト ボックス 3"/>
          <p:cNvSpPr txBox="1">
            <a:spLocks noChangeArrowheads="1"/>
          </p:cNvSpPr>
          <p:nvPr/>
        </p:nvSpPr>
        <p:spPr bwMode="auto">
          <a:xfrm>
            <a:off x="1902296" y="1556792"/>
            <a:ext cx="53340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buFont typeface="Arial" charset="0"/>
              <a:buChar char="•"/>
            </a:pPr>
            <a:r>
              <a:rPr lang="en-US" altLang="ja-JP" sz="2000" b="1" dirty="0">
                <a:latin typeface="Times New Roman" charset="0"/>
                <a:cs typeface="Times New Roman" charset="0"/>
              </a:rPr>
              <a:t>Syllogism</a:t>
            </a:r>
          </a:p>
          <a:p>
            <a:pPr lvl="1" eaLnBrk="1" hangingPunct="1">
              <a:buFont typeface="Arial" charset="0"/>
              <a:buChar char="•"/>
            </a:pPr>
            <a:r>
              <a:rPr lang="en-US" altLang="ja-JP" sz="2000" dirty="0">
                <a:latin typeface="Times New Roman" charset="0"/>
                <a:cs typeface="Times New Roman" charset="0"/>
              </a:rPr>
              <a:t>Major premise: All men are </a:t>
            </a:r>
            <a:r>
              <a:rPr lang="en-US" altLang="ja-JP" sz="2000" dirty="0" err="1">
                <a:latin typeface="Times New Roman" charset="0"/>
                <a:cs typeface="Times New Roman" charset="0"/>
              </a:rPr>
              <a:t>motal</a:t>
            </a:r>
            <a:r>
              <a:rPr lang="en-US" altLang="ja-JP" sz="2000" dirty="0">
                <a:latin typeface="Times New Roman" charset="0"/>
                <a:cs typeface="Times New Roman" charset="0"/>
              </a:rPr>
              <a:t>.</a:t>
            </a:r>
          </a:p>
          <a:p>
            <a:pPr lvl="1" eaLnBrk="1" hangingPunct="1">
              <a:buFont typeface="Arial" charset="0"/>
              <a:buChar char="•"/>
            </a:pPr>
            <a:r>
              <a:rPr lang="en-US" altLang="ja-JP" sz="2000" dirty="0">
                <a:latin typeface="Times New Roman" charset="0"/>
                <a:cs typeface="Times New Roman" charset="0"/>
              </a:rPr>
              <a:t>Miner premise: Socrates is a man.</a:t>
            </a:r>
          </a:p>
          <a:p>
            <a:pPr lvl="1" eaLnBrk="1" hangingPunct="1">
              <a:buFont typeface="Arial" charset="0"/>
              <a:buChar char="•"/>
            </a:pPr>
            <a:r>
              <a:rPr lang="en-US" altLang="ja-JP" sz="2000" dirty="0">
                <a:latin typeface="Times New Roman" charset="0"/>
                <a:cs typeface="Times New Roman" charset="0"/>
              </a:rPr>
              <a:t>Conclusion: Socrates is mortal.</a:t>
            </a:r>
          </a:p>
        </p:txBody>
      </p:sp>
      <p:sp>
        <p:nvSpPr>
          <p:cNvPr id="5" name="円/楕円 4"/>
          <p:cNvSpPr/>
          <p:nvPr/>
        </p:nvSpPr>
        <p:spPr>
          <a:xfrm>
            <a:off x="467544" y="3612133"/>
            <a:ext cx="1800200"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Data</a:t>
            </a:r>
            <a:endParaRPr lang="ja-JP" altLang="en-US" sz="2000" dirty="0">
              <a:ln w="12700">
                <a:solidFill>
                  <a:schemeClr val="tx1"/>
                </a:solidFill>
              </a:ln>
              <a:latin typeface="Times New Roman" pitchFamily="18" charset="0"/>
              <a:cs typeface="Times New Roman" pitchFamily="18" charset="0"/>
            </a:endParaRPr>
          </a:p>
        </p:txBody>
      </p:sp>
      <p:sp>
        <p:nvSpPr>
          <p:cNvPr id="6" name="円/楕円 5"/>
          <p:cNvSpPr/>
          <p:nvPr/>
        </p:nvSpPr>
        <p:spPr>
          <a:xfrm>
            <a:off x="6804248" y="3612133"/>
            <a:ext cx="1584176"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Claim</a:t>
            </a:r>
            <a:endParaRPr lang="ja-JP" altLang="en-US" sz="2000" dirty="0">
              <a:ln w="12700">
                <a:solidFill>
                  <a:schemeClr val="tx1"/>
                </a:solidFill>
              </a:ln>
              <a:latin typeface="Times New Roman" pitchFamily="18" charset="0"/>
              <a:cs typeface="Times New Roman" pitchFamily="18" charset="0"/>
            </a:endParaRPr>
          </a:p>
        </p:txBody>
      </p:sp>
      <p:cxnSp>
        <p:nvCxnSpPr>
          <p:cNvPr id="8" name="直線矢印コネクタ 7"/>
          <p:cNvCxnSpPr>
            <a:stCxn id="5" idx="6"/>
            <a:endCxn id="6" idx="2"/>
          </p:cNvCxnSpPr>
          <p:nvPr/>
        </p:nvCxnSpPr>
        <p:spPr>
          <a:xfrm>
            <a:off x="2268538" y="3984253"/>
            <a:ext cx="453548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円/楕円 9"/>
          <p:cNvSpPr/>
          <p:nvPr/>
        </p:nvSpPr>
        <p:spPr>
          <a:xfrm>
            <a:off x="2267744" y="4488805"/>
            <a:ext cx="1872208"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Warrant</a:t>
            </a:r>
            <a:endParaRPr lang="ja-JP" altLang="en-US" sz="2000" dirty="0">
              <a:ln w="12700">
                <a:solidFill>
                  <a:schemeClr val="tx1"/>
                </a:solidFill>
              </a:ln>
              <a:latin typeface="Times New Roman" pitchFamily="18" charset="0"/>
              <a:cs typeface="Times New Roman" pitchFamily="18" charset="0"/>
            </a:endParaRPr>
          </a:p>
        </p:txBody>
      </p:sp>
      <p:sp>
        <p:nvSpPr>
          <p:cNvPr id="13" name="円/楕円 12"/>
          <p:cNvSpPr/>
          <p:nvPr/>
        </p:nvSpPr>
        <p:spPr>
          <a:xfrm>
            <a:off x="4860032" y="4488805"/>
            <a:ext cx="1656184" cy="74523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Rebuttal</a:t>
            </a:r>
            <a:endParaRPr lang="ja-JP" altLang="en-US" sz="2000" dirty="0">
              <a:ln w="12700">
                <a:solidFill>
                  <a:schemeClr val="tx1"/>
                </a:solidFill>
              </a:ln>
              <a:latin typeface="Times New Roman" pitchFamily="18" charset="0"/>
              <a:cs typeface="Times New Roman" pitchFamily="18" charset="0"/>
            </a:endParaRPr>
          </a:p>
        </p:txBody>
      </p:sp>
      <p:sp>
        <p:nvSpPr>
          <p:cNvPr id="16" name="円/楕円 15"/>
          <p:cNvSpPr/>
          <p:nvPr/>
        </p:nvSpPr>
        <p:spPr>
          <a:xfrm>
            <a:off x="2267744" y="5424909"/>
            <a:ext cx="1872208" cy="745232"/>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Backing</a:t>
            </a:r>
            <a:endParaRPr lang="ja-JP" altLang="en-US" sz="2000" dirty="0">
              <a:ln w="12700">
                <a:solidFill>
                  <a:schemeClr val="tx1"/>
                </a:solidFill>
              </a:ln>
              <a:latin typeface="Times New Roman" pitchFamily="18" charset="0"/>
              <a:cs typeface="Times New Roman" pitchFamily="18" charset="0"/>
            </a:endParaRPr>
          </a:p>
        </p:txBody>
      </p:sp>
      <p:sp>
        <p:nvSpPr>
          <p:cNvPr id="17" name="円/楕円 16"/>
          <p:cNvSpPr/>
          <p:nvPr/>
        </p:nvSpPr>
        <p:spPr>
          <a:xfrm>
            <a:off x="4860032" y="3612133"/>
            <a:ext cx="1656184" cy="745232"/>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Qualifier</a:t>
            </a:r>
            <a:endParaRPr lang="ja-JP" altLang="en-US" sz="2000" dirty="0">
              <a:ln w="12700">
                <a:solidFill>
                  <a:schemeClr val="tx1"/>
                </a:solidFill>
              </a:ln>
              <a:latin typeface="Times New Roman" pitchFamily="18" charset="0"/>
              <a:cs typeface="Times New Roman" pitchFamily="18" charset="0"/>
            </a:endParaRPr>
          </a:p>
        </p:txBody>
      </p:sp>
      <p:sp>
        <p:nvSpPr>
          <p:cNvPr id="20" name="テキスト ボックス 19"/>
          <p:cNvSpPr txBox="1">
            <a:spLocks noChangeArrowheads="1"/>
          </p:cNvSpPr>
          <p:nvPr/>
        </p:nvSpPr>
        <p:spPr bwMode="auto">
          <a:xfrm>
            <a:off x="468313" y="3180978"/>
            <a:ext cx="2087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Tahoma" charset="0"/>
                <a:ea typeface="ＭＳ Ｐゴシック" charset="-128"/>
              </a:defRPr>
            </a:lvl1pPr>
            <a:lvl2pPr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marL="0" lvl="1" eaLnBrk="1" hangingPunct="1"/>
            <a:r>
              <a:rPr lang="en-US" altLang="ja-JP">
                <a:latin typeface="Century" pitchFamily="18" charset="0"/>
              </a:rPr>
              <a:t>Socrates is a man.</a:t>
            </a:r>
          </a:p>
        </p:txBody>
      </p:sp>
      <p:sp>
        <p:nvSpPr>
          <p:cNvPr id="23" name="テキスト ボックス 22"/>
          <p:cNvSpPr txBox="1">
            <a:spLocks noChangeArrowheads="1"/>
          </p:cNvSpPr>
          <p:nvPr/>
        </p:nvSpPr>
        <p:spPr bwMode="auto">
          <a:xfrm>
            <a:off x="6516688" y="3180978"/>
            <a:ext cx="215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a:latin typeface="Century" pitchFamily="18" charset="0"/>
              </a:rPr>
              <a:t>Socrates is mortal.</a:t>
            </a:r>
            <a:endParaRPr lang="ja-JP" altLang="en-US">
              <a:latin typeface="Century" pitchFamily="18" charset="0"/>
            </a:endParaRPr>
          </a:p>
        </p:txBody>
      </p:sp>
      <p:sp>
        <p:nvSpPr>
          <p:cNvPr id="24" name="テキスト ボックス 23"/>
          <p:cNvSpPr txBox="1">
            <a:spLocks noChangeArrowheads="1"/>
          </p:cNvSpPr>
          <p:nvPr/>
        </p:nvSpPr>
        <p:spPr bwMode="auto">
          <a:xfrm>
            <a:off x="684213" y="4587503"/>
            <a:ext cx="1366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a:latin typeface="Century" pitchFamily="18" charset="0"/>
              </a:rPr>
              <a:t>All men are mortal.</a:t>
            </a:r>
            <a:endParaRPr lang="ja-JP" altLang="en-US">
              <a:latin typeface="Century" pitchFamily="18" charset="0"/>
            </a:endParaRPr>
          </a:p>
        </p:txBody>
      </p:sp>
      <p:sp>
        <p:nvSpPr>
          <p:cNvPr id="25" name="テキスト ボックス 24"/>
          <p:cNvSpPr txBox="1">
            <a:spLocks noChangeArrowheads="1"/>
          </p:cNvSpPr>
          <p:nvPr/>
        </p:nvSpPr>
        <p:spPr bwMode="auto">
          <a:xfrm>
            <a:off x="395536" y="5474916"/>
            <a:ext cx="2087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dirty="0">
                <a:latin typeface="Century" pitchFamily="18" charset="0"/>
              </a:rPr>
              <a:t>All living things are mortal.</a:t>
            </a:r>
            <a:endParaRPr lang="ja-JP" altLang="en-US" dirty="0">
              <a:latin typeface="Century" pitchFamily="18" charset="0"/>
            </a:endParaRPr>
          </a:p>
        </p:txBody>
      </p:sp>
      <p:cxnSp>
        <p:nvCxnSpPr>
          <p:cNvPr id="27" name="直線矢印コネクタ 26"/>
          <p:cNvCxnSpPr>
            <a:stCxn id="10" idx="0"/>
          </p:cNvCxnSpPr>
          <p:nvPr/>
        </p:nvCxnSpPr>
        <p:spPr>
          <a:xfrm flipV="1">
            <a:off x="3203575" y="3984253"/>
            <a:ext cx="0" cy="504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直線矢印コネクタ 28"/>
          <p:cNvCxnSpPr>
            <a:stCxn id="13" idx="0"/>
            <a:endCxn id="17" idx="4"/>
          </p:cNvCxnSpPr>
          <p:nvPr/>
        </p:nvCxnSpPr>
        <p:spPr>
          <a:xfrm flipV="1">
            <a:off x="5688013" y="4357316"/>
            <a:ext cx="0" cy="1317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直線矢印コネクタ 30"/>
          <p:cNvCxnSpPr>
            <a:stCxn id="16" idx="0"/>
            <a:endCxn id="10" idx="4"/>
          </p:cNvCxnSpPr>
          <p:nvPr/>
        </p:nvCxnSpPr>
        <p:spPr>
          <a:xfrm flipV="1">
            <a:off x="3203575" y="5233616"/>
            <a:ext cx="0" cy="190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16" idx="6"/>
            <a:endCxn id="13" idx="4"/>
          </p:cNvCxnSpPr>
          <p:nvPr/>
        </p:nvCxnSpPr>
        <p:spPr>
          <a:xfrm flipV="1">
            <a:off x="4140200" y="5233616"/>
            <a:ext cx="1547813" cy="5635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テキスト ボックス 33"/>
          <p:cNvSpPr txBox="1">
            <a:spLocks noChangeArrowheads="1"/>
          </p:cNvSpPr>
          <p:nvPr/>
        </p:nvSpPr>
        <p:spPr bwMode="auto">
          <a:xfrm>
            <a:off x="6804025" y="4550991"/>
            <a:ext cx="180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a:latin typeface="Century" pitchFamily="18" charset="0"/>
              </a:rPr>
              <a:t>Socrates is a man of god of philosophy.</a:t>
            </a:r>
            <a:endParaRPr lang="ja-JP" altLang="en-US">
              <a:latin typeface="Century" pitchFamily="18" charset="0"/>
            </a:endParaRPr>
          </a:p>
        </p:txBody>
      </p:sp>
      <p:sp>
        <p:nvSpPr>
          <p:cNvPr id="8213" name="テキスト ボックス 34"/>
          <p:cNvSpPr txBox="1">
            <a:spLocks noChangeArrowheads="1"/>
          </p:cNvSpPr>
          <p:nvPr/>
        </p:nvSpPr>
        <p:spPr bwMode="auto">
          <a:xfrm>
            <a:off x="1182688" y="2780928"/>
            <a:ext cx="287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buFont typeface="Arial" charset="0"/>
              <a:buChar char="•"/>
            </a:pPr>
            <a:r>
              <a:rPr lang="en-US" altLang="ja-JP" sz="2000" b="1">
                <a:latin typeface="Times New Roman" charset="0"/>
                <a:cs typeface="Times New Roman" charset="0"/>
              </a:rPr>
              <a:t>Toulmin Diagram</a:t>
            </a:r>
            <a:endParaRPr lang="ja-JP" altLang="en-US" sz="2000" b="1">
              <a:latin typeface="Times New Roman" charset="0"/>
              <a:cs typeface="Times New Roman" charset="0"/>
            </a:endParaRPr>
          </a:p>
        </p:txBody>
      </p:sp>
      <p:sp>
        <p:nvSpPr>
          <p:cNvPr id="37" name="テキスト ボックス 36"/>
          <p:cNvSpPr txBox="1">
            <a:spLocks noChangeArrowheads="1"/>
          </p:cNvSpPr>
          <p:nvPr/>
        </p:nvSpPr>
        <p:spPr bwMode="auto">
          <a:xfrm>
            <a:off x="5181600" y="3193678"/>
            <a:ext cx="1012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r>
              <a:rPr lang="en-US" altLang="ja-JP" b="1">
                <a:solidFill>
                  <a:srgbClr val="FF0000"/>
                </a:solidFill>
                <a:latin typeface="Century" pitchFamily="18" charset="0"/>
              </a:rPr>
              <a:t>not</a:t>
            </a:r>
            <a:endParaRPr lang="ja-JP" altLang="en-US" b="1">
              <a:solidFill>
                <a:srgbClr val="FF0000"/>
              </a:solidFill>
              <a:latin typeface="Century" pitchFamily="18" charset="0"/>
            </a:endParaRPr>
          </a:p>
        </p:txBody>
      </p:sp>
      <p:sp>
        <p:nvSpPr>
          <p:cNvPr id="26" name="円/楕円 25"/>
          <p:cNvSpPr/>
          <p:nvPr/>
        </p:nvSpPr>
        <p:spPr>
          <a:xfrm>
            <a:off x="4850944" y="3611637"/>
            <a:ext cx="1656184" cy="745232"/>
          </a:xfrm>
          <a:prstGeom prst="ellipse">
            <a:avLst/>
          </a:prstGeom>
          <a:solidFill>
            <a:srgbClr val="FFCCFF"/>
          </a:solidFill>
        </p:spPr>
        <p:style>
          <a:lnRef idx="1">
            <a:schemeClr val="dk1"/>
          </a:lnRef>
          <a:fillRef idx="2">
            <a:schemeClr val="dk1"/>
          </a:fillRef>
          <a:effectRef idx="1">
            <a:schemeClr val="dk1"/>
          </a:effectRef>
          <a:fontRef idx="minor">
            <a:schemeClr val="dk1"/>
          </a:fontRef>
        </p:style>
        <p:txBody>
          <a:bodyPr anchor="ctr"/>
          <a:lstStyle/>
          <a:p>
            <a:pPr algn="ctr">
              <a:defRPr/>
            </a:pPr>
            <a:r>
              <a:rPr lang="en-US" altLang="ja-JP" sz="2000" dirty="0">
                <a:ln w="12700">
                  <a:solidFill>
                    <a:schemeClr val="tx1"/>
                  </a:solidFill>
                </a:ln>
                <a:latin typeface="Times New Roman" pitchFamily="18" charset="0"/>
                <a:cs typeface="Times New Roman" pitchFamily="18" charset="0"/>
              </a:rPr>
              <a:t>Qualifier</a:t>
            </a:r>
            <a:endParaRPr lang="ja-JP" altLang="en-US" sz="2000" dirty="0">
              <a:ln w="12700">
                <a:solidFill>
                  <a:schemeClr val="tx1"/>
                </a:solidFill>
              </a:ln>
              <a:latin typeface="Times New Roman" pitchFamily="18" charset="0"/>
              <a:cs typeface="Times New Roman" pitchFamily="18" charset="0"/>
            </a:endParaRPr>
          </a:p>
        </p:txBody>
      </p:sp>
      <p:sp>
        <p:nvSpPr>
          <p:cNvPr id="2" name="スライド番号プレースホルダー 1"/>
          <p:cNvSpPr>
            <a:spLocks noGrp="1"/>
          </p:cNvSpPr>
          <p:nvPr>
            <p:ph type="sldNum" sz="quarter" idx="12"/>
          </p:nvPr>
        </p:nvSpPr>
        <p:spPr/>
        <p:txBody>
          <a:bodyPr/>
          <a:lstStyle/>
          <a:p>
            <a:pPr>
              <a:defRPr/>
            </a:pPr>
            <a:fld id="{2AB907CC-B5D6-40A4-812F-E6BF3FB2D322}" type="slidenum">
              <a:rPr lang="ja-JP" altLang="en-US" smtClean="0"/>
              <a:pPr>
                <a:defRPr/>
              </a:pPr>
              <a:t>20</a:t>
            </a:fld>
            <a:endParaRPr lang="en-US" altLang="ja-JP"/>
          </a:p>
        </p:txBody>
      </p:sp>
      <p:sp>
        <p:nvSpPr>
          <p:cNvPr id="3" name="フッター プレースホルダー 2"/>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20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20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20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par>
                                <p:cTn id="23" presetID="22" presetClass="entr" presetSubtype="8" fill="hold"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wipe(left)">
                                      <p:cBhvr>
                                        <p:cTn id="25" dur="1000"/>
                                        <p:tgtEl>
                                          <p:spTgt spid="20">
                                            <p:txEl>
                                              <p:pRg st="0" end="0"/>
                                            </p:txEl>
                                          </p:spTgt>
                                        </p:tgtEl>
                                      </p:cBhvr>
                                    </p:animEffect>
                                  </p:childTnLst>
                                </p:cTn>
                              </p:par>
                            </p:childTnLst>
                          </p:cTn>
                        </p:par>
                        <p:par>
                          <p:cTn id="26" fill="hold" nodeType="afterGroup">
                            <p:stCondLst>
                              <p:cond delay="1000"/>
                            </p:stCondLst>
                            <p:childTnLst>
                              <p:par>
                                <p:cTn id="27" presetID="2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2000"/>
                                        <p:tgtEl>
                                          <p:spTgt spid="8"/>
                                        </p:tgtEl>
                                      </p:cBhvr>
                                    </p:animEffect>
                                  </p:childTnLst>
                                </p:cTn>
                              </p:par>
                            </p:childTnLst>
                          </p:cTn>
                        </p:par>
                        <p:par>
                          <p:cTn id="30" fill="hold" nodeType="afterGroup">
                            <p:stCondLst>
                              <p:cond delay="30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1000"/>
                                        <p:tgtEl>
                                          <p:spTgt spid="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1000"/>
                                        <p:tgtEl>
                                          <p:spTgt spid="24"/>
                                        </p:tgtEl>
                                      </p:cBhvr>
                                    </p:animEffect>
                                  </p:childTnLst>
                                </p:cTn>
                              </p:par>
                            </p:childTnLst>
                          </p:cTn>
                        </p:par>
                        <p:par>
                          <p:cTn id="45" fill="hold" nodeType="afterGroup">
                            <p:stCondLst>
                              <p:cond delay="1000"/>
                            </p:stCondLst>
                            <p:childTnLst>
                              <p:par>
                                <p:cTn id="46" presetID="22" presetClass="entr" presetSubtype="4"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par>
                          <p:cTn id="49" fill="hold" nodeType="afterGroup">
                            <p:stCondLst>
                              <p:cond delay="15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1000"/>
                                        <p:tgtEl>
                                          <p:spTgt spid="1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1000"/>
                                        <p:tgtEl>
                                          <p:spTgt spid="2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50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1000"/>
                                        <p:tgtEl>
                                          <p:spTgt spid="13"/>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1000"/>
                                        <p:tgtEl>
                                          <p:spTgt spid="34"/>
                                        </p:tgtEl>
                                      </p:cBhvr>
                                    </p:animEffect>
                                  </p:childTnLst>
                                </p:cTn>
                              </p:par>
                            </p:childTnLst>
                          </p:cTn>
                        </p:par>
                        <p:par>
                          <p:cTn id="64" fill="hold" nodeType="afterGroup">
                            <p:stCondLst>
                              <p:cond delay="1500"/>
                            </p:stCondLst>
                            <p:childTnLst>
                              <p:par>
                                <p:cTn id="65" presetID="22" presetClass="entr" presetSubtype="4"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par>
                          <p:cTn id="68" fill="hold" nodeType="afterGroup">
                            <p:stCondLst>
                              <p:cond delay="2000"/>
                            </p:stCondLst>
                            <p:childTnLst>
                              <p:par>
                                <p:cTn id="69" presetID="10" presetClass="exit" presetSubtype="0" fill="hold" nodeType="after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childTnLst>
                          </p:cTn>
                        </p:par>
                        <p:par>
                          <p:cTn id="75" fill="hold" nodeType="afterGroup">
                            <p:stCondLst>
                              <p:cond delay="2500"/>
                            </p:stCondLst>
                            <p:childTnLst>
                              <p:par>
                                <p:cTn id="76" presetID="22" presetClass="entr" presetSubtype="8"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1000"/>
                                        <p:tgtEl>
                                          <p:spTgt spid="2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left)">
                                      <p:cBhvr>
                                        <p:cTn id="81" dur="1000"/>
                                        <p:tgtEl>
                                          <p:spTgt spid="3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1000"/>
                                        <p:tgtEl>
                                          <p:spTgt spid="1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1000"/>
                                        <p:tgtEl>
                                          <p:spTgt spid="25"/>
                                        </p:tgtEl>
                                      </p:cBhvr>
                                    </p:animEffect>
                                  </p:childTnLst>
                                </p:cTn>
                              </p:par>
                            </p:childTnLst>
                          </p:cTn>
                        </p:par>
                        <p:par>
                          <p:cTn id="90" fill="hold" nodeType="afterGroup">
                            <p:stCondLst>
                              <p:cond delay="1000"/>
                            </p:stCondLst>
                            <p:childTnLst>
                              <p:par>
                                <p:cTn id="91" presetID="22" presetClass="entr" presetSubtype="4"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ipe(down)">
                                      <p:cBhvr>
                                        <p:cTn id="93" dur="500"/>
                                        <p:tgtEl>
                                          <p:spTgt spid="31"/>
                                        </p:tgtEl>
                                      </p:cBhvr>
                                    </p:animEffect>
                                  </p:childTnLst>
                                </p:cTn>
                              </p:par>
                              <p:par>
                                <p:cTn id="94" presetID="22" presetClass="entr" presetSubtype="4" fill="hold"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down)">
                                      <p:cBhvr>
                                        <p:cTn id="9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3" grpId="0"/>
      <p:bldP spid="24" grpId="0"/>
      <p:bldP spid="25" grpId="0"/>
      <p:bldP spid="34" grpId="0"/>
      <p:bldP spid="37"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p:cNvSpPr>
            <a:spLocks noGrp="1" noChangeArrowheads="1"/>
          </p:cNvSpPr>
          <p:nvPr>
            <p:ph type="title"/>
          </p:nvPr>
        </p:nvSpPr>
        <p:spPr/>
        <p:txBody>
          <a:bodyPr/>
          <a:lstStyle/>
          <a:p>
            <a:pPr eaLnBrk="1" hangingPunct="1"/>
            <a:r>
              <a:rPr lang="en-US" altLang="ja-JP" smtClean="0"/>
              <a:t>Condition of termination(1/3)</a:t>
            </a:r>
          </a:p>
        </p:txBody>
      </p:sp>
      <p:sp>
        <p:nvSpPr>
          <p:cNvPr id="156676" name="Rectangle 3"/>
          <p:cNvSpPr>
            <a:spLocks noGrp="1" noChangeArrowheads="1"/>
          </p:cNvSpPr>
          <p:nvPr>
            <p:ph idx="1"/>
          </p:nvPr>
        </p:nvSpPr>
        <p:spPr>
          <a:xfrm>
            <a:off x="1000628" y="1844824"/>
            <a:ext cx="7123112" cy="4114800"/>
          </a:xfrm>
        </p:spPr>
        <p:txBody>
          <a:bodyPr/>
          <a:lstStyle/>
          <a:p>
            <a:pPr eaLnBrk="1" hangingPunct="1"/>
            <a:r>
              <a:rPr lang="en-US" altLang="ja-JP" b="1" dirty="0" smtClean="0"/>
              <a:t>Article 7.3.1</a:t>
            </a:r>
            <a:r>
              <a:rPr lang="en-US" altLang="ja-JP" dirty="0" smtClean="0"/>
              <a:t> - Right to Terminate the Contract</a:t>
            </a:r>
          </a:p>
          <a:p>
            <a:pPr lvl="1" eaLnBrk="1" hangingPunct="1"/>
            <a:r>
              <a:rPr lang="en-US" altLang="ja-JP" b="1" dirty="0" smtClean="0"/>
              <a:t>(1)</a:t>
            </a:r>
            <a:r>
              <a:rPr lang="en-US" altLang="ja-JP" dirty="0" smtClean="0"/>
              <a:t> A party may terminate the contract where the failure of the other party to perform an obligation under the contract amounts to a </a:t>
            </a:r>
            <a:r>
              <a:rPr lang="en-US" altLang="ja-JP" dirty="0" smtClean="0">
                <a:solidFill>
                  <a:schemeClr val="hlink"/>
                </a:solidFill>
              </a:rPr>
              <a:t>fundamental non-performance</a:t>
            </a:r>
            <a:r>
              <a:rPr lang="en-US" altLang="ja-JP" dirty="0" smtClean="0"/>
              <a:t>.</a:t>
            </a:r>
          </a:p>
        </p:txBody>
      </p:sp>
      <p:sp>
        <p:nvSpPr>
          <p:cNvPr id="15667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08D9D7C-B2F8-494D-810F-817705ECB1A8}" type="slidenum">
              <a:rPr kumimoji="0" lang="ja-JP" altLang="en-US" smtClean="0"/>
              <a:pPr eaLnBrk="1" hangingPunct="1"/>
              <a:t>200</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ChangeArrowheads="1"/>
          </p:cNvSpPr>
          <p:nvPr>
            <p:ph type="title"/>
          </p:nvPr>
        </p:nvSpPr>
        <p:spPr/>
        <p:txBody>
          <a:bodyPr/>
          <a:lstStyle/>
          <a:p>
            <a:pPr eaLnBrk="1" hangingPunct="1"/>
            <a:r>
              <a:rPr lang="en-US" altLang="ja-JP" smtClean="0"/>
              <a:t>Condition of termination (2/3)</a:t>
            </a:r>
          </a:p>
        </p:txBody>
      </p:sp>
      <p:sp>
        <p:nvSpPr>
          <p:cNvPr id="157700" name="Rectangle 3"/>
          <p:cNvSpPr>
            <a:spLocks noGrp="1" noChangeArrowheads="1"/>
          </p:cNvSpPr>
          <p:nvPr>
            <p:ph idx="1"/>
          </p:nvPr>
        </p:nvSpPr>
        <p:spPr>
          <a:xfrm>
            <a:off x="514053" y="1412776"/>
            <a:ext cx="8104909" cy="4683224"/>
          </a:xfrm>
        </p:spPr>
        <p:txBody>
          <a:bodyPr>
            <a:normAutofit lnSpcReduction="10000"/>
          </a:bodyPr>
          <a:lstStyle/>
          <a:p>
            <a:pPr lvl="1" eaLnBrk="1" hangingPunct="1">
              <a:lnSpc>
                <a:spcPct val="90000"/>
              </a:lnSpc>
            </a:pPr>
            <a:r>
              <a:rPr lang="en-US" altLang="ja-JP" sz="2400" b="1" dirty="0" smtClean="0"/>
              <a:t>(2)</a:t>
            </a:r>
            <a:r>
              <a:rPr lang="en-US" altLang="ja-JP" sz="2400" dirty="0" smtClean="0"/>
              <a:t> In determining whether a failure to perform an obligation amounts to a </a:t>
            </a:r>
            <a:r>
              <a:rPr lang="en-US" altLang="ja-JP" sz="2400" dirty="0" smtClean="0">
                <a:solidFill>
                  <a:schemeClr val="hlink"/>
                </a:solidFill>
              </a:rPr>
              <a:t>fundamental non-performance</a:t>
            </a:r>
            <a:r>
              <a:rPr lang="en-US" altLang="ja-JP" sz="2400" dirty="0" smtClean="0"/>
              <a:t> regard shall be had, in particular, to whether</a:t>
            </a:r>
          </a:p>
          <a:p>
            <a:pPr lvl="2" eaLnBrk="1" hangingPunct="1">
              <a:lnSpc>
                <a:spcPct val="90000"/>
              </a:lnSpc>
            </a:pPr>
            <a:r>
              <a:rPr lang="en-US" altLang="ja-JP" sz="2000" b="1" dirty="0" smtClean="0"/>
              <a:t>(a)</a:t>
            </a:r>
            <a:r>
              <a:rPr lang="en-US" altLang="ja-JP" sz="2000" dirty="0" smtClean="0"/>
              <a:t> the non-performance </a:t>
            </a:r>
            <a:r>
              <a:rPr lang="en-US" altLang="ja-JP" sz="2000" dirty="0" smtClean="0">
                <a:solidFill>
                  <a:schemeClr val="hlink"/>
                </a:solidFill>
              </a:rPr>
              <a:t>substantially deprives the aggrieved party of what it was entitled to expect</a:t>
            </a:r>
            <a:r>
              <a:rPr lang="en-US" altLang="ja-JP" sz="2000" dirty="0" smtClean="0"/>
              <a:t> under the contract unless the other party did not foresee and could not reasonably have foreseen such result;</a:t>
            </a:r>
          </a:p>
          <a:p>
            <a:pPr lvl="2" eaLnBrk="1" hangingPunct="1">
              <a:lnSpc>
                <a:spcPct val="90000"/>
              </a:lnSpc>
            </a:pPr>
            <a:r>
              <a:rPr lang="en-US" altLang="ja-JP" sz="2000" b="1" dirty="0" smtClean="0"/>
              <a:t>(b)</a:t>
            </a:r>
            <a:r>
              <a:rPr lang="en-US" altLang="ja-JP" sz="2000" dirty="0" smtClean="0"/>
              <a:t> strict compliance with the obligation which has not been performed is of essence under the contract;</a:t>
            </a:r>
          </a:p>
          <a:p>
            <a:pPr lvl="2" eaLnBrk="1" hangingPunct="1">
              <a:lnSpc>
                <a:spcPct val="90000"/>
              </a:lnSpc>
            </a:pPr>
            <a:r>
              <a:rPr lang="en-US" altLang="ja-JP" sz="2000" b="1" dirty="0" smtClean="0"/>
              <a:t>(d)</a:t>
            </a:r>
            <a:r>
              <a:rPr lang="en-US" altLang="ja-JP" sz="2000" dirty="0" smtClean="0"/>
              <a:t> the non-performance gives the aggrieved party reason to believe that it cannot rely on the other party</a:t>
            </a:r>
            <a:r>
              <a:rPr lang="en-US" altLang="ja-JP" sz="2000" dirty="0" smtClean="0">
                <a:latin typeface="Arial" charset="0"/>
              </a:rPr>
              <a:t>’</a:t>
            </a:r>
            <a:r>
              <a:rPr lang="en-US" altLang="ja-JP" sz="2000" dirty="0" smtClean="0"/>
              <a:t>s</a:t>
            </a:r>
            <a:r>
              <a:rPr lang="ja-JP" altLang="en-US" sz="2000" dirty="0" smtClean="0"/>
              <a:t> </a:t>
            </a:r>
            <a:r>
              <a:rPr lang="en-US" altLang="ja-JP" sz="2000" dirty="0" smtClean="0"/>
              <a:t>future performance;</a:t>
            </a:r>
          </a:p>
          <a:p>
            <a:pPr lvl="2" eaLnBrk="1" hangingPunct="1">
              <a:lnSpc>
                <a:spcPct val="90000"/>
              </a:lnSpc>
            </a:pPr>
            <a:r>
              <a:rPr lang="en-US" altLang="ja-JP" sz="2000" b="1" dirty="0" smtClean="0"/>
              <a:t>(e)</a:t>
            </a:r>
            <a:r>
              <a:rPr lang="en-US" altLang="ja-JP" sz="2000" dirty="0" smtClean="0"/>
              <a:t> the non-performing party will suffer disproportionate loss as a result of the preparation or performance if the contract is terminated.</a:t>
            </a:r>
          </a:p>
        </p:txBody>
      </p:sp>
      <p:sp>
        <p:nvSpPr>
          <p:cNvPr id="15769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28FEE72-DF2B-4090-BEB5-56A229D4A1E6}" type="slidenum">
              <a:rPr kumimoji="0" lang="ja-JP" altLang="en-US" smtClean="0"/>
              <a:pPr eaLnBrk="1" hangingPunct="1"/>
              <a:t>201</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p:cNvSpPr>
            <a:spLocks noGrp="1" noChangeArrowheads="1"/>
          </p:cNvSpPr>
          <p:nvPr>
            <p:ph type="title"/>
          </p:nvPr>
        </p:nvSpPr>
        <p:spPr/>
        <p:txBody>
          <a:bodyPr/>
          <a:lstStyle/>
          <a:p>
            <a:pPr eaLnBrk="1" hangingPunct="1"/>
            <a:r>
              <a:rPr lang="en-US" altLang="ja-JP" smtClean="0"/>
              <a:t>Condition of termination (3/3)</a:t>
            </a:r>
          </a:p>
        </p:txBody>
      </p:sp>
      <p:sp>
        <p:nvSpPr>
          <p:cNvPr id="158724" name="Rectangle 3"/>
          <p:cNvSpPr>
            <a:spLocks noGrp="1" noChangeArrowheads="1"/>
          </p:cNvSpPr>
          <p:nvPr>
            <p:ph idx="1"/>
          </p:nvPr>
        </p:nvSpPr>
        <p:spPr>
          <a:xfrm>
            <a:off x="381000" y="1556792"/>
            <a:ext cx="8382000" cy="4691608"/>
          </a:xfrm>
        </p:spPr>
        <p:txBody>
          <a:bodyPr/>
          <a:lstStyle/>
          <a:p>
            <a:pPr lvl="1" eaLnBrk="1" hangingPunct="1">
              <a:lnSpc>
                <a:spcPct val="90000"/>
              </a:lnSpc>
            </a:pPr>
            <a:r>
              <a:rPr lang="en-US" altLang="ja-JP" sz="2400" b="1" dirty="0" smtClean="0"/>
              <a:t>(3)</a:t>
            </a:r>
            <a:r>
              <a:rPr lang="en-US" altLang="ja-JP" sz="2400" dirty="0" smtClean="0"/>
              <a:t> In the case of delay the aggrieved party may also terminate the contract if the other party fails to perform before the time allowed under Article 7.1.5 has expired. </a:t>
            </a:r>
          </a:p>
          <a:p>
            <a:pPr lvl="2" eaLnBrk="1" hangingPunct="1">
              <a:lnSpc>
                <a:spcPct val="90000"/>
              </a:lnSpc>
            </a:pPr>
            <a:r>
              <a:rPr lang="en-US" altLang="ja-JP" sz="2000" b="1" dirty="0" smtClean="0"/>
              <a:t>Article 7.1.5</a:t>
            </a:r>
            <a:r>
              <a:rPr lang="en-US" altLang="ja-JP" sz="2000" dirty="0" smtClean="0"/>
              <a:t> - Additional Period for Performance</a:t>
            </a:r>
          </a:p>
          <a:p>
            <a:pPr lvl="3" eaLnBrk="1" hangingPunct="1">
              <a:lnSpc>
                <a:spcPct val="90000"/>
              </a:lnSpc>
            </a:pPr>
            <a:r>
              <a:rPr lang="en-US" altLang="ja-JP" sz="1800" b="1" dirty="0" smtClean="0"/>
              <a:t>(3)</a:t>
            </a:r>
            <a:r>
              <a:rPr lang="en-US" altLang="ja-JP" sz="1800" dirty="0" smtClean="0"/>
              <a:t> Where in a case of delay in performance </a:t>
            </a:r>
            <a:r>
              <a:rPr lang="en-US" altLang="ja-JP" sz="1800" dirty="0" smtClean="0">
                <a:solidFill>
                  <a:schemeClr val="hlink"/>
                </a:solidFill>
              </a:rPr>
              <a:t>which is not fundamental</a:t>
            </a:r>
            <a:r>
              <a:rPr lang="en-US" altLang="ja-JP" sz="1800" dirty="0" smtClean="0"/>
              <a:t> the aggrieved party has given notice allowing an </a:t>
            </a:r>
            <a:r>
              <a:rPr lang="en-US" altLang="ja-JP" sz="1800" dirty="0" smtClean="0">
                <a:solidFill>
                  <a:schemeClr val="hlink"/>
                </a:solidFill>
              </a:rPr>
              <a:t>additional period of time of reasonable length</a:t>
            </a:r>
            <a:r>
              <a:rPr lang="en-US" altLang="ja-JP" sz="1800" dirty="0" smtClean="0"/>
              <a:t>, </a:t>
            </a:r>
            <a:r>
              <a:rPr lang="en-US" altLang="ja-JP" sz="1800" dirty="0" smtClean="0">
                <a:solidFill>
                  <a:schemeClr val="hlink"/>
                </a:solidFill>
              </a:rPr>
              <a:t>it may terminate the contract at the end of that period</a:t>
            </a:r>
            <a:r>
              <a:rPr lang="en-US" altLang="ja-JP" sz="1800" dirty="0" smtClean="0"/>
              <a:t>. If the additional period allowed is not of reasonable length it shall be extended to a reasonable length. The aggrieved party may in its notice provide that if the other party fails to perform within the period allowed by the notice the contract shall automatically terminate.</a:t>
            </a:r>
          </a:p>
        </p:txBody>
      </p:sp>
      <p:sp>
        <p:nvSpPr>
          <p:cNvPr id="15872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FE175CD-F723-42D1-8835-DB1DE00BD10A}" type="slidenum">
              <a:rPr kumimoji="0" lang="ja-JP" altLang="en-US" smtClean="0"/>
              <a:pPr eaLnBrk="1" hangingPunct="1"/>
              <a:t>202</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noChangeArrowheads="1"/>
          </p:cNvSpPr>
          <p:nvPr>
            <p:ph type="title"/>
          </p:nvPr>
        </p:nvSpPr>
        <p:spPr/>
        <p:txBody>
          <a:bodyPr>
            <a:normAutofit fontScale="90000"/>
          </a:bodyPr>
          <a:lstStyle/>
          <a:p>
            <a:pPr eaLnBrk="1" hangingPunct="1"/>
            <a:r>
              <a:rPr lang="en-US" altLang="ja-JP" smtClean="0"/>
              <a:t>Termination due to expiring an additional period</a:t>
            </a:r>
          </a:p>
        </p:txBody>
      </p:sp>
      <p:sp>
        <p:nvSpPr>
          <p:cNvPr id="159748" name="Rectangle 3"/>
          <p:cNvSpPr>
            <a:spLocks noGrp="1" noChangeArrowheads="1"/>
          </p:cNvSpPr>
          <p:nvPr>
            <p:ph idx="1"/>
          </p:nvPr>
        </p:nvSpPr>
        <p:spPr>
          <a:xfrm>
            <a:off x="446856" y="1988840"/>
            <a:ext cx="8229600" cy="3922713"/>
          </a:xfrm>
        </p:spPr>
        <p:txBody>
          <a:bodyPr>
            <a:normAutofit lnSpcReduction="10000"/>
          </a:bodyPr>
          <a:lstStyle/>
          <a:p>
            <a:pPr eaLnBrk="1" hangingPunct="1"/>
            <a:r>
              <a:rPr lang="en-US" altLang="ja-JP" dirty="0" smtClean="0"/>
              <a:t>Article 541 of Civil Code of Japan </a:t>
            </a:r>
            <a:r>
              <a:rPr lang="ja-JP" altLang="en-US" dirty="0" smtClean="0"/>
              <a:t>(</a:t>
            </a:r>
            <a:r>
              <a:rPr lang="en-US" altLang="ja-JP" dirty="0" smtClean="0"/>
              <a:t>Termination due to delayed-performance) </a:t>
            </a:r>
          </a:p>
          <a:p>
            <a:pPr lvl="1" eaLnBrk="1" hangingPunct="1"/>
            <a:r>
              <a:rPr lang="en-US" altLang="ja-JP" dirty="0" smtClean="0"/>
              <a:t> If one of the parties does not perform his obligation, the other party may fix a reasonable period and demand its performance, and may terminate the contract, if no performance is effected within such period.</a:t>
            </a:r>
            <a:endParaRPr lang="ja-JP" altLang="en-US" dirty="0" smtClean="0"/>
          </a:p>
        </p:txBody>
      </p:sp>
      <p:sp>
        <p:nvSpPr>
          <p:cNvPr id="15974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5D89A52-B239-46B8-88C9-D4C4B4F466ED}" type="slidenum">
              <a:rPr kumimoji="0" lang="ja-JP" altLang="en-US" smtClean="0"/>
              <a:pPr eaLnBrk="1" hangingPunct="1"/>
              <a:t>203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2"/>
          <p:cNvSpPr>
            <a:spLocks noGrp="1" noChangeArrowheads="1"/>
          </p:cNvSpPr>
          <p:nvPr>
            <p:ph type="title"/>
          </p:nvPr>
        </p:nvSpPr>
        <p:spPr/>
        <p:txBody>
          <a:bodyPr/>
          <a:lstStyle/>
          <a:p>
            <a:pPr eaLnBrk="1" hangingPunct="1"/>
            <a:r>
              <a:rPr lang="en-US" altLang="ja-JP" smtClean="0"/>
              <a:t>Effect of termination (1/2)</a:t>
            </a:r>
          </a:p>
        </p:txBody>
      </p:sp>
      <p:sp>
        <p:nvSpPr>
          <p:cNvPr id="160772" name="Rectangle 3"/>
          <p:cNvSpPr>
            <a:spLocks noGrp="1" noChangeArrowheads="1"/>
          </p:cNvSpPr>
          <p:nvPr>
            <p:ph idx="1"/>
          </p:nvPr>
        </p:nvSpPr>
        <p:spPr>
          <a:xfrm>
            <a:off x="446856" y="1916832"/>
            <a:ext cx="8229600" cy="4114800"/>
          </a:xfrm>
        </p:spPr>
        <p:txBody>
          <a:bodyPr>
            <a:normAutofit lnSpcReduction="10000"/>
          </a:bodyPr>
          <a:lstStyle/>
          <a:p>
            <a:pPr eaLnBrk="1" hangingPunct="1"/>
            <a:r>
              <a:rPr lang="en-US" altLang="ja-JP" sz="2800" b="1" dirty="0" smtClean="0"/>
              <a:t>Article 7.3.5</a:t>
            </a:r>
            <a:r>
              <a:rPr lang="en-US" altLang="ja-JP" sz="2800" dirty="0" smtClean="0"/>
              <a:t> - Effects of Termination in General</a:t>
            </a:r>
          </a:p>
          <a:p>
            <a:pPr lvl="1" eaLnBrk="1" hangingPunct="1"/>
            <a:r>
              <a:rPr lang="en-US" altLang="ja-JP" sz="2400" b="1" dirty="0" smtClean="0"/>
              <a:t>(1)</a:t>
            </a:r>
            <a:r>
              <a:rPr lang="en-US" altLang="ja-JP" sz="2400" dirty="0" smtClean="0"/>
              <a:t> Termination of the contract releases both parties from their obligation to effect and to receive future performance.</a:t>
            </a:r>
          </a:p>
          <a:p>
            <a:pPr lvl="1" eaLnBrk="1" hangingPunct="1"/>
            <a:r>
              <a:rPr lang="en-US" altLang="ja-JP" sz="2400" b="1" dirty="0" smtClean="0"/>
              <a:t>(2)</a:t>
            </a:r>
            <a:r>
              <a:rPr lang="en-US" altLang="ja-JP" sz="2400" dirty="0" smtClean="0"/>
              <a:t> Termination does not preclude a claim for damages for non-performance.</a:t>
            </a:r>
          </a:p>
          <a:p>
            <a:pPr lvl="1" eaLnBrk="1" hangingPunct="1"/>
            <a:r>
              <a:rPr lang="en-US" altLang="ja-JP" sz="2400" b="1" dirty="0" smtClean="0"/>
              <a:t>(3)</a:t>
            </a:r>
            <a:r>
              <a:rPr lang="en-US" altLang="ja-JP" sz="2400" dirty="0" smtClean="0"/>
              <a:t> Termination does not affect any provision in the contract for the settlement of disputes or any other term of the contract which is to operate even after termination.</a:t>
            </a:r>
          </a:p>
        </p:txBody>
      </p:sp>
      <p:sp>
        <p:nvSpPr>
          <p:cNvPr id="16077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50631F8-C5CD-497D-AA1B-90B371D73347}" type="slidenum">
              <a:rPr kumimoji="0" lang="ja-JP" altLang="en-US" smtClean="0"/>
              <a:pPr eaLnBrk="1" hangingPunct="1"/>
              <a:t>204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2"/>
          <p:cNvSpPr>
            <a:spLocks noGrp="1" noChangeArrowheads="1"/>
          </p:cNvSpPr>
          <p:nvPr>
            <p:ph type="title"/>
          </p:nvPr>
        </p:nvSpPr>
        <p:spPr/>
        <p:txBody>
          <a:bodyPr/>
          <a:lstStyle/>
          <a:p>
            <a:pPr eaLnBrk="1" hangingPunct="1"/>
            <a:r>
              <a:rPr lang="en-US" altLang="ja-JP" smtClean="0"/>
              <a:t>Effect of termination (2/2)</a:t>
            </a:r>
          </a:p>
        </p:txBody>
      </p:sp>
      <p:sp>
        <p:nvSpPr>
          <p:cNvPr id="161796" name="Rectangle 3"/>
          <p:cNvSpPr>
            <a:spLocks noGrp="1" noChangeArrowheads="1"/>
          </p:cNvSpPr>
          <p:nvPr>
            <p:ph idx="1"/>
          </p:nvPr>
        </p:nvSpPr>
        <p:spPr>
          <a:xfrm>
            <a:off x="527248" y="1772816"/>
            <a:ext cx="8077200" cy="4114800"/>
          </a:xfrm>
        </p:spPr>
        <p:txBody>
          <a:bodyPr>
            <a:normAutofit lnSpcReduction="10000"/>
          </a:bodyPr>
          <a:lstStyle/>
          <a:p>
            <a:pPr eaLnBrk="1" hangingPunct="1">
              <a:lnSpc>
                <a:spcPct val="90000"/>
              </a:lnSpc>
            </a:pPr>
            <a:r>
              <a:rPr lang="en-US" altLang="ja-JP" sz="2800" b="1" dirty="0" smtClean="0"/>
              <a:t>Article 7.3.6</a:t>
            </a:r>
            <a:r>
              <a:rPr lang="en-US" altLang="ja-JP" sz="2800" dirty="0" smtClean="0"/>
              <a:t> - Restitution</a:t>
            </a:r>
          </a:p>
          <a:p>
            <a:pPr lvl="1" eaLnBrk="1" hangingPunct="1">
              <a:lnSpc>
                <a:spcPct val="90000"/>
              </a:lnSpc>
            </a:pPr>
            <a:r>
              <a:rPr lang="en-US" altLang="ja-JP" sz="2400" b="1" dirty="0" smtClean="0"/>
              <a:t>(1)</a:t>
            </a:r>
            <a:r>
              <a:rPr lang="en-US" altLang="ja-JP" sz="2400" dirty="0" smtClean="0"/>
              <a:t> On termination of contract either party may claim restitution of whatever it has supplied, provided that such party concurrently makes restitution of whatever it has received. If restitution in kind is not possible or appropriate allowance should be made in money whenever reasonable.</a:t>
            </a:r>
          </a:p>
          <a:p>
            <a:pPr lvl="1" eaLnBrk="1" hangingPunct="1">
              <a:lnSpc>
                <a:spcPct val="90000"/>
              </a:lnSpc>
            </a:pPr>
            <a:r>
              <a:rPr lang="en-US" altLang="ja-JP" sz="2400" b="1" dirty="0" smtClean="0"/>
              <a:t>(2)</a:t>
            </a:r>
            <a:r>
              <a:rPr lang="en-US" altLang="ja-JP" sz="2400" dirty="0" smtClean="0"/>
              <a:t> However, if performance of the contract has extended over a period of time and the contract is divisible, such restitution can only be claimed for the period after termination has taken effect.</a:t>
            </a:r>
          </a:p>
        </p:txBody>
      </p:sp>
      <p:sp>
        <p:nvSpPr>
          <p:cNvPr id="16179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5378040-0586-4CC0-A0FC-B340A630DE53}" type="slidenum">
              <a:rPr kumimoji="0" lang="ja-JP" altLang="en-US" smtClean="0"/>
              <a:pPr eaLnBrk="1" hangingPunct="1"/>
              <a:t>205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Grp="1" noChangeArrowheads="1"/>
          </p:cNvSpPr>
          <p:nvPr>
            <p:ph type="title"/>
          </p:nvPr>
        </p:nvSpPr>
        <p:spPr/>
        <p:txBody>
          <a:bodyPr/>
          <a:lstStyle/>
          <a:p>
            <a:pPr eaLnBrk="1" hangingPunct="1"/>
            <a:r>
              <a:rPr lang="en-US" altLang="ja-JP" smtClean="0"/>
              <a:t>Condition of damages</a:t>
            </a:r>
          </a:p>
        </p:txBody>
      </p:sp>
      <p:sp>
        <p:nvSpPr>
          <p:cNvPr id="162820" name="Rectangle 3"/>
          <p:cNvSpPr>
            <a:spLocks noGrp="1" noChangeArrowheads="1"/>
          </p:cNvSpPr>
          <p:nvPr>
            <p:ph idx="1"/>
          </p:nvPr>
        </p:nvSpPr>
        <p:spPr>
          <a:xfrm>
            <a:off x="1232970" y="1844824"/>
            <a:ext cx="6665912" cy="4114800"/>
          </a:xfrm>
        </p:spPr>
        <p:txBody>
          <a:bodyPr>
            <a:normAutofit lnSpcReduction="10000"/>
          </a:bodyPr>
          <a:lstStyle/>
          <a:p>
            <a:pPr eaLnBrk="1" hangingPunct="1"/>
            <a:r>
              <a:rPr lang="en-US" altLang="ja-JP" b="1" dirty="0" smtClean="0"/>
              <a:t>Article 7.4.1</a:t>
            </a:r>
            <a:r>
              <a:rPr lang="en-US" altLang="ja-JP" dirty="0" smtClean="0"/>
              <a:t> - Right to Damages</a:t>
            </a:r>
          </a:p>
          <a:p>
            <a:pPr lvl="1" eaLnBrk="1" hangingPunct="1"/>
            <a:r>
              <a:rPr lang="en-US" altLang="ja-JP" dirty="0" smtClean="0"/>
              <a:t>Any non-performance gives the aggrieved party a right to damages either exclusively or in conjunction with any other remedies except where the non-performance is excused under these Principles.</a:t>
            </a:r>
          </a:p>
        </p:txBody>
      </p:sp>
      <p:sp>
        <p:nvSpPr>
          <p:cNvPr id="16281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3450BEE-C175-4357-A0E6-7045D68A12F8}" type="slidenum">
              <a:rPr kumimoji="0" lang="ja-JP" altLang="en-US" smtClean="0"/>
              <a:pPr eaLnBrk="1" hangingPunct="1"/>
              <a:t>206</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noChangeArrowheads="1"/>
          </p:cNvSpPr>
          <p:nvPr>
            <p:ph type="title"/>
          </p:nvPr>
        </p:nvSpPr>
        <p:spPr/>
        <p:txBody>
          <a:bodyPr/>
          <a:lstStyle/>
          <a:p>
            <a:pPr eaLnBrk="1" hangingPunct="1"/>
            <a:r>
              <a:rPr lang="en-US" altLang="ja-JP" smtClean="0"/>
              <a:t>Effect of damages</a:t>
            </a:r>
          </a:p>
        </p:txBody>
      </p:sp>
      <p:sp>
        <p:nvSpPr>
          <p:cNvPr id="163844" name="Rectangle 3"/>
          <p:cNvSpPr>
            <a:spLocks noGrp="1" noChangeArrowheads="1"/>
          </p:cNvSpPr>
          <p:nvPr>
            <p:ph idx="1"/>
          </p:nvPr>
        </p:nvSpPr>
        <p:spPr>
          <a:xfrm>
            <a:off x="527248" y="1772816"/>
            <a:ext cx="8077200" cy="4114800"/>
          </a:xfrm>
        </p:spPr>
        <p:txBody>
          <a:bodyPr>
            <a:normAutofit lnSpcReduction="10000"/>
          </a:bodyPr>
          <a:lstStyle/>
          <a:p>
            <a:pPr eaLnBrk="1" hangingPunct="1"/>
            <a:r>
              <a:rPr lang="en-US" altLang="ja-JP" sz="2800" dirty="0" smtClean="0"/>
              <a:t>Article 7.4.2 - Full Compensation</a:t>
            </a:r>
          </a:p>
          <a:p>
            <a:pPr lvl="1" eaLnBrk="1" hangingPunct="1"/>
            <a:r>
              <a:rPr lang="en-US" altLang="ja-JP" sz="2400" b="1" dirty="0" smtClean="0"/>
              <a:t>(1)</a:t>
            </a:r>
            <a:r>
              <a:rPr lang="en-US" altLang="ja-JP" sz="2400" dirty="0" smtClean="0"/>
              <a:t> The aggrieved party is entitled to full compensation for harm sustained as a result of the nonperformance. Such harm includes both any loss which it suffered and any gain of which it was deprived, taking into account any gain to the aggrieved party resulting from its avoidance of cost or harm.</a:t>
            </a:r>
          </a:p>
          <a:p>
            <a:pPr lvl="1" eaLnBrk="1" hangingPunct="1"/>
            <a:r>
              <a:rPr lang="en-US" altLang="ja-JP" sz="2400" b="1" dirty="0" smtClean="0"/>
              <a:t>(2)</a:t>
            </a:r>
            <a:r>
              <a:rPr lang="en-US" altLang="ja-JP" sz="2400" dirty="0" smtClean="0"/>
              <a:t> Such harm may be non-pecuniary and includes, for instance, physical suffering or emotional distress.</a:t>
            </a:r>
          </a:p>
        </p:txBody>
      </p:sp>
      <p:sp>
        <p:nvSpPr>
          <p:cNvPr id="16384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7580B25-1CB2-4AB6-AB52-FEE8F414ED54}" type="slidenum">
              <a:rPr kumimoji="0" lang="ja-JP" altLang="en-US" smtClean="0"/>
              <a:pPr eaLnBrk="1" hangingPunct="1"/>
              <a:t>207</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2"/>
          <p:cNvSpPr>
            <a:spLocks noGrp="1" noChangeArrowheads="1"/>
          </p:cNvSpPr>
          <p:nvPr>
            <p:ph type="title"/>
          </p:nvPr>
        </p:nvSpPr>
        <p:spPr/>
        <p:txBody>
          <a:bodyPr/>
          <a:lstStyle/>
          <a:p>
            <a:pPr eaLnBrk="1" hangingPunct="1"/>
            <a:r>
              <a:rPr lang="en-US" altLang="ja-JP" smtClean="0"/>
              <a:t>Exercise 9</a:t>
            </a:r>
          </a:p>
        </p:txBody>
      </p:sp>
      <p:sp>
        <p:nvSpPr>
          <p:cNvPr id="164868" name="Rectangle 3"/>
          <p:cNvSpPr>
            <a:spLocks noGrp="1" noChangeArrowheads="1"/>
          </p:cNvSpPr>
          <p:nvPr>
            <p:ph idx="1"/>
          </p:nvPr>
        </p:nvSpPr>
        <p:spPr>
          <a:xfrm>
            <a:off x="685800" y="1628800"/>
            <a:ext cx="7772400" cy="4464496"/>
          </a:xfrm>
        </p:spPr>
        <p:txBody>
          <a:bodyPr/>
          <a:lstStyle/>
          <a:p>
            <a:pPr eaLnBrk="1" hangingPunct="1">
              <a:lnSpc>
                <a:spcPct val="90000"/>
              </a:lnSpc>
            </a:pPr>
            <a:r>
              <a:rPr lang="en-US" altLang="ja-JP" sz="2400" dirty="0" smtClean="0"/>
              <a:t>Facts</a:t>
            </a:r>
          </a:p>
          <a:p>
            <a:pPr lvl="1" eaLnBrk="1" hangingPunct="1">
              <a:lnSpc>
                <a:spcPct val="90000"/>
              </a:lnSpc>
            </a:pPr>
            <a:r>
              <a:rPr lang="en-US" altLang="ja-JP" sz="2000" dirty="0" smtClean="0"/>
              <a:t>On 13 August, seller(X) and purchaser(Y) concluded a contract of sale of seller's house.</a:t>
            </a:r>
          </a:p>
          <a:p>
            <a:pPr lvl="1" eaLnBrk="1" hangingPunct="1">
              <a:lnSpc>
                <a:spcPct val="90000"/>
              </a:lnSpc>
            </a:pPr>
            <a:r>
              <a:rPr lang="en-US" altLang="ja-JP" sz="2000" dirty="0" smtClean="0"/>
              <a:t>The content of contract was as follows:</a:t>
            </a:r>
            <a:r>
              <a:rPr lang="en-US" altLang="ja-JP" sz="2400" dirty="0" smtClean="0"/>
              <a:t> </a:t>
            </a:r>
          </a:p>
          <a:p>
            <a:pPr lvl="2" eaLnBrk="1" hangingPunct="1">
              <a:lnSpc>
                <a:spcPct val="90000"/>
              </a:lnSpc>
            </a:pPr>
            <a:r>
              <a:rPr lang="en-US" altLang="ja-JP" sz="2000" dirty="0" smtClean="0"/>
              <a:t>Time of performance: on 16 August </a:t>
            </a:r>
          </a:p>
          <a:p>
            <a:pPr lvl="2" eaLnBrk="1" hangingPunct="1">
              <a:lnSpc>
                <a:spcPct val="90000"/>
              </a:lnSpc>
            </a:pPr>
            <a:r>
              <a:rPr lang="en-US" altLang="ja-JP" sz="2000" dirty="0" smtClean="0"/>
              <a:t>Price of house: 8,000,000 yen. </a:t>
            </a:r>
          </a:p>
          <a:p>
            <a:pPr lvl="1" eaLnBrk="1" hangingPunct="1">
              <a:lnSpc>
                <a:spcPct val="90000"/>
              </a:lnSpc>
            </a:pPr>
            <a:r>
              <a:rPr lang="en-US" altLang="ja-JP" sz="2000" dirty="0" smtClean="0"/>
              <a:t>On 14 August, X found that his house had been struck by lightning and burned out on 12 August.</a:t>
            </a:r>
          </a:p>
          <a:p>
            <a:pPr eaLnBrk="1" hangingPunct="1">
              <a:lnSpc>
                <a:spcPct val="90000"/>
              </a:lnSpc>
            </a:pPr>
            <a:r>
              <a:rPr lang="en-US" altLang="ja-JP" sz="2400" dirty="0" smtClean="0"/>
              <a:t>Question</a:t>
            </a:r>
          </a:p>
          <a:p>
            <a:pPr lvl="1" eaLnBrk="1" hangingPunct="1">
              <a:lnSpc>
                <a:spcPct val="90000"/>
              </a:lnSpc>
            </a:pPr>
            <a:r>
              <a:rPr lang="en-US" altLang="ja-JP" sz="2000" dirty="0" smtClean="0"/>
              <a:t>May X claim the price of house against Y?</a:t>
            </a:r>
          </a:p>
          <a:p>
            <a:pPr lvl="1" eaLnBrk="1" hangingPunct="1">
              <a:lnSpc>
                <a:spcPct val="90000"/>
              </a:lnSpc>
            </a:pPr>
            <a:r>
              <a:rPr lang="en-US" altLang="ja-JP" sz="2000" dirty="0" smtClean="0"/>
              <a:t>May Y terminate the contract?</a:t>
            </a:r>
          </a:p>
          <a:p>
            <a:pPr lvl="1" eaLnBrk="1" hangingPunct="1">
              <a:lnSpc>
                <a:spcPct val="90000"/>
              </a:lnSpc>
            </a:pPr>
            <a:r>
              <a:rPr lang="en-US" altLang="ja-JP" sz="2000" dirty="0" smtClean="0"/>
              <a:t>May Y claim damages of the benefit for resale?</a:t>
            </a:r>
          </a:p>
        </p:txBody>
      </p:sp>
      <p:sp>
        <p:nvSpPr>
          <p:cNvPr id="16486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FF4A4D5-2EB2-4B92-97FE-7CEC83E3E6DB}" type="slidenum">
              <a:rPr kumimoji="0" lang="ja-JP" altLang="en-US" smtClean="0"/>
              <a:pPr eaLnBrk="1" hangingPunct="1"/>
              <a:t>208</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ctrTitle"/>
          </p:nvPr>
        </p:nvSpPr>
        <p:spPr>
          <a:xfrm>
            <a:off x="914400" y="457200"/>
            <a:ext cx="7772400" cy="1143000"/>
          </a:xfrm>
        </p:spPr>
        <p:txBody>
          <a:bodyPr/>
          <a:lstStyle/>
          <a:p>
            <a:pPr eaLnBrk="1" hangingPunct="1"/>
            <a:r>
              <a:rPr lang="en-US" altLang="ja-JP" smtClean="0"/>
              <a:t>X. Unjust enrichment</a:t>
            </a:r>
          </a:p>
        </p:txBody>
      </p:sp>
      <p:sp>
        <p:nvSpPr>
          <p:cNvPr id="165892" name="Rectangle 3"/>
          <p:cNvSpPr>
            <a:spLocks noGrp="1" noChangeArrowheads="1"/>
          </p:cNvSpPr>
          <p:nvPr>
            <p:ph type="subTitle" idx="1"/>
          </p:nvPr>
        </p:nvSpPr>
        <p:spPr>
          <a:xfrm>
            <a:off x="1360668" y="3217565"/>
            <a:ext cx="6400800" cy="2819400"/>
          </a:xfrm>
        </p:spPr>
        <p:txBody>
          <a:bodyPr/>
          <a:lstStyle/>
          <a:p>
            <a:pPr algn="l" eaLnBrk="1" hangingPunct="1">
              <a:buFont typeface="Wingdings" pitchFamily="2" charset="2"/>
              <a:buChar char="n"/>
            </a:pPr>
            <a:r>
              <a:rPr lang="en-US" altLang="ja-JP" dirty="0" smtClean="0">
                <a:latin typeface="Century Gothic" panose="020B0502020202020204" pitchFamily="34" charset="0"/>
              </a:rPr>
              <a:t> 1. General unjust enrichment</a:t>
            </a:r>
          </a:p>
          <a:p>
            <a:pPr algn="l" eaLnBrk="1" hangingPunct="1">
              <a:buFont typeface="Wingdings" pitchFamily="2" charset="2"/>
              <a:buChar char="n"/>
            </a:pPr>
            <a:r>
              <a:rPr lang="en-US" altLang="ja-JP" dirty="0" smtClean="0">
                <a:latin typeface="Century Gothic" panose="020B0502020202020204" pitchFamily="34" charset="0"/>
              </a:rPr>
              <a:t> 2.  Special unjust enrichment</a:t>
            </a:r>
          </a:p>
          <a:p>
            <a:pPr marL="457200" lvl="1" indent="0" eaLnBrk="1" hangingPunct="1"/>
            <a:r>
              <a:rPr lang="en-US" altLang="ja-JP" dirty="0" smtClean="0"/>
              <a:t> </a:t>
            </a:r>
            <a:r>
              <a:rPr lang="en-US" altLang="ja-JP" dirty="0" smtClean="0">
                <a:solidFill>
                  <a:schemeClr val="tx1"/>
                </a:solidFill>
              </a:rPr>
              <a:t>A. benefiting unjust enrichment</a:t>
            </a:r>
          </a:p>
          <a:p>
            <a:pPr marL="457200" lvl="1" indent="0" eaLnBrk="1" hangingPunct="1"/>
            <a:r>
              <a:rPr lang="en-US" altLang="ja-JP" dirty="0" smtClean="0">
                <a:solidFill>
                  <a:schemeClr val="tx1"/>
                </a:solidFill>
              </a:rPr>
              <a:t> B. violating unjust enrichment</a:t>
            </a:r>
          </a:p>
          <a:p>
            <a:pPr marL="457200" lvl="1" indent="0" eaLnBrk="1" hangingPunct="1"/>
            <a:r>
              <a:rPr lang="en-US" altLang="ja-JP" dirty="0" smtClean="0">
                <a:solidFill>
                  <a:schemeClr val="tx1"/>
                </a:solidFill>
              </a:rPr>
              <a:t> C. redeeming unjust enrichment</a:t>
            </a:r>
          </a:p>
        </p:txBody>
      </p:sp>
      <p:sp>
        <p:nvSpPr>
          <p:cNvPr id="165890"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EB75343-A701-44EB-BBC5-05E2B5F6DB67}" type="slidenum">
              <a:rPr kumimoji="0" lang="ja-JP" altLang="en-US" smtClean="0">
                <a:solidFill>
                  <a:schemeClr val="bg2"/>
                </a:solidFill>
              </a:rPr>
              <a:pPr eaLnBrk="1" hangingPunct="1"/>
              <a:t>209</a:t>
            </a:fld>
            <a:endParaRPr kumimoji="0" lang="en-US" altLang="ja-JP" smtClean="0">
              <a:solidFill>
                <a:schemeClr val="bg2"/>
              </a:solidFill>
            </a:endParaRPr>
          </a:p>
        </p:txBody>
      </p:sp>
      <p:sp>
        <p:nvSpPr>
          <p:cNvPr id="165893" name="Text Box 4"/>
          <p:cNvSpPr txBox="1">
            <a:spLocks noChangeArrowheads="1"/>
          </p:cNvSpPr>
          <p:nvPr/>
        </p:nvSpPr>
        <p:spPr bwMode="auto">
          <a:xfrm>
            <a:off x="3132138" y="1988840"/>
            <a:ext cx="452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2400"/>
              <a:t>Professor of KAGAYAMA Shigeru</a:t>
            </a:r>
          </a:p>
          <a:p>
            <a:pPr eaLnBrk="1" hangingPunct="1"/>
            <a:r>
              <a:rPr lang="en-US" altLang="ja-JP" sz="2400"/>
              <a:t>Meijigakuin University</a:t>
            </a:r>
            <a:endParaRPr lang="ja-JP" altLang="en-US" sz="240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F2C785B-00AF-4A51-B405-02AE268CC188}" type="slidenum">
              <a:rPr kumimoji="0" lang="ja-JP" altLang="en-US" smtClean="0"/>
              <a:pPr eaLnBrk="1" hangingPunct="1"/>
              <a:t>21</a:t>
            </a:fld>
            <a:endParaRPr kumimoji="0" lang="en-US" altLang="ja-JP" smtClean="0"/>
          </a:p>
        </p:txBody>
      </p:sp>
      <p:sp>
        <p:nvSpPr>
          <p:cNvPr id="20483" name="Rectangle 2"/>
          <p:cNvSpPr>
            <a:spLocks noGrp="1" noChangeArrowheads="1"/>
          </p:cNvSpPr>
          <p:nvPr>
            <p:ph type="title" idx="4294967295"/>
          </p:nvPr>
        </p:nvSpPr>
        <p:spPr>
          <a:xfrm>
            <a:off x="683568" y="617538"/>
            <a:ext cx="7793037" cy="1143000"/>
          </a:xfrm>
        </p:spPr>
        <p:txBody>
          <a:bodyPr>
            <a:normAutofit/>
          </a:bodyPr>
          <a:lstStyle/>
          <a:p>
            <a:pPr eaLnBrk="1" hangingPunct="1"/>
            <a:r>
              <a:rPr lang="en-US" altLang="ja-JP" sz="4800" dirty="0" smtClean="0">
                <a:latin typeface="Times New Roman" charset="0"/>
              </a:rPr>
              <a:t>Conclusion</a:t>
            </a:r>
          </a:p>
        </p:txBody>
      </p:sp>
      <p:sp>
        <p:nvSpPr>
          <p:cNvPr id="20502" name="Rectangle 21"/>
          <p:cNvSpPr>
            <a:spLocks noGrp="1" noChangeArrowheads="1"/>
          </p:cNvSpPr>
          <p:nvPr>
            <p:ph type="body" idx="4294967295"/>
          </p:nvPr>
        </p:nvSpPr>
        <p:spPr>
          <a:xfrm>
            <a:off x="971600" y="2246313"/>
            <a:ext cx="7162800" cy="990600"/>
          </a:xfrm>
        </p:spPr>
        <p:txBody>
          <a:bodyPr/>
          <a:lstStyle/>
          <a:p>
            <a:pPr eaLnBrk="1" hangingPunct="1">
              <a:lnSpc>
                <a:spcPct val="90000"/>
              </a:lnSpc>
              <a:buFontTx/>
              <a:buChar char="•"/>
            </a:pPr>
            <a:r>
              <a:rPr lang="en-US" altLang="ja-JP" dirty="0" smtClean="0">
                <a:latin typeface="Century Gothic" panose="020B0502020202020204" pitchFamily="34" charset="0"/>
              </a:rPr>
              <a:t>Civil law is the general and substantive law of private laws.</a:t>
            </a:r>
          </a:p>
        </p:txBody>
      </p:sp>
      <p:graphicFrame>
        <p:nvGraphicFramePr>
          <p:cNvPr id="40963" name="Group 3"/>
          <p:cNvGraphicFramePr>
            <a:graphicFrameLocks noGrp="1"/>
          </p:cNvGraphicFramePr>
          <p:nvPr>
            <p:extLst>
              <p:ext uri="{D42A27DB-BD31-4B8C-83A1-F6EECF244321}">
                <p14:modId xmlns:p14="http://schemas.microsoft.com/office/powerpoint/2010/main" val="3936205311"/>
              </p:ext>
            </p:extLst>
          </p:nvPr>
        </p:nvGraphicFramePr>
        <p:xfrm>
          <a:off x="914400" y="3501008"/>
          <a:ext cx="7162800" cy="2286000"/>
        </p:xfrm>
        <a:graphic>
          <a:graphicData uri="http://schemas.openxmlformats.org/drawingml/2006/table">
            <a:tbl>
              <a:tblPr/>
              <a:tblGrid>
                <a:gridCol w="1600200"/>
                <a:gridCol w="1447800"/>
                <a:gridCol w="1828800"/>
                <a:gridCol w="2286000"/>
              </a:tblGrid>
              <a:tr h="1295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w="28575" cap="flat" cmpd="sng" algn="ctr">
                      <a:solidFill>
                        <a:schemeClr val="tx1"/>
                      </a:solidFill>
                      <a:prstDash val="solid"/>
                      <a:miter lim="800000"/>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charset="0"/>
                          <a:ea typeface="ＭＳ Ｐゴシック" charset="-128"/>
                        </a:rPr>
                        <a:t>Public/</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charset="0"/>
                          <a:ea typeface="ＭＳ Ｐゴシック" charset="-128"/>
                        </a:rPr>
                        <a:t>private</a:t>
                      </a: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charset="0"/>
                          <a:ea typeface="ＭＳ Ｐゴシック" charset="-128"/>
                        </a:rPr>
                        <a:t>General/</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charset="0"/>
                          <a:ea typeface="ＭＳ Ｐゴシック" charset="-128"/>
                        </a:rPr>
                        <a:t>special</a:t>
                      </a: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Substantive/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procedural</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90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charset="0"/>
                          <a:ea typeface="ＭＳ Ｐゴシック" charset="-128"/>
                        </a:rPr>
                        <a:t>Civil law</a:t>
                      </a: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private</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charset="0"/>
                          <a:ea typeface="ＭＳ Ｐゴシック" charset="-128"/>
                        </a:rPr>
                        <a:t>general</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substantive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wipe(left)">
                                      <p:cBhvr>
                                        <p:cTn id="7" dur="1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p:txBody>
          <a:bodyPr/>
          <a:lstStyle/>
          <a:p>
            <a:pPr eaLnBrk="1" hangingPunct="1"/>
            <a:r>
              <a:rPr lang="en-US" altLang="ja-JP" dirty="0" smtClean="0"/>
              <a:t>1. General unjust enrichment</a:t>
            </a:r>
          </a:p>
        </p:txBody>
      </p:sp>
      <p:sp>
        <p:nvSpPr>
          <p:cNvPr id="166916" name="Rectangle 3"/>
          <p:cNvSpPr>
            <a:spLocks noGrp="1" noChangeArrowheads="1"/>
          </p:cNvSpPr>
          <p:nvPr>
            <p:ph idx="1"/>
          </p:nvPr>
        </p:nvSpPr>
        <p:spPr>
          <a:xfrm>
            <a:off x="554066" y="1988840"/>
            <a:ext cx="8001000" cy="4191000"/>
          </a:xfrm>
        </p:spPr>
        <p:txBody>
          <a:bodyPr>
            <a:normAutofit lnSpcReduction="10000"/>
          </a:bodyPr>
          <a:lstStyle/>
          <a:p>
            <a:pPr eaLnBrk="1" hangingPunct="1"/>
            <a:r>
              <a:rPr lang="en-US" altLang="ja-JP" sz="2800" dirty="0" smtClean="0"/>
              <a:t>A. Bona fide unjust enrichment</a:t>
            </a:r>
          </a:p>
          <a:p>
            <a:pPr lvl="1" eaLnBrk="1" hangingPunct="1"/>
            <a:r>
              <a:rPr lang="en-US" altLang="ja-JP" sz="2000" dirty="0" smtClean="0"/>
              <a:t>Article 703 </a:t>
            </a:r>
            <a:r>
              <a:rPr lang="ja-JP" altLang="en-US" sz="2000" dirty="0" smtClean="0"/>
              <a:t>(</a:t>
            </a:r>
            <a:r>
              <a:rPr lang="en-US" altLang="ja-JP" sz="2000" dirty="0" smtClean="0"/>
              <a:t>Liability to return benefit of bona fide person)</a:t>
            </a:r>
          </a:p>
          <a:p>
            <a:pPr lvl="2" eaLnBrk="1" hangingPunct="1"/>
            <a:r>
              <a:rPr lang="en-US" altLang="ja-JP" sz="2000" dirty="0" smtClean="0"/>
              <a:t>A person, who without any legal ground derives a benefit from the property or services of another and thereby causes loss to the latter, is bound to return such benefit to the extent that it still exists.</a:t>
            </a:r>
          </a:p>
          <a:p>
            <a:pPr eaLnBrk="1" hangingPunct="1"/>
            <a:r>
              <a:rPr lang="en-US" altLang="ja-JP" sz="2800" dirty="0" smtClean="0"/>
              <a:t>B. Mala fide unjust enrichment</a:t>
            </a:r>
          </a:p>
          <a:p>
            <a:pPr lvl="1" eaLnBrk="1" hangingPunct="1"/>
            <a:r>
              <a:rPr lang="en-US" altLang="ja-JP" sz="2000" dirty="0" smtClean="0"/>
              <a:t>Article 704 </a:t>
            </a:r>
            <a:r>
              <a:rPr lang="ja-JP" altLang="en-US" sz="2000" dirty="0" smtClean="0"/>
              <a:t>(</a:t>
            </a:r>
            <a:r>
              <a:rPr lang="en-US" altLang="ja-JP" sz="2000" dirty="0" smtClean="0"/>
              <a:t>Liability to return benefit of mala fide person)</a:t>
            </a:r>
          </a:p>
          <a:p>
            <a:pPr lvl="2" eaLnBrk="1" hangingPunct="1"/>
            <a:r>
              <a:rPr lang="en-US" altLang="ja-JP" sz="2000" dirty="0" smtClean="0"/>
              <a:t>A person enriched mala fide shall return the benefit received by him with interest, and if there has been any damage, he is bound also to make compensation therefor.</a:t>
            </a:r>
          </a:p>
        </p:txBody>
      </p:sp>
      <p:sp>
        <p:nvSpPr>
          <p:cNvPr id="16691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7EF9AA1-EF46-4B50-8165-09AA59D44613}" type="slidenum">
              <a:rPr kumimoji="0" lang="ja-JP" altLang="en-US" smtClean="0"/>
              <a:pPr eaLnBrk="1" hangingPunct="1"/>
              <a:t>210</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Grp="1" noChangeArrowheads="1"/>
          </p:cNvSpPr>
          <p:nvPr>
            <p:ph type="title"/>
          </p:nvPr>
        </p:nvSpPr>
        <p:spPr/>
        <p:txBody>
          <a:bodyPr/>
          <a:lstStyle/>
          <a:p>
            <a:pPr eaLnBrk="1" hangingPunct="1"/>
            <a:r>
              <a:rPr lang="en-US" altLang="ja-JP" dirty="0" smtClean="0"/>
              <a:t>2. Special unjust enrichment</a:t>
            </a:r>
          </a:p>
        </p:txBody>
      </p:sp>
      <p:sp>
        <p:nvSpPr>
          <p:cNvPr id="167940" name="Rectangle 3"/>
          <p:cNvSpPr>
            <a:spLocks noGrp="1" noChangeArrowheads="1"/>
          </p:cNvSpPr>
          <p:nvPr>
            <p:ph idx="1"/>
          </p:nvPr>
        </p:nvSpPr>
        <p:spPr>
          <a:xfrm>
            <a:off x="794658" y="2209800"/>
            <a:ext cx="7543800" cy="3468688"/>
          </a:xfrm>
        </p:spPr>
        <p:txBody>
          <a:bodyPr>
            <a:normAutofit lnSpcReduction="10000"/>
          </a:bodyPr>
          <a:lstStyle/>
          <a:p>
            <a:pPr eaLnBrk="1" hangingPunct="1"/>
            <a:r>
              <a:rPr lang="en-US" altLang="ja-JP" sz="2800" dirty="0" smtClean="0"/>
              <a:t>A. Benefiting unjust enrichment</a:t>
            </a:r>
          </a:p>
          <a:p>
            <a:pPr lvl="1" eaLnBrk="1" hangingPunct="1"/>
            <a:r>
              <a:rPr lang="en-US" altLang="ja-JP" sz="2400" dirty="0" smtClean="0"/>
              <a:t>Unjust enrichment </a:t>
            </a:r>
            <a:r>
              <a:rPr lang="en-US" altLang="ja-JP" sz="2400" b="1" dirty="0" smtClean="0"/>
              <a:t>failing to become contract</a:t>
            </a:r>
          </a:p>
          <a:p>
            <a:pPr eaLnBrk="1" hangingPunct="1"/>
            <a:r>
              <a:rPr lang="en-US" altLang="ja-JP" sz="2800" dirty="0" smtClean="0"/>
              <a:t>B. Violating unjust enrichment</a:t>
            </a:r>
          </a:p>
          <a:p>
            <a:pPr lvl="1" eaLnBrk="1" hangingPunct="1"/>
            <a:r>
              <a:rPr lang="en-US" altLang="ja-JP" sz="2400" dirty="0" smtClean="0"/>
              <a:t>Unjust enrichment </a:t>
            </a:r>
            <a:r>
              <a:rPr lang="en-US" altLang="ja-JP" sz="2400" b="1" dirty="0" smtClean="0"/>
              <a:t>failing to become torts</a:t>
            </a:r>
          </a:p>
          <a:p>
            <a:pPr eaLnBrk="1" hangingPunct="1"/>
            <a:r>
              <a:rPr lang="en-US" altLang="ja-JP" sz="2800" dirty="0" smtClean="0"/>
              <a:t>C. Redeeming unjust enrichment</a:t>
            </a:r>
          </a:p>
          <a:p>
            <a:pPr lvl="1" eaLnBrk="1" hangingPunct="1"/>
            <a:r>
              <a:rPr lang="en-US" altLang="ja-JP" sz="2400" dirty="0" smtClean="0"/>
              <a:t>Unjust enrichment </a:t>
            </a:r>
            <a:r>
              <a:rPr lang="en-US" altLang="ja-JP" sz="2400" b="1" dirty="0" smtClean="0"/>
              <a:t>failing to become management of another</a:t>
            </a:r>
            <a:r>
              <a:rPr lang="en-US" altLang="ja-JP" sz="2400" b="1" dirty="0" smtClean="0">
                <a:latin typeface="Arial" charset="0"/>
              </a:rPr>
              <a:t>’</a:t>
            </a:r>
            <a:r>
              <a:rPr lang="en-US" altLang="ja-JP" sz="2400" b="1" dirty="0" smtClean="0"/>
              <a:t>s affairs</a:t>
            </a:r>
          </a:p>
        </p:txBody>
      </p:sp>
      <p:sp>
        <p:nvSpPr>
          <p:cNvPr id="16793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67999CA-4864-4DB2-836E-7EE147AC749D}" type="slidenum">
              <a:rPr kumimoji="0" lang="ja-JP" altLang="en-US" smtClean="0"/>
              <a:pPr eaLnBrk="1" hangingPunct="1"/>
              <a:t>211</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smtClean="0"/>
              <a:t>Type of unjust enrichment</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212</a:t>
            </a:fld>
            <a:endParaRPr lang="en-US" altLang="ja-JP"/>
          </a:p>
        </p:txBody>
      </p:sp>
      <p:graphicFrame>
        <p:nvGraphicFramePr>
          <p:cNvPr id="7" name="図表 6"/>
          <p:cNvGraphicFramePr/>
          <p:nvPr>
            <p:extLst>
              <p:ext uri="{D42A27DB-BD31-4B8C-83A1-F6EECF244321}">
                <p14:modId xmlns:p14="http://schemas.microsoft.com/office/powerpoint/2010/main" val="3970655004"/>
              </p:ext>
            </p:extLst>
          </p:nvPr>
        </p:nvGraphicFramePr>
        <p:xfrm>
          <a:off x="467544" y="1597248"/>
          <a:ext cx="8352928"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5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B24DE8A7-4FC9-4E75-8F5E-76D2FEF3EE3E}"/>
                                            </p:graphicEl>
                                          </p:spTgt>
                                        </p:tgtEl>
                                        <p:attrNameLst>
                                          <p:attrName>style.visibility</p:attrName>
                                        </p:attrNameLst>
                                      </p:cBhvr>
                                      <p:to>
                                        <p:strVal val="visible"/>
                                      </p:to>
                                    </p:set>
                                    <p:animEffect transition="in" filter="wipe(left)">
                                      <p:cBhvr>
                                        <p:cTn id="7" dur="1000"/>
                                        <p:tgtEl>
                                          <p:spTgt spid="7">
                                            <p:graphicEl>
                                              <a:dgm id="{B24DE8A7-4FC9-4E75-8F5E-76D2FEF3EE3E}"/>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86E2EE94-7C67-42AD-A165-6860B6454654}"/>
                                            </p:graphicEl>
                                          </p:spTgt>
                                        </p:tgtEl>
                                        <p:attrNameLst>
                                          <p:attrName>style.visibility</p:attrName>
                                        </p:attrNameLst>
                                      </p:cBhvr>
                                      <p:to>
                                        <p:strVal val="visible"/>
                                      </p:to>
                                    </p:set>
                                    <p:animEffect transition="in" filter="wipe(left)">
                                      <p:cBhvr>
                                        <p:cTn id="11" dur="1000"/>
                                        <p:tgtEl>
                                          <p:spTgt spid="7">
                                            <p:graphicEl>
                                              <a:dgm id="{86E2EE94-7C67-42AD-A165-6860B6454654}"/>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B367A4F6-DC12-4D4C-857A-CB4C07622E60}"/>
                                            </p:graphicEl>
                                          </p:spTgt>
                                        </p:tgtEl>
                                        <p:attrNameLst>
                                          <p:attrName>style.visibility</p:attrName>
                                        </p:attrNameLst>
                                      </p:cBhvr>
                                      <p:to>
                                        <p:strVal val="visible"/>
                                      </p:to>
                                    </p:set>
                                    <p:animEffect transition="in" filter="wipe(left)">
                                      <p:cBhvr>
                                        <p:cTn id="15" dur="250"/>
                                        <p:tgtEl>
                                          <p:spTgt spid="7">
                                            <p:graphicEl>
                                              <a:dgm id="{B367A4F6-DC12-4D4C-857A-CB4C07622E60}"/>
                                            </p:graphic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7">
                                            <p:graphicEl>
                                              <a:dgm id="{4DB84380-9D21-47FC-BE4C-2B94A1951912}"/>
                                            </p:graphicEl>
                                          </p:spTgt>
                                        </p:tgtEl>
                                        <p:attrNameLst>
                                          <p:attrName>style.visibility</p:attrName>
                                        </p:attrNameLst>
                                      </p:cBhvr>
                                      <p:to>
                                        <p:strVal val="visible"/>
                                      </p:to>
                                    </p:set>
                                    <p:animEffect transition="in" filter="wipe(left)">
                                      <p:cBhvr>
                                        <p:cTn id="19" dur="1000"/>
                                        <p:tgtEl>
                                          <p:spTgt spid="7">
                                            <p:graphicEl>
                                              <a:dgm id="{4DB84380-9D21-47FC-BE4C-2B94A1951912}"/>
                                            </p:graphicEl>
                                          </p:spTgt>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7">
                                            <p:graphicEl>
                                              <a:dgm id="{5B4DD700-9E06-40FD-A052-5F633E78203E}"/>
                                            </p:graphicEl>
                                          </p:spTgt>
                                        </p:tgtEl>
                                        <p:attrNameLst>
                                          <p:attrName>style.visibility</p:attrName>
                                        </p:attrNameLst>
                                      </p:cBhvr>
                                      <p:to>
                                        <p:strVal val="visible"/>
                                      </p:to>
                                    </p:set>
                                    <p:animEffect transition="in" filter="wipe(left)">
                                      <p:cBhvr>
                                        <p:cTn id="23" dur="250"/>
                                        <p:tgtEl>
                                          <p:spTgt spid="7">
                                            <p:graphicEl>
                                              <a:dgm id="{5B4DD700-9E06-40FD-A052-5F633E78203E}"/>
                                            </p:graphicEl>
                                          </p:spTgt>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96DAB030-2628-4A99-9D6D-95992C5EE6D6}"/>
                                            </p:graphicEl>
                                          </p:spTgt>
                                        </p:tgtEl>
                                        <p:attrNameLst>
                                          <p:attrName>style.visibility</p:attrName>
                                        </p:attrNameLst>
                                      </p:cBhvr>
                                      <p:to>
                                        <p:strVal val="visible"/>
                                      </p:to>
                                    </p:set>
                                    <p:animEffect transition="in" filter="wipe(left)">
                                      <p:cBhvr>
                                        <p:cTn id="27" dur="1000"/>
                                        <p:tgtEl>
                                          <p:spTgt spid="7">
                                            <p:graphicEl>
                                              <a:dgm id="{96DAB030-2628-4A99-9D6D-95992C5EE6D6}"/>
                                            </p:graphicEl>
                                          </p:spTgt>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
                                            <p:graphicEl>
                                              <a:dgm id="{8B644C87-10EA-4409-8DF0-C6ABD5377B9B}"/>
                                            </p:graphicEl>
                                          </p:spTgt>
                                        </p:tgtEl>
                                        <p:attrNameLst>
                                          <p:attrName>style.visibility</p:attrName>
                                        </p:attrNameLst>
                                      </p:cBhvr>
                                      <p:to>
                                        <p:strVal val="visible"/>
                                      </p:to>
                                    </p:set>
                                    <p:animEffect transition="in" filter="wipe(left)">
                                      <p:cBhvr>
                                        <p:cTn id="31" dur="250"/>
                                        <p:tgtEl>
                                          <p:spTgt spid="7">
                                            <p:graphicEl>
                                              <a:dgm id="{8B644C87-10EA-4409-8DF0-C6ABD5377B9B}"/>
                                            </p:graphicEl>
                                          </p:spTgt>
                                        </p:tgtEl>
                                      </p:cBhvr>
                                    </p:animEffect>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7">
                                            <p:graphicEl>
                                              <a:dgm id="{01E68F78-A103-4048-AD96-F4258DE52959}"/>
                                            </p:graphicEl>
                                          </p:spTgt>
                                        </p:tgtEl>
                                        <p:attrNameLst>
                                          <p:attrName>style.visibility</p:attrName>
                                        </p:attrNameLst>
                                      </p:cBhvr>
                                      <p:to>
                                        <p:strVal val="visible"/>
                                      </p:to>
                                    </p:set>
                                    <p:animEffect transition="in" filter="wipe(left)">
                                      <p:cBhvr>
                                        <p:cTn id="35" dur="1000"/>
                                        <p:tgtEl>
                                          <p:spTgt spid="7">
                                            <p:graphicEl>
                                              <a:dgm id="{01E68F78-A103-4048-AD96-F4258DE52959}"/>
                                            </p:graphicEl>
                                          </p:spTgt>
                                        </p:tgtEl>
                                      </p:cBhvr>
                                    </p:animEffect>
                                  </p:childTnLst>
                                </p:cTn>
                              </p:par>
                            </p:childTnLst>
                          </p:cTn>
                        </p:par>
                        <p:par>
                          <p:cTn id="36" fill="hold">
                            <p:stCondLst>
                              <p:cond delay="5750"/>
                            </p:stCondLst>
                            <p:childTnLst>
                              <p:par>
                                <p:cTn id="37" presetID="22" presetClass="entr" presetSubtype="8" fill="hold" grpId="0" nodeType="afterEffect">
                                  <p:stCondLst>
                                    <p:cond delay="0"/>
                                  </p:stCondLst>
                                  <p:childTnLst>
                                    <p:set>
                                      <p:cBhvr>
                                        <p:cTn id="38" dur="1" fill="hold">
                                          <p:stCondLst>
                                            <p:cond delay="0"/>
                                          </p:stCondLst>
                                        </p:cTn>
                                        <p:tgtEl>
                                          <p:spTgt spid="7">
                                            <p:graphicEl>
                                              <a:dgm id="{F0AB482B-41EE-4B74-BCC9-51636C4C99EE}"/>
                                            </p:graphicEl>
                                          </p:spTgt>
                                        </p:tgtEl>
                                        <p:attrNameLst>
                                          <p:attrName>style.visibility</p:attrName>
                                        </p:attrNameLst>
                                      </p:cBhvr>
                                      <p:to>
                                        <p:strVal val="visible"/>
                                      </p:to>
                                    </p:set>
                                    <p:animEffect transition="in" filter="wipe(left)">
                                      <p:cBhvr>
                                        <p:cTn id="39" dur="250"/>
                                        <p:tgtEl>
                                          <p:spTgt spid="7">
                                            <p:graphicEl>
                                              <a:dgm id="{F0AB482B-41EE-4B74-BCC9-51636C4C99EE}"/>
                                            </p:graphicEl>
                                          </p:spTgt>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7">
                                            <p:graphicEl>
                                              <a:dgm id="{86388DAD-E460-4C1C-A16C-C836E9C4FE34}"/>
                                            </p:graphicEl>
                                          </p:spTgt>
                                        </p:tgtEl>
                                        <p:attrNameLst>
                                          <p:attrName>style.visibility</p:attrName>
                                        </p:attrNameLst>
                                      </p:cBhvr>
                                      <p:to>
                                        <p:strVal val="visible"/>
                                      </p:to>
                                    </p:set>
                                    <p:animEffect transition="in" filter="wipe(left)">
                                      <p:cBhvr>
                                        <p:cTn id="43" dur="1000"/>
                                        <p:tgtEl>
                                          <p:spTgt spid="7">
                                            <p:graphicEl>
                                              <a:dgm id="{86388DAD-E460-4C1C-A16C-C836E9C4FE34}"/>
                                            </p:graphicEl>
                                          </p:spTgt>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7">
                                            <p:graphicEl>
                                              <a:dgm id="{DCCE7D88-A7BF-4E45-BAA5-9A5914B06C29}"/>
                                            </p:graphicEl>
                                          </p:spTgt>
                                        </p:tgtEl>
                                        <p:attrNameLst>
                                          <p:attrName>style.visibility</p:attrName>
                                        </p:attrNameLst>
                                      </p:cBhvr>
                                      <p:to>
                                        <p:strVal val="visible"/>
                                      </p:to>
                                    </p:set>
                                    <p:animEffect transition="in" filter="wipe(left)">
                                      <p:cBhvr>
                                        <p:cTn id="47" dur="250"/>
                                        <p:tgtEl>
                                          <p:spTgt spid="7">
                                            <p:graphicEl>
                                              <a:dgm id="{DCCE7D88-A7BF-4E45-BAA5-9A5914B06C29}"/>
                                            </p:graphicEl>
                                          </p:spTgt>
                                        </p:tgtEl>
                                      </p:cBhvr>
                                    </p:animEffect>
                                  </p:childTnLst>
                                </p:cTn>
                              </p:par>
                            </p:childTnLst>
                          </p:cTn>
                        </p:par>
                        <p:par>
                          <p:cTn id="48" fill="hold">
                            <p:stCondLst>
                              <p:cond delay="7250"/>
                            </p:stCondLst>
                            <p:childTnLst>
                              <p:par>
                                <p:cTn id="49" presetID="22" presetClass="entr" presetSubtype="8" fill="hold" grpId="0" nodeType="afterEffect">
                                  <p:stCondLst>
                                    <p:cond delay="0"/>
                                  </p:stCondLst>
                                  <p:childTnLst>
                                    <p:set>
                                      <p:cBhvr>
                                        <p:cTn id="50" dur="1" fill="hold">
                                          <p:stCondLst>
                                            <p:cond delay="0"/>
                                          </p:stCondLst>
                                        </p:cTn>
                                        <p:tgtEl>
                                          <p:spTgt spid="7">
                                            <p:graphicEl>
                                              <a:dgm id="{296BC682-F35D-4B6D-B34E-780910A9A91C}"/>
                                            </p:graphicEl>
                                          </p:spTgt>
                                        </p:tgtEl>
                                        <p:attrNameLst>
                                          <p:attrName>style.visibility</p:attrName>
                                        </p:attrNameLst>
                                      </p:cBhvr>
                                      <p:to>
                                        <p:strVal val="visible"/>
                                      </p:to>
                                    </p:set>
                                    <p:animEffect transition="in" filter="wipe(left)">
                                      <p:cBhvr>
                                        <p:cTn id="51" dur="1000"/>
                                        <p:tgtEl>
                                          <p:spTgt spid="7">
                                            <p:graphicEl>
                                              <a:dgm id="{296BC682-F35D-4B6D-B34E-780910A9A91C}"/>
                                            </p:graphicEl>
                                          </p:spTgt>
                                        </p:tgtEl>
                                      </p:cBhvr>
                                    </p:animEffect>
                                  </p:childTnLst>
                                </p:cTn>
                              </p:par>
                            </p:childTnLst>
                          </p:cTn>
                        </p:par>
                        <p:par>
                          <p:cTn id="52" fill="hold">
                            <p:stCondLst>
                              <p:cond delay="8250"/>
                            </p:stCondLst>
                            <p:childTnLst>
                              <p:par>
                                <p:cTn id="53" presetID="22" presetClass="entr" presetSubtype="8" fill="hold" grpId="0" nodeType="afterEffect">
                                  <p:stCondLst>
                                    <p:cond delay="0"/>
                                  </p:stCondLst>
                                  <p:childTnLst>
                                    <p:set>
                                      <p:cBhvr>
                                        <p:cTn id="54" dur="1" fill="hold">
                                          <p:stCondLst>
                                            <p:cond delay="0"/>
                                          </p:stCondLst>
                                        </p:cTn>
                                        <p:tgtEl>
                                          <p:spTgt spid="7">
                                            <p:graphicEl>
                                              <a:dgm id="{45CA2AAF-5ADB-4BEA-A12B-1D9A0FD4A437}"/>
                                            </p:graphicEl>
                                          </p:spTgt>
                                        </p:tgtEl>
                                        <p:attrNameLst>
                                          <p:attrName>style.visibility</p:attrName>
                                        </p:attrNameLst>
                                      </p:cBhvr>
                                      <p:to>
                                        <p:strVal val="visible"/>
                                      </p:to>
                                    </p:set>
                                    <p:animEffect transition="in" filter="wipe(left)">
                                      <p:cBhvr>
                                        <p:cTn id="55" dur="250"/>
                                        <p:tgtEl>
                                          <p:spTgt spid="7">
                                            <p:graphicEl>
                                              <a:dgm id="{45CA2AAF-5ADB-4BEA-A12B-1D9A0FD4A437}"/>
                                            </p:graphicEl>
                                          </p:spTgt>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7">
                                            <p:graphicEl>
                                              <a:dgm id="{5EB09DBA-97FB-4431-B648-6684A8BA1F54}"/>
                                            </p:graphicEl>
                                          </p:spTgt>
                                        </p:tgtEl>
                                        <p:attrNameLst>
                                          <p:attrName>style.visibility</p:attrName>
                                        </p:attrNameLst>
                                      </p:cBhvr>
                                      <p:to>
                                        <p:strVal val="visible"/>
                                      </p:to>
                                    </p:set>
                                    <p:animEffect transition="in" filter="wipe(left)">
                                      <p:cBhvr>
                                        <p:cTn id="59" dur="1000"/>
                                        <p:tgtEl>
                                          <p:spTgt spid="7">
                                            <p:graphicEl>
                                              <a:dgm id="{5EB09DBA-97FB-4431-B648-6684A8BA1F54}"/>
                                            </p:graphicEl>
                                          </p:spTgt>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7">
                                            <p:graphicEl>
                                              <a:dgm id="{86D2A347-8088-4889-AC11-B76A2F9B9C90}"/>
                                            </p:graphicEl>
                                          </p:spTgt>
                                        </p:tgtEl>
                                        <p:attrNameLst>
                                          <p:attrName>style.visibility</p:attrName>
                                        </p:attrNameLst>
                                      </p:cBhvr>
                                      <p:to>
                                        <p:strVal val="visible"/>
                                      </p:to>
                                    </p:set>
                                    <p:animEffect transition="in" filter="wipe(left)">
                                      <p:cBhvr>
                                        <p:cTn id="63" dur="250"/>
                                        <p:tgtEl>
                                          <p:spTgt spid="7">
                                            <p:graphicEl>
                                              <a:dgm id="{86D2A347-8088-4889-AC11-B76A2F9B9C90}"/>
                                            </p:graphicEl>
                                          </p:spTgt>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7">
                                            <p:graphicEl>
                                              <a:dgm id="{7764DB0F-BF44-4A6D-80E2-D0A3CA6DA250}"/>
                                            </p:graphicEl>
                                          </p:spTgt>
                                        </p:tgtEl>
                                        <p:attrNameLst>
                                          <p:attrName>style.visibility</p:attrName>
                                        </p:attrNameLst>
                                      </p:cBhvr>
                                      <p:to>
                                        <p:strVal val="visible"/>
                                      </p:to>
                                    </p:set>
                                    <p:animEffect transition="in" filter="wipe(left)">
                                      <p:cBhvr>
                                        <p:cTn id="67" dur="1000"/>
                                        <p:tgtEl>
                                          <p:spTgt spid="7">
                                            <p:graphicEl>
                                              <a:dgm id="{7764DB0F-BF44-4A6D-80E2-D0A3CA6DA250}"/>
                                            </p:graphicEl>
                                          </p:spTgt>
                                        </p:tgtEl>
                                      </p:cBhvr>
                                    </p:animEffect>
                                  </p:childTnLst>
                                </p:cTn>
                              </p:par>
                            </p:childTnLst>
                          </p:cTn>
                        </p:par>
                        <p:par>
                          <p:cTn id="68" fill="hold">
                            <p:stCondLst>
                              <p:cond delay="10750"/>
                            </p:stCondLst>
                            <p:childTnLst>
                              <p:par>
                                <p:cTn id="69" presetID="22" presetClass="entr" presetSubtype="8" fill="hold" grpId="0" nodeType="afterEffect">
                                  <p:stCondLst>
                                    <p:cond delay="0"/>
                                  </p:stCondLst>
                                  <p:childTnLst>
                                    <p:set>
                                      <p:cBhvr>
                                        <p:cTn id="70" dur="1" fill="hold">
                                          <p:stCondLst>
                                            <p:cond delay="0"/>
                                          </p:stCondLst>
                                        </p:cTn>
                                        <p:tgtEl>
                                          <p:spTgt spid="7">
                                            <p:graphicEl>
                                              <a:dgm id="{399F3E6C-AFF3-48FC-912D-8792D85981C4}"/>
                                            </p:graphicEl>
                                          </p:spTgt>
                                        </p:tgtEl>
                                        <p:attrNameLst>
                                          <p:attrName>style.visibility</p:attrName>
                                        </p:attrNameLst>
                                      </p:cBhvr>
                                      <p:to>
                                        <p:strVal val="visible"/>
                                      </p:to>
                                    </p:set>
                                    <p:animEffect transition="in" filter="wipe(left)">
                                      <p:cBhvr>
                                        <p:cTn id="71" dur="250"/>
                                        <p:tgtEl>
                                          <p:spTgt spid="7">
                                            <p:graphicEl>
                                              <a:dgm id="{399F3E6C-AFF3-48FC-912D-8792D85981C4}"/>
                                            </p:graphicEl>
                                          </p:spTgt>
                                        </p:tgtEl>
                                      </p:cBhvr>
                                    </p:animEffect>
                                  </p:childTnLst>
                                </p:cTn>
                              </p:par>
                            </p:childTnLst>
                          </p:cTn>
                        </p:par>
                        <p:par>
                          <p:cTn id="72" fill="hold">
                            <p:stCondLst>
                              <p:cond delay="11000"/>
                            </p:stCondLst>
                            <p:childTnLst>
                              <p:par>
                                <p:cTn id="73" presetID="22" presetClass="entr" presetSubtype="8" fill="hold" grpId="0" nodeType="afterEffect">
                                  <p:stCondLst>
                                    <p:cond delay="0"/>
                                  </p:stCondLst>
                                  <p:childTnLst>
                                    <p:set>
                                      <p:cBhvr>
                                        <p:cTn id="74" dur="1" fill="hold">
                                          <p:stCondLst>
                                            <p:cond delay="0"/>
                                          </p:stCondLst>
                                        </p:cTn>
                                        <p:tgtEl>
                                          <p:spTgt spid="7">
                                            <p:graphicEl>
                                              <a:dgm id="{88375B5D-D209-4B21-91C7-52495717AB6A}"/>
                                            </p:graphicEl>
                                          </p:spTgt>
                                        </p:tgtEl>
                                        <p:attrNameLst>
                                          <p:attrName>style.visibility</p:attrName>
                                        </p:attrNameLst>
                                      </p:cBhvr>
                                      <p:to>
                                        <p:strVal val="visible"/>
                                      </p:to>
                                    </p:set>
                                    <p:animEffect transition="in" filter="wipe(left)">
                                      <p:cBhvr>
                                        <p:cTn id="75" dur="1000"/>
                                        <p:tgtEl>
                                          <p:spTgt spid="7">
                                            <p:graphicEl>
                                              <a:dgm id="{88375B5D-D209-4B21-91C7-52495717AB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type="title"/>
          </p:nvPr>
        </p:nvSpPr>
        <p:spPr/>
        <p:txBody>
          <a:bodyPr>
            <a:normAutofit/>
          </a:bodyPr>
          <a:lstStyle/>
          <a:p>
            <a:pPr eaLnBrk="1" hangingPunct="1"/>
            <a:r>
              <a:rPr lang="en-US" altLang="ja-JP" smtClean="0"/>
              <a:t>A. Benefiting unjust enrichment</a:t>
            </a:r>
          </a:p>
        </p:txBody>
      </p:sp>
      <p:sp>
        <p:nvSpPr>
          <p:cNvPr id="168964" name="Rectangle 3"/>
          <p:cNvSpPr>
            <a:spLocks noGrp="1" noChangeArrowheads="1"/>
          </p:cNvSpPr>
          <p:nvPr>
            <p:ph idx="1"/>
          </p:nvPr>
        </p:nvSpPr>
        <p:spPr>
          <a:xfrm>
            <a:off x="533400" y="1772816"/>
            <a:ext cx="8077200" cy="4267200"/>
          </a:xfrm>
        </p:spPr>
        <p:txBody>
          <a:bodyPr>
            <a:normAutofit lnSpcReduction="10000"/>
          </a:bodyPr>
          <a:lstStyle/>
          <a:p>
            <a:pPr eaLnBrk="1" hangingPunct="1">
              <a:lnSpc>
                <a:spcPct val="90000"/>
              </a:lnSpc>
            </a:pPr>
            <a:r>
              <a:rPr lang="en-US" altLang="ja-JP" sz="2800" dirty="0" smtClean="0"/>
              <a:t>General unjust enrichment</a:t>
            </a:r>
          </a:p>
          <a:p>
            <a:pPr eaLnBrk="1" hangingPunct="1">
              <a:lnSpc>
                <a:spcPct val="90000"/>
              </a:lnSpc>
            </a:pPr>
            <a:r>
              <a:rPr lang="en-US" altLang="ja-JP" sz="2800" dirty="0" smtClean="0"/>
              <a:t>Exception of general unjust enrichment</a:t>
            </a:r>
          </a:p>
          <a:p>
            <a:pPr lvl="1" eaLnBrk="1" hangingPunct="1">
              <a:lnSpc>
                <a:spcPct val="90000"/>
              </a:lnSpc>
            </a:pPr>
            <a:r>
              <a:rPr lang="en-US" altLang="ja-JP" sz="2000" dirty="0" smtClean="0"/>
              <a:t>Article 705 (Money paid aware of no-obligation)</a:t>
            </a:r>
          </a:p>
          <a:p>
            <a:pPr lvl="2" eaLnBrk="1" hangingPunct="1">
              <a:lnSpc>
                <a:spcPct val="90000"/>
              </a:lnSpc>
            </a:pPr>
            <a:r>
              <a:rPr lang="en-US" altLang="ja-JP" sz="1800" dirty="0" smtClean="0"/>
              <a:t>If a person, who has effected an act of performance purporting thereby to discharge an obligation, was aware at the time that no such obligation existed, he cannot demand the return of the subject-matter of such act of performance.</a:t>
            </a:r>
          </a:p>
          <a:p>
            <a:pPr lvl="1" eaLnBrk="1" hangingPunct="1">
              <a:lnSpc>
                <a:spcPct val="90000"/>
              </a:lnSpc>
            </a:pPr>
            <a:r>
              <a:rPr lang="en-US" altLang="ja-JP" sz="2000" dirty="0" smtClean="0"/>
              <a:t>Article 706 (Performance before due)</a:t>
            </a:r>
          </a:p>
          <a:p>
            <a:pPr lvl="2" eaLnBrk="1" hangingPunct="1">
              <a:lnSpc>
                <a:spcPct val="90000"/>
              </a:lnSpc>
            </a:pPr>
            <a:r>
              <a:rPr lang="en-US" altLang="ja-JP" sz="1800" dirty="0" smtClean="0"/>
              <a:t>If a person, who has effected an act of performance purporting thereby to discharge an obligation which is not due, he cannot demand the return of </a:t>
            </a:r>
            <a:r>
              <a:rPr lang="en-US" altLang="ja-JP" sz="1800" smtClean="0"/>
              <a:t>the subject matter </a:t>
            </a:r>
            <a:r>
              <a:rPr lang="en-US" altLang="ja-JP" sz="1800" dirty="0" smtClean="0"/>
              <a:t>of such act of performance; however, if the obligor effects such act of performance by mistake, the </a:t>
            </a:r>
            <a:r>
              <a:rPr lang="en-US" altLang="ja-JP" sz="1800" dirty="0" err="1" smtClean="0"/>
              <a:t>obligee</a:t>
            </a:r>
            <a:r>
              <a:rPr lang="en-US" altLang="ja-JP" sz="1800" dirty="0" smtClean="0"/>
              <a:t> shall return the benefit which he received therefrom.</a:t>
            </a:r>
          </a:p>
        </p:txBody>
      </p:sp>
      <p:sp>
        <p:nvSpPr>
          <p:cNvPr id="16896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E1C6E54-E940-49A2-AB12-17E6465B5C34}" type="slidenum">
              <a:rPr kumimoji="0" lang="ja-JP" altLang="en-US" smtClean="0"/>
              <a:pPr eaLnBrk="1" hangingPunct="1"/>
              <a:t>213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ChangeArrowheads="1"/>
          </p:cNvSpPr>
          <p:nvPr>
            <p:ph type="title"/>
          </p:nvPr>
        </p:nvSpPr>
        <p:spPr/>
        <p:txBody>
          <a:bodyPr>
            <a:normAutofit fontScale="90000"/>
          </a:bodyPr>
          <a:lstStyle/>
          <a:p>
            <a:pPr eaLnBrk="1" hangingPunct="1"/>
            <a:r>
              <a:rPr lang="en-US" altLang="ja-JP" smtClean="0"/>
              <a:t>B. Violating unjust enrichment (1/2)</a:t>
            </a:r>
          </a:p>
        </p:txBody>
      </p:sp>
      <p:sp>
        <p:nvSpPr>
          <p:cNvPr id="169988" name="Rectangle 3"/>
          <p:cNvSpPr>
            <a:spLocks noGrp="1" noChangeArrowheads="1"/>
          </p:cNvSpPr>
          <p:nvPr>
            <p:ph idx="1"/>
          </p:nvPr>
        </p:nvSpPr>
        <p:spPr>
          <a:xfrm>
            <a:off x="413636" y="1844824"/>
            <a:ext cx="8305800" cy="4383087"/>
          </a:xfrm>
        </p:spPr>
        <p:txBody>
          <a:bodyPr>
            <a:normAutofit fontScale="92500" lnSpcReduction="10000"/>
          </a:bodyPr>
          <a:lstStyle/>
          <a:p>
            <a:pPr eaLnBrk="1" hangingPunct="1"/>
            <a:r>
              <a:rPr lang="en-US" altLang="ja-JP" sz="2800" dirty="0" smtClean="0"/>
              <a:t>Article 191 (Responsibility to person entitled to restoration) </a:t>
            </a:r>
          </a:p>
          <a:p>
            <a:pPr lvl="1" eaLnBrk="1" hangingPunct="1"/>
            <a:r>
              <a:rPr lang="en-US" altLang="ja-JP" sz="2400" dirty="0" smtClean="0"/>
              <a:t>In cases a thing possessed has been lost or damaged by any cause for which the possessor is responsible, </a:t>
            </a:r>
          </a:p>
          <a:p>
            <a:pPr lvl="2" eaLnBrk="1" hangingPunct="1"/>
            <a:r>
              <a:rPr lang="en-US" altLang="ja-JP" sz="2000" dirty="0" smtClean="0"/>
              <a:t>a </a:t>
            </a:r>
            <a:r>
              <a:rPr lang="en-US" altLang="ja-JP" sz="2000" b="1" dirty="0" smtClean="0"/>
              <a:t>mala fide possessor</a:t>
            </a:r>
            <a:r>
              <a:rPr lang="en-US" altLang="ja-JP" sz="2000" dirty="0" smtClean="0"/>
              <a:t> shall be liable to make compensation to the person entitled to restoration for the entire damage, </a:t>
            </a:r>
          </a:p>
          <a:p>
            <a:pPr lvl="2" eaLnBrk="1" hangingPunct="1"/>
            <a:r>
              <a:rPr lang="en-US" altLang="ja-JP" sz="2000" dirty="0" smtClean="0"/>
              <a:t>and a </a:t>
            </a:r>
            <a:r>
              <a:rPr lang="en-US" altLang="ja-JP" sz="2000" b="1" dirty="0" smtClean="0"/>
              <a:t>bona fide possessor</a:t>
            </a:r>
            <a:r>
              <a:rPr lang="en-US" altLang="ja-JP" sz="2000" dirty="0" smtClean="0"/>
              <a:t> shall be liable to the extent of the enrichment he still enjoys by reason of such loss or damage; </a:t>
            </a:r>
          </a:p>
          <a:p>
            <a:pPr lvl="2" eaLnBrk="1" hangingPunct="1"/>
            <a:r>
              <a:rPr lang="en-US" altLang="ja-JP" sz="2000" dirty="0" smtClean="0"/>
              <a:t>a possessor who has no intention of holding as owner shall, however, make compensation for the entire damage even though he may have been acting bona fide.</a:t>
            </a:r>
          </a:p>
        </p:txBody>
      </p:sp>
      <p:sp>
        <p:nvSpPr>
          <p:cNvPr id="1699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66C5985-1E27-4BA3-871B-73A2CE6D3D9D}" type="slidenum">
              <a:rPr kumimoji="0" lang="ja-JP" altLang="en-US" smtClean="0"/>
              <a:pPr eaLnBrk="1" hangingPunct="1"/>
              <a:t>214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p:txBody>
          <a:bodyPr>
            <a:normAutofit fontScale="90000"/>
          </a:bodyPr>
          <a:lstStyle/>
          <a:p>
            <a:pPr eaLnBrk="1" hangingPunct="1"/>
            <a:r>
              <a:rPr lang="en-US" altLang="ja-JP" smtClean="0"/>
              <a:t>B. Violating unjust enrichment (2/2)</a:t>
            </a:r>
          </a:p>
        </p:txBody>
      </p:sp>
      <p:sp>
        <p:nvSpPr>
          <p:cNvPr id="171012" name="Rectangle 3"/>
          <p:cNvSpPr>
            <a:spLocks noGrp="1" noChangeArrowheads="1"/>
          </p:cNvSpPr>
          <p:nvPr>
            <p:ph idx="1"/>
          </p:nvPr>
        </p:nvSpPr>
        <p:spPr>
          <a:xfrm>
            <a:off x="453030" y="1700808"/>
            <a:ext cx="8229600" cy="4383088"/>
          </a:xfrm>
        </p:spPr>
        <p:txBody>
          <a:bodyPr/>
          <a:lstStyle/>
          <a:p>
            <a:pPr eaLnBrk="1" hangingPunct="1">
              <a:lnSpc>
                <a:spcPct val="90000"/>
              </a:lnSpc>
            </a:pPr>
            <a:r>
              <a:rPr lang="en-US" altLang="ja-JP" sz="2400" dirty="0" smtClean="0"/>
              <a:t>Article 189 (Bona fide possessor and fruits</a:t>
            </a:r>
            <a:r>
              <a:rPr lang="en-US" altLang="ja-JP" dirty="0" smtClean="0"/>
              <a:t>)</a:t>
            </a:r>
          </a:p>
          <a:p>
            <a:pPr lvl="1" eaLnBrk="1" hangingPunct="1">
              <a:lnSpc>
                <a:spcPct val="90000"/>
              </a:lnSpc>
            </a:pPr>
            <a:r>
              <a:rPr lang="en-US" altLang="ja-JP" sz="2000" dirty="0" smtClean="0"/>
              <a:t>1. A </a:t>
            </a:r>
            <a:r>
              <a:rPr lang="en-US" altLang="ja-JP" sz="2000" b="1" dirty="0" smtClean="0"/>
              <a:t>bona fide possessor</a:t>
            </a:r>
            <a:r>
              <a:rPr lang="en-US" altLang="ja-JP" sz="2000" dirty="0" smtClean="0"/>
              <a:t> acquires the fruits of the thing in possession.</a:t>
            </a:r>
          </a:p>
          <a:p>
            <a:pPr lvl="1" eaLnBrk="1" hangingPunct="1">
              <a:lnSpc>
                <a:spcPct val="90000"/>
              </a:lnSpc>
            </a:pPr>
            <a:r>
              <a:rPr lang="en-US" altLang="ja-JP" sz="2000" dirty="0" smtClean="0"/>
              <a:t>2. If a bona fide possessor fails in an action on title, he is deemed to have been a mala fide possessor as from the </a:t>
            </a:r>
            <a:r>
              <a:rPr lang="en-US" altLang="ja-JP" sz="2000" dirty="0" err="1" smtClean="0"/>
              <a:t>tIme</a:t>
            </a:r>
            <a:r>
              <a:rPr lang="en-US" altLang="ja-JP" sz="2000" dirty="0" smtClean="0"/>
              <a:t> of the commencement of the action.</a:t>
            </a:r>
          </a:p>
          <a:p>
            <a:pPr eaLnBrk="1" hangingPunct="1">
              <a:lnSpc>
                <a:spcPct val="90000"/>
              </a:lnSpc>
            </a:pPr>
            <a:r>
              <a:rPr lang="en-US" altLang="ja-JP" sz="2400" dirty="0" smtClean="0"/>
              <a:t>Article 190 (Mala fide possessor and fruits)</a:t>
            </a:r>
          </a:p>
          <a:p>
            <a:pPr lvl="1" eaLnBrk="1" hangingPunct="1">
              <a:lnSpc>
                <a:spcPct val="90000"/>
              </a:lnSpc>
            </a:pPr>
            <a:r>
              <a:rPr lang="en-US" altLang="ja-JP" sz="2000" dirty="0" smtClean="0"/>
              <a:t>1. A </a:t>
            </a:r>
            <a:r>
              <a:rPr lang="en-US" altLang="ja-JP" sz="2000" b="1" dirty="0" smtClean="0"/>
              <a:t>mala fide possessor</a:t>
            </a:r>
            <a:r>
              <a:rPr lang="en-US" altLang="ja-JP" sz="2000" dirty="0" smtClean="0"/>
              <a:t> is liable to return the fruits and to make compensation for the value of fruits which have already been consumed by him, or have been damaged by his fault or have not been collected through his neglect.</a:t>
            </a:r>
          </a:p>
          <a:p>
            <a:pPr lvl="1" eaLnBrk="1" hangingPunct="1">
              <a:lnSpc>
                <a:spcPct val="90000"/>
              </a:lnSpc>
            </a:pPr>
            <a:r>
              <a:rPr lang="en-US" altLang="ja-JP" sz="2000" dirty="0" smtClean="0"/>
              <a:t>2. The provisions of the preceding paragraph shall apply mutatis mutandis to possessors by force or in secret.</a:t>
            </a:r>
          </a:p>
        </p:txBody>
      </p:sp>
      <p:sp>
        <p:nvSpPr>
          <p:cNvPr id="17101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299CD6B4-F6DA-4387-BE54-294A5D0B2739}" type="slidenum">
              <a:rPr kumimoji="0" lang="ja-JP" altLang="en-US" smtClean="0"/>
              <a:pPr eaLnBrk="1" hangingPunct="1"/>
              <a:t>215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Grp="1" noChangeArrowheads="1"/>
          </p:cNvSpPr>
          <p:nvPr>
            <p:ph type="title"/>
          </p:nvPr>
        </p:nvSpPr>
        <p:spPr/>
        <p:txBody>
          <a:bodyPr>
            <a:normAutofit fontScale="90000"/>
          </a:bodyPr>
          <a:lstStyle/>
          <a:p>
            <a:pPr eaLnBrk="1" hangingPunct="1"/>
            <a:r>
              <a:rPr lang="en-US" altLang="ja-JP" smtClean="0"/>
              <a:t>C. Redeeming unjust enrichment (1/2)</a:t>
            </a:r>
          </a:p>
        </p:txBody>
      </p:sp>
      <p:sp>
        <p:nvSpPr>
          <p:cNvPr id="172036" name="Rectangle 3"/>
          <p:cNvSpPr>
            <a:spLocks noGrp="1" noChangeArrowheads="1"/>
          </p:cNvSpPr>
          <p:nvPr>
            <p:ph idx="1"/>
          </p:nvPr>
        </p:nvSpPr>
        <p:spPr>
          <a:xfrm>
            <a:off x="446856" y="1556792"/>
            <a:ext cx="8229600" cy="4648200"/>
          </a:xfrm>
        </p:spPr>
        <p:txBody>
          <a:bodyPr>
            <a:normAutofit lnSpcReduction="10000"/>
          </a:bodyPr>
          <a:lstStyle/>
          <a:p>
            <a:pPr eaLnBrk="1" hangingPunct="1">
              <a:lnSpc>
                <a:spcPct val="90000"/>
              </a:lnSpc>
            </a:pPr>
            <a:r>
              <a:rPr lang="en-US" altLang="ja-JP" sz="2400" dirty="0" smtClean="0"/>
              <a:t>Article 196</a:t>
            </a:r>
            <a:r>
              <a:rPr lang="ja-JP" altLang="en-US" sz="2400" dirty="0" smtClean="0"/>
              <a:t> (</a:t>
            </a:r>
            <a:r>
              <a:rPr lang="en-US" altLang="ja-JP" sz="2400" dirty="0" smtClean="0"/>
              <a:t>Possessor's right to reimbursement of expenses)</a:t>
            </a:r>
          </a:p>
          <a:p>
            <a:pPr lvl="1" eaLnBrk="1" hangingPunct="1">
              <a:lnSpc>
                <a:spcPct val="90000"/>
              </a:lnSpc>
            </a:pPr>
            <a:r>
              <a:rPr lang="en-US" altLang="ja-JP" sz="2000" dirty="0" smtClean="0"/>
              <a:t>1. When a possessor restores the thing possessed, he is entitled to reimbursement from the person demanding restoration for the amount expended on its preservation and other necessary expenses; however, in cases the possessor has acquired the fruits, ordinary necessary expenses shall be borne by himself.</a:t>
            </a:r>
          </a:p>
          <a:p>
            <a:pPr lvl="1" eaLnBrk="1" hangingPunct="1">
              <a:lnSpc>
                <a:spcPct val="90000"/>
              </a:lnSpc>
            </a:pPr>
            <a:r>
              <a:rPr lang="en-US" altLang="ja-JP" sz="2000" dirty="0" smtClean="0"/>
              <a:t>2.  In regard to the cost of improvement and other useful expenses paid on a thing in possession, the possessor is, to the extent that the increase in value remains subsisting, entitled to reimbursement either of the amount expended or of the amount by which the value of the thing has been increased, at the option of the person demanding its recovery. Against mala fide possessor,  however, the Court may, upon the application of the person demanding recovery, allow a reasonable time.</a:t>
            </a:r>
            <a:endParaRPr lang="ja-JP" altLang="en-US" sz="2000" dirty="0" smtClean="0"/>
          </a:p>
        </p:txBody>
      </p:sp>
      <p:sp>
        <p:nvSpPr>
          <p:cNvPr id="17203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35D73CA-788F-4298-948A-12051EC9D919}" type="slidenum">
              <a:rPr kumimoji="0" lang="ja-JP" altLang="en-US" smtClean="0"/>
              <a:pPr eaLnBrk="1" hangingPunct="1"/>
              <a:t>216</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2"/>
          <p:cNvSpPr>
            <a:spLocks noGrp="1" noChangeArrowheads="1"/>
          </p:cNvSpPr>
          <p:nvPr>
            <p:ph type="title"/>
          </p:nvPr>
        </p:nvSpPr>
        <p:spPr/>
        <p:txBody>
          <a:bodyPr>
            <a:normAutofit fontScale="90000"/>
          </a:bodyPr>
          <a:lstStyle/>
          <a:p>
            <a:pPr eaLnBrk="1" hangingPunct="1"/>
            <a:r>
              <a:rPr lang="en-US" altLang="ja-JP" smtClean="0"/>
              <a:t>Redeeming unjust enrichment (2/2)</a:t>
            </a:r>
          </a:p>
        </p:txBody>
      </p:sp>
      <p:sp>
        <p:nvSpPr>
          <p:cNvPr id="173060" name="Rectangle 3"/>
          <p:cNvSpPr>
            <a:spLocks noGrp="1" noChangeArrowheads="1"/>
          </p:cNvSpPr>
          <p:nvPr>
            <p:ph idx="1"/>
          </p:nvPr>
        </p:nvSpPr>
        <p:spPr>
          <a:xfrm>
            <a:off x="559906" y="1700808"/>
            <a:ext cx="8001000" cy="4383088"/>
          </a:xfrm>
        </p:spPr>
        <p:txBody>
          <a:bodyPr>
            <a:normAutofit lnSpcReduction="10000"/>
          </a:bodyPr>
          <a:lstStyle/>
          <a:p>
            <a:pPr eaLnBrk="1" hangingPunct="1">
              <a:lnSpc>
                <a:spcPct val="90000"/>
              </a:lnSpc>
            </a:pPr>
            <a:r>
              <a:rPr lang="en-US" altLang="ja-JP" sz="2400" dirty="0" smtClean="0"/>
              <a:t>Article 707</a:t>
            </a:r>
            <a:r>
              <a:rPr lang="ja-JP" altLang="en-US" sz="2400" dirty="0" smtClean="0"/>
              <a:t> (</a:t>
            </a:r>
            <a:r>
              <a:rPr lang="en-US" altLang="ja-JP" sz="2400" dirty="0" smtClean="0"/>
              <a:t>Performance by person other than obligor)</a:t>
            </a:r>
          </a:p>
          <a:p>
            <a:pPr lvl="1" eaLnBrk="1" hangingPunct="1">
              <a:lnSpc>
                <a:spcPct val="90000"/>
              </a:lnSpc>
            </a:pPr>
            <a:r>
              <a:rPr lang="en-US" altLang="ja-JP" sz="2400" dirty="0" smtClean="0"/>
              <a:t>1. If, in cases where a person other than the obligor has effected performance of an obligation by mistake, the </a:t>
            </a:r>
            <a:r>
              <a:rPr lang="en-US" altLang="ja-JP" sz="2400" dirty="0" err="1" smtClean="0"/>
              <a:t>obligee</a:t>
            </a:r>
            <a:r>
              <a:rPr lang="en-US" altLang="ja-JP" sz="2400" dirty="0" smtClean="0"/>
              <a:t> has bona fide destroyed documentary evidence or has relinquished any security or has lost his claim by prescription, the person who has effected the performance cannot demand the return.</a:t>
            </a:r>
          </a:p>
          <a:p>
            <a:pPr lvl="1" eaLnBrk="1" hangingPunct="1">
              <a:lnSpc>
                <a:spcPct val="90000"/>
              </a:lnSpc>
            </a:pPr>
            <a:r>
              <a:rPr lang="en-US" altLang="ja-JP" sz="2400" dirty="0" smtClean="0"/>
              <a:t>2. The provisions of the preceding paragraph shall not preclude the person who has effected performance from availing himself of the right to obtain reimbursement from the obligor.</a:t>
            </a:r>
          </a:p>
        </p:txBody>
      </p:sp>
      <p:sp>
        <p:nvSpPr>
          <p:cNvPr id="1730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6CC48EC-7091-4CF4-8CE3-98B0714BD6D9}" type="slidenum">
              <a:rPr kumimoji="0" lang="ja-JP" altLang="en-US" smtClean="0"/>
              <a:pPr eaLnBrk="1" hangingPunct="1"/>
              <a:t>217</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634082"/>
          </a:xfrm>
        </p:spPr>
        <p:txBody>
          <a:bodyPr>
            <a:noAutofit/>
          </a:bodyPr>
          <a:lstStyle/>
          <a:p>
            <a:r>
              <a:rPr lang="en-US" altLang="ja-JP" sz="3600" dirty="0" smtClean="0"/>
              <a:t>Redeeming </a:t>
            </a:r>
            <a:r>
              <a:rPr lang="en-US" altLang="ja-JP" sz="3600" dirty="0"/>
              <a:t>unjust </a:t>
            </a:r>
            <a:r>
              <a:rPr lang="en-US" altLang="ja-JP" sz="3600" dirty="0" smtClean="0"/>
              <a:t>enrichment</a:t>
            </a:r>
            <a:r>
              <a:rPr lang="en-US" altLang="ja-JP" sz="3600" dirty="0"/>
              <a:t> </a:t>
            </a:r>
            <a:r>
              <a:rPr lang="en-US" altLang="ja-JP" sz="3600" dirty="0" smtClean="0"/>
              <a:t>(Art</a:t>
            </a:r>
            <a:r>
              <a:rPr lang="en-US" altLang="ja-JP" sz="3600" dirty="0"/>
              <a:t>. 707)</a:t>
            </a:r>
            <a:endParaRPr kumimoji="1" lang="ja-JP" altLang="en-US" sz="3600" dirty="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
        <p:nvSpPr>
          <p:cNvPr id="3" name="スライド番号プレースホルダー 2"/>
          <p:cNvSpPr>
            <a:spLocks noGrp="1"/>
          </p:cNvSpPr>
          <p:nvPr>
            <p:ph type="sldNum" sz="quarter" idx="12"/>
          </p:nvPr>
        </p:nvSpPr>
        <p:spPr/>
        <p:txBody>
          <a:bodyPr/>
          <a:lstStyle/>
          <a:p>
            <a:pPr>
              <a:defRPr/>
            </a:pPr>
            <a:fld id="{021708C4-01AD-4CF7-8C8F-DCFDBE97A9D8}" type="slidenum">
              <a:rPr lang="ja-JP" altLang="en-US" smtClean="0"/>
              <a:pPr>
                <a:defRPr/>
              </a:pPr>
              <a:t>218</a:t>
            </a:fld>
            <a:endParaRPr lang="en-US" altLang="ja-JP"/>
          </a:p>
        </p:txBody>
      </p:sp>
      <p:sp>
        <p:nvSpPr>
          <p:cNvPr id="5" name="右矢印 4"/>
          <p:cNvSpPr/>
          <p:nvPr/>
        </p:nvSpPr>
        <p:spPr>
          <a:xfrm>
            <a:off x="2445849" y="1955963"/>
            <a:ext cx="3494304" cy="1257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latin typeface="Century Gothic" panose="020B0502020202020204" pitchFamily="34" charset="0"/>
              </a:rPr>
              <a:t>Right in action</a:t>
            </a:r>
            <a:endParaRPr kumimoji="1" lang="ja-JP" altLang="en-US" sz="2400" b="1" dirty="0">
              <a:latin typeface="Century Gothic" panose="020B0502020202020204" pitchFamily="34" charset="0"/>
            </a:endParaRPr>
          </a:p>
        </p:txBody>
      </p:sp>
      <p:sp>
        <p:nvSpPr>
          <p:cNvPr id="10" name="上矢印 9"/>
          <p:cNvSpPr/>
          <p:nvPr/>
        </p:nvSpPr>
        <p:spPr>
          <a:xfrm>
            <a:off x="5436096" y="3140968"/>
            <a:ext cx="3586403" cy="2016223"/>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sz="2400" b="1" dirty="0" smtClean="0"/>
              <a:t>Redeeming unjust enrichment</a:t>
            </a:r>
            <a:endParaRPr kumimoji="1" lang="ja-JP" altLang="en-US" sz="2400" b="1" dirty="0"/>
          </a:p>
        </p:txBody>
      </p:sp>
      <p:sp>
        <p:nvSpPr>
          <p:cNvPr id="11" name="右矢印 10"/>
          <p:cNvSpPr/>
          <p:nvPr/>
        </p:nvSpPr>
        <p:spPr>
          <a:xfrm>
            <a:off x="2445849" y="1772816"/>
            <a:ext cx="3534779" cy="1673084"/>
          </a:xfrm>
          <a:prstGeom prst="rightArrow">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400" b="1" dirty="0" smtClean="0">
                <a:latin typeface="Century Gothic" panose="020B0502020202020204" pitchFamily="34" charset="0"/>
              </a:rPr>
              <a:t>Difficulty of exercising the right</a:t>
            </a:r>
            <a:endParaRPr kumimoji="1" lang="ja-JP" altLang="en-US" sz="2400" b="1" dirty="0">
              <a:latin typeface="Century Gothic" panose="020B0502020202020204" pitchFamily="34" charset="0"/>
            </a:endParaRPr>
          </a:p>
        </p:txBody>
      </p:sp>
      <p:sp>
        <p:nvSpPr>
          <p:cNvPr id="12" name="テキスト ボックス 11"/>
          <p:cNvSpPr txBox="1"/>
          <p:nvPr/>
        </p:nvSpPr>
        <p:spPr>
          <a:xfrm>
            <a:off x="323528" y="1052736"/>
            <a:ext cx="8496944" cy="707886"/>
          </a:xfrm>
          <a:prstGeom prst="rect">
            <a:avLst/>
          </a:prstGeom>
          <a:noFill/>
        </p:spPr>
        <p:txBody>
          <a:bodyPr wrap="square" rtlCol="0">
            <a:spAutoFit/>
          </a:bodyPr>
          <a:lstStyle/>
          <a:p>
            <a:r>
              <a:rPr lang="en-US" altLang="ja-JP" sz="2000" dirty="0" err="1" smtClean="0">
                <a:latin typeface="Century Gothic" panose="020B0502020202020204" pitchFamily="34" charset="0"/>
              </a:rPr>
              <a:t>Obligee</a:t>
            </a:r>
            <a:r>
              <a:rPr lang="en-US" altLang="ja-JP" sz="2000" dirty="0" smtClean="0">
                <a:latin typeface="Century Gothic" panose="020B0502020202020204" pitchFamily="34" charset="0"/>
              </a:rPr>
              <a:t> </a:t>
            </a:r>
            <a:r>
              <a:rPr lang="en-US" altLang="ja-JP" sz="2000" dirty="0">
                <a:latin typeface="Century Gothic" panose="020B0502020202020204" pitchFamily="34" charset="0"/>
              </a:rPr>
              <a:t>has bona fide destroyed documentary evidence or has relinquished any security or has lost his claim by prescription</a:t>
            </a:r>
            <a:endParaRPr kumimoji="1" lang="ja-JP" altLang="en-US" sz="2000" dirty="0">
              <a:latin typeface="Century Gothic" panose="020B0502020202020204" pitchFamily="34" charset="0"/>
            </a:endParaRPr>
          </a:p>
        </p:txBody>
      </p:sp>
      <p:sp>
        <p:nvSpPr>
          <p:cNvPr id="14" name="左矢印 13"/>
          <p:cNvSpPr/>
          <p:nvPr/>
        </p:nvSpPr>
        <p:spPr>
          <a:xfrm rot="1709628">
            <a:off x="1367595" y="4047115"/>
            <a:ext cx="4852038" cy="709551"/>
          </a:xfrm>
          <a:prstGeom prst="leftArrow">
            <a:avLst/>
          </a:prstGeom>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latin typeface="Century Gothic" panose="020B0502020202020204" pitchFamily="34" charset="0"/>
              </a:rPr>
              <a:t>×</a:t>
            </a:r>
            <a:r>
              <a:rPr kumimoji="1" lang="en-US" altLang="ja-JP" sz="2400" b="1" dirty="0" smtClean="0">
                <a:latin typeface="Century Gothic" panose="020B0502020202020204" pitchFamily="34" charset="0"/>
              </a:rPr>
              <a:t>Benefit unjust enrichment</a:t>
            </a:r>
            <a:endParaRPr kumimoji="1" lang="ja-JP" altLang="en-US" sz="2400" b="1" dirty="0">
              <a:latin typeface="Century Gothic" panose="020B0502020202020204" pitchFamily="34" charset="0"/>
            </a:endParaRPr>
          </a:p>
        </p:txBody>
      </p:sp>
      <p:sp>
        <p:nvSpPr>
          <p:cNvPr id="15" name="上カーブ矢印 14"/>
          <p:cNvSpPr/>
          <p:nvPr/>
        </p:nvSpPr>
        <p:spPr>
          <a:xfrm rot="1683009" flipH="1">
            <a:off x="199944" y="4363834"/>
            <a:ext cx="5999339" cy="1191672"/>
          </a:xfrm>
          <a:prstGeom prst="curvedUp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2800" b="1" dirty="0" smtClean="0">
                <a:solidFill>
                  <a:schemeClr val="tx1"/>
                </a:solidFill>
                <a:latin typeface="Century Gothic" panose="020B0502020202020204" pitchFamily="34" charset="0"/>
              </a:rPr>
              <a:t>Payment by mistake</a:t>
            </a:r>
            <a:endParaRPr kumimoji="1" lang="ja-JP" altLang="en-US" sz="2800" b="1" dirty="0">
              <a:solidFill>
                <a:schemeClr val="tx1"/>
              </a:solidFill>
              <a:latin typeface="Century Gothic" panose="020B0502020202020204" pitchFamily="34" charset="0"/>
            </a:endParaRPr>
          </a:p>
        </p:txBody>
      </p:sp>
      <p:sp>
        <p:nvSpPr>
          <p:cNvPr id="7" name="角丸四角形 6"/>
          <p:cNvSpPr/>
          <p:nvPr/>
        </p:nvSpPr>
        <p:spPr>
          <a:xfrm>
            <a:off x="323528" y="2058432"/>
            <a:ext cx="2122321" cy="103523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sz="2800" b="1" dirty="0" err="1" smtClean="0">
                <a:latin typeface="Century Gothic" panose="020B0502020202020204" pitchFamily="34" charset="0"/>
              </a:rPr>
              <a:t>Obligee</a:t>
            </a:r>
            <a:endParaRPr kumimoji="1" lang="ja-JP" altLang="en-US" sz="2800" b="1" dirty="0">
              <a:latin typeface="Century Gothic" panose="020B0502020202020204" pitchFamily="34" charset="0"/>
            </a:endParaRPr>
          </a:p>
        </p:txBody>
      </p:sp>
      <p:sp>
        <p:nvSpPr>
          <p:cNvPr id="8" name="角丸四角形 7"/>
          <p:cNvSpPr/>
          <p:nvPr/>
        </p:nvSpPr>
        <p:spPr>
          <a:xfrm>
            <a:off x="5940153" y="2105730"/>
            <a:ext cx="2568008" cy="10352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z="2800" b="1" dirty="0" smtClean="0">
                <a:latin typeface="Century Gothic" panose="020B0502020202020204" pitchFamily="34" charset="0"/>
              </a:rPr>
              <a:t>Obligor</a:t>
            </a:r>
            <a:endParaRPr kumimoji="1" lang="ja-JP" altLang="en-US" sz="2800" b="1" dirty="0">
              <a:latin typeface="Century Gothic" panose="020B0502020202020204" pitchFamily="34" charset="0"/>
            </a:endParaRPr>
          </a:p>
        </p:txBody>
      </p:sp>
      <p:sp>
        <p:nvSpPr>
          <p:cNvPr id="9" name="角丸四角形 8"/>
          <p:cNvSpPr/>
          <p:nvPr/>
        </p:nvSpPr>
        <p:spPr>
          <a:xfrm>
            <a:off x="5940152" y="5157192"/>
            <a:ext cx="2568008" cy="98466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sz="3200" b="1" dirty="0" smtClean="0">
                <a:latin typeface="Century Gothic" panose="020B0502020202020204" pitchFamily="34" charset="0"/>
              </a:rPr>
              <a:t>Third Party</a:t>
            </a:r>
            <a:endParaRPr kumimoji="1" lang="ja-JP" altLang="en-US" sz="3200" b="1" dirty="0">
              <a:latin typeface="Century Gothic" panose="020B0502020202020204" pitchFamily="34" charset="0"/>
            </a:endParaRPr>
          </a:p>
        </p:txBody>
      </p:sp>
    </p:spTree>
    <p:extLst>
      <p:ext uri="{BB962C8B-B14F-4D97-AF65-F5344CB8AC3E}">
        <p14:creationId xmlns:p14="http://schemas.microsoft.com/office/powerpoint/2010/main" val="6703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22" presetClass="entr" presetSubtype="8"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1" grpId="0" animBg="1"/>
      <p:bldP spid="12" grpId="0"/>
      <p:bldP spid="14" grpId="0" animBg="1"/>
      <p:bldP spid="15" grpId="0" animBg="1"/>
      <p:bldP spid="7" grpId="0" animBg="1"/>
      <p:bldP spid="8" grpId="0" animBg="1"/>
      <p:bldP spid="9"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2"/>
          <p:cNvSpPr>
            <a:spLocks noGrp="1" noChangeArrowheads="1"/>
          </p:cNvSpPr>
          <p:nvPr>
            <p:ph type="title"/>
          </p:nvPr>
        </p:nvSpPr>
        <p:spPr/>
        <p:txBody>
          <a:bodyPr/>
          <a:lstStyle/>
          <a:p>
            <a:pPr eaLnBrk="1" hangingPunct="1"/>
            <a:r>
              <a:rPr lang="en-US" altLang="ja-JP" smtClean="0"/>
              <a:t>Exercise 10</a:t>
            </a:r>
          </a:p>
        </p:txBody>
      </p:sp>
      <p:sp>
        <p:nvSpPr>
          <p:cNvPr id="175108" name="Rectangle 3"/>
          <p:cNvSpPr>
            <a:spLocks noGrp="1" noChangeArrowheads="1"/>
          </p:cNvSpPr>
          <p:nvPr>
            <p:ph idx="1"/>
          </p:nvPr>
        </p:nvSpPr>
        <p:spPr>
          <a:xfrm>
            <a:off x="308204" y="1268760"/>
            <a:ext cx="8497887" cy="4752975"/>
          </a:xfrm>
        </p:spPr>
        <p:txBody>
          <a:bodyPr>
            <a:normAutofit lnSpcReduction="10000"/>
          </a:bodyPr>
          <a:lstStyle/>
          <a:p>
            <a:pPr eaLnBrk="1" hangingPunct="1"/>
            <a:r>
              <a:rPr lang="en-US" altLang="ja-JP" sz="2800" dirty="0" smtClean="0"/>
              <a:t>Facts: </a:t>
            </a:r>
          </a:p>
          <a:p>
            <a:pPr lvl="1" eaLnBrk="1" hangingPunct="1"/>
            <a:r>
              <a:rPr lang="en-US" altLang="ja-JP" sz="2400" dirty="0" smtClean="0"/>
              <a:t>X repaired a bulldozer for M, who had rented it from Y.</a:t>
            </a:r>
          </a:p>
          <a:p>
            <a:pPr lvl="1" eaLnBrk="1" hangingPunct="1"/>
            <a:r>
              <a:rPr lang="en-US" altLang="ja-JP" sz="2400" dirty="0" smtClean="0"/>
              <a:t>M went bankrupt and the repaired bulldozer was returned to Y. (Y sold it to A and got \1,700,000).</a:t>
            </a:r>
          </a:p>
          <a:p>
            <a:pPr lvl="1" eaLnBrk="1" hangingPunct="1"/>
            <a:r>
              <a:rPr lang="en-US" altLang="ja-JP" sz="2400" dirty="0" smtClean="0"/>
              <a:t>X sued Y in order recover the fee(\514,000)  for the repair on the ground of Y</a:t>
            </a:r>
            <a:r>
              <a:rPr lang="en-US" altLang="ja-JP" sz="2400" dirty="0" smtClean="0">
                <a:latin typeface="Arial" charset="0"/>
              </a:rPr>
              <a:t>’</a:t>
            </a:r>
            <a:r>
              <a:rPr lang="en-US" altLang="ja-JP" sz="2400" dirty="0" smtClean="0"/>
              <a:t>s unjust enrichment.</a:t>
            </a:r>
          </a:p>
          <a:p>
            <a:pPr eaLnBrk="1" hangingPunct="1"/>
            <a:r>
              <a:rPr lang="en-US" altLang="ja-JP" sz="2800" dirty="0" smtClean="0"/>
              <a:t>Question:</a:t>
            </a:r>
          </a:p>
          <a:p>
            <a:pPr lvl="1" eaLnBrk="1" hangingPunct="1"/>
            <a:r>
              <a:rPr lang="en-US" altLang="ja-JP" sz="2400" dirty="0" smtClean="0"/>
              <a:t>X can recover the fee?</a:t>
            </a:r>
          </a:p>
          <a:p>
            <a:pPr eaLnBrk="1" hangingPunct="1"/>
            <a:r>
              <a:rPr lang="en-US" altLang="ja-JP" sz="2800" dirty="0" smtClean="0"/>
              <a:t>Reference:</a:t>
            </a:r>
          </a:p>
          <a:p>
            <a:pPr lvl="1" eaLnBrk="1" hangingPunct="1"/>
            <a:r>
              <a:rPr lang="en-US" altLang="ja-JP" sz="2400" dirty="0" smtClean="0"/>
              <a:t>Judgment of the Supreme Court, July 16, 1970(</a:t>
            </a:r>
            <a:r>
              <a:rPr lang="en-US" altLang="ja-JP" sz="2400" dirty="0" err="1" smtClean="0"/>
              <a:t>Minshu</a:t>
            </a:r>
            <a:r>
              <a:rPr lang="en-US" altLang="ja-JP" sz="2400" dirty="0" smtClean="0"/>
              <a:t> 24-7-909)</a:t>
            </a:r>
          </a:p>
        </p:txBody>
      </p:sp>
      <p:sp>
        <p:nvSpPr>
          <p:cNvPr id="17510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B88633F-C7DE-431C-B4F1-835FC849A512}" type="slidenum">
              <a:rPr kumimoji="0" lang="ja-JP" altLang="en-US" smtClean="0"/>
              <a:pPr eaLnBrk="1" hangingPunct="1"/>
              <a:t>219</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a:bodyPr>
          <a:lstStyle/>
          <a:p>
            <a:pPr eaLnBrk="1" hangingPunct="1"/>
            <a:r>
              <a:rPr lang="en-US" altLang="ja-JP" sz="4800" dirty="0" smtClean="0">
                <a:latin typeface="Times New Roman" charset="0"/>
              </a:rPr>
              <a:t>Exercise 2</a:t>
            </a:r>
          </a:p>
        </p:txBody>
      </p:sp>
      <p:sp>
        <p:nvSpPr>
          <p:cNvPr id="21508" name="Rectangle 3"/>
          <p:cNvSpPr>
            <a:spLocks noGrp="1" noChangeArrowheads="1"/>
          </p:cNvSpPr>
          <p:nvPr>
            <p:ph idx="1"/>
          </p:nvPr>
        </p:nvSpPr>
        <p:spPr>
          <a:xfrm>
            <a:off x="1433896" y="1268760"/>
            <a:ext cx="6248400" cy="533400"/>
          </a:xfrm>
        </p:spPr>
        <p:txBody>
          <a:bodyPr/>
          <a:lstStyle/>
          <a:p>
            <a:pPr eaLnBrk="1" hangingPunct="1">
              <a:lnSpc>
                <a:spcPct val="90000"/>
              </a:lnSpc>
              <a:buFontTx/>
              <a:buChar char="•"/>
            </a:pPr>
            <a:r>
              <a:rPr lang="en-US" altLang="ja-JP" dirty="0" smtClean="0">
                <a:latin typeface="Times New Roman" charset="0"/>
              </a:rPr>
              <a:t>Fill in the blanks.</a:t>
            </a:r>
          </a:p>
        </p:txBody>
      </p:sp>
      <p:sp>
        <p:nvSpPr>
          <p:cNvPr id="2150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BFF2908-D482-4865-B029-D3CF62EBEA86}" type="slidenum">
              <a:rPr kumimoji="0" lang="ja-JP" altLang="en-US" smtClean="0"/>
              <a:pPr eaLnBrk="1" hangingPunct="1"/>
              <a:t>22</a:t>
            </a:fld>
            <a:endParaRPr kumimoji="0" lang="en-US" altLang="ja-JP" smtClean="0"/>
          </a:p>
        </p:txBody>
      </p:sp>
      <p:graphicFrame>
        <p:nvGraphicFramePr>
          <p:cNvPr id="41988" name="Group 4"/>
          <p:cNvGraphicFramePr>
            <a:graphicFrameLocks noGrp="1"/>
          </p:cNvGraphicFramePr>
          <p:nvPr>
            <p:extLst>
              <p:ext uri="{D42A27DB-BD31-4B8C-83A1-F6EECF244321}">
                <p14:modId xmlns:p14="http://schemas.microsoft.com/office/powerpoint/2010/main" val="3846552653"/>
              </p:ext>
            </p:extLst>
          </p:nvPr>
        </p:nvGraphicFramePr>
        <p:xfrm>
          <a:off x="827550" y="1988840"/>
          <a:ext cx="7467600" cy="3962401"/>
        </p:xfrm>
        <a:graphic>
          <a:graphicData uri="http://schemas.openxmlformats.org/drawingml/2006/table">
            <a:tbl>
              <a:tblPr/>
              <a:tblGrid>
                <a:gridCol w="3036888"/>
                <a:gridCol w="1230312"/>
                <a:gridCol w="1395413"/>
                <a:gridCol w="1804987"/>
              </a:tblGrid>
              <a:tr h="10048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w="28575" cap="flat" cmpd="sng" algn="ctr">
                      <a:solidFill>
                        <a:schemeClr val="tx1"/>
                      </a:solidFill>
                      <a:prstDash val="solid"/>
                      <a:miter lim="800000"/>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Public/</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private</a:t>
                      </a:r>
                      <a:endParaRPr kumimoji="1" lang="ja-JP" altLang="en-US" sz="20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General/</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special</a:t>
                      </a:r>
                      <a:endParaRPr kumimoji="1" lang="ja-JP" altLang="en-US" sz="20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Substantive/</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procedural</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Constitution</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Civil law</a:t>
                      </a:r>
                      <a:endParaRPr kumimoji="1" lang="ja-JP" altLang="en-US" sz="20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charset="0"/>
                          <a:ea typeface="ＭＳ Ｐゴシック" charset="-128"/>
                        </a:rPr>
                        <a:t>private</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charset="0"/>
                          <a:ea typeface="ＭＳ Ｐゴシック" charset="-128"/>
                        </a:rPr>
                        <a:t>general</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charset="0"/>
                          <a:ea typeface="ＭＳ Ｐゴシック" charset="-128"/>
                        </a:rPr>
                        <a:t>substantive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Commercial law</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7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Civil procedure law</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Criminal law</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Criminal procedure law</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Times New Roman" charset="0"/>
                          <a:ea typeface="ＭＳ Ｐゴシック" charset="-128"/>
                        </a:rPr>
                        <a:t>Labor law</a:t>
                      </a:r>
                      <a:endParaRPr kumimoji="1" lang="ja-JP" altLang="en-US" sz="20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2000" b="0"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ipe(left)">
                                      <p:cBhvr>
                                        <p:cTn id="7" dur="1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DA0E79F-C92E-4F80-8E4F-2F423A1BBE36}" type="slidenum">
              <a:rPr kumimoji="0" lang="ja-JP" altLang="en-US" smtClean="0"/>
              <a:pPr eaLnBrk="1" hangingPunct="1"/>
              <a:t>220</a:t>
            </a:fld>
            <a:endParaRPr kumimoji="0" lang="en-US" altLang="ja-JP" smtClean="0"/>
          </a:p>
        </p:txBody>
      </p:sp>
      <p:sp>
        <p:nvSpPr>
          <p:cNvPr id="176131" name="Rectangle 2"/>
          <p:cNvSpPr>
            <a:spLocks noGrp="1" noChangeArrowheads="1"/>
          </p:cNvSpPr>
          <p:nvPr>
            <p:ph type="title" idx="4294967295"/>
          </p:nvPr>
        </p:nvSpPr>
        <p:spPr>
          <a:xfrm>
            <a:off x="669054" y="476672"/>
            <a:ext cx="7793037" cy="1143000"/>
          </a:xfrm>
        </p:spPr>
        <p:txBody>
          <a:bodyPr/>
          <a:lstStyle/>
          <a:p>
            <a:pPr eaLnBrk="1" hangingPunct="1"/>
            <a:r>
              <a:rPr lang="en-US" altLang="ja-JP" dirty="0" smtClean="0"/>
              <a:t>Illustration of Exercise 10</a:t>
            </a:r>
          </a:p>
        </p:txBody>
      </p:sp>
      <p:graphicFrame>
        <p:nvGraphicFramePr>
          <p:cNvPr id="176132" name="Object 3"/>
          <p:cNvGraphicFramePr>
            <a:graphicFrameLocks noChangeAspect="1"/>
          </p:cNvGraphicFramePr>
          <p:nvPr>
            <p:extLst>
              <p:ext uri="{D42A27DB-BD31-4B8C-83A1-F6EECF244321}">
                <p14:modId xmlns:p14="http://schemas.microsoft.com/office/powerpoint/2010/main" val="383689819"/>
              </p:ext>
            </p:extLst>
          </p:nvPr>
        </p:nvGraphicFramePr>
        <p:xfrm>
          <a:off x="1237344" y="1772816"/>
          <a:ext cx="6629400" cy="4365625"/>
        </p:xfrm>
        <a:graphic>
          <a:graphicData uri="http://schemas.openxmlformats.org/presentationml/2006/ole">
            <mc:AlternateContent xmlns:mc="http://schemas.openxmlformats.org/markup-compatibility/2006">
              <mc:Choice xmlns:v="urn:schemas-microsoft-com:vml" Requires="v">
                <p:oleObj spid="_x0000_s176232" name="VISIO" r:id="rId3" imgW="3062353" imgH="2021305" progId="Visio.Drawing.6">
                  <p:embed/>
                </p:oleObj>
              </mc:Choice>
              <mc:Fallback>
                <p:oleObj name="VISIO" r:id="rId3" imgW="3062353" imgH="2021305"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344" y="1772816"/>
                        <a:ext cx="6629400"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68760"/>
            <a:ext cx="7772400" cy="1470025"/>
          </a:xfrm>
        </p:spPr>
        <p:txBody>
          <a:bodyPr/>
          <a:lstStyle/>
          <a:p>
            <a:r>
              <a:rPr kumimoji="1" lang="en-US" altLang="ja-JP" dirty="0" smtClean="0"/>
              <a:t>Materials</a:t>
            </a:r>
            <a:endParaRPr kumimoji="1" lang="ja-JP" altLang="en-US" dirty="0"/>
          </a:p>
        </p:txBody>
      </p:sp>
      <p:sp>
        <p:nvSpPr>
          <p:cNvPr id="3" name="サブタイトル 2"/>
          <p:cNvSpPr>
            <a:spLocks noGrp="1"/>
          </p:cNvSpPr>
          <p:nvPr>
            <p:ph type="subTitle" idx="1"/>
          </p:nvPr>
        </p:nvSpPr>
        <p:spPr>
          <a:xfrm>
            <a:off x="1371600" y="3573016"/>
            <a:ext cx="6400800" cy="1752600"/>
          </a:xfrm>
        </p:spPr>
        <p:txBody>
          <a:bodyPr/>
          <a:lstStyle/>
          <a:p>
            <a:r>
              <a:rPr kumimoji="1" lang="en-US" altLang="ja-JP" dirty="0" smtClean="0"/>
              <a:t>Best 50 of frequently applicable articles of Civil Code of Japan</a:t>
            </a:r>
            <a:br>
              <a:rPr kumimoji="1" lang="en-US" altLang="ja-JP" dirty="0" smtClean="0"/>
            </a:br>
            <a:r>
              <a:rPr kumimoji="1" lang="en-US" altLang="ja-JP" dirty="0" smtClean="0"/>
              <a:t>(1945-2013)</a:t>
            </a:r>
          </a:p>
        </p:txBody>
      </p:sp>
      <p:sp>
        <p:nvSpPr>
          <p:cNvPr id="17715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1519702-4667-4169-9040-439F44865081}" type="slidenum">
              <a:rPr kumimoji="0" lang="ja-JP" altLang="en-US" smtClean="0"/>
              <a:pPr eaLnBrk="1" hangingPunct="1"/>
              <a:t>221</a:t>
            </a:fld>
            <a:endParaRPr kumimoji="0" lang="en-US" altLang="ja-JP" smtClean="0"/>
          </a:p>
        </p:txBody>
      </p:sp>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smtClean="0"/>
              <a:t>Frequency </a:t>
            </a:r>
            <a:r>
              <a:rPr lang="en-US" altLang="ja-JP" sz="2700" dirty="0"/>
              <a:t>of application(1945-2013</a:t>
            </a:r>
            <a:r>
              <a:rPr lang="en-US" altLang="ja-JP" sz="2700" dirty="0" smtClean="0"/>
              <a:t>) -&gt; </a:t>
            </a:r>
            <a:r>
              <a:rPr lang="en-US" altLang="ja-JP" sz="2700" dirty="0" smtClean="0">
                <a:hlinkClick r:id="rId2" action="ppaction://hlinksldjump"/>
              </a:rPr>
              <a:t>Next31-50</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222</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071602393"/>
              </p:ext>
            </p:extLst>
          </p:nvPr>
        </p:nvGraphicFramePr>
        <p:xfrm>
          <a:off x="323528" y="1283377"/>
          <a:ext cx="8424937" cy="488192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3" action="ppaction://hlinksldjump"/>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4" action="ppaction://hlinksldjump"/>
                        </a:rPr>
                        <a:t>Unjust Enrichment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5" action="ppaction://hlinksldjump"/>
                        </a:rPr>
                        <a:t>Liability of land</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6" action="ppaction://hlinksldjump"/>
                        </a:rPr>
                        <a:t>Compensation</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7" action="ppaction://hlinksldjump"/>
                        </a:rPr>
                        <a:t>Termination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8" action="ppaction://hlinksldjump"/>
                        </a:rPr>
                        <a:t>Prescription of</a:t>
                      </a:r>
                      <a:r>
                        <a:rPr lang="en-US" altLang="ja-JP" sz="1600" b="1" i="0" u="none" strike="noStrike" baseline="0" dirty="0" smtClean="0">
                          <a:solidFill>
                            <a:srgbClr val="000000"/>
                          </a:solidFill>
                          <a:effectLst/>
                          <a:latin typeface="Century" panose="02040604050505020304" pitchFamily="18" charset="0"/>
                          <a:hlinkClick r:id="rId8" action="ppaction://hlinksldjump"/>
                        </a:rPr>
                        <a:t> tort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9" action="ppaction://hlinksldjump"/>
                        </a:rPr>
                        <a:t>Comparativ</a:t>
                      </a:r>
                      <a:r>
                        <a:rPr lang="en-US" altLang="ja-JP" sz="1600" b="1" i="0" u="none" strike="noStrike" baseline="0" dirty="0" smtClean="0">
                          <a:solidFill>
                            <a:srgbClr val="000000"/>
                          </a:solidFill>
                          <a:effectLst/>
                          <a:latin typeface="Century" panose="02040604050505020304" pitchFamily="18" charset="0"/>
                          <a:hlinkClick r:id="rId9" action="ppaction://hlinksldjump"/>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10" action="ppaction://hlinksldjump"/>
                        </a:rPr>
                        <a:t>Mistake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11" action="ppaction://hlinksldjump"/>
                        </a:rPr>
                        <a:t>Duty of Care of Mandatary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12" action="ppaction://hlinksldjump"/>
                        </a:rPr>
                        <a:t>Employers’  liability</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13" action="ppaction://hlinksldjump"/>
                        </a:rPr>
                        <a:t>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14" action="ppaction://hlinksldjump"/>
                        </a:rPr>
                        <a:t>Sale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15" action="ppaction://hlinksldjump"/>
                        </a:rPr>
                        <a:t>Non Performance</a:t>
                      </a:r>
                      <a:r>
                        <a:rPr lang="en-US" altLang="ja-JP" sz="1600" b="1" i="0" u="none" strike="noStrike" baseline="0" dirty="0" smtClean="0">
                          <a:solidFill>
                            <a:srgbClr val="000000"/>
                          </a:solidFill>
                          <a:effectLst/>
                          <a:latin typeface="Century" panose="02040604050505020304" pitchFamily="18" charset="0"/>
                          <a:hlinkClick r:id="rId15" action="ppaction://hlinksldjump"/>
                        </a:rPr>
                        <a:t> </a:t>
                      </a:r>
                      <a:r>
                        <a:rPr lang="en-US" altLang="ja-JP" sz="1600" b="1" i="0" u="none" strike="noStrike" dirty="0" smtClean="0">
                          <a:solidFill>
                            <a:srgbClr val="000000"/>
                          </a:solidFill>
                          <a:effectLst/>
                          <a:latin typeface="Century" panose="02040604050505020304" pitchFamily="18" charset="0"/>
                          <a:hlinkClick r:id="rId15" action="ppaction://hlinksldjump"/>
                        </a:rPr>
                        <a:t>of</a:t>
                      </a:r>
                      <a:r>
                        <a:rPr lang="en-US" altLang="ja-JP" sz="1600" b="1" i="0" u="none" strike="noStrike" baseline="0" dirty="0" smtClean="0">
                          <a:solidFill>
                            <a:srgbClr val="000000"/>
                          </a:solidFill>
                          <a:effectLst/>
                          <a:latin typeface="Century" panose="02040604050505020304" pitchFamily="18" charset="0"/>
                          <a:hlinkClick r:id="rId15" action="ppaction://hlinksldjump"/>
                        </a:rPr>
                        <a:t> contract</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16" action="ppaction://hlinksldjump"/>
                        </a:rPr>
                        <a:t>Apparent Agency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17" action="ppaction://hlinksldjump"/>
                        </a:rPr>
                        <a:t>Loan for use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18" action="ppaction://hlinksldjump"/>
                        </a:rPr>
                        <a:t>General Principles</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19" action="ppaction://hlinksldjump"/>
                        </a:rPr>
                        <a:t>N</a:t>
                      </a:r>
                      <a:r>
                        <a:rPr lang="en-US" altLang="ja-JP" sz="1600" b="1" i="0" u="none" strike="noStrike" baseline="0" dirty="0" smtClean="0">
                          <a:solidFill>
                            <a:srgbClr val="000000"/>
                          </a:solidFill>
                          <a:effectLst/>
                          <a:latin typeface="Century" panose="02040604050505020304" pitchFamily="18" charset="0"/>
                          <a:hlinkClick r:id="rId19" action="ppaction://hlinksldjump"/>
                        </a:rPr>
                        <a:t>ext kin’s right for 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20" action="ppaction://hlinksldjump"/>
                        </a:rPr>
                        <a:t>Division of Inherited Property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21" action="ppaction://hlinksldjump"/>
                        </a:rPr>
                        <a:t>Joint </a:t>
                      </a:r>
                      <a:r>
                        <a:rPr lang="en-US" altLang="ja-JP" sz="1600" b="1" i="0" u="none" strike="noStrike" dirty="0" err="1" smtClean="0">
                          <a:solidFill>
                            <a:srgbClr val="000000"/>
                          </a:solidFill>
                          <a:effectLst/>
                          <a:latin typeface="Century" panose="02040604050505020304" pitchFamily="18" charset="0"/>
                          <a:hlinkClick r:id="rId21" action="ppaction://hlinksldjump"/>
                        </a:rPr>
                        <a:t>tortfeasor</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22" action="ppaction://hlinksldjump"/>
                        </a:rPr>
                        <a:t>Scope of Damages</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23" action="ppaction://hlinksldjump"/>
                        </a:rPr>
                        <a:t>Action </a:t>
                      </a:r>
                      <a:r>
                        <a:rPr lang="en-US" altLang="ja-JP" sz="1600" b="1" i="0" u="none" strike="noStrike" dirty="0" err="1" smtClean="0">
                          <a:solidFill>
                            <a:srgbClr val="000000"/>
                          </a:solidFill>
                          <a:effectLst/>
                          <a:latin typeface="Century" panose="02040604050505020304" pitchFamily="18" charset="0"/>
                          <a:hlinkClick r:id="rId23" action="ppaction://hlinksldjump"/>
                        </a:rPr>
                        <a:t>Paulienne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24" action="ppaction://hlinksldjump"/>
                        </a:rPr>
                        <a:t>Pubic policy</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25" action="ppaction://hlinksldjump"/>
                        </a:rPr>
                        <a:t>Defamation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26" action="ppaction://hlinksldjump"/>
                        </a:rPr>
                        <a:t>Acquisitive prescription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27" action="ppaction://hlinksldjump"/>
                        </a:rPr>
                        <a:t>Transfer real estate</a:t>
                      </a:r>
                      <a:br>
                        <a:rPr lang="en-US" altLang="ja-JP" sz="1600" b="1" i="0" u="none" strike="noStrike" dirty="0" smtClean="0">
                          <a:solidFill>
                            <a:srgbClr val="000000"/>
                          </a:solidFill>
                          <a:effectLst/>
                          <a:latin typeface="Century" panose="02040604050505020304" pitchFamily="18" charset="0"/>
                          <a:hlinkClick r:id="rId27" action="ppaction://hlinksldjump"/>
                        </a:rPr>
                      </a:br>
                      <a:r>
                        <a:rPr lang="en-US" altLang="ja-JP" sz="1600" b="1" i="0" u="none" strike="noStrike" dirty="0" smtClean="0">
                          <a:solidFill>
                            <a:srgbClr val="000000"/>
                          </a:solidFill>
                          <a:effectLst/>
                          <a:latin typeface="Century" panose="02040604050505020304" pitchFamily="18" charset="0"/>
                          <a:hlinkClick r:id="rId27" action="ppaction://hlinksldjump"/>
                        </a:rPr>
                        <a:t>and registration</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28" action="ppaction://hlinksldjump"/>
                        </a:rPr>
                        <a:t>Quasi-Mandate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29" action="ppaction://hlinksldjump"/>
                        </a:rPr>
                        <a:t>Free</a:t>
                      </a:r>
                      <a:r>
                        <a:rPr lang="en-US" altLang="ja-JP" sz="1600" b="1" i="0" u="none" strike="noStrike" baseline="0" dirty="0" smtClean="0">
                          <a:solidFill>
                            <a:srgbClr val="000000"/>
                          </a:solidFill>
                          <a:effectLst/>
                          <a:latin typeface="Century" panose="02040604050505020304" pitchFamily="18" charset="0"/>
                          <a:hlinkClick r:id="rId29" action="ppaction://hlinksldjump"/>
                        </a:rPr>
                        <a:t> of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30" action="ppaction://hlinksldjump"/>
                        </a:rPr>
                        <a:t>Restriction</a:t>
                      </a:r>
                      <a:r>
                        <a:rPr lang="en-US" altLang="ja-JP" sz="1600" b="1" i="0" u="none" strike="noStrike" baseline="0" dirty="0" smtClean="0">
                          <a:solidFill>
                            <a:srgbClr val="000000"/>
                          </a:solidFill>
                          <a:effectLst/>
                          <a:latin typeface="Century" panose="02040604050505020304" pitchFamily="18" charset="0"/>
                          <a:hlinkClick r:id="rId30" action="ppaction://hlinksldjump"/>
                        </a:rPr>
                        <a:t> of sublease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31" action="ppaction://hlinksldjump"/>
                        </a:rPr>
                        <a:t>Judicial Divorce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32" action="ppaction://hlinksldjump"/>
                        </a:rPr>
                        <a:t>Action oblique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56063697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Best 31-50 </a:t>
            </a:r>
            <a:r>
              <a:rPr lang="en-US" altLang="ja-JP" dirty="0" smtClean="0"/>
              <a:t>applied a</a:t>
            </a:r>
            <a:r>
              <a:rPr kumimoji="1" lang="en-US" altLang="ja-JP" dirty="0" smtClean="0"/>
              <a:t>rticles of Civil Code of Japan</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743032069"/>
              </p:ext>
            </p:extLst>
          </p:nvPr>
        </p:nvGraphicFramePr>
        <p:xfrm>
          <a:off x="457200" y="1600200"/>
          <a:ext cx="8145230" cy="4348480"/>
        </p:xfrm>
        <a:graphic>
          <a:graphicData uri="http://schemas.openxmlformats.org/drawingml/2006/table">
            <a:tbl>
              <a:tblPr firstRow="1" bandRow="1">
                <a:tableStyleId>{5C22544A-7EE6-4342-B048-85BDC9FD1C3A}</a:tableStyleId>
              </a:tblPr>
              <a:tblGrid>
                <a:gridCol w="467043"/>
                <a:gridCol w="3600400"/>
                <a:gridCol w="467043"/>
                <a:gridCol w="3610744"/>
              </a:tblGrid>
              <a:tr h="370840">
                <a:tc>
                  <a:txBody>
                    <a:bodyPr/>
                    <a:lstStyle/>
                    <a:p>
                      <a:endParaRPr kumimoji="1" lang="ja-JP" altLang="en-US" dirty="0"/>
                    </a:p>
                  </a:txBody>
                  <a:tcPr/>
                </a:tc>
                <a:tc>
                  <a:txBody>
                    <a:bodyPr/>
                    <a:lstStyle/>
                    <a:p>
                      <a:pPr algn="ctr"/>
                      <a:r>
                        <a:rPr kumimoji="1" lang="en-US" altLang="ja-JP" dirty="0" smtClean="0"/>
                        <a:t>Articles</a:t>
                      </a:r>
                      <a:endParaRPr kumimoji="1" lang="ja-JP" altLang="en-US" dirty="0"/>
                    </a:p>
                  </a:txBody>
                  <a:tcPr/>
                </a:tc>
                <a:tc>
                  <a:txBody>
                    <a:bodyPr/>
                    <a:lstStyle/>
                    <a:p>
                      <a:pPr algn="ctr"/>
                      <a:endParaRPr kumimoji="1" lang="ja-JP" altLang="en-US" dirty="0"/>
                    </a:p>
                  </a:txBody>
                  <a:tcPr/>
                </a:tc>
                <a:tc>
                  <a:txBody>
                    <a:bodyPr/>
                    <a:lstStyle/>
                    <a:p>
                      <a:pPr algn="ctr"/>
                      <a:r>
                        <a:rPr kumimoji="1" lang="en-US" altLang="ja-JP" dirty="0" smtClean="0"/>
                        <a:t>Articles</a:t>
                      </a:r>
                      <a:endParaRPr kumimoji="1" lang="ja-JP" altLang="en-US" dirty="0"/>
                    </a:p>
                  </a:txBody>
                  <a:tcPr/>
                </a:tc>
              </a:tr>
              <a:tr h="370840">
                <a:tc>
                  <a:txBody>
                    <a:bodyPr/>
                    <a:lstStyle/>
                    <a:p>
                      <a:r>
                        <a:rPr kumimoji="1" lang="en-US" altLang="ja-JP" dirty="0" smtClean="0"/>
                        <a:t>31</a:t>
                      </a:r>
                    </a:p>
                  </a:txBody>
                  <a:tcPr/>
                </a:tc>
                <a:tc>
                  <a:txBody>
                    <a:bodyPr/>
                    <a:lstStyle/>
                    <a:p>
                      <a:r>
                        <a:rPr kumimoji="1" lang="en-US" altLang="ja-JP" dirty="0" smtClean="0">
                          <a:hlinkClick r:id="rId2" action="ppaction://hlinksldjump"/>
                        </a:rPr>
                        <a:t>Responsibility of Guarantor</a:t>
                      </a:r>
                      <a:endParaRPr kumimoji="1" lang="ja-JP" altLang="en-US" dirty="0"/>
                    </a:p>
                  </a:txBody>
                  <a:tcPr/>
                </a:tc>
                <a:tc>
                  <a:txBody>
                    <a:bodyPr/>
                    <a:lstStyle/>
                    <a:p>
                      <a:r>
                        <a:rPr kumimoji="1" lang="en-US" altLang="ja-JP" dirty="0" smtClean="0"/>
                        <a:t>41</a:t>
                      </a:r>
                      <a:endParaRPr kumimoji="1" lang="ja-JP" altLang="en-US" dirty="0"/>
                    </a:p>
                  </a:txBody>
                  <a:tcPr/>
                </a:tc>
                <a:tc>
                  <a:txBody>
                    <a:bodyPr/>
                    <a:lstStyle/>
                    <a:p>
                      <a:r>
                        <a:rPr kumimoji="1" lang="en-US" altLang="ja-JP" dirty="0" smtClean="0">
                          <a:hlinkClick r:id="rId3" action="ppaction://hlinksldjump"/>
                        </a:rPr>
                        <a:t>Reimbursement of Joint Guarantors</a:t>
                      </a:r>
                      <a:endParaRPr kumimoji="1" lang="ja-JP" altLang="en-US" dirty="0"/>
                    </a:p>
                  </a:txBody>
                  <a:tcPr/>
                </a:tc>
              </a:tr>
              <a:tr h="370840">
                <a:tc>
                  <a:txBody>
                    <a:bodyPr/>
                    <a:lstStyle/>
                    <a:p>
                      <a:r>
                        <a:rPr kumimoji="1" lang="en-US" altLang="ja-JP" dirty="0" smtClean="0"/>
                        <a:t>32</a:t>
                      </a:r>
                      <a:endParaRPr kumimoji="1" lang="ja-JP" altLang="en-US" dirty="0"/>
                    </a:p>
                  </a:txBody>
                  <a:tcPr/>
                </a:tc>
                <a:tc>
                  <a:txBody>
                    <a:bodyPr/>
                    <a:lstStyle/>
                    <a:p>
                      <a:r>
                        <a:rPr kumimoji="1" lang="en-US" altLang="ja-JP" dirty="0" smtClean="0">
                          <a:hlinkClick r:id="rId4" action="ppaction://hlinksldjump"/>
                        </a:rPr>
                        <a:t>Distribution of Property</a:t>
                      </a:r>
                      <a:endParaRPr kumimoji="1" lang="ja-JP" altLang="en-US" dirty="0"/>
                    </a:p>
                  </a:txBody>
                  <a:tcPr/>
                </a:tc>
                <a:tc>
                  <a:txBody>
                    <a:bodyPr/>
                    <a:lstStyle/>
                    <a:p>
                      <a:r>
                        <a:rPr kumimoji="1" lang="en-US" altLang="ja-JP" dirty="0" smtClean="0"/>
                        <a:t>42</a:t>
                      </a:r>
                      <a:endParaRPr kumimoji="1" lang="ja-JP" altLang="en-US" dirty="0"/>
                    </a:p>
                  </a:txBody>
                  <a:tcPr/>
                </a:tc>
                <a:tc>
                  <a:txBody>
                    <a:bodyPr/>
                    <a:lstStyle/>
                    <a:p>
                      <a:r>
                        <a:rPr kumimoji="1" lang="en-US" altLang="ja-JP" dirty="0" smtClean="0">
                          <a:hlinkClick r:id="rId5" action="ppaction://hlinksldjump"/>
                        </a:rPr>
                        <a:t>Assignability of Claims</a:t>
                      </a:r>
                      <a:endParaRPr kumimoji="1" lang="ja-JP" altLang="en-US" dirty="0"/>
                    </a:p>
                  </a:txBody>
                  <a:tcPr/>
                </a:tc>
              </a:tr>
              <a:tr h="370840">
                <a:tc>
                  <a:txBody>
                    <a:bodyPr/>
                    <a:lstStyle/>
                    <a:p>
                      <a:r>
                        <a:rPr kumimoji="1" lang="en-US" altLang="ja-JP" dirty="0" smtClean="0"/>
                        <a:t>33</a:t>
                      </a:r>
                      <a:endParaRPr kumimoji="1" lang="ja-JP" altLang="en-US" dirty="0"/>
                    </a:p>
                  </a:txBody>
                  <a:tcPr/>
                </a:tc>
                <a:tc>
                  <a:txBody>
                    <a:bodyPr/>
                    <a:lstStyle/>
                    <a:p>
                      <a:r>
                        <a:rPr kumimoji="1" lang="en-US" altLang="ja-JP" dirty="0" smtClean="0">
                          <a:hlinkClick r:id="rId6" action="ppaction://hlinksldjump"/>
                        </a:rPr>
                        <a:t>Fictitious Manifestation</a:t>
                      </a:r>
                      <a:endParaRPr kumimoji="1" lang="ja-JP" altLang="en-US" dirty="0"/>
                    </a:p>
                  </a:txBody>
                  <a:tcPr/>
                </a:tc>
                <a:tc>
                  <a:txBody>
                    <a:bodyPr/>
                    <a:lstStyle/>
                    <a:p>
                      <a:r>
                        <a:rPr kumimoji="1" lang="en-US" altLang="ja-JP" dirty="0" smtClean="0"/>
                        <a:t>43</a:t>
                      </a:r>
                      <a:endParaRPr kumimoji="1" lang="ja-JP" altLang="en-US" dirty="0"/>
                    </a:p>
                  </a:txBody>
                  <a:tcPr/>
                </a:tc>
                <a:tc>
                  <a:txBody>
                    <a:bodyPr/>
                    <a:lstStyle/>
                    <a:p>
                      <a:r>
                        <a:rPr kumimoji="1" lang="en-US" altLang="ja-JP" dirty="0" smtClean="0">
                          <a:hlinkClick r:id="rId7" action="ppaction://hlinksldjump"/>
                        </a:rPr>
                        <a:t>Extinctive Prescription</a:t>
                      </a:r>
                      <a:endParaRPr kumimoji="1" lang="ja-JP" altLang="en-US" dirty="0"/>
                    </a:p>
                  </a:txBody>
                  <a:tcPr/>
                </a:tc>
              </a:tr>
              <a:tr h="370840">
                <a:tc>
                  <a:txBody>
                    <a:bodyPr/>
                    <a:lstStyle/>
                    <a:p>
                      <a:r>
                        <a:rPr kumimoji="1" lang="en-US" altLang="ja-JP" dirty="0" smtClean="0"/>
                        <a:t>34</a:t>
                      </a:r>
                      <a:endParaRPr kumimoji="1" lang="ja-JP" altLang="en-US" dirty="0"/>
                    </a:p>
                  </a:txBody>
                  <a:tcPr/>
                </a:tc>
                <a:tc>
                  <a:txBody>
                    <a:bodyPr/>
                    <a:lstStyle/>
                    <a:p>
                      <a:r>
                        <a:rPr kumimoji="1" lang="en-US" altLang="ja-JP" dirty="0" smtClean="0">
                          <a:hlinkClick r:id="rId8" action="ppaction://hlinksldjump"/>
                        </a:rPr>
                        <a:t>Apparent </a:t>
                      </a:r>
                      <a:r>
                        <a:rPr kumimoji="1" lang="en-US" altLang="ja-JP" dirty="0" err="1" smtClean="0">
                          <a:hlinkClick r:id="rId8" action="ppaction://hlinksldjump"/>
                        </a:rPr>
                        <a:t>obligee</a:t>
                      </a:r>
                      <a:endParaRPr kumimoji="1" lang="ja-JP" altLang="en-US" dirty="0"/>
                    </a:p>
                  </a:txBody>
                  <a:tcPr/>
                </a:tc>
                <a:tc>
                  <a:txBody>
                    <a:bodyPr/>
                    <a:lstStyle/>
                    <a:p>
                      <a:r>
                        <a:rPr kumimoji="1" lang="en-US" altLang="ja-JP" dirty="0" smtClean="0"/>
                        <a:t>44</a:t>
                      </a:r>
                      <a:endParaRPr kumimoji="1" lang="ja-JP" altLang="en-US" dirty="0"/>
                    </a:p>
                  </a:txBody>
                  <a:tcPr/>
                </a:tc>
                <a:tc>
                  <a:txBody>
                    <a:bodyPr/>
                    <a:lstStyle/>
                    <a:p>
                      <a:r>
                        <a:rPr kumimoji="1" lang="en-US" altLang="ja-JP" dirty="0" smtClean="0">
                          <a:hlinkClick r:id="rId9" action="ppaction://hlinksldjump"/>
                        </a:rPr>
                        <a:t>Set-off</a:t>
                      </a:r>
                      <a:endParaRPr kumimoji="1" lang="ja-JP" altLang="en-US" dirty="0"/>
                    </a:p>
                  </a:txBody>
                  <a:tcPr/>
                </a:tc>
              </a:tr>
              <a:tr h="370840">
                <a:tc>
                  <a:txBody>
                    <a:bodyPr/>
                    <a:lstStyle/>
                    <a:p>
                      <a:r>
                        <a:rPr kumimoji="1" lang="en-US" altLang="ja-JP" dirty="0" smtClean="0"/>
                        <a:t>35</a:t>
                      </a:r>
                      <a:endParaRPr kumimoji="1" lang="ja-JP" altLang="en-US" dirty="0"/>
                    </a:p>
                  </a:txBody>
                  <a:tcPr/>
                </a:tc>
                <a:tc>
                  <a:txBody>
                    <a:bodyPr/>
                    <a:lstStyle/>
                    <a:p>
                      <a:r>
                        <a:rPr kumimoji="1" lang="en-US" altLang="ja-JP" dirty="0" smtClean="0">
                          <a:hlinkClick r:id="rId10" action="ppaction://hlinksldjump"/>
                        </a:rPr>
                        <a:t>Employment</a:t>
                      </a:r>
                      <a:endParaRPr kumimoji="1" lang="ja-JP" altLang="en-US" dirty="0"/>
                    </a:p>
                  </a:txBody>
                  <a:tcPr/>
                </a:tc>
                <a:tc>
                  <a:txBody>
                    <a:bodyPr/>
                    <a:lstStyle/>
                    <a:p>
                      <a:r>
                        <a:rPr kumimoji="1" lang="en-US" altLang="ja-JP" dirty="0" smtClean="0"/>
                        <a:t>45</a:t>
                      </a:r>
                      <a:endParaRPr kumimoji="1" lang="ja-JP" altLang="en-US" dirty="0"/>
                    </a:p>
                  </a:txBody>
                  <a:tcPr/>
                </a:tc>
                <a:tc>
                  <a:txBody>
                    <a:bodyPr/>
                    <a:lstStyle/>
                    <a:p>
                      <a:r>
                        <a:rPr kumimoji="1" lang="en-US" altLang="ja-JP" dirty="0" smtClean="0">
                          <a:hlinkClick r:id="rId11" action="ppaction://hlinksldjump"/>
                        </a:rPr>
                        <a:t>Sharing of Living Expenses</a:t>
                      </a:r>
                      <a:endParaRPr kumimoji="1" lang="ja-JP" altLang="en-US" dirty="0"/>
                    </a:p>
                  </a:txBody>
                  <a:tcPr/>
                </a:tc>
              </a:tr>
              <a:tr h="370840">
                <a:tc>
                  <a:txBody>
                    <a:bodyPr/>
                    <a:lstStyle/>
                    <a:p>
                      <a:r>
                        <a:rPr kumimoji="1" lang="en-US" altLang="ja-JP" dirty="0" smtClean="0"/>
                        <a:t>36</a:t>
                      </a:r>
                      <a:endParaRPr kumimoji="1" lang="ja-JP" altLang="en-US" dirty="0"/>
                    </a:p>
                  </a:txBody>
                  <a:tcPr/>
                </a:tc>
                <a:tc>
                  <a:txBody>
                    <a:bodyPr/>
                    <a:lstStyle/>
                    <a:p>
                      <a:r>
                        <a:rPr kumimoji="1" lang="en-US" altLang="ja-JP" dirty="0" smtClean="0">
                          <a:hlinkClick r:id="rId12" action="ppaction://hlinksldjump"/>
                        </a:rPr>
                        <a:t>Mortgages</a:t>
                      </a:r>
                      <a:endParaRPr kumimoji="1" lang="ja-JP" altLang="en-US" dirty="0"/>
                    </a:p>
                  </a:txBody>
                  <a:tcPr/>
                </a:tc>
                <a:tc>
                  <a:txBody>
                    <a:bodyPr/>
                    <a:lstStyle/>
                    <a:p>
                      <a:r>
                        <a:rPr kumimoji="1" lang="en-US" altLang="ja-JP" dirty="0" smtClean="0"/>
                        <a:t>46</a:t>
                      </a:r>
                      <a:endParaRPr kumimoji="1" lang="ja-JP" altLang="en-US" dirty="0"/>
                    </a:p>
                  </a:txBody>
                  <a:tcPr/>
                </a:tc>
                <a:tc>
                  <a:txBody>
                    <a:bodyPr/>
                    <a:lstStyle/>
                    <a:p>
                      <a:r>
                        <a:rPr kumimoji="1" lang="en-US" altLang="ja-JP" dirty="0" smtClean="0">
                          <a:hlinkClick r:id="rId13" action="ppaction://hlinksldjump"/>
                        </a:rPr>
                        <a:t>Fraud or Duress</a:t>
                      </a:r>
                      <a:endParaRPr kumimoji="1" lang="ja-JP" altLang="en-US" dirty="0"/>
                    </a:p>
                  </a:txBody>
                  <a:tcPr/>
                </a:tc>
              </a:tr>
              <a:tr h="370840">
                <a:tc>
                  <a:txBody>
                    <a:bodyPr/>
                    <a:lstStyle/>
                    <a:p>
                      <a:r>
                        <a:rPr kumimoji="1" lang="en-US" altLang="ja-JP" dirty="0" smtClean="0"/>
                        <a:t>37</a:t>
                      </a:r>
                      <a:endParaRPr kumimoji="1" lang="ja-JP" altLang="en-US" dirty="0"/>
                    </a:p>
                  </a:txBody>
                  <a:tcPr/>
                </a:tc>
                <a:tc>
                  <a:txBody>
                    <a:bodyPr/>
                    <a:lstStyle/>
                    <a:p>
                      <a:r>
                        <a:rPr kumimoji="1" lang="en-US" altLang="ja-JP" dirty="0" smtClean="0">
                          <a:hlinkClick r:id="rId14" action="ppaction://hlinksldjump"/>
                        </a:rPr>
                        <a:t>Usages and practices</a:t>
                      </a:r>
                      <a:endParaRPr kumimoji="1" lang="ja-JP" altLang="en-US" dirty="0"/>
                    </a:p>
                  </a:txBody>
                  <a:tcPr/>
                </a:tc>
                <a:tc>
                  <a:txBody>
                    <a:bodyPr/>
                    <a:lstStyle/>
                    <a:p>
                      <a:r>
                        <a:rPr kumimoji="1" lang="en-US" altLang="ja-JP" dirty="0" smtClean="0"/>
                        <a:t>47</a:t>
                      </a:r>
                      <a:endParaRPr kumimoji="1" lang="ja-JP" altLang="en-US" dirty="0"/>
                    </a:p>
                  </a:txBody>
                  <a:tcPr/>
                </a:tc>
                <a:tc>
                  <a:txBody>
                    <a:bodyPr/>
                    <a:lstStyle/>
                    <a:p>
                      <a:r>
                        <a:rPr kumimoji="1" lang="en-US" altLang="ja-JP" dirty="0" smtClean="0">
                          <a:hlinkClick r:id="rId15" action="ppaction://hlinksldjump"/>
                        </a:rPr>
                        <a:t>Loans for Consumption</a:t>
                      </a:r>
                      <a:endParaRPr kumimoji="1" lang="ja-JP" altLang="en-US" dirty="0"/>
                    </a:p>
                  </a:txBody>
                  <a:tcPr/>
                </a:tc>
              </a:tr>
              <a:tr h="370840">
                <a:tc>
                  <a:txBody>
                    <a:bodyPr/>
                    <a:lstStyle/>
                    <a:p>
                      <a:r>
                        <a:rPr kumimoji="1" lang="en-US" altLang="ja-JP" dirty="0" smtClean="0"/>
                        <a:t>38</a:t>
                      </a:r>
                      <a:endParaRPr kumimoji="1" lang="ja-JP" altLang="en-US" dirty="0"/>
                    </a:p>
                  </a:txBody>
                  <a:tcPr anchor="ctr"/>
                </a:tc>
                <a:tc>
                  <a:txBody>
                    <a:bodyPr/>
                    <a:lstStyle/>
                    <a:p>
                      <a:r>
                        <a:rPr kumimoji="1" lang="en-US" altLang="ja-JP" dirty="0" smtClean="0">
                          <a:hlinkClick r:id="rId16" action="ppaction://hlinksldjump"/>
                        </a:rPr>
                        <a:t>Parental Authority in the Case of Divorce</a:t>
                      </a:r>
                      <a:endParaRPr kumimoji="1" lang="ja-JP" altLang="en-US" dirty="0"/>
                    </a:p>
                  </a:txBody>
                  <a:tcPr anchor="ctr"/>
                </a:tc>
                <a:tc>
                  <a:txBody>
                    <a:bodyPr/>
                    <a:lstStyle/>
                    <a:p>
                      <a:r>
                        <a:rPr kumimoji="1" lang="en-US" altLang="ja-JP" dirty="0" smtClean="0"/>
                        <a:t>48</a:t>
                      </a:r>
                      <a:endParaRPr kumimoji="1" lang="ja-JP" altLang="en-US" dirty="0"/>
                    </a:p>
                  </a:txBody>
                  <a:tcPr anchor="ctr"/>
                </a:tc>
                <a:tc>
                  <a:txBody>
                    <a:bodyPr/>
                    <a:lstStyle/>
                    <a:p>
                      <a:r>
                        <a:rPr kumimoji="1" lang="en-US" altLang="ja-JP" dirty="0" smtClean="0">
                          <a:hlinkClick r:id="rId17" action="ppaction://hlinksldjump"/>
                        </a:rPr>
                        <a:t>Performance for Illegal Causes</a:t>
                      </a:r>
                      <a:endParaRPr kumimoji="1" lang="ja-JP" altLang="en-US" dirty="0"/>
                    </a:p>
                  </a:txBody>
                  <a:tcPr anchor="ctr"/>
                </a:tc>
              </a:tr>
              <a:tr h="370840">
                <a:tc>
                  <a:txBody>
                    <a:bodyPr/>
                    <a:lstStyle/>
                    <a:p>
                      <a:r>
                        <a:rPr kumimoji="1" lang="en-US" altLang="ja-JP" dirty="0" smtClean="0"/>
                        <a:t>39</a:t>
                      </a:r>
                      <a:endParaRPr kumimoji="1" lang="ja-JP" altLang="en-US" dirty="0"/>
                    </a:p>
                  </a:txBody>
                  <a:tcPr/>
                </a:tc>
                <a:tc>
                  <a:txBody>
                    <a:bodyPr/>
                    <a:lstStyle/>
                    <a:p>
                      <a:r>
                        <a:rPr kumimoji="1" lang="en-US" altLang="ja-JP" dirty="0" smtClean="0">
                          <a:hlinkClick r:id="rId18" action="ppaction://hlinksldjump"/>
                        </a:rPr>
                        <a:t>Assignment of Nominative Claim</a:t>
                      </a:r>
                      <a:endParaRPr kumimoji="1" lang="ja-JP" altLang="en-US" dirty="0"/>
                    </a:p>
                  </a:txBody>
                  <a:tcPr/>
                </a:tc>
                <a:tc>
                  <a:txBody>
                    <a:bodyPr/>
                    <a:lstStyle/>
                    <a:p>
                      <a:r>
                        <a:rPr kumimoji="1" lang="en-US" altLang="ja-JP" dirty="0" smtClean="0"/>
                        <a:t>49</a:t>
                      </a:r>
                      <a:endParaRPr kumimoji="1" lang="ja-JP" altLang="en-US" dirty="0"/>
                    </a:p>
                  </a:txBody>
                  <a:tcPr/>
                </a:tc>
                <a:tc>
                  <a:txBody>
                    <a:bodyPr/>
                    <a:lstStyle/>
                    <a:p>
                      <a:r>
                        <a:rPr kumimoji="1" lang="en-US" altLang="ja-JP" dirty="0" smtClean="0">
                          <a:hlinkClick r:id="rId19" action="ppaction://hlinksldjump"/>
                        </a:rPr>
                        <a:t>Simultaneous Performance</a:t>
                      </a:r>
                      <a:endParaRPr kumimoji="1" lang="ja-JP" altLang="en-US" dirty="0"/>
                    </a:p>
                  </a:txBody>
                  <a:tcPr/>
                </a:tc>
              </a:tr>
              <a:tr h="370840">
                <a:tc>
                  <a:txBody>
                    <a:bodyPr/>
                    <a:lstStyle/>
                    <a:p>
                      <a:r>
                        <a:rPr kumimoji="1" lang="en-US" altLang="ja-JP" dirty="0" smtClean="0"/>
                        <a:t>40</a:t>
                      </a:r>
                      <a:endParaRPr kumimoji="1" lang="ja-JP" altLang="en-US" dirty="0"/>
                    </a:p>
                  </a:txBody>
                  <a:tcPr/>
                </a:tc>
                <a:tc>
                  <a:txBody>
                    <a:bodyPr/>
                    <a:lstStyle/>
                    <a:p>
                      <a:r>
                        <a:rPr kumimoji="1" lang="en-US" altLang="ja-JP" dirty="0" smtClean="0">
                          <a:hlinkClick r:id="rId20" action="ppaction://hlinksldjump"/>
                        </a:rPr>
                        <a:t>Deposits for Consumption</a:t>
                      </a:r>
                      <a:endParaRPr kumimoji="1" lang="ja-JP" altLang="en-US" dirty="0"/>
                    </a:p>
                  </a:txBody>
                  <a:tcPr/>
                </a:tc>
                <a:tc>
                  <a:txBody>
                    <a:bodyPr/>
                    <a:lstStyle/>
                    <a:p>
                      <a:r>
                        <a:rPr kumimoji="1" lang="en-US" altLang="ja-JP" dirty="0" smtClean="0"/>
                        <a:t>50</a:t>
                      </a:r>
                      <a:endParaRPr kumimoji="1" lang="ja-JP" altLang="en-US" dirty="0"/>
                    </a:p>
                  </a:txBody>
                  <a:tcPr/>
                </a:tc>
                <a:tc>
                  <a:txBody>
                    <a:bodyPr/>
                    <a:lstStyle/>
                    <a:p>
                      <a:r>
                        <a:rPr kumimoji="1" lang="en-US" altLang="ja-JP" dirty="0" smtClean="0">
                          <a:hlinkClick r:id="rId21" action="ppaction://hlinksldjump"/>
                        </a:rPr>
                        <a:t>Work</a:t>
                      </a:r>
                      <a:endParaRPr kumimoji="1" lang="ja-JP" altLang="en-US" dirty="0"/>
                    </a:p>
                  </a:txBody>
                  <a:tcPr/>
                </a:tc>
              </a:tr>
            </a:tbl>
          </a:graphicData>
        </a:graphic>
      </p:graphicFrame>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223</a:t>
            </a:fld>
            <a:endParaRPr lang="en-US" altLang="ja-JP"/>
          </a:p>
        </p:txBody>
      </p:sp>
    </p:spTree>
    <p:extLst>
      <p:ext uri="{BB962C8B-B14F-4D97-AF65-F5344CB8AC3E}">
        <p14:creationId xmlns:p14="http://schemas.microsoft.com/office/powerpoint/2010/main" val="3440111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 General </a:t>
            </a:r>
            <a:r>
              <a:rPr lang="en-US" altLang="ja-JP" dirty="0"/>
              <a:t>provision of Torts</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4000" dirty="0"/>
              <a:t>Article 709(Damages </a:t>
            </a:r>
            <a:r>
              <a:rPr lang="en-US" altLang="ja-JP" sz="4000" dirty="0" smtClean="0"/>
              <a:t>in)</a:t>
            </a:r>
            <a:endParaRPr lang="en-US" altLang="ja-JP" sz="4000" dirty="0"/>
          </a:p>
          <a:p>
            <a:pPr lvl="1"/>
            <a:r>
              <a:rPr lang="en-US" altLang="ja-JP" sz="3600" dirty="0"/>
              <a:t>A person who has </a:t>
            </a:r>
            <a:r>
              <a:rPr lang="en-US" altLang="ja-JP" sz="3600" dirty="0">
                <a:solidFill>
                  <a:srgbClr val="FF0000"/>
                </a:solidFill>
              </a:rPr>
              <a:t>intention</a:t>
            </a:r>
            <a:r>
              <a:rPr lang="en-US" altLang="ja-JP" sz="3600" dirty="0"/>
              <a:t>ally or </a:t>
            </a:r>
            <a:r>
              <a:rPr lang="en-US" altLang="ja-JP" sz="3600" dirty="0">
                <a:solidFill>
                  <a:srgbClr val="FF0000"/>
                </a:solidFill>
              </a:rPr>
              <a:t>negligen</a:t>
            </a:r>
            <a:r>
              <a:rPr lang="en-US" altLang="ja-JP" sz="3600" dirty="0"/>
              <a:t>tly infringed any right of others, or legally protected interest of others, shall be liable to compensate any </a:t>
            </a:r>
            <a:r>
              <a:rPr lang="en-US" altLang="ja-JP" sz="3600" dirty="0">
                <a:solidFill>
                  <a:srgbClr val="FF0000"/>
                </a:solidFill>
              </a:rPr>
              <a:t>damages</a:t>
            </a:r>
            <a:r>
              <a:rPr lang="en-US" altLang="ja-JP" sz="3600" dirty="0"/>
              <a:t> resulting in </a:t>
            </a:r>
            <a:r>
              <a:rPr lang="en-US" altLang="ja-JP" sz="3600" dirty="0">
                <a:solidFill>
                  <a:srgbClr val="FF0000"/>
                </a:solidFill>
              </a:rPr>
              <a:t>consequence</a:t>
            </a:r>
            <a:r>
              <a:rPr lang="en-US" altLang="ja-JP" sz="3600" dirty="0" smtClean="0"/>
              <a:t>.</a:t>
            </a:r>
            <a:endParaRPr lang="en-US" altLang="ja-JP" sz="36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224</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629818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 </a:t>
            </a:r>
            <a:r>
              <a:rPr lang="en-US" altLang="ja-JP" dirty="0" err="1" smtClean="0"/>
              <a:t>Solatium</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dirty="0"/>
              <a:t>Article 710(Compensation for Damages Other than </a:t>
            </a:r>
            <a:r>
              <a:rPr lang="en-US" altLang="ja-JP" dirty="0" smtClean="0"/>
              <a:t>Property)</a:t>
            </a:r>
            <a:endParaRPr lang="en-US" altLang="ja-JP" dirty="0"/>
          </a:p>
          <a:p>
            <a:pPr lvl="1"/>
            <a:r>
              <a:rPr lang="en-US" altLang="ja-JP" dirty="0"/>
              <a:t>Persons liable for damages under the provisions of the preceding Article</a:t>
            </a:r>
            <a:r>
              <a:rPr lang="ja-JP" altLang="en-US" dirty="0"/>
              <a:t>（</a:t>
            </a:r>
            <a:r>
              <a:rPr lang="en-US" altLang="ja-JP" dirty="0"/>
              <a:t>Art. 709</a:t>
            </a:r>
            <a:r>
              <a:rPr lang="ja-JP" altLang="en-US" dirty="0"/>
              <a:t>） </a:t>
            </a:r>
            <a:r>
              <a:rPr lang="en-US" altLang="ja-JP" dirty="0"/>
              <a:t>must also compensate for </a:t>
            </a:r>
            <a:r>
              <a:rPr lang="en-US" altLang="ja-JP" dirty="0">
                <a:solidFill>
                  <a:srgbClr val="FF0000"/>
                </a:solidFill>
              </a:rPr>
              <a:t>damages other than those to property</a:t>
            </a:r>
            <a:r>
              <a:rPr lang="en-US" altLang="ja-JP" dirty="0"/>
              <a:t>, </a:t>
            </a:r>
            <a:endParaRPr lang="en-US" altLang="ja-JP" dirty="0" smtClean="0"/>
          </a:p>
          <a:p>
            <a:pPr lvl="1"/>
            <a:r>
              <a:rPr lang="en-US" altLang="ja-JP" dirty="0" smtClean="0"/>
              <a:t>regardless </a:t>
            </a:r>
            <a:r>
              <a:rPr lang="en-US" altLang="ja-JP" dirty="0"/>
              <a:t>of whether the body, liberty or reputation of others have been infringed, or property rights of others have been infringed.</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225</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89114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3. Comparative </a:t>
            </a:r>
            <a:r>
              <a:rPr lang="en-US" altLang="ja-JP" dirty="0"/>
              <a:t>Negligence</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Article 722(Method of Damages and Comparative Negligence)</a:t>
            </a:r>
          </a:p>
          <a:p>
            <a:pPr lvl="1"/>
            <a:r>
              <a:rPr lang="en-US" altLang="ja-JP" dirty="0"/>
              <a:t>(1)</a:t>
            </a:r>
            <a:r>
              <a:rPr lang="ja-JP" altLang="en-US" dirty="0"/>
              <a:t>　</a:t>
            </a:r>
            <a:r>
              <a:rPr lang="en-US" altLang="ja-JP" dirty="0"/>
              <a:t>The provisions of Article 417 shall apply mutatis mutandis to compensation for damages in tort.</a:t>
            </a:r>
          </a:p>
          <a:p>
            <a:pPr lvl="1"/>
            <a:r>
              <a:rPr lang="en-US" altLang="ja-JP" dirty="0"/>
              <a:t>(2)</a:t>
            </a:r>
            <a:r>
              <a:rPr lang="ja-JP" altLang="en-US" dirty="0"/>
              <a:t>　</a:t>
            </a:r>
            <a:r>
              <a:rPr lang="en-US" altLang="ja-JP" dirty="0"/>
              <a:t>If a </a:t>
            </a:r>
            <a:r>
              <a:rPr lang="en-US" altLang="ja-JP" dirty="0">
                <a:solidFill>
                  <a:srgbClr val="FF0000"/>
                </a:solidFill>
              </a:rPr>
              <a:t>victim is negligent</a:t>
            </a:r>
            <a:r>
              <a:rPr lang="en-US" altLang="ja-JP" dirty="0"/>
              <a:t>, the court may determine the amount of compensation by taking that factor into consideration</a:t>
            </a:r>
            <a:r>
              <a:rPr lang="en-US" altLang="ja-JP" dirty="0" smtClean="0"/>
              <a:t>.</a:t>
            </a:r>
            <a:endParaRPr lang="en-US" altLang="ja-JP"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226</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440885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 </a:t>
            </a:r>
            <a:r>
              <a:rPr lang="en-US" altLang="ja-JP" dirty="0" smtClean="0"/>
              <a:t>Employers’ liability</a:t>
            </a:r>
            <a:endParaRPr kumimoji="1" lang="ja-JP" altLang="en-US" dirty="0"/>
          </a:p>
        </p:txBody>
      </p:sp>
      <p:sp>
        <p:nvSpPr>
          <p:cNvPr id="3" name="コンテンツ プレースホルダー 2"/>
          <p:cNvSpPr>
            <a:spLocks noGrp="1"/>
          </p:cNvSpPr>
          <p:nvPr>
            <p:ph idx="1"/>
          </p:nvPr>
        </p:nvSpPr>
        <p:spPr>
          <a:xfrm>
            <a:off x="45720" y="1412776"/>
            <a:ext cx="9052560" cy="4752528"/>
          </a:xfrm>
        </p:spPr>
        <p:txBody>
          <a:bodyPr>
            <a:noAutofit/>
          </a:bodyPr>
          <a:lstStyle/>
          <a:p>
            <a:r>
              <a:rPr lang="en-US" altLang="ja-JP" sz="2000" dirty="0"/>
              <a:t>Article 715(Liability of Employers)</a:t>
            </a:r>
          </a:p>
          <a:p>
            <a:pPr lvl="1"/>
            <a:r>
              <a:rPr lang="en-US" altLang="ja-JP" sz="2000" dirty="0"/>
              <a:t>(1)</a:t>
            </a:r>
            <a:r>
              <a:rPr lang="ja-JP" altLang="en-US" sz="2000" dirty="0"/>
              <a:t>　</a:t>
            </a:r>
            <a:r>
              <a:rPr lang="en-US" altLang="ja-JP" sz="2000" dirty="0"/>
              <a:t>A person who employs others for a certain business shall be liable for damages inflicted on a third party by his/her </a:t>
            </a:r>
            <a:r>
              <a:rPr lang="en-US" altLang="ja-JP" sz="2000" dirty="0">
                <a:solidFill>
                  <a:srgbClr val="FF0000"/>
                </a:solidFill>
              </a:rPr>
              <a:t>employees</a:t>
            </a:r>
            <a:r>
              <a:rPr lang="en-US" altLang="ja-JP" sz="2000" dirty="0"/>
              <a:t> with respect to the execution of that business; </a:t>
            </a:r>
            <a:r>
              <a:rPr lang="en-US" altLang="ja-JP" sz="2000" dirty="0" smtClean="0"/>
              <a:t/>
            </a:r>
            <a:br>
              <a:rPr lang="en-US" altLang="ja-JP" sz="2000" dirty="0" smtClean="0"/>
            </a:br>
            <a:r>
              <a:rPr lang="en-US" altLang="ja-JP" sz="2000" dirty="0" smtClean="0"/>
              <a:t>provided</a:t>
            </a:r>
            <a:r>
              <a:rPr lang="en-US" altLang="ja-JP" sz="2000" dirty="0"/>
              <a:t>, however, that this shall not </a:t>
            </a:r>
            <a:r>
              <a:rPr lang="en-US" altLang="ja-JP" sz="2000" dirty="0" smtClean="0"/>
              <a:t>apply</a:t>
            </a:r>
          </a:p>
          <a:p>
            <a:pPr lvl="2"/>
            <a:r>
              <a:rPr lang="en-US" altLang="ja-JP" sz="1600" dirty="0" smtClean="0"/>
              <a:t>if </a:t>
            </a:r>
            <a:r>
              <a:rPr lang="en-US" altLang="ja-JP" sz="1600" dirty="0"/>
              <a:t>the employer exercised reasonable care in appointing the employee or in supervising the business, or </a:t>
            </a:r>
            <a:endParaRPr lang="en-US" altLang="ja-JP" sz="1600" dirty="0" smtClean="0"/>
          </a:p>
          <a:p>
            <a:pPr lvl="2"/>
            <a:r>
              <a:rPr lang="en-US" altLang="ja-JP" sz="1600" dirty="0" smtClean="0"/>
              <a:t>if </a:t>
            </a:r>
            <a:r>
              <a:rPr lang="en-US" altLang="ja-JP" sz="1600" dirty="0"/>
              <a:t>the damages could not have been avoided even if he/she had exercised reasonable care.</a:t>
            </a:r>
          </a:p>
          <a:p>
            <a:pPr lvl="1"/>
            <a:r>
              <a:rPr lang="en-US" altLang="ja-JP" sz="2000" dirty="0"/>
              <a:t>(2)</a:t>
            </a:r>
            <a:r>
              <a:rPr lang="ja-JP" altLang="en-US" sz="2000" dirty="0"/>
              <a:t>　</a:t>
            </a:r>
            <a:r>
              <a:rPr lang="en-US" altLang="ja-JP" sz="2000" dirty="0"/>
              <a:t>A person who supervises the business on behalf of the employer shall also assume the liability under the preceding paragraph.</a:t>
            </a:r>
          </a:p>
          <a:p>
            <a:pPr lvl="1"/>
            <a:r>
              <a:rPr lang="en-US" altLang="ja-JP" sz="2000" dirty="0"/>
              <a:t>(3)</a:t>
            </a:r>
            <a:r>
              <a:rPr lang="ja-JP" altLang="en-US" sz="2000" dirty="0"/>
              <a:t>　</a:t>
            </a:r>
            <a:r>
              <a:rPr lang="en-US" altLang="ja-JP" sz="2000" dirty="0"/>
              <a:t>The provisions of the preceding two paragraphs shall not preclude the employer or supervisor from exercising their right to obtain reimbursement against the employee</a:t>
            </a:r>
            <a:r>
              <a:rPr lang="en-US" altLang="ja-JP" sz="2000" dirty="0" smtClean="0"/>
              <a:t>.</a:t>
            </a:r>
            <a:endParaRPr lang="en-US" altLang="ja-JP" sz="20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227</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807053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 Non-Performance of contract</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dirty="0"/>
              <a:t>Article 415(Damages due to Default)</a:t>
            </a:r>
          </a:p>
          <a:p>
            <a:pPr lvl="1"/>
            <a:r>
              <a:rPr lang="en-US" altLang="ja-JP" dirty="0"/>
              <a:t>If an obligor </a:t>
            </a:r>
            <a:r>
              <a:rPr lang="en-US" altLang="ja-JP" dirty="0">
                <a:solidFill>
                  <a:srgbClr val="FF0000"/>
                </a:solidFill>
              </a:rPr>
              <a:t>fails to perform consistent with the purpose of its obligation</a:t>
            </a:r>
            <a:r>
              <a:rPr lang="en-US" altLang="ja-JP" dirty="0"/>
              <a:t>, the </a:t>
            </a:r>
            <a:r>
              <a:rPr lang="en-US" altLang="ja-JP" dirty="0" err="1"/>
              <a:t>obligee</a:t>
            </a:r>
            <a:r>
              <a:rPr lang="en-US" altLang="ja-JP" dirty="0"/>
              <a:t> shall be entitled to demand damages arising from such failure. </a:t>
            </a:r>
          </a:p>
          <a:p>
            <a:pPr lvl="1"/>
            <a:r>
              <a:rPr lang="en-US" altLang="ja-JP" dirty="0" smtClean="0"/>
              <a:t>The </a:t>
            </a:r>
            <a:r>
              <a:rPr lang="en-US" altLang="ja-JP" dirty="0"/>
              <a:t>same shall apply in cases it has become impossible to perform due to reasons attributable to the obligor.</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228</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215852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6. Principles of Civil Code of </a:t>
            </a:r>
            <a:r>
              <a:rPr kumimoji="1" lang="en-US" altLang="ja-JP" dirty="0" err="1" smtClean="0"/>
              <a:t>Japnan</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Article 1(Fundamental Principles)</a:t>
            </a:r>
          </a:p>
          <a:p>
            <a:pPr lvl="1"/>
            <a:r>
              <a:rPr lang="en-US" altLang="ja-JP" sz="3200" dirty="0"/>
              <a:t>(1)</a:t>
            </a:r>
            <a:r>
              <a:rPr lang="ja-JP" altLang="en-US" sz="3200" dirty="0"/>
              <a:t>　</a:t>
            </a:r>
            <a:r>
              <a:rPr lang="en-US" altLang="ja-JP" sz="3200" dirty="0"/>
              <a:t>Private rights must conform to the </a:t>
            </a:r>
            <a:r>
              <a:rPr lang="en-US" altLang="ja-JP" sz="3200" dirty="0">
                <a:solidFill>
                  <a:srgbClr val="FF0000"/>
                </a:solidFill>
              </a:rPr>
              <a:t>public welfare</a:t>
            </a:r>
            <a:r>
              <a:rPr lang="en-US" altLang="ja-JP" sz="3200" dirty="0"/>
              <a:t>.</a:t>
            </a:r>
          </a:p>
          <a:p>
            <a:pPr lvl="1"/>
            <a:r>
              <a:rPr lang="en-US" altLang="ja-JP" sz="3200" dirty="0"/>
              <a:t>(2)</a:t>
            </a:r>
            <a:r>
              <a:rPr lang="ja-JP" altLang="en-US" sz="3200" dirty="0"/>
              <a:t>　</a:t>
            </a:r>
            <a:r>
              <a:rPr lang="en-US" altLang="ja-JP" sz="3200" dirty="0"/>
              <a:t>The exercise of rights and performance of duties must be done in </a:t>
            </a:r>
            <a:r>
              <a:rPr lang="en-US" altLang="ja-JP" sz="3200" dirty="0">
                <a:solidFill>
                  <a:srgbClr val="FF0000"/>
                </a:solidFill>
              </a:rPr>
              <a:t>good faith</a:t>
            </a:r>
            <a:r>
              <a:rPr lang="en-US" altLang="ja-JP" sz="3200" dirty="0"/>
              <a:t>.</a:t>
            </a:r>
          </a:p>
          <a:p>
            <a:pPr lvl="1"/>
            <a:r>
              <a:rPr lang="en-US" altLang="ja-JP" sz="3200" dirty="0"/>
              <a:t>(3)</a:t>
            </a:r>
            <a:r>
              <a:rPr lang="ja-JP" altLang="en-US" sz="3200" dirty="0"/>
              <a:t>　</a:t>
            </a:r>
            <a:r>
              <a:rPr lang="en-US" altLang="ja-JP" sz="3200" dirty="0"/>
              <a:t>No </a:t>
            </a:r>
            <a:r>
              <a:rPr lang="en-US" altLang="ja-JP" sz="3200" dirty="0">
                <a:solidFill>
                  <a:srgbClr val="FF0000"/>
                </a:solidFill>
              </a:rPr>
              <a:t>abuse of rights</a:t>
            </a:r>
            <a:r>
              <a:rPr lang="en-US" altLang="ja-JP" sz="3200" dirty="0"/>
              <a:t> is permitted.</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229</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524394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a:bodyPr>
          <a:lstStyle/>
          <a:p>
            <a:pPr eaLnBrk="1" hangingPunct="1"/>
            <a:r>
              <a:rPr lang="en-US" altLang="ja-JP" sz="4800" dirty="0" smtClean="0">
                <a:latin typeface="Times New Roman" charset="0"/>
              </a:rPr>
              <a:t>Exercise 3</a:t>
            </a:r>
          </a:p>
        </p:txBody>
      </p:sp>
      <p:sp>
        <p:nvSpPr>
          <p:cNvPr id="22532" name="Rectangle 3"/>
          <p:cNvSpPr>
            <a:spLocks noGrp="1" noChangeArrowheads="1"/>
          </p:cNvSpPr>
          <p:nvPr>
            <p:ph idx="1"/>
          </p:nvPr>
        </p:nvSpPr>
        <p:spPr>
          <a:xfrm>
            <a:off x="1000628" y="1412776"/>
            <a:ext cx="7123112" cy="649287"/>
          </a:xfrm>
        </p:spPr>
        <p:txBody>
          <a:bodyPr>
            <a:normAutofit fontScale="92500"/>
          </a:bodyPr>
          <a:lstStyle/>
          <a:p>
            <a:pPr eaLnBrk="1" hangingPunct="1">
              <a:buFontTx/>
              <a:buChar char="•"/>
            </a:pPr>
            <a:r>
              <a:rPr lang="en-US" altLang="ja-JP" dirty="0" smtClean="0">
                <a:latin typeface="Times New Roman" charset="0"/>
              </a:rPr>
              <a:t>International public law is a public law?</a:t>
            </a:r>
          </a:p>
          <a:p>
            <a:pPr eaLnBrk="1" hangingPunct="1">
              <a:buFontTx/>
              <a:buNone/>
            </a:pPr>
            <a:endParaRPr lang="en-US" altLang="ja-JP" dirty="0" smtClean="0">
              <a:latin typeface="Times New Roman" charset="0"/>
            </a:endParaRPr>
          </a:p>
        </p:txBody>
      </p:sp>
      <p:sp>
        <p:nvSpPr>
          <p:cNvPr id="2253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2F8B0D2-8BF5-4152-95FC-786D7222CEB1}" type="slidenum">
              <a:rPr kumimoji="0" lang="ja-JP" altLang="en-US" smtClean="0"/>
              <a:pPr eaLnBrk="1" hangingPunct="1"/>
              <a:t>23</a:t>
            </a:fld>
            <a:endParaRPr kumimoji="0" lang="en-US" altLang="ja-JP" smtClean="0"/>
          </a:p>
        </p:txBody>
      </p:sp>
      <p:graphicFrame>
        <p:nvGraphicFramePr>
          <p:cNvPr id="22533" name="Object 4"/>
          <p:cNvGraphicFramePr>
            <a:graphicFrameLocks noChangeAspect="1"/>
          </p:cNvGraphicFramePr>
          <p:nvPr>
            <p:extLst>
              <p:ext uri="{D42A27DB-BD31-4B8C-83A1-F6EECF244321}">
                <p14:modId xmlns:p14="http://schemas.microsoft.com/office/powerpoint/2010/main" val="3352071474"/>
              </p:ext>
            </p:extLst>
          </p:nvPr>
        </p:nvGraphicFramePr>
        <p:xfrm>
          <a:off x="1006061" y="2204864"/>
          <a:ext cx="7075488" cy="3798888"/>
        </p:xfrm>
        <a:graphic>
          <a:graphicData uri="http://schemas.openxmlformats.org/presentationml/2006/ole">
            <mc:AlternateContent xmlns:mc="http://schemas.openxmlformats.org/markup-compatibility/2006">
              <mc:Choice xmlns:v="urn:schemas-microsoft-com:vml" Requires="v">
                <p:oleObj spid="_x0000_s22632" name="VISIO" r:id="rId3" imgW="4539071" imgH="2441777" progId="Visio.Drawing.6">
                  <p:embed/>
                </p:oleObj>
              </mc:Choice>
              <mc:Fallback>
                <p:oleObj name="VISIO" r:id="rId3" imgW="4539071" imgH="2441777"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061" y="2204864"/>
                        <a:ext cx="7075488"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7. Joint </a:t>
            </a:r>
            <a:r>
              <a:rPr lang="en-US" altLang="ja-JP" dirty="0" err="1"/>
              <a:t>Tortfeasors</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Article 719(Liability of Joint </a:t>
            </a:r>
            <a:r>
              <a:rPr lang="en-US" altLang="ja-JP" dirty="0" err="1"/>
              <a:t>Tortfeasors</a:t>
            </a:r>
            <a:r>
              <a:rPr lang="en-US" altLang="ja-JP" dirty="0"/>
              <a:t>)</a:t>
            </a:r>
          </a:p>
          <a:p>
            <a:pPr lvl="1"/>
            <a:r>
              <a:rPr lang="en-US" altLang="ja-JP" dirty="0"/>
              <a:t>(1)</a:t>
            </a:r>
            <a:r>
              <a:rPr lang="ja-JP" altLang="en-US" dirty="0"/>
              <a:t>　</a:t>
            </a:r>
            <a:r>
              <a:rPr lang="en-US" altLang="ja-JP" dirty="0"/>
              <a:t>If more than one person has inflicted damages on others by their joint tortious acts, each of them shall be </a:t>
            </a:r>
            <a:r>
              <a:rPr lang="en-US" altLang="ja-JP" dirty="0">
                <a:solidFill>
                  <a:srgbClr val="FF0000"/>
                </a:solidFill>
              </a:rPr>
              <a:t>jointly and severally liable</a:t>
            </a:r>
            <a:r>
              <a:rPr lang="en-US" altLang="ja-JP" dirty="0"/>
              <a:t> to compensate for those damages. </a:t>
            </a:r>
            <a:br>
              <a:rPr lang="en-US" altLang="ja-JP" dirty="0"/>
            </a:br>
            <a:r>
              <a:rPr lang="en-US" altLang="ja-JP" dirty="0" smtClean="0"/>
              <a:t>The </a:t>
            </a:r>
            <a:r>
              <a:rPr lang="en-US" altLang="ja-JP" dirty="0"/>
              <a:t>same shall apply if it cannot be ascertained which of the joint </a:t>
            </a:r>
            <a:r>
              <a:rPr lang="en-US" altLang="ja-JP" dirty="0" err="1"/>
              <a:t>tortfeasors</a:t>
            </a:r>
            <a:r>
              <a:rPr lang="en-US" altLang="ja-JP" dirty="0"/>
              <a:t> inflicted the damages.</a:t>
            </a:r>
          </a:p>
          <a:p>
            <a:pPr lvl="1"/>
            <a:r>
              <a:rPr lang="en-US" altLang="ja-JP" dirty="0"/>
              <a:t>(2)</a:t>
            </a:r>
            <a:r>
              <a:rPr lang="ja-JP" altLang="en-US" dirty="0"/>
              <a:t>　</a:t>
            </a:r>
            <a:r>
              <a:rPr lang="en-US" altLang="ja-JP" dirty="0"/>
              <a:t>The provisions of the preceding paragraph shall apply to any person who incited or was an accessory to the perpetrator, by deeming him/her to be one of the joint </a:t>
            </a:r>
            <a:r>
              <a:rPr lang="en-US" altLang="ja-JP" dirty="0" err="1"/>
              <a:t>tortfeasors</a:t>
            </a:r>
            <a:r>
              <a:rPr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230</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4205365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8. Public Policy</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4800" dirty="0"/>
              <a:t>Article 90(Public Policy)</a:t>
            </a:r>
          </a:p>
          <a:p>
            <a:pPr lvl="1"/>
            <a:r>
              <a:rPr lang="en-US" altLang="ja-JP" sz="4400" dirty="0"/>
              <a:t>A juristic act </a:t>
            </a:r>
            <a:endParaRPr lang="en-US" altLang="ja-JP" sz="4400" dirty="0" smtClean="0"/>
          </a:p>
          <a:p>
            <a:pPr lvl="1"/>
            <a:r>
              <a:rPr lang="en-US" altLang="ja-JP" sz="4400" dirty="0" smtClean="0"/>
              <a:t>with </a:t>
            </a:r>
            <a:r>
              <a:rPr lang="en-US" altLang="ja-JP" sz="4400" dirty="0"/>
              <a:t>any </a:t>
            </a:r>
            <a:r>
              <a:rPr lang="en-US" altLang="ja-JP" sz="4400" dirty="0" smtClean="0"/>
              <a:t>purpose which </a:t>
            </a:r>
            <a:r>
              <a:rPr lang="en-US" altLang="ja-JP" sz="4400" dirty="0"/>
              <a:t>is </a:t>
            </a:r>
            <a:r>
              <a:rPr lang="en-US" altLang="ja-JP" sz="4400" dirty="0">
                <a:solidFill>
                  <a:srgbClr val="FF0000"/>
                </a:solidFill>
              </a:rPr>
              <a:t>against public policy </a:t>
            </a:r>
            <a:endParaRPr lang="en-US" altLang="ja-JP" sz="4400" dirty="0" smtClean="0">
              <a:solidFill>
                <a:srgbClr val="FF0000"/>
              </a:solidFill>
            </a:endParaRPr>
          </a:p>
          <a:p>
            <a:pPr lvl="1"/>
            <a:r>
              <a:rPr lang="en-US" altLang="ja-JP" sz="4400" dirty="0" smtClean="0"/>
              <a:t>is </a:t>
            </a:r>
            <a:r>
              <a:rPr lang="en-US" altLang="ja-JP" sz="4400" dirty="0"/>
              <a:t>void.</a:t>
            </a:r>
            <a:endParaRPr kumimoji="1" lang="ja-JP" altLang="en-US" sz="44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841086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9. Transfer of real estate and registration</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en-US" altLang="ja-JP" dirty="0"/>
              <a:t>Article 177(Requirements of Perfection of Changes in Real Rights concerning Immovable properties)</a:t>
            </a:r>
          </a:p>
          <a:p>
            <a:pPr lvl="1"/>
            <a:r>
              <a:rPr lang="en-US" altLang="ja-JP" dirty="0"/>
              <a:t>Acquisitions of, losses of and changes in real rights concerning immovable properties </a:t>
            </a:r>
            <a:r>
              <a:rPr lang="en-US" altLang="ja-JP" dirty="0">
                <a:solidFill>
                  <a:srgbClr val="FF0000"/>
                </a:solidFill>
              </a:rPr>
              <a:t>may not be asserted against third parties</a:t>
            </a:r>
            <a:r>
              <a:rPr lang="en-US" altLang="ja-JP" dirty="0"/>
              <a:t>, </a:t>
            </a:r>
            <a:endParaRPr lang="en-US" altLang="ja-JP" dirty="0" smtClean="0"/>
          </a:p>
          <a:p>
            <a:pPr lvl="1"/>
            <a:r>
              <a:rPr lang="en-US" altLang="ja-JP" dirty="0" smtClean="0">
                <a:solidFill>
                  <a:srgbClr val="FF0000"/>
                </a:solidFill>
              </a:rPr>
              <a:t>unless </a:t>
            </a:r>
            <a:r>
              <a:rPr lang="en-US" altLang="ja-JP" dirty="0">
                <a:solidFill>
                  <a:srgbClr val="FF0000"/>
                </a:solidFill>
              </a:rPr>
              <a:t>the same are registered </a:t>
            </a:r>
            <a:r>
              <a:rPr lang="en-US" altLang="ja-JP" dirty="0"/>
              <a:t>pursuant to the applicable provisions of the Real Estate Registration Act (Law No. 123 of 2004) and other laws regarding registration</a:t>
            </a:r>
            <a:r>
              <a:rPr lang="en-US" altLang="ja-JP" dirty="0" smtClean="0"/>
              <a:t>.</a:t>
            </a:r>
            <a:endParaRPr lang="en-US" altLang="ja-JP"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176747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10. Restriction of subleasing</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a:t>Article 612(Restrictions on Assignment and Subleasing of Leasehold)</a:t>
            </a:r>
          </a:p>
          <a:p>
            <a:pPr lvl="1"/>
            <a:r>
              <a:rPr lang="en-US" altLang="ja-JP" dirty="0"/>
              <a:t>(1)</a:t>
            </a:r>
            <a:r>
              <a:rPr lang="ja-JP" altLang="en-US" dirty="0"/>
              <a:t>　</a:t>
            </a:r>
            <a:r>
              <a:rPr lang="en-US" altLang="ja-JP" dirty="0"/>
              <a:t>A lessee may not assign the lessee's rights or sublease a leased Thing without obtaining the approval of the lessor.</a:t>
            </a:r>
          </a:p>
          <a:p>
            <a:pPr lvl="1"/>
            <a:r>
              <a:rPr lang="en-US" altLang="ja-JP" dirty="0"/>
              <a:t>(2)</a:t>
            </a:r>
            <a:r>
              <a:rPr lang="ja-JP" altLang="en-US" dirty="0"/>
              <a:t>　</a:t>
            </a:r>
            <a:r>
              <a:rPr lang="en-US" altLang="ja-JP" dirty="0"/>
              <a:t>If </a:t>
            </a:r>
            <a:r>
              <a:rPr lang="en-US" altLang="ja-JP" dirty="0">
                <a:solidFill>
                  <a:srgbClr val="FF0000"/>
                </a:solidFill>
              </a:rPr>
              <a:t>the lessee allows any third party to make use of or take the profits of a leased Thing</a:t>
            </a:r>
            <a:r>
              <a:rPr lang="en-US" altLang="ja-JP" dirty="0"/>
              <a:t> in violation of the provisions of the preceding paragraph, </a:t>
            </a:r>
            <a:r>
              <a:rPr lang="en-US" altLang="ja-JP" dirty="0">
                <a:solidFill>
                  <a:srgbClr val="FF0000"/>
                </a:solidFill>
              </a:rPr>
              <a:t>the lessor may cancel the contract</a:t>
            </a:r>
            <a:r>
              <a:rPr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233</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4101788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11. Unjust enrichment</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Article 703(Obligation to Return Unjust Enrichment)</a:t>
            </a:r>
          </a:p>
          <a:p>
            <a:pPr lvl="1"/>
            <a:r>
              <a:rPr lang="en-US" altLang="ja-JP" dirty="0"/>
              <a:t>A person who has benefited (hereinafter in this Chapter referred to as "beneficiary") from the property or labor of others without legal cause and </a:t>
            </a:r>
            <a:r>
              <a:rPr lang="en-US" altLang="ja-JP" dirty="0" smtClean="0"/>
              <a:t>has </a:t>
            </a:r>
            <a:r>
              <a:rPr lang="en-US" altLang="ja-JP" dirty="0"/>
              <a:t>thereby caused loss to others </a:t>
            </a:r>
            <a:endParaRPr lang="en-US" altLang="ja-JP" dirty="0" smtClean="0"/>
          </a:p>
          <a:p>
            <a:pPr lvl="1"/>
            <a:r>
              <a:rPr lang="en-US" altLang="ja-JP" dirty="0" smtClean="0"/>
              <a:t>shall </a:t>
            </a:r>
            <a:r>
              <a:rPr lang="en-US" altLang="ja-JP" dirty="0"/>
              <a:t>assume an </a:t>
            </a:r>
            <a:r>
              <a:rPr lang="en-US" altLang="ja-JP" dirty="0">
                <a:solidFill>
                  <a:srgbClr val="FF0000"/>
                </a:solidFill>
              </a:rPr>
              <a:t>obligation to return that benefit</a:t>
            </a:r>
            <a:r>
              <a:rPr lang="en-US" altLang="ja-JP" dirty="0"/>
              <a:t>, to the extent the benefit exists.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234</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59070668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12. Termination of contract</a:t>
            </a:r>
            <a:br>
              <a:rPr kumimoji="1" lang="en-US" altLang="ja-JP" dirty="0" smtClean="0"/>
            </a:br>
            <a:r>
              <a:rPr lang="en-US" altLang="ja-JP" dirty="0" smtClean="0"/>
              <a:t>Delayed performance</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Article 541(Right to Cancel for Delayed Performance)</a:t>
            </a:r>
          </a:p>
          <a:p>
            <a:pPr lvl="1"/>
            <a:r>
              <a:rPr lang="en-US" altLang="ja-JP" dirty="0"/>
              <a:t>In cases where </a:t>
            </a:r>
            <a:r>
              <a:rPr lang="en-US" altLang="ja-JP" dirty="0">
                <a:solidFill>
                  <a:srgbClr val="FF0000"/>
                </a:solidFill>
              </a:rPr>
              <a:t>one of the parties does not perform his/her obligations</a:t>
            </a:r>
            <a:r>
              <a:rPr lang="en-US" altLang="ja-JP" dirty="0"/>
              <a:t>, </a:t>
            </a:r>
            <a:endParaRPr lang="en-US" altLang="ja-JP" dirty="0" smtClean="0"/>
          </a:p>
          <a:p>
            <a:pPr lvl="1"/>
            <a:r>
              <a:rPr lang="en-US" altLang="ja-JP" dirty="0" smtClean="0"/>
              <a:t>if </a:t>
            </a:r>
            <a:r>
              <a:rPr lang="en-US" altLang="ja-JP" dirty="0"/>
              <a:t>the other party demands performance of the obligations, specifying a </a:t>
            </a:r>
            <a:r>
              <a:rPr lang="en-US" altLang="ja-JP" dirty="0" smtClean="0"/>
              <a:t>reasonable </a:t>
            </a:r>
            <a:r>
              <a:rPr lang="en-US" altLang="ja-JP" dirty="0"/>
              <a:t>period and no performance is tendered during that period, </a:t>
            </a:r>
            <a:endParaRPr lang="en-US" altLang="ja-JP" dirty="0" smtClean="0"/>
          </a:p>
          <a:p>
            <a:pPr lvl="1"/>
            <a:r>
              <a:rPr lang="en-US" altLang="ja-JP" dirty="0" smtClean="0">
                <a:solidFill>
                  <a:srgbClr val="FF0000"/>
                </a:solidFill>
              </a:rPr>
              <a:t>the </a:t>
            </a:r>
            <a:r>
              <a:rPr lang="en-US" altLang="ja-JP" dirty="0">
                <a:solidFill>
                  <a:srgbClr val="FF0000"/>
                </a:solidFill>
              </a:rPr>
              <a:t>other party may cancel the contract</a:t>
            </a:r>
            <a:r>
              <a:rPr lang="en-US" altLang="ja-JP" dirty="0" smtClean="0"/>
              <a:t>.</a:t>
            </a:r>
            <a:endParaRPr lang="en-US" altLang="ja-JP"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235</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818253896"/>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13. Mistake</a:t>
            </a:r>
            <a:endParaRPr kumimoji="1" lang="ja-JP" altLang="en-US" dirty="0"/>
          </a:p>
        </p:txBody>
      </p:sp>
      <p:sp>
        <p:nvSpPr>
          <p:cNvPr id="3" name="コンテンツ プレースホルダー 2"/>
          <p:cNvSpPr>
            <a:spLocks noGrp="1"/>
          </p:cNvSpPr>
          <p:nvPr>
            <p:ph idx="1"/>
          </p:nvPr>
        </p:nvSpPr>
        <p:spPr/>
        <p:txBody>
          <a:bodyPr/>
          <a:lstStyle/>
          <a:p>
            <a:r>
              <a:rPr lang="en-US" altLang="ja-JP" dirty="0"/>
              <a:t>Article 95(Mistake)</a:t>
            </a:r>
          </a:p>
          <a:p>
            <a:pPr lvl="1"/>
            <a:r>
              <a:rPr lang="en-US" altLang="ja-JP" dirty="0"/>
              <a:t>Manifestation of intention has </a:t>
            </a:r>
            <a:r>
              <a:rPr lang="en-US" altLang="ja-JP" dirty="0">
                <a:solidFill>
                  <a:srgbClr val="FF0000"/>
                </a:solidFill>
              </a:rPr>
              <a:t>no effect when there is a mistake</a:t>
            </a:r>
            <a:r>
              <a:rPr lang="en-US" altLang="ja-JP" dirty="0"/>
              <a:t> </a:t>
            </a:r>
            <a:r>
              <a:rPr lang="en-US" altLang="ja-JP" dirty="0">
                <a:solidFill>
                  <a:srgbClr val="FF0000"/>
                </a:solidFill>
              </a:rPr>
              <a:t>in any element of the juristic act</a:t>
            </a:r>
            <a:r>
              <a:rPr lang="en-US" altLang="ja-JP" dirty="0"/>
              <a:t> in question; </a:t>
            </a:r>
            <a:endParaRPr lang="en-US" altLang="ja-JP" dirty="0" smtClean="0"/>
          </a:p>
          <a:p>
            <a:pPr lvl="1"/>
            <a:r>
              <a:rPr lang="en-US" altLang="ja-JP" dirty="0" smtClean="0"/>
              <a:t>provided, however</a:t>
            </a:r>
            <a:r>
              <a:rPr lang="en-US" altLang="ja-JP" dirty="0"/>
              <a:t>, that the person who made the manifestation of intention may not assert such nullity by himself/herself if he/she was </a:t>
            </a:r>
            <a:r>
              <a:rPr lang="en-US" altLang="ja-JP" dirty="0">
                <a:solidFill>
                  <a:srgbClr val="FF0000"/>
                </a:solidFill>
              </a:rPr>
              <a:t>grossly negligent</a:t>
            </a:r>
            <a:r>
              <a:rPr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236</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801803148"/>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14. Leases</a:t>
            </a:r>
            <a:endParaRPr kumimoji="1" lang="ja-JP" altLang="en-US" dirty="0"/>
          </a:p>
        </p:txBody>
      </p:sp>
      <p:sp>
        <p:nvSpPr>
          <p:cNvPr id="3" name="コンテンツ プレースホルダー 2"/>
          <p:cNvSpPr>
            <a:spLocks noGrp="1"/>
          </p:cNvSpPr>
          <p:nvPr>
            <p:ph idx="1"/>
          </p:nvPr>
        </p:nvSpPr>
        <p:spPr/>
        <p:txBody>
          <a:bodyPr/>
          <a:lstStyle/>
          <a:p>
            <a:r>
              <a:rPr lang="en-US" altLang="ja-JP" dirty="0"/>
              <a:t>Article 601(Leases)</a:t>
            </a:r>
          </a:p>
          <a:p>
            <a:pPr lvl="1"/>
            <a:r>
              <a:rPr lang="en-US" altLang="ja-JP" dirty="0"/>
              <a:t>A lease shall become effective </a:t>
            </a:r>
            <a:r>
              <a:rPr lang="en-US" altLang="ja-JP" dirty="0" smtClean="0"/>
              <a:t>when</a:t>
            </a:r>
          </a:p>
          <a:p>
            <a:pPr lvl="1"/>
            <a:r>
              <a:rPr lang="en-US" altLang="ja-JP" dirty="0" smtClean="0"/>
              <a:t>one </a:t>
            </a:r>
            <a:r>
              <a:rPr lang="en-US" altLang="ja-JP" dirty="0"/>
              <a:t>of the parties promises to make a certain Thing available for the using and taking the profits by the other party and </a:t>
            </a:r>
            <a:endParaRPr lang="en-US" altLang="ja-JP" dirty="0" smtClean="0"/>
          </a:p>
          <a:p>
            <a:pPr lvl="1"/>
            <a:r>
              <a:rPr lang="en-US" altLang="ja-JP" dirty="0" smtClean="0"/>
              <a:t>the </a:t>
            </a:r>
            <a:r>
              <a:rPr lang="en-US" altLang="ja-JP" dirty="0"/>
              <a:t>other party promises to pay rent for the same.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237</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763313330"/>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15. Apparent agency</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a:t>Article 110(Apparent Authority of Act Exceeding Authority)</a:t>
            </a:r>
          </a:p>
          <a:p>
            <a:pPr lvl="1"/>
            <a:r>
              <a:rPr lang="en-US" altLang="ja-JP" dirty="0"/>
              <a:t>The provision of the main clause of the preceding Article shall apply mutatis mutandis to the case where </a:t>
            </a:r>
            <a:endParaRPr lang="en-US" altLang="ja-JP" dirty="0" smtClean="0"/>
          </a:p>
          <a:p>
            <a:pPr lvl="1"/>
            <a:r>
              <a:rPr lang="en-US" altLang="ja-JP" dirty="0" smtClean="0"/>
              <a:t>an </a:t>
            </a:r>
            <a:r>
              <a:rPr lang="en-US" altLang="ja-JP" dirty="0"/>
              <a:t>agent performs any act exceeding its authority and </a:t>
            </a:r>
            <a:endParaRPr lang="en-US" altLang="ja-JP" dirty="0" smtClean="0"/>
          </a:p>
          <a:p>
            <a:pPr lvl="1"/>
            <a:r>
              <a:rPr lang="en-US" altLang="ja-JP" dirty="0" smtClean="0"/>
              <a:t>a </a:t>
            </a:r>
            <a:r>
              <a:rPr lang="en-US" altLang="ja-JP" dirty="0">
                <a:solidFill>
                  <a:srgbClr val="FF0000"/>
                </a:solidFill>
              </a:rPr>
              <a:t>third party has reasonable grounds for believing that the agent has the authority</a:t>
            </a:r>
            <a:r>
              <a:rPr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238</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62446161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16. Next kin’s right to compensation</a:t>
            </a:r>
            <a:endParaRPr kumimoji="1" lang="ja-JP" altLang="en-US" dirty="0"/>
          </a:p>
        </p:txBody>
      </p:sp>
      <p:sp>
        <p:nvSpPr>
          <p:cNvPr id="3" name="コンテンツ プレースホルダー 2"/>
          <p:cNvSpPr>
            <a:spLocks noGrp="1"/>
          </p:cNvSpPr>
          <p:nvPr>
            <p:ph idx="1"/>
          </p:nvPr>
        </p:nvSpPr>
        <p:spPr/>
        <p:txBody>
          <a:bodyPr/>
          <a:lstStyle/>
          <a:p>
            <a:r>
              <a:rPr lang="en-US" altLang="ja-JP" dirty="0"/>
              <a:t>Article 711(Compensation for Damages to Next of Kin)</a:t>
            </a:r>
          </a:p>
          <a:p>
            <a:pPr lvl="1"/>
            <a:r>
              <a:rPr lang="en-US" altLang="ja-JP" dirty="0"/>
              <a:t>A person who has taken the life of another must compensate for damages to </a:t>
            </a:r>
            <a:endParaRPr lang="en-US" altLang="ja-JP" dirty="0" smtClean="0"/>
          </a:p>
          <a:p>
            <a:pPr lvl="1"/>
            <a:r>
              <a:rPr lang="en-US" altLang="ja-JP" dirty="0" smtClean="0">
                <a:solidFill>
                  <a:srgbClr val="FF0000"/>
                </a:solidFill>
              </a:rPr>
              <a:t>the </a:t>
            </a:r>
            <a:r>
              <a:rPr lang="en-US" altLang="ja-JP" dirty="0">
                <a:solidFill>
                  <a:srgbClr val="FF0000"/>
                </a:solidFill>
              </a:rPr>
              <a:t>father, mother, spouse and children of the victim</a:t>
            </a:r>
            <a:r>
              <a:rPr lang="en-US" altLang="ja-JP" dirty="0"/>
              <a:t>, </a:t>
            </a:r>
            <a:endParaRPr lang="en-US" altLang="ja-JP" dirty="0" smtClean="0"/>
          </a:p>
          <a:p>
            <a:pPr lvl="1"/>
            <a:r>
              <a:rPr lang="en-US" altLang="ja-JP" dirty="0" smtClean="0"/>
              <a:t>even </a:t>
            </a:r>
            <a:r>
              <a:rPr lang="en-US" altLang="ja-JP" dirty="0"/>
              <a:t>in cases where the property rights of the same have not been infringed.</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239</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050105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ctrTitle"/>
          </p:nvPr>
        </p:nvSpPr>
        <p:spPr>
          <a:xfrm>
            <a:off x="632460" y="548680"/>
            <a:ext cx="7879080" cy="1524000"/>
          </a:xfrm>
        </p:spPr>
        <p:txBody>
          <a:bodyPr>
            <a:noAutofit/>
          </a:bodyPr>
          <a:lstStyle/>
          <a:p>
            <a:pPr eaLnBrk="1" hangingPunct="1"/>
            <a:r>
              <a:rPr lang="en-US" altLang="ja-JP" sz="4800" dirty="0" smtClean="0"/>
              <a:t>III. History of the Civil Code of Japan</a:t>
            </a:r>
          </a:p>
        </p:txBody>
      </p:sp>
      <p:sp>
        <p:nvSpPr>
          <p:cNvPr id="23556" name="Rectangle 3"/>
          <p:cNvSpPr>
            <a:spLocks noGrp="1" noChangeArrowheads="1"/>
          </p:cNvSpPr>
          <p:nvPr>
            <p:ph type="subTitle" idx="1"/>
          </p:nvPr>
        </p:nvSpPr>
        <p:spPr>
          <a:xfrm>
            <a:off x="1371600" y="4114800"/>
            <a:ext cx="6400800" cy="1752600"/>
          </a:xfrm>
        </p:spPr>
        <p:txBody>
          <a:bodyPr/>
          <a:lstStyle/>
          <a:p>
            <a:pPr eaLnBrk="1" hangingPunct="1"/>
            <a:r>
              <a:rPr lang="en-US" altLang="ja-JP" b="0" dirty="0" smtClean="0">
                <a:latin typeface="Century Gothic" panose="020B0502020202020204" pitchFamily="34" charset="0"/>
              </a:rPr>
              <a:t>Enactment as a result of comparative study of law</a:t>
            </a:r>
          </a:p>
        </p:txBody>
      </p:sp>
      <p:sp>
        <p:nvSpPr>
          <p:cNvPr id="23554"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8806368-F9FA-4D41-B8BA-1FE9CD20B9AA}" type="slidenum">
              <a:rPr kumimoji="0" lang="ja-JP" altLang="en-US" smtClean="0">
                <a:solidFill>
                  <a:schemeClr val="bg2"/>
                </a:solidFill>
              </a:rPr>
              <a:pPr eaLnBrk="1" hangingPunct="1"/>
              <a:t>24</a:t>
            </a:fld>
            <a:endParaRPr kumimoji="0" lang="en-US" altLang="ja-JP" smtClean="0">
              <a:solidFill>
                <a:schemeClr val="bg2"/>
              </a:solidFill>
            </a:endParaRPr>
          </a:p>
        </p:txBody>
      </p:sp>
      <p:sp>
        <p:nvSpPr>
          <p:cNvPr id="23557" name="Text Box 4"/>
          <p:cNvSpPr txBox="1">
            <a:spLocks noChangeArrowheads="1"/>
          </p:cNvSpPr>
          <p:nvPr/>
        </p:nvSpPr>
        <p:spPr bwMode="auto">
          <a:xfrm>
            <a:off x="3132138" y="2276475"/>
            <a:ext cx="49196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spcBef>
                <a:spcPct val="50000"/>
              </a:spcBef>
            </a:pPr>
            <a:r>
              <a:rPr lang="en-US" altLang="ja-JP" sz="2400"/>
              <a:t>KAGAYAMA Shigeru</a:t>
            </a:r>
          </a:p>
          <a:p>
            <a:pPr algn="r"/>
            <a:r>
              <a:rPr lang="en-US" altLang="ja-JP" sz="2400"/>
              <a:t>Professor of Meijigakuin University</a:t>
            </a:r>
            <a:endParaRPr lang="ja-JP" altLang="en-US" sz="240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17. Scope of Damages</a:t>
            </a:r>
            <a:br>
              <a:rPr kumimoji="1" lang="en-US" altLang="ja-JP" dirty="0" smtClean="0"/>
            </a:br>
            <a:r>
              <a:rPr kumimoji="1" lang="en-US" altLang="ja-JP" dirty="0" smtClean="0"/>
              <a:t>Adequate causation</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Article 416(Scope of Damages)</a:t>
            </a:r>
          </a:p>
          <a:p>
            <a:pPr lvl="1"/>
            <a:r>
              <a:rPr lang="en-US" altLang="ja-JP" dirty="0"/>
              <a:t>(1)</a:t>
            </a:r>
            <a:r>
              <a:rPr lang="ja-JP" altLang="en-US" dirty="0"/>
              <a:t>　</a:t>
            </a:r>
            <a:r>
              <a:rPr lang="en-US" altLang="ja-JP" dirty="0"/>
              <a:t>The purpose of the demand for the damages for failure to perform an obligation shall be to demand the compensation for damages which would ordinarily arise from such failure.</a:t>
            </a:r>
          </a:p>
          <a:p>
            <a:pPr lvl="1"/>
            <a:r>
              <a:rPr lang="en-US" altLang="ja-JP" dirty="0"/>
              <a:t>(2)</a:t>
            </a:r>
            <a:r>
              <a:rPr lang="ja-JP" altLang="en-US" dirty="0"/>
              <a:t>　</a:t>
            </a:r>
            <a:r>
              <a:rPr lang="en-US" altLang="ja-JP" dirty="0"/>
              <a:t>The </a:t>
            </a:r>
            <a:r>
              <a:rPr lang="en-US" altLang="ja-JP" dirty="0" err="1"/>
              <a:t>obligee</a:t>
            </a:r>
            <a:r>
              <a:rPr lang="en-US" altLang="ja-JP" dirty="0"/>
              <a:t> may also demand the compensation for damages which arise from any special circumstances </a:t>
            </a:r>
            <a:r>
              <a:rPr lang="en-US" altLang="ja-JP" dirty="0">
                <a:solidFill>
                  <a:srgbClr val="FF0000"/>
                </a:solidFill>
              </a:rPr>
              <a:t>if the party did foresee, or should have foreseen</a:t>
            </a:r>
            <a:r>
              <a:rPr lang="en-US" altLang="ja-JP" dirty="0"/>
              <a:t>, such circumstances.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240</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176277702"/>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18. </a:t>
            </a:r>
            <a:r>
              <a:rPr lang="en-US" altLang="ja-JP" dirty="0" smtClean="0"/>
              <a:t>Defamation</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Article 723(Recovery in Defamation)</a:t>
            </a:r>
          </a:p>
          <a:p>
            <a:pPr lvl="1"/>
            <a:r>
              <a:rPr lang="en-US" altLang="ja-JP" sz="3200" dirty="0"/>
              <a:t>The court may, at the request of the victim, order a person who defamed others, </a:t>
            </a:r>
            <a:endParaRPr lang="en-US" altLang="ja-JP" sz="3200" dirty="0" smtClean="0"/>
          </a:p>
          <a:p>
            <a:pPr lvl="1"/>
            <a:r>
              <a:rPr lang="en-US" altLang="ja-JP" sz="3200" dirty="0" smtClean="0"/>
              <a:t>to </a:t>
            </a:r>
            <a:r>
              <a:rPr lang="en-US" altLang="ja-JP" sz="3200" dirty="0"/>
              <a:t>effect appropriate measures to </a:t>
            </a:r>
            <a:r>
              <a:rPr lang="en-US" altLang="ja-JP" sz="3200" dirty="0">
                <a:solidFill>
                  <a:srgbClr val="FF0000"/>
                </a:solidFill>
              </a:rPr>
              <a:t>restore the reputation of the victim </a:t>
            </a:r>
            <a:r>
              <a:rPr lang="en-US" altLang="ja-JP" sz="3200" dirty="0"/>
              <a:t>in lieu of, or in addition to, damages.</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54526495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19. Quasi-Mandate</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4000" dirty="0"/>
              <a:t>Article 656(Quasi-Mandate)</a:t>
            </a:r>
          </a:p>
          <a:p>
            <a:pPr lvl="1"/>
            <a:r>
              <a:rPr lang="en-US" altLang="ja-JP" sz="3600" dirty="0"/>
              <a:t>The provisions of this Section shall apply mutatis mutandis to mandates of business that do not constitute juristic acts.</a:t>
            </a:r>
            <a:endParaRPr kumimoji="1" lang="ja-JP" altLang="en-US" sz="36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06116864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20. Judicial Divorce</a:t>
            </a:r>
            <a:endParaRPr kumimoji="1" lang="ja-JP" altLang="en-US" dirty="0"/>
          </a:p>
        </p:txBody>
      </p:sp>
      <p:sp>
        <p:nvSpPr>
          <p:cNvPr id="3" name="コンテンツ プレースホルダー 2"/>
          <p:cNvSpPr>
            <a:spLocks noGrp="1"/>
          </p:cNvSpPr>
          <p:nvPr>
            <p:ph idx="1"/>
          </p:nvPr>
        </p:nvSpPr>
        <p:spPr>
          <a:xfrm>
            <a:off x="323528" y="1600200"/>
            <a:ext cx="8568952" cy="4525963"/>
          </a:xfrm>
        </p:spPr>
        <p:txBody>
          <a:bodyPr>
            <a:noAutofit/>
          </a:bodyPr>
          <a:lstStyle/>
          <a:p>
            <a:r>
              <a:rPr lang="en-US" altLang="ja-JP" sz="2000" dirty="0"/>
              <a:t>Article 770(Judicial Divorce)</a:t>
            </a:r>
          </a:p>
          <a:p>
            <a:pPr lvl="1"/>
            <a:r>
              <a:rPr lang="en-US" altLang="ja-JP" sz="2000" dirty="0"/>
              <a:t>(1)</a:t>
            </a:r>
            <a:r>
              <a:rPr lang="ja-JP" altLang="en-US" sz="2000" dirty="0"/>
              <a:t>　</a:t>
            </a:r>
            <a:r>
              <a:rPr lang="en-US" altLang="ja-JP" sz="2000" dirty="0"/>
              <a:t>Only in the cases stated in the following items may either husband or wife file a suit for divorce:</a:t>
            </a:r>
          </a:p>
          <a:p>
            <a:pPr lvl="2"/>
            <a:r>
              <a:rPr lang="en-US" altLang="ja-JP" sz="1600" dirty="0"/>
              <a:t> (</a:t>
            </a:r>
            <a:r>
              <a:rPr lang="en-US" altLang="ja-JP" sz="1600" dirty="0" err="1"/>
              <a:t>i</a:t>
            </a:r>
            <a:r>
              <a:rPr lang="en-US" altLang="ja-JP" sz="1600" dirty="0"/>
              <a:t>)</a:t>
            </a:r>
            <a:r>
              <a:rPr lang="ja-JP" altLang="en-US" sz="1600" dirty="0"/>
              <a:t>　</a:t>
            </a:r>
            <a:r>
              <a:rPr lang="en-US" altLang="ja-JP" sz="1600" dirty="0"/>
              <a:t>if a spouse has committed an act of </a:t>
            </a:r>
            <a:r>
              <a:rPr lang="en-US" altLang="ja-JP" sz="1600" dirty="0" err="1"/>
              <a:t>unchastity</a:t>
            </a:r>
            <a:r>
              <a:rPr lang="en-US" altLang="ja-JP" sz="1600" dirty="0"/>
              <a:t>;</a:t>
            </a:r>
          </a:p>
          <a:p>
            <a:pPr lvl="2"/>
            <a:r>
              <a:rPr lang="en-US" altLang="ja-JP" sz="1600" dirty="0"/>
              <a:t> (ii)</a:t>
            </a:r>
            <a:r>
              <a:rPr lang="ja-JP" altLang="en-US" sz="1600" dirty="0"/>
              <a:t>　</a:t>
            </a:r>
            <a:r>
              <a:rPr lang="en-US" altLang="ja-JP" sz="1600" dirty="0"/>
              <a:t>if abandoned by a spouse in bad faith;</a:t>
            </a:r>
          </a:p>
          <a:p>
            <a:pPr lvl="2"/>
            <a:r>
              <a:rPr lang="en-US" altLang="ja-JP" sz="1600" dirty="0"/>
              <a:t> (iii)</a:t>
            </a:r>
            <a:r>
              <a:rPr lang="ja-JP" altLang="en-US" sz="1600" dirty="0"/>
              <a:t>　</a:t>
            </a:r>
            <a:r>
              <a:rPr lang="en-US" altLang="ja-JP" sz="1600" dirty="0"/>
              <a:t>if it is not clear whether a spouse is dead or alive for not less than three years;</a:t>
            </a:r>
          </a:p>
          <a:p>
            <a:pPr lvl="2"/>
            <a:r>
              <a:rPr lang="en-US" altLang="ja-JP" sz="1600" dirty="0"/>
              <a:t> (iv)</a:t>
            </a:r>
            <a:r>
              <a:rPr lang="ja-JP" altLang="en-US" sz="1600" dirty="0"/>
              <a:t>　</a:t>
            </a:r>
            <a:r>
              <a:rPr lang="en-US" altLang="ja-JP" sz="1600" dirty="0"/>
              <a:t>if a spouse is suffering from severe mental illness and there is no prospect of recovery; or</a:t>
            </a:r>
          </a:p>
          <a:p>
            <a:pPr lvl="2"/>
            <a:r>
              <a:rPr lang="en-US" altLang="ja-JP" sz="1600" dirty="0"/>
              <a:t> (v)</a:t>
            </a:r>
            <a:r>
              <a:rPr lang="ja-JP" altLang="en-US" sz="1600" dirty="0"/>
              <a:t>　</a:t>
            </a:r>
            <a:r>
              <a:rPr lang="en-US" altLang="ja-JP" sz="1600" dirty="0"/>
              <a:t>if there is any other </a:t>
            </a:r>
            <a:r>
              <a:rPr lang="en-US" altLang="ja-JP" sz="1600" dirty="0">
                <a:solidFill>
                  <a:srgbClr val="FF0000"/>
                </a:solidFill>
              </a:rPr>
              <a:t>grave cause making it difficult to continue the marriage</a:t>
            </a:r>
            <a:r>
              <a:rPr lang="en-US" altLang="ja-JP" sz="1600" dirty="0"/>
              <a:t>.</a:t>
            </a:r>
          </a:p>
          <a:p>
            <a:pPr lvl="1"/>
            <a:r>
              <a:rPr lang="en-US" altLang="ja-JP" sz="2000" dirty="0"/>
              <a:t>(2)</a:t>
            </a:r>
            <a:r>
              <a:rPr lang="ja-JP" altLang="en-US" sz="2000" dirty="0"/>
              <a:t>　</a:t>
            </a:r>
            <a:r>
              <a:rPr lang="en-US" altLang="ja-JP" sz="2000" dirty="0"/>
              <a:t>A court may dismiss a suit for divorce if it finds continuing the marriage reasonable taking into account all circumstances, even in the case where there is a cause listed in items (</a:t>
            </a:r>
            <a:r>
              <a:rPr lang="en-US" altLang="ja-JP" sz="2000" dirty="0" err="1"/>
              <a:t>i</a:t>
            </a:r>
            <a:r>
              <a:rPr lang="en-US" altLang="ja-JP" sz="2000" dirty="0"/>
              <a:t>) to (iv) inclusive of the preceding paragraph.</a:t>
            </a:r>
            <a:endParaRPr kumimoji="1" lang="ja-JP" altLang="en-US" sz="20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243</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88504960"/>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21. Liability of land</a:t>
            </a:r>
            <a:endParaRPr kumimoji="1" lang="ja-JP" altLang="en-US" dirty="0"/>
          </a:p>
        </p:txBody>
      </p:sp>
      <p:sp>
        <p:nvSpPr>
          <p:cNvPr id="3" name="コンテンツ プレースホルダー 2"/>
          <p:cNvSpPr>
            <a:spLocks noGrp="1"/>
          </p:cNvSpPr>
          <p:nvPr>
            <p:ph idx="1"/>
          </p:nvPr>
        </p:nvSpPr>
        <p:spPr>
          <a:xfrm>
            <a:off x="323528" y="1600200"/>
            <a:ext cx="8568952" cy="4525963"/>
          </a:xfrm>
        </p:spPr>
        <p:txBody>
          <a:bodyPr>
            <a:noAutofit/>
          </a:bodyPr>
          <a:lstStyle/>
          <a:p>
            <a:r>
              <a:rPr lang="en-US" altLang="ja-JP" sz="2000" dirty="0"/>
              <a:t>Article 717(Liability of Possessor and Owner of Structure on Land)</a:t>
            </a:r>
          </a:p>
          <a:p>
            <a:pPr lvl="1"/>
            <a:r>
              <a:rPr lang="en-US" altLang="ja-JP" sz="2000" dirty="0"/>
              <a:t>(1)If any defect in the installation or preservation of any structure on land causes damages to others, the possessor of such structure shall be liable to the victims to compensate for those damages; provided, however, that, </a:t>
            </a:r>
            <a:r>
              <a:rPr lang="en-US" altLang="ja-JP" sz="2000" dirty="0">
                <a:solidFill>
                  <a:srgbClr val="FF0000"/>
                </a:solidFill>
              </a:rPr>
              <a:t>if the possessor has used necessary care to prevent the damages arising, the owner must compensate for the damages</a:t>
            </a:r>
            <a:r>
              <a:rPr lang="en-US" altLang="ja-JP" sz="2000" dirty="0"/>
              <a:t>.</a:t>
            </a:r>
          </a:p>
          <a:p>
            <a:pPr lvl="1"/>
            <a:r>
              <a:rPr lang="en-US" altLang="ja-JP" sz="2000" dirty="0"/>
              <a:t>(2)</a:t>
            </a:r>
            <a:r>
              <a:rPr lang="ja-JP" altLang="en-US" sz="2000" dirty="0"/>
              <a:t>　</a:t>
            </a:r>
            <a:r>
              <a:rPr lang="en-US" altLang="ja-JP" sz="2000" dirty="0"/>
              <a:t>The provisions of the preceding paragraph shall apply mutatis mutandis to cases where there is any defect in the planting or support of bamboos and trees.</a:t>
            </a:r>
          </a:p>
          <a:p>
            <a:pPr lvl="1"/>
            <a:r>
              <a:rPr lang="en-US" altLang="ja-JP" sz="2000" dirty="0"/>
              <a:t>(3)</a:t>
            </a:r>
            <a:r>
              <a:rPr lang="ja-JP" altLang="en-US" sz="2000" dirty="0"/>
              <a:t>　</a:t>
            </a:r>
            <a:r>
              <a:rPr lang="en-US" altLang="ja-JP" sz="2000" dirty="0"/>
              <a:t>In the cases of the preceding two paragraphs, </a:t>
            </a:r>
            <a:r>
              <a:rPr lang="en-US" altLang="ja-JP" sz="2000" dirty="0">
                <a:solidFill>
                  <a:srgbClr val="FF0000"/>
                </a:solidFill>
              </a:rPr>
              <a:t>if there is another person who is liable for the cause of the damages</a:t>
            </a:r>
            <a:r>
              <a:rPr lang="en-US" altLang="ja-JP" sz="2000" dirty="0"/>
              <a:t>, </a:t>
            </a:r>
            <a:r>
              <a:rPr lang="en-US" altLang="ja-JP" sz="2000" dirty="0">
                <a:solidFill>
                  <a:srgbClr val="FF0000"/>
                </a:solidFill>
              </a:rPr>
              <a:t>the possessor or owner may exercise their right to obtain reimbursement</a:t>
            </a:r>
            <a:r>
              <a:rPr lang="en-US" altLang="ja-JP" sz="2000" dirty="0"/>
              <a:t> against such person.</a:t>
            </a:r>
            <a:endParaRPr kumimoji="1" lang="ja-JP" altLang="en-US" sz="20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244</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056870402"/>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22. Limitation of time of </a:t>
            </a:r>
            <a:br>
              <a:rPr kumimoji="1" lang="en-US" altLang="ja-JP" dirty="0" smtClean="0"/>
            </a:br>
            <a:r>
              <a:rPr kumimoji="1" lang="en-US" altLang="ja-JP" dirty="0" smtClean="0"/>
              <a:t>liability of tort</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Article 724(Restriction of Period of Right to Demand Compensation for Damages in Tort)</a:t>
            </a:r>
          </a:p>
          <a:p>
            <a:pPr lvl="1"/>
            <a:r>
              <a:rPr lang="en-US" altLang="ja-JP" dirty="0"/>
              <a:t>The right to demand compensation for damages in tort shall be extinguished by the operation of prescription if it is not exercised by the victim or his/her legal representative </a:t>
            </a:r>
            <a:r>
              <a:rPr lang="en-US" altLang="ja-JP" dirty="0">
                <a:solidFill>
                  <a:srgbClr val="FF0000"/>
                </a:solidFill>
              </a:rPr>
              <a:t>within three years </a:t>
            </a:r>
            <a:r>
              <a:rPr lang="en-US" altLang="ja-JP" dirty="0"/>
              <a:t>from the time when he/she comes to know of the damages and </a:t>
            </a:r>
            <a:r>
              <a:rPr lang="en-US" altLang="ja-JP" dirty="0" smtClean="0"/>
              <a:t>the </a:t>
            </a:r>
            <a:r>
              <a:rPr lang="en-US" altLang="ja-JP" dirty="0"/>
              <a:t>identity of the perpetrator. </a:t>
            </a:r>
            <a:endParaRPr lang="en-US" altLang="ja-JP" dirty="0" smtClean="0"/>
          </a:p>
          <a:p>
            <a:pPr lvl="1"/>
            <a:r>
              <a:rPr lang="en-US" altLang="ja-JP" dirty="0" smtClean="0"/>
              <a:t>The </a:t>
            </a:r>
            <a:r>
              <a:rPr lang="en-US" altLang="ja-JP" dirty="0"/>
              <a:t>same shall apply when </a:t>
            </a:r>
            <a:r>
              <a:rPr lang="en-US" altLang="ja-JP" dirty="0">
                <a:solidFill>
                  <a:srgbClr val="FF0000"/>
                </a:solidFill>
              </a:rPr>
              <a:t>twenty years have elapsed</a:t>
            </a:r>
            <a:r>
              <a:rPr lang="en-US" altLang="ja-JP" dirty="0"/>
              <a:t> from the time of the tortious act.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245</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751863981"/>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23. Duty of care of a good manager</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Article 644(Duty of Care of Mandatary)</a:t>
            </a:r>
          </a:p>
          <a:p>
            <a:pPr lvl="1"/>
            <a:r>
              <a:rPr lang="en-US" altLang="ja-JP" sz="3200" dirty="0"/>
              <a:t>A mandatary shall assume a duty to administer the mandated business with the </a:t>
            </a:r>
            <a:r>
              <a:rPr lang="en-US" altLang="ja-JP" sz="3200" dirty="0">
                <a:solidFill>
                  <a:srgbClr val="FF0000"/>
                </a:solidFill>
              </a:rPr>
              <a:t>care of a good manager </a:t>
            </a:r>
            <a:r>
              <a:rPr lang="en-US" altLang="ja-JP" sz="3200" dirty="0"/>
              <a:t>compliance with the main purport of the mandate.</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246</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073934994"/>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24. Sale</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sz="4000" dirty="0"/>
              <a:t>Article 555(Sale)</a:t>
            </a:r>
          </a:p>
          <a:p>
            <a:pPr lvl="1"/>
            <a:r>
              <a:rPr lang="en-US" altLang="ja-JP" sz="3600" dirty="0"/>
              <a:t>A sale shall become effective when </a:t>
            </a:r>
            <a:endParaRPr lang="en-US" altLang="ja-JP" sz="3600" dirty="0" smtClean="0"/>
          </a:p>
          <a:p>
            <a:pPr lvl="1"/>
            <a:r>
              <a:rPr lang="en-US" altLang="ja-JP" sz="3600" dirty="0" smtClean="0"/>
              <a:t>one </a:t>
            </a:r>
            <a:r>
              <a:rPr lang="en-US" altLang="ja-JP" sz="3600" dirty="0"/>
              <a:t>of the parties promises to transfer a certain real rights to the other party and </a:t>
            </a:r>
            <a:endParaRPr lang="en-US" altLang="ja-JP" sz="3600" dirty="0" smtClean="0"/>
          </a:p>
          <a:p>
            <a:pPr lvl="1"/>
            <a:r>
              <a:rPr lang="en-US" altLang="ja-JP" sz="3600" dirty="0" smtClean="0"/>
              <a:t>the </a:t>
            </a:r>
            <a:r>
              <a:rPr lang="en-US" altLang="ja-JP" sz="3600" dirty="0"/>
              <a:t>other party promises to pay the purchase money for it.</a:t>
            </a:r>
            <a:endParaRPr kumimoji="1" lang="ja-JP" altLang="en-US" sz="36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247</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936243560"/>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25. Loan for use</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Article 616(Mutatis Mutandis Application of Loans for Use)</a:t>
            </a:r>
          </a:p>
          <a:p>
            <a:pPr lvl="1"/>
            <a:r>
              <a:rPr lang="en-US" altLang="ja-JP" dirty="0"/>
              <a:t>The provisions of Paragraph 1 of Article 594, Paragraph 1 of Article 597 and Article 598 shall apply mutatis mutandis to leases</a:t>
            </a:r>
            <a:r>
              <a:rPr lang="en-US" altLang="ja-JP" dirty="0" smtClean="0"/>
              <a:t>.</a:t>
            </a:r>
          </a:p>
          <a:p>
            <a:r>
              <a:rPr lang="en-US" altLang="ja-JP" dirty="0"/>
              <a:t>Article 593(Loans for Use)</a:t>
            </a:r>
          </a:p>
          <a:p>
            <a:pPr lvl="1"/>
            <a:r>
              <a:rPr lang="en-US" altLang="ja-JP" dirty="0"/>
              <a:t>A loan for use shall become effective when one of the parties receives a defined Thing from the other party </a:t>
            </a:r>
            <a:endParaRPr lang="en-US" altLang="ja-JP" dirty="0" smtClean="0"/>
          </a:p>
          <a:p>
            <a:pPr lvl="1"/>
            <a:r>
              <a:rPr lang="en-US" altLang="ja-JP" dirty="0" smtClean="0"/>
              <a:t>by </a:t>
            </a:r>
            <a:r>
              <a:rPr lang="en-US" altLang="ja-JP" dirty="0"/>
              <a:t>promising that he/she will return the Thing after he/she has gratuitously made use of and taken the profits of the same.</a:t>
            </a:r>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248</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357220976"/>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26. Division of Inherited Property</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Article 907(Agreement or Ruling for Division of Inherited Property etc.)</a:t>
            </a:r>
          </a:p>
          <a:p>
            <a:pPr lvl="1"/>
            <a:r>
              <a:rPr lang="en-US" altLang="ja-JP" dirty="0"/>
              <a:t>(1)</a:t>
            </a:r>
            <a:r>
              <a:rPr lang="ja-JP" altLang="en-US" dirty="0"/>
              <a:t>　</a:t>
            </a:r>
            <a:r>
              <a:rPr lang="en-US" altLang="ja-JP" dirty="0"/>
              <a:t>Joint heirs may at any time divide inherited property by agreement except in the case where this is prohibited by the decedent's will pursuant to the provision of the following Article.</a:t>
            </a:r>
          </a:p>
          <a:p>
            <a:pPr lvl="1"/>
            <a:r>
              <a:rPr lang="en-US" altLang="ja-JP" dirty="0"/>
              <a:t>(2)</a:t>
            </a:r>
            <a:r>
              <a:rPr lang="ja-JP" altLang="en-US" dirty="0"/>
              <a:t>　</a:t>
            </a:r>
            <a:r>
              <a:rPr lang="en-US" altLang="ja-JP" dirty="0"/>
              <a:t>If agreement is not, or cannot be, settled between joint heirs regarding division of inherited property, each of the joint heirs may make an application to the family court for a division of the inherited property.</a:t>
            </a:r>
          </a:p>
          <a:p>
            <a:pPr lvl="1"/>
            <a:r>
              <a:rPr lang="en-US" altLang="ja-JP" dirty="0"/>
              <a:t>(3)</a:t>
            </a:r>
            <a:r>
              <a:rPr lang="ja-JP" altLang="en-US" dirty="0"/>
              <a:t>　</a:t>
            </a:r>
            <a:r>
              <a:rPr lang="en-US" altLang="ja-JP" dirty="0"/>
              <a:t>In the case referred to in the preceding paragraph, if there is a special reason, the family court may prohibit the division of the inherited property, in whole or part, for a specified period.</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249</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433017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4171C753-3EF7-4D85-A601-624FEB4DD026}" type="slidenum">
              <a:rPr kumimoji="0" lang="ja-JP" altLang="en-US" smtClean="0"/>
              <a:pPr eaLnBrk="1" hangingPunct="1"/>
              <a:t>25</a:t>
            </a:fld>
            <a:endParaRPr kumimoji="0" lang="en-US" altLang="ja-JP" smtClean="0"/>
          </a:p>
        </p:txBody>
      </p:sp>
      <p:sp>
        <p:nvSpPr>
          <p:cNvPr id="24579" name="Rectangle 2"/>
          <p:cNvSpPr>
            <a:spLocks noGrp="1" noChangeArrowheads="1"/>
          </p:cNvSpPr>
          <p:nvPr>
            <p:ph type="title" idx="4294967295"/>
          </p:nvPr>
        </p:nvSpPr>
        <p:spPr>
          <a:xfrm>
            <a:off x="667395" y="548680"/>
            <a:ext cx="7793037" cy="1224136"/>
          </a:xfrm>
        </p:spPr>
        <p:txBody>
          <a:bodyPr>
            <a:noAutofit/>
          </a:bodyPr>
          <a:lstStyle/>
          <a:p>
            <a:pPr eaLnBrk="1" hangingPunct="1"/>
            <a:r>
              <a:rPr lang="en-US" altLang="ja-JP" b="1" dirty="0" smtClean="0">
                <a:latin typeface="Times New Roman" panose="02020603050405020304" pitchFamily="18" charset="0"/>
                <a:cs typeface="Times New Roman" panose="02020603050405020304" pitchFamily="18" charset="0"/>
              </a:rPr>
              <a:t>1. Outline of the historical background of Civil Code</a:t>
            </a:r>
          </a:p>
        </p:txBody>
      </p:sp>
      <p:graphicFrame>
        <p:nvGraphicFramePr>
          <p:cNvPr id="24580" name="Object 3"/>
          <p:cNvGraphicFramePr>
            <a:graphicFrameLocks noChangeAspect="1"/>
          </p:cNvGraphicFramePr>
          <p:nvPr/>
        </p:nvGraphicFramePr>
        <p:xfrm>
          <a:off x="304800" y="2057400"/>
          <a:ext cx="8610600" cy="3857625"/>
        </p:xfrm>
        <a:graphic>
          <a:graphicData uri="http://schemas.openxmlformats.org/presentationml/2006/ole">
            <mc:AlternateContent xmlns:mc="http://schemas.openxmlformats.org/markup-compatibility/2006">
              <mc:Choice xmlns:v="urn:schemas-microsoft-com:vml" Requires="v">
                <p:oleObj spid="_x0000_s24680" name="VISIO" r:id="rId3" imgW="5342021" imgH="2398717" progId="Visio.Drawing.6">
                  <p:embed/>
                </p:oleObj>
              </mc:Choice>
              <mc:Fallback>
                <p:oleObj name="VISIO" r:id="rId3" imgW="5342021" imgH="2398717"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86106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27. Action </a:t>
            </a:r>
            <a:r>
              <a:rPr kumimoji="1" lang="en-US" altLang="ja-JP" dirty="0" err="1" smtClean="0"/>
              <a:t>Paulienne</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en-US" altLang="ja-JP" dirty="0"/>
              <a:t>Article 424(</a:t>
            </a:r>
            <a:r>
              <a:rPr lang="en-US" altLang="ja-JP" dirty="0" err="1"/>
              <a:t>Obligee's</a:t>
            </a:r>
            <a:r>
              <a:rPr lang="en-US" altLang="ja-JP" dirty="0"/>
              <a:t> Right to Demand the Rescission of Fraudulent Act)</a:t>
            </a:r>
          </a:p>
          <a:p>
            <a:pPr lvl="1"/>
            <a:r>
              <a:rPr lang="en-US" altLang="ja-JP" dirty="0"/>
              <a:t>(1)</a:t>
            </a:r>
            <a:r>
              <a:rPr lang="ja-JP" altLang="en-US" dirty="0"/>
              <a:t>　</a:t>
            </a:r>
            <a:r>
              <a:rPr lang="en-US" altLang="ja-JP" dirty="0"/>
              <a:t>An </a:t>
            </a:r>
            <a:r>
              <a:rPr lang="en-US" altLang="ja-JP" dirty="0" err="1"/>
              <a:t>obligee</a:t>
            </a:r>
            <a:r>
              <a:rPr lang="en-US" altLang="ja-JP" dirty="0"/>
              <a:t> may demand the court to rescind any juristic act which an obligor commits knowing that it will prejudice the </a:t>
            </a:r>
            <a:r>
              <a:rPr lang="en-US" altLang="ja-JP" dirty="0" err="1"/>
              <a:t>obligee</a:t>
            </a:r>
            <a:r>
              <a:rPr lang="en-US" altLang="ja-JP" dirty="0"/>
              <a:t>; </a:t>
            </a:r>
            <a:r>
              <a:rPr lang="en-US" altLang="ja-JP" dirty="0" smtClean="0"/>
              <a:t/>
            </a:r>
            <a:br>
              <a:rPr lang="en-US" altLang="ja-JP" dirty="0" smtClean="0"/>
            </a:br>
            <a:r>
              <a:rPr lang="en-US" altLang="ja-JP" dirty="0" smtClean="0"/>
              <a:t>provided</a:t>
            </a:r>
            <a:r>
              <a:rPr lang="en-US" altLang="ja-JP" dirty="0"/>
              <a:t>, however, that, this shall not apply to the cases where any person who benefits from such act, or any person who succeeds to such benefit, did not know, at the time of such act or succession, the fact that the </a:t>
            </a:r>
            <a:r>
              <a:rPr lang="en-US" altLang="ja-JP" dirty="0" err="1"/>
              <a:t>obligee</a:t>
            </a:r>
            <a:r>
              <a:rPr lang="en-US" altLang="ja-JP" dirty="0"/>
              <a:t> is to be prejudiced.</a:t>
            </a:r>
          </a:p>
          <a:p>
            <a:pPr lvl="1"/>
            <a:r>
              <a:rPr lang="en-US" altLang="ja-JP" dirty="0"/>
              <a:t>(2)</a:t>
            </a:r>
            <a:r>
              <a:rPr lang="ja-JP" altLang="en-US" dirty="0"/>
              <a:t>　</a:t>
            </a:r>
            <a:r>
              <a:rPr lang="en-US" altLang="ja-JP" dirty="0"/>
              <a:t>The provision of the preceding paragraph shall not apply to a juristic act with a subject other than property rights.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250</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428325533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28. Acquisitive Prescription</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Article 162(Acquisitive Prescription of Ownership)</a:t>
            </a:r>
          </a:p>
          <a:p>
            <a:pPr lvl="1"/>
            <a:r>
              <a:rPr lang="en-US" altLang="ja-JP" dirty="0"/>
              <a:t>(1)</a:t>
            </a:r>
            <a:r>
              <a:rPr lang="ja-JP" altLang="en-US" dirty="0"/>
              <a:t>　</a:t>
            </a:r>
            <a:r>
              <a:rPr lang="en-US" altLang="ja-JP" dirty="0"/>
              <a:t>A person who possesses any property of another for 20 years peacefully and openly with an intention to own shall acquire the ownership thereof.</a:t>
            </a:r>
          </a:p>
          <a:p>
            <a:pPr lvl="1"/>
            <a:r>
              <a:rPr lang="en-US" altLang="ja-JP" dirty="0"/>
              <a:t>(2)</a:t>
            </a:r>
            <a:r>
              <a:rPr lang="ja-JP" altLang="en-US" dirty="0"/>
              <a:t>　</a:t>
            </a:r>
            <a:r>
              <a:rPr lang="en-US" altLang="ja-JP" dirty="0"/>
              <a:t>A person who possesses any property of another for 10 years peacefully and openly with an intention to own shall acquire the ownership thereof if he/she was without knowledge and was not negligent when the possession started.</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4026367963"/>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 Free of contract</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Article 91(Manifestation of Intention Inconsistent with Default Rules)</a:t>
            </a:r>
          </a:p>
          <a:p>
            <a:pPr lvl="1"/>
            <a:r>
              <a:rPr lang="en-US" altLang="ja-JP" sz="3200" dirty="0"/>
              <a:t>If any party to a juristic act manifests any intention which is inconsistent with a provision in any laws and regulations not related to public policy, such intention shall prevail.</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472351337"/>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30. Action oblique</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Article 423(</a:t>
            </a:r>
            <a:r>
              <a:rPr lang="en-US" altLang="ja-JP" dirty="0" err="1"/>
              <a:t>Obligee's</a:t>
            </a:r>
            <a:r>
              <a:rPr lang="en-US" altLang="ja-JP" dirty="0"/>
              <a:t> </a:t>
            </a:r>
            <a:r>
              <a:rPr lang="en-US" altLang="ja-JP" dirty="0" smtClean="0"/>
              <a:t>Subrogation)</a:t>
            </a:r>
            <a:endParaRPr lang="en-US" altLang="ja-JP" dirty="0"/>
          </a:p>
          <a:p>
            <a:pPr lvl="1"/>
            <a:r>
              <a:rPr lang="en-US" altLang="ja-JP" dirty="0"/>
              <a:t>(1)</a:t>
            </a:r>
            <a:r>
              <a:rPr lang="ja-JP" altLang="en-US" dirty="0"/>
              <a:t>　</a:t>
            </a:r>
            <a:r>
              <a:rPr lang="en-US" altLang="ja-JP" dirty="0"/>
              <a:t>An </a:t>
            </a:r>
            <a:r>
              <a:rPr lang="en-US" altLang="ja-JP" dirty="0" err="1"/>
              <a:t>obligee</a:t>
            </a:r>
            <a:r>
              <a:rPr lang="en-US" altLang="ja-JP" dirty="0"/>
              <a:t> may exercise the right vested in the obligor in order to preserve his/her own claim; provided, however, that, this shall not apply to rights which are exclusive and personal to the obligor.</a:t>
            </a:r>
          </a:p>
          <a:p>
            <a:pPr lvl="1"/>
            <a:r>
              <a:rPr lang="en-US" altLang="ja-JP" dirty="0"/>
              <a:t>(2)</a:t>
            </a:r>
            <a:r>
              <a:rPr lang="ja-JP" altLang="en-US" dirty="0"/>
              <a:t>　</a:t>
            </a:r>
            <a:r>
              <a:rPr lang="en-US" altLang="ja-JP" dirty="0"/>
              <a:t>Until exercised by way of subrogation admitted in a judicial proceeding, the </a:t>
            </a:r>
            <a:r>
              <a:rPr lang="en-US" altLang="ja-JP" dirty="0" err="1"/>
              <a:t>obligee</a:t>
            </a:r>
            <a:r>
              <a:rPr lang="en-US" altLang="ja-JP" dirty="0"/>
              <a:t> may not exercise the right set forth in the preceding paragraph unless and until his/her claim has become due; provided, however, that, this shall not apply to any act of preservation.</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253</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255042898"/>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31. </a:t>
            </a:r>
            <a:r>
              <a:rPr lang="en-US" altLang="ja-JP" dirty="0" err="1" smtClean="0"/>
              <a:t>Suretyship</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Article 446(Responsibility of Guarantor)</a:t>
            </a:r>
          </a:p>
          <a:p>
            <a:pPr lvl="1"/>
            <a:r>
              <a:rPr lang="en-US" altLang="ja-JP" dirty="0"/>
              <a:t>(1)</a:t>
            </a:r>
            <a:r>
              <a:rPr lang="ja-JP" altLang="en-US" dirty="0"/>
              <a:t>　</a:t>
            </a:r>
            <a:r>
              <a:rPr lang="en-US" altLang="ja-JP" dirty="0"/>
              <a:t>A guarantor shall have the responsibility to perform the obligation of the principal obligor when the latter fails to perform such obligation.</a:t>
            </a:r>
          </a:p>
          <a:p>
            <a:pPr lvl="1"/>
            <a:r>
              <a:rPr lang="en-US" altLang="ja-JP" dirty="0"/>
              <a:t>(2)</a:t>
            </a:r>
            <a:r>
              <a:rPr lang="ja-JP" altLang="en-US" dirty="0"/>
              <a:t>　</a:t>
            </a:r>
            <a:r>
              <a:rPr lang="en-US" altLang="ja-JP" dirty="0"/>
              <a:t>No contract of guarantee shall be effective unless it is made in writing.</a:t>
            </a:r>
          </a:p>
          <a:p>
            <a:pPr lvl="1"/>
            <a:r>
              <a:rPr lang="en-US" altLang="ja-JP" dirty="0"/>
              <a:t>(3)</a:t>
            </a:r>
            <a:r>
              <a:rPr lang="ja-JP" altLang="en-US" dirty="0"/>
              <a:t>　</a:t>
            </a:r>
            <a:r>
              <a:rPr lang="en-US" altLang="ja-JP" dirty="0"/>
              <a:t>If a contract of guarantee is concluded by electromagnetic record (meaning a record produced by electronic means, magnetic means, or any other means unrecognizable by natural sensory functions that is for computer data-processing use) which records the contents thereof, the contract of guarantee is deemed to be made in writing, and the provision of the preceding paragraph shall apply.</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254</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015834526"/>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32. Distribution of Property</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en-US" altLang="ja-JP" dirty="0"/>
              <a:t>Article 768(Distribution of Property)</a:t>
            </a:r>
          </a:p>
          <a:p>
            <a:pPr lvl="1"/>
            <a:r>
              <a:rPr lang="en-US" altLang="ja-JP" dirty="0"/>
              <a:t>(1)</a:t>
            </a:r>
            <a:r>
              <a:rPr lang="ja-JP" altLang="en-US" dirty="0"/>
              <a:t>　</a:t>
            </a:r>
            <a:r>
              <a:rPr lang="en-US" altLang="ja-JP" dirty="0"/>
              <a:t>One party to a divorce by agreement may claim a distribution of property from the other party.</a:t>
            </a:r>
          </a:p>
          <a:p>
            <a:pPr lvl="1"/>
            <a:r>
              <a:rPr lang="en-US" altLang="ja-JP" dirty="0"/>
              <a:t>(2)</a:t>
            </a:r>
            <a:r>
              <a:rPr lang="ja-JP" altLang="en-US" dirty="0"/>
              <a:t>　</a:t>
            </a:r>
            <a:r>
              <a:rPr lang="en-US" altLang="ja-JP" dirty="0"/>
              <a:t>If the parties do not, or cannot, settle on agreement with regard to the distribution of property pursuant to the provision of the preceding paragraph, either party may make a claim to the family court for a disposition in lieu of agreement; provided that this claim for distribution of property shall be extinguished at the expiration of two years from the day of divorce.</a:t>
            </a:r>
          </a:p>
          <a:p>
            <a:pPr lvl="1"/>
            <a:r>
              <a:rPr lang="en-US" altLang="ja-JP" dirty="0"/>
              <a:t>(3)</a:t>
            </a:r>
            <a:r>
              <a:rPr lang="ja-JP" altLang="en-US" dirty="0"/>
              <a:t>　</a:t>
            </a:r>
            <a:r>
              <a:rPr lang="en-US" altLang="ja-JP" dirty="0"/>
              <a:t>In the case referred to in the preceding paragraph, the family court shall determine whether to make a distribution, and the amount and method of that distribution, taking into account the amount of property obtained through the cooperation of both parties and all other circumstances.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255</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79513035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33. Fictitious Manifestation</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a:t>Article 94(Fictitious Manifestation of Intention)</a:t>
            </a:r>
          </a:p>
          <a:p>
            <a:pPr lvl="1"/>
            <a:r>
              <a:rPr lang="en-US" altLang="ja-JP" dirty="0"/>
              <a:t>(1)</a:t>
            </a:r>
            <a:r>
              <a:rPr lang="ja-JP" altLang="en-US" dirty="0"/>
              <a:t>　</a:t>
            </a:r>
            <a:r>
              <a:rPr lang="en-US" altLang="ja-JP" dirty="0"/>
              <a:t>Any fictitious manifestation of intention made in collusion with another party(</a:t>
            </a:r>
            <a:r>
              <a:rPr lang="en-US" altLang="ja-JP" dirty="0" err="1"/>
              <a:t>ies</a:t>
            </a:r>
            <a:r>
              <a:rPr lang="en-US" altLang="ja-JP" dirty="0"/>
              <a:t>) shall be void.</a:t>
            </a:r>
          </a:p>
          <a:p>
            <a:pPr lvl="1"/>
            <a:r>
              <a:rPr lang="en-US" altLang="ja-JP" dirty="0"/>
              <a:t>(2)</a:t>
            </a:r>
            <a:r>
              <a:rPr lang="ja-JP" altLang="en-US" dirty="0"/>
              <a:t>　</a:t>
            </a:r>
            <a:r>
              <a:rPr lang="en-US" altLang="ja-JP" dirty="0"/>
              <a:t>The nullity of the manifestation of intention pursuant to the provision of the preceding paragraph may not be asserted against a third party without knowledge.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256</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90021614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 Apparent </a:t>
            </a:r>
            <a:r>
              <a:rPr kumimoji="1" lang="en-US" altLang="ja-JP" dirty="0" err="1" smtClean="0"/>
              <a:t>obligee</a:t>
            </a:r>
            <a:endParaRPr kumimoji="1" lang="ja-JP" altLang="en-US" dirty="0"/>
          </a:p>
        </p:txBody>
      </p:sp>
      <p:sp>
        <p:nvSpPr>
          <p:cNvPr id="3" name="コンテンツ プレースホルダー 2"/>
          <p:cNvSpPr>
            <a:spLocks noGrp="1"/>
          </p:cNvSpPr>
          <p:nvPr>
            <p:ph idx="1"/>
          </p:nvPr>
        </p:nvSpPr>
        <p:spPr/>
        <p:txBody>
          <a:bodyPr/>
          <a:lstStyle/>
          <a:p>
            <a:r>
              <a:rPr lang="en-US" altLang="ja-JP" dirty="0"/>
              <a:t>Article 478(Performance to a Holder of Quasi-Possession of Claim)</a:t>
            </a:r>
          </a:p>
          <a:p>
            <a:pPr lvl="1"/>
            <a:r>
              <a:rPr lang="en-US" altLang="ja-JP" dirty="0"/>
              <a:t>Any performance made </a:t>
            </a:r>
            <a:r>
              <a:rPr lang="en-US" altLang="ja-JP" dirty="0" err="1"/>
              <a:t>vis</a:t>
            </a:r>
            <a:r>
              <a:rPr lang="en-US" altLang="ja-JP" dirty="0"/>
              <a:t>-a-</a:t>
            </a:r>
            <a:r>
              <a:rPr lang="en-US" altLang="ja-JP" dirty="0" err="1"/>
              <a:t>vis</a:t>
            </a:r>
            <a:r>
              <a:rPr lang="en-US" altLang="ja-JP" dirty="0"/>
              <a:t> a holder of quasi-possession of the claim </a:t>
            </a:r>
            <a:endParaRPr lang="en-US" altLang="ja-JP" dirty="0" smtClean="0"/>
          </a:p>
          <a:p>
            <a:pPr lvl="1"/>
            <a:r>
              <a:rPr lang="en-US" altLang="ja-JP" dirty="0" smtClean="0"/>
              <a:t>shall </a:t>
            </a:r>
            <a:r>
              <a:rPr lang="en-US" altLang="ja-JP" dirty="0"/>
              <a:t>remain effective to the extent the person who performed such obligation </a:t>
            </a:r>
            <a:endParaRPr lang="en-US" altLang="ja-JP" dirty="0" smtClean="0"/>
          </a:p>
          <a:p>
            <a:pPr lvl="1"/>
            <a:r>
              <a:rPr lang="en-US" altLang="ja-JP" dirty="0" smtClean="0"/>
              <a:t>acted </a:t>
            </a:r>
            <a:r>
              <a:rPr lang="en-US" altLang="ja-JP" dirty="0"/>
              <a:t>without knowledge, and was free from any negligence.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257</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285612281"/>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35. Employment</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3600" dirty="0"/>
              <a:t>Article 623(Employment)</a:t>
            </a:r>
          </a:p>
          <a:p>
            <a:pPr lvl="1"/>
            <a:r>
              <a:rPr lang="en-US" altLang="ja-JP" sz="3200" dirty="0"/>
              <a:t>An employment contract shall become effective when </a:t>
            </a:r>
            <a:endParaRPr lang="en-US" altLang="ja-JP" sz="3200" dirty="0" smtClean="0"/>
          </a:p>
          <a:p>
            <a:pPr lvl="1"/>
            <a:r>
              <a:rPr lang="en-US" altLang="ja-JP" sz="3200" dirty="0" smtClean="0"/>
              <a:t>one </a:t>
            </a:r>
            <a:r>
              <a:rPr lang="en-US" altLang="ja-JP" sz="3200" dirty="0"/>
              <a:t>of the parties promises to the other party that he/she will engage in work and </a:t>
            </a:r>
            <a:endParaRPr lang="en-US" altLang="ja-JP" sz="3200" dirty="0" smtClean="0"/>
          </a:p>
          <a:p>
            <a:pPr lvl="1"/>
            <a:r>
              <a:rPr lang="en-US" altLang="ja-JP" sz="3200" dirty="0" smtClean="0"/>
              <a:t>the </a:t>
            </a:r>
            <a:r>
              <a:rPr lang="en-US" altLang="ja-JP" sz="3200" dirty="0"/>
              <a:t>other party promises to pay remuneration for the same.</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258</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45612622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36. </a:t>
            </a:r>
            <a:r>
              <a:rPr kumimoji="1" lang="en-US" altLang="ja-JP" dirty="0" err="1" smtClean="0"/>
              <a:t>Morgage</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a:t>Article 369(Content of Mortgages)</a:t>
            </a:r>
          </a:p>
          <a:p>
            <a:pPr lvl="1"/>
            <a:r>
              <a:rPr lang="en-US" altLang="ja-JP" dirty="0"/>
              <a:t>(1)</a:t>
            </a:r>
            <a:r>
              <a:rPr lang="ja-JP" altLang="en-US" dirty="0"/>
              <a:t>　</a:t>
            </a:r>
            <a:r>
              <a:rPr lang="en-US" altLang="ja-JP" dirty="0"/>
              <a:t>A Mortgagee shall have the right to receive the performance of his/her claim prior to other </a:t>
            </a:r>
            <a:r>
              <a:rPr lang="en-US" altLang="ja-JP" dirty="0" err="1"/>
              <a:t>obligees</a:t>
            </a:r>
            <a:r>
              <a:rPr lang="en-US" altLang="ja-JP" dirty="0"/>
              <a:t> out of the immovable properties that the obligor or a third party provided to secure the obligation without transferring possession.</a:t>
            </a:r>
          </a:p>
          <a:p>
            <a:pPr lvl="1"/>
            <a:r>
              <a:rPr lang="en-US" altLang="ja-JP" dirty="0"/>
              <a:t>(2)</a:t>
            </a:r>
            <a:r>
              <a:rPr lang="ja-JP" altLang="en-US" dirty="0"/>
              <a:t>　</a:t>
            </a:r>
            <a:r>
              <a:rPr lang="en-US" altLang="ja-JP" dirty="0"/>
              <a:t>Superficies and </a:t>
            </a:r>
            <a:r>
              <a:rPr lang="en-US" altLang="ja-JP" dirty="0" err="1"/>
              <a:t>emphyteusis</a:t>
            </a:r>
            <a:r>
              <a:rPr lang="en-US" altLang="ja-JP" dirty="0"/>
              <a:t> can be the subject matter of a mortgage. In such cases, the provisions of this Chapter shall apply mutatis mutandis.</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259</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403574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88640"/>
            <a:ext cx="8229600" cy="360040"/>
          </a:xfrm>
        </p:spPr>
        <p:txBody>
          <a:bodyPr>
            <a:noAutofit/>
          </a:bodyPr>
          <a:lstStyle/>
          <a:p>
            <a:r>
              <a:rPr kumimoji="1" lang="en-US" altLang="ja-JP" sz="2800" dirty="0" smtClean="0"/>
              <a:t>2. History of Enactment of Civil Code of Japan</a:t>
            </a:r>
            <a:endParaRPr kumimoji="1" lang="ja-JP" altLang="en-US" sz="2800"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26</a:t>
            </a:fld>
            <a:endParaRPr lang="en-US" altLang="ja-JP"/>
          </a:p>
        </p:txBody>
      </p:sp>
      <p:graphicFrame>
        <p:nvGraphicFramePr>
          <p:cNvPr id="5" name="Group 2"/>
          <p:cNvGraphicFramePr>
            <a:graphicFrameLocks noGrp="1"/>
          </p:cNvGraphicFramePr>
          <p:nvPr>
            <p:extLst>
              <p:ext uri="{D42A27DB-BD31-4B8C-83A1-F6EECF244321}">
                <p14:modId xmlns:p14="http://schemas.microsoft.com/office/powerpoint/2010/main" val="1660631268"/>
              </p:ext>
            </p:extLst>
          </p:nvPr>
        </p:nvGraphicFramePr>
        <p:xfrm>
          <a:off x="467544" y="692696"/>
          <a:ext cx="8352928" cy="5486520"/>
        </p:xfrm>
        <a:graphic>
          <a:graphicData uri="http://schemas.openxmlformats.org/drawingml/2006/table">
            <a:tbl>
              <a:tblPr/>
              <a:tblGrid>
                <a:gridCol w="1270223"/>
                <a:gridCol w="3921479"/>
                <a:gridCol w="3161226"/>
              </a:tblGrid>
              <a:tr h="42120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Year</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Japanese</a:t>
                      </a:r>
                      <a:endParaRPr kumimoji="1" lang="ja-JP" altLang="en-US" sz="2400" b="0" i="0" u="none" strike="noStrike" cap="none" normalizeH="0" baseline="0" dirty="0" smtClean="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charset="0"/>
                          <a:ea typeface="ＭＳ Ｐゴシック" charset="-128"/>
                        </a:rPr>
                        <a:t>Oversees</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1206">
                <a:tc v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charset="0"/>
                          <a:ea typeface="ＭＳ Ｐゴシック" charset="-128"/>
                        </a:rPr>
                        <a:t>Events</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charset="0"/>
                          <a:ea typeface="ＭＳ Ｐゴシック" charset="-128"/>
                        </a:rPr>
                        <a:t>1858</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Japan-U.S. Commercial treaty</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charset="0"/>
                          <a:ea typeface="ＭＳ Ｐゴシック" charset="-128"/>
                        </a:rPr>
                        <a:t>1868</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Meiji Restoration</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charset="0"/>
                          <a:ea typeface="ＭＳ Ｐゴシック" charset="-128"/>
                        </a:rPr>
                        <a:t>1870-1</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charset="0"/>
                          <a:ea typeface="ＭＳ Ｐゴシック" charset="-128"/>
                        </a:rPr>
                        <a:t>German-French War</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8FF9B">
                        <a:alpha val="50000"/>
                      </a:srgbClr>
                    </a:solidFill>
                  </a:tcPr>
                </a:tc>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charset="0"/>
                          <a:ea typeface="ＭＳ Ｐゴシック" charset="-128"/>
                        </a:rPr>
                        <a:t>1873</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Times New Roman" charset="0"/>
                          <a:ea typeface="ＭＳ Ｐゴシック" charset="-128"/>
                        </a:rPr>
                        <a:t>Boissonade</a:t>
                      </a: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 came to Japan</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49FFC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400" b="0" i="0" u="none" strike="noStrike" cap="none" normalizeH="0" baseline="0" smtClean="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charset="0"/>
                          <a:ea typeface="ＭＳ Ｐゴシック" charset="-128"/>
                        </a:rPr>
                        <a:t>1887</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charset="0"/>
                          <a:ea typeface="ＭＳ Ｐゴシック" charset="-128"/>
                        </a:rPr>
                        <a:t>1st Draft of German Civ. Code</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8FF9B">
                        <a:alpha val="50000"/>
                      </a:srgbClr>
                    </a:solidFill>
                  </a:tcPr>
                </a:tc>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charset="0"/>
                          <a:ea typeface="ＭＳ Ｐゴシック" charset="-128"/>
                        </a:rPr>
                        <a:t>1889</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Constitution of the Empire of Japan</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8FF9B">
                        <a:alpha val="50000"/>
                      </a:srgbClr>
                    </a:solidFill>
                  </a:tcPr>
                </a:tc>
                <a:tc hMerge="1">
                  <a:txBody>
                    <a:bodyPr/>
                    <a:lstStyle/>
                    <a:p>
                      <a:endParaRPr kumimoji="1" lang="ja-JP" altLang="en-US"/>
                    </a:p>
                  </a:txBody>
                  <a:tcPr/>
                </a:tc>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charset="0"/>
                          <a:ea typeface="ＭＳ Ｐゴシック" charset="-128"/>
                        </a:rPr>
                        <a:t>1890</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err="1" smtClean="0">
                          <a:ln>
                            <a:noFill/>
                          </a:ln>
                          <a:solidFill>
                            <a:schemeClr val="tx1"/>
                          </a:solidFill>
                          <a:effectLst/>
                          <a:latin typeface="Times New Roman" charset="0"/>
                          <a:ea typeface="ＭＳ Ｐゴシック" charset="-128"/>
                        </a:rPr>
                        <a:t>Boissonade</a:t>
                      </a: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 Civil Code</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49FFC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charset="0"/>
                          <a:ea typeface="ＭＳ Ｐゴシック" charset="-128"/>
                        </a:rPr>
                        <a:t>1896</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New Civil Code I,II,III</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charset="0"/>
                          <a:ea typeface="ＭＳ Ｐゴシック" charset="-128"/>
                        </a:rPr>
                        <a:t>2nd Draft of German Civ. Code</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8FF9B">
                        <a:alpha val="50000"/>
                      </a:srgbClr>
                    </a:solidFill>
                  </a:tcPr>
                </a:tc>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charset="0"/>
                          <a:ea typeface="ＭＳ Ｐゴシック" charset="-128"/>
                        </a:rPr>
                        <a:t>1898</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New Civil Code IV, V</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2400" b="0" i="0" u="none" strike="noStrike" cap="none" normalizeH="0" baseline="0" smtClean="0">
                        <a:ln>
                          <a:noFill/>
                        </a:ln>
                        <a:solidFill>
                          <a:schemeClr val="tx1"/>
                        </a:solidFill>
                        <a:effectLst/>
                        <a:latin typeface="Times New Roman" charset="0"/>
                        <a:ea typeface="ＭＳ Ｐゴシック" charset="-128"/>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1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Times New Roman" charset="0"/>
                          <a:ea typeface="ＭＳ Ｐゴシック" charset="-128"/>
                        </a:rPr>
                        <a:t>1899</a:t>
                      </a: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dirty="0" smtClean="0">
                          <a:ln>
                            <a:noFill/>
                          </a:ln>
                          <a:solidFill>
                            <a:schemeClr val="tx1"/>
                          </a:solidFill>
                          <a:effectLst/>
                          <a:latin typeface="Times New Roman" charset="0"/>
                          <a:ea typeface="ＭＳ Ｐゴシック" charset="-128"/>
                        </a:rPr>
                        <a:t>Abolition of extraterritoriality</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r>
            </a:tbl>
          </a:graphicData>
        </a:graphic>
      </p:graphicFrame>
      <p:sp>
        <p:nvSpPr>
          <p:cNvPr id="6" name="フッター プレースホルダー 5"/>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045469797"/>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37. Usages and Practices</a:t>
            </a:r>
            <a:endParaRPr kumimoji="1" lang="ja-JP" altLang="en-US" dirty="0"/>
          </a:p>
        </p:txBody>
      </p:sp>
      <p:sp>
        <p:nvSpPr>
          <p:cNvPr id="3" name="コンテンツ プレースホルダー 2"/>
          <p:cNvSpPr>
            <a:spLocks noGrp="1"/>
          </p:cNvSpPr>
          <p:nvPr>
            <p:ph idx="1"/>
          </p:nvPr>
        </p:nvSpPr>
        <p:spPr>
          <a:xfrm>
            <a:off x="414586" y="1412776"/>
            <a:ext cx="8280920" cy="4713387"/>
          </a:xfrm>
        </p:spPr>
        <p:txBody>
          <a:bodyPr>
            <a:noAutofit/>
          </a:bodyPr>
          <a:lstStyle/>
          <a:p>
            <a:r>
              <a:rPr lang="en-US" altLang="ja-JP" sz="3600" dirty="0"/>
              <a:t>Article 92(Custom Inconsistent with Default Rules)</a:t>
            </a:r>
          </a:p>
          <a:p>
            <a:pPr lvl="1"/>
            <a:r>
              <a:rPr lang="en-US" altLang="ja-JP" sz="3200" dirty="0"/>
              <a:t>In cases there is any custom which is inconsistent with a provision in any law or regulation not related to public policy, if it is found that any party to a juristic act has the intention to abide by such custom, such custom shall prevail.</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260</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423517667"/>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Autofit/>
          </a:bodyPr>
          <a:lstStyle/>
          <a:p>
            <a:r>
              <a:rPr lang="en-US" altLang="ja-JP" sz="3600" dirty="0"/>
              <a:t>38. Parental Authority </a:t>
            </a:r>
            <a:r>
              <a:rPr lang="en-US" altLang="ja-JP" sz="3600" dirty="0" smtClean="0"/>
              <a:t/>
            </a:r>
            <a:br>
              <a:rPr lang="en-US" altLang="ja-JP" sz="3600" dirty="0" smtClean="0"/>
            </a:br>
            <a:r>
              <a:rPr lang="en-US" altLang="ja-JP" sz="3600" dirty="0" smtClean="0"/>
              <a:t>in </a:t>
            </a:r>
            <a:r>
              <a:rPr lang="en-US" altLang="ja-JP" sz="3600" dirty="0"/>
              <a:t>the Case of Divorce</a:t>
            </a:r>
            <a:endParaRPr kumimoji="1" lang="ja-JP" altLang="en-US" sz="3600" dirty="0"/>
          </a:p>
        </p:txBody>
      </p:sp>
      <p:sp>
        <p:nvSpPr>
          <p:cNvPr id="3" name="コンテンツ プレースホルダー 2"/>
          <p:cNvSpPr>
            <a:spLocks noGrp="1"/>
          </p:cNvSpPr>
          <p:nvPr>
            <p:ph idx="1"/>
          </p:nvPr>
        </p:nvSpPr>
        <p:spPr>
          <a:xfrm>
            <a:off x="179512" y="1268760"/>
            <a:ext cx="8784976" cy="4896544"/>
          </a:xfrm>
        </p:spPr>
        <p:txBody>
          <a:bodyPr>
            <a:noAutofit/>
          </a:bodyPr>
          <a:lstStyle/>
          <a:p>
            <a:r>
              <a:rPr lang="en-US" altLang="ja-JP" sz="2000" dirty="0"/>
              <a:t>Article 819(Person Who Has Parental Authority in the Case of Divorce or Recognition)</a:t>
            </a:r>
          </a:p>
          <a:p>
            <a:pPr lvl="1"/>
            <a:r>
              <a:rPr lang="en-US" altLang="ja-JP" sz="1600" dirty="0"/>
              <a:t>(1)</a:t>
            </a:r>
            <a:r>
              <a:rPr lang="ja-JP" altLang="en-US" sz="1600" dirty="0"/>
              <a:t>　</a:t>
            </a:r>
            <a:r>
              <a:rPr lang="en-US" altLang="ja-JP" sz="1600" dirty="0"/>
              <a:t>If parents divorce by agreement, they may agree upon which parent shall have parental authority in relation to a child.</a:t>
            </a:r>
          </a:p>
          <a:p>
            <a:pPr lvl="1"/>
            <a:r>
              <a:rPr lang="en-US" altLang="ja-JP" sz="1600" dirty="0"/>
              <a:t>(2)</a:t>
            </a:r>
            <a:r>
              <a:rPr lang="ja-JP" altLang="en-US" sz="1600" dirty="0"/>
              <a:t>　</a:t>
            </a:r>
            <a:r>
              <a:rPr lang="en-US" altLang="ja-JP" sz="1600" dirty="0"/>
              <a:t>In the case of judicial divorce, the court shall determine which parent shall have parental authority.</a:t>
            </a:r>
          </a:p>
          <a:p>
            <a:pPr lvl="1"/>
            <a:r>
              <a:rPr lang="en-US" altLang="ja-JP" sz="1600" dirty="0"/>
              <a:t>(3)</a:t>
            </a:r>
            <a:r>
              <a:rPr lang="ja-JP" altLang="en-US" sz="1600" dirty="0"/>
              <a:t>　</a:t>
            </a:r>
            <a:r>
              <a:rPr lang="en-US" altLang="ja-JP" sz="1600" dirty="0"/>
              <a:t>In the case where parents divorce before the birth of a child, the mother shall exercise parental rights and duties; provided that the parties may agree that the father shall have parental authority after the child is born.</a:t>
            </a:r>
          </a:p>
          <a:p>
            <a:pPr lvl="1"/>
            <a:r>
              <a:rPr lang="en-US" altLang="ja-JP" sz="1600" dirty="0"/>
              <a:t>(4)</a:t>
            </a:r>
            <a:r>
              <a:rPr lang="ja-JP" altLang="en-US" sz="1600" dirty="0"/>
              <a:t>　</a:t>
            </a:r>
            <a:r>
              <a:rPr lang="en-US" altLang="ja-JP" sz="1600" dirty="0"/>
              <a:t>A father shall only exercise parental authority with regard to a child of his that he has affiliated if both parents agree that he shall have parental authority.</a:t>
            </a:r>
          </a:p>
          <a:p>
            <a:pPr lvl="1"/>
            <a:r>
              <a:rPr lang="en-US" altLang="ja-JP" sz="1600" dirty="0"/>
              <a:t>(5)</a:t>
            </a:r>
            <a:r>
              <a:rPr lang="ja-JP" altLang="en-US" sz="1600" dirty="0"/>
              <a:t>　</a:t>
            </a:r>
            <a:r>
              <a:rPr lang="en-US" altLang="ja-JP" sz="1600" dirty="0"/>
              <a:t>When the parents do not, or cannot, make the agreements referred to in paragraph (1), paragraph (3), and the preceding paragraph, the family court may, on the application of the father or the mother, make a ruling in lieu of agreement.</a:t>
            </a:r>
          </a:p>
          <a:p>
            <a:pPr lvl="1"/>
            <a:r>
              <a:rPr lang="en-US" altLang="ja-JP" sz="1600" dirty="0"/>
              <a:t>(6)</a:t>
            </a:r>
            <a:r>
              <a:rPr lang="ja-JP" altLang="en-US" sz="1600" dirty="0"/>
              <a:t>　</a:t>
            </a:r>
            <a:r>
              <a:rPr lang="en-US" altLang="ja-JP" sz="1600" dirty="0"/>
              <a:t>The family court may, on the application of any relative of the child, rule that the other parent shall have parental authority in relation to the child if it finds it necessary for the interests of the child.</a:t>
            </a:r>
            <a:endParaRPr kumimoji="1" lang="ja-JP" altLang="en-US" sz="16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777567562"/>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39. Assignment of Nominative Claim</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en-US" altLang="ja-JP" dirty="0"/>
              <a:t>Article 467(Requirement for Assertion of Assignment of Nominative Claim against Third Parties)</a:t>
            </a:r>
          </a:p>
          <a:p>
            <a:pPr lvl="1"/>
            <a:r>
              <a:rPr lang="en-US" altLang="ja-JP" dirty="0"/>
              <a:t>(1)</a:t>
            </a:r>
            <a:r>
              <a:rPr lang="ja-JP" altLang="en-US" dirty="0"/>
              <a:t>　</a:t>
            </a:r>
            <a:r>
              <a:rPr lang="en-US" altLang="ja-JP" dirty="0"/>
              <a:t>The assignment of a nominative claim may not be asserted against the applicable obligor or any other third party, unless the assignor gives a notice thereof to the obligor or the obligor has acknowledged the same.</a:t>
            </a:r>
          </a:p>
          <a:p>
            <a:pPr lvl="1"/>
            <a:r>
              <a:rPr lang="en-US" altLang="ja-JP" dirty="0"/>
              <a:t>(2)</a:t>
            </a:r>
            <a:r>
              <a:rPr lang="ja-JP" altLang="en-US" dirty="0"/>
              <a:t>　</a:t>
            </a:r>
            <a:r>
              <a:rPr lang="en-US" altLang="ja-JP" dirty="0"/>
              <a:t>The notice or acknowledgement set forth in the preceding paragraph may not be asserted against a third party other than the obligor unless the notice or acknowledgement is made using an instrument bearing a fixed date.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4006491542"/>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40. Deposits for Consumption</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Article 666(Deposits for Consumption)</a:t>
            </a:r>
          </a:p>
          <a:p>
            <a:pPr lvl="1"/>
            <a:r>
              <a:rPr lang="en-US" altLang="ja-JP" dirty="0"/>
              <a:t>(1)</a:t>
            </a:r>
            <a:r>
              <a:rPr lang="ja-JP" altLang="en-US" dirty="0"/>
              <a:t>　</a:t>
            </a:r>
            <a:r>
              <a:rPr lang="en-US" altLang="ja-JP" dirty="0"/>
              <a:t>The provisions of Section 5 (Loans for Consumption) shall apply mutatis mutandis to cases where a depositary may, under the contract, consume the Thing deposited.</a:t>
            </a:r>
          </a:p>
          <a:p>
            <a:pPr lvl="1"/>
            <a:r>
              <a:rPr lang="en-US" altLang="ja-JP" dirty="0"/>
              <a:t>(2)</a:t>
            </a:r>
            <a:r>
              <a:rPr lang="ja-JP" altLang="en-US" dirty="0"/>
              <a:t>　</a:t>
            </a:r>
            <a:r>
              <a:rPr lang="en-US" altLang="ja-JP" dirty="0"/>
              <a:t>Notwithstanding the provisions of Paragraph 1 of Article 591 which shall apply mutatis mutandis under the preceding paragraph, if the contract referred to in the preceding paragraph does not specify the timing of the return, the depositor may demand the return at any time.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263</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678416524"/>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41. </a:t>
            </a:r>
            <a:r>
              <a:rPr lang="en-US" altLang="ja-JP" dirty="0" smtClean="0"/>
              <a:t>Reimbursement of </a:t>
            </a:r>
            <a:br>
              <a:rPr lang="en-US" altLang="ja-JP" dirty="0" smtClean="0"/>
            </a:br>
            <a:r>
              <a:rPr lang="en-US" altLang="ja-JP" dirty="0" smtClean="0"/>
              <a:t>Joint </a:t>
            </a:r>
            <a:r>
              <a:rPr lang="en-US" altLang="ja-JP" dirty="0"/>
              <a:t>Guarantors </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000" dirty="0"/>
              <a:t>Article 465(Right of Joint Guarantors to Obtain Reimbursement for One Obligation)</a:t>
            </a:r>
          </a:p>
          <a:p>
            <a:pPr lvl="1"/>
            <a:r>
              <a:rPr lang="en-US" altLang="ja-JP" sz="2000" dirty="0"/>
              <a:t>(1)</a:t>
            </a:r>
            <a:r>
              <a:rPr lang="ja-JP" altLang="en-US" sz="2000" dirty="0"/>
              <a:t>　</a:t>
            </a:r>
            <a:r>
              <a:rPr lang="en-US" altLang="ja-JP" sz="2000" dirty="0"/>
              <a:t>Where there are several guarantors, if one guarantor has paid the entire amount of the obligation or any amount exceeding the portion which is borne by such guarantor because the principal obligation is indivisible, or because there is a special provision that each guarantor should pay the entire amount, the provisions of Articles 442 to 444 inclusive shall apply mutatis mutandis.</a:t>
            </a:r>
          </a:p>
          <a:p>
            <a:pPr lvl="1"/>
            <a:r>
              <a:rPr lang="en-US" altLang="ja-JP" sz="2000" dirty="0"/>
              <a:t>(2)</a:t>
            </a:r>
            <a:r>
              <a:rPr lang="ja-JP" altLang="en-US" sz="2000" dirty="0"/>
              <a:t>　</a:t>
            </a:r>
            <a:r>
              <a:rPr lang="en-US" altLang="ja-JP" sz="2000" dirty="0"/>
              <a:t>Except in cases provided in the preceding paragraph, if one of the guarantors who are not jointly and severally liable has paid the entire amount or any amount exceeding the portion to be borne by that guarantor, the provisions of Article 462 shall apply mutatis mutandis.</a:t>
            </a:r>
            <a:endParaRPr kumimoji="1" lang="ja-JP" altLang="en-US" sz="20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264</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611762546"/>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42. Assignability of Claims</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800" dirty="0"/>
              <a:t>Article 466(Assignability of Claims)</a:t>
            </a:r>
          </a:p>
          <a:p>
            <a:pPr lvl="1"/>
            <a:r>
              <a:rPr lang="en-US" altLang="ja-JP" sz="2400" dirty="0"/>
              <a:t>(1)</a:t>
            </a:r>
            <a:r>
              <a:rPr lang="ja-JP" altLang="en-US" sz="2400" dirty="0"/>
              <a:t>　</a:t>
            </a:r>
            <a:r>
              <a:rPr lang="en-US" altLang="ja-JP" sz="2400" dirty="0"/>
              <a:t>A claim may be assigned; provided, however, that, this shall not apply to the cases where its nature does not permit the assignment.</a:t>
            </a:r>
          </a:p>
          <a:p>
            <a:pPr lvl="1"/>
            <a:r>
              <a:rPr lang="en-US" altLang="ja-JP" sz="2400" dirty="0"/>
              <a:t>(2)</a:t>
            </a:r>
            <a:r>
              <a:rPr lang="ja-JP" altLang="en-US" sz="2400" dirty="0"/>
              <a:t>　</a:t>
            </a:r>
            <a:r>
              <a:rPr lang="en-US" altLang="ja-JP" sz="2400" dirty="0"/>
              <a:t>The provisions of the preceding paragraph shall not apply in cases where the parties have manifested their intention to the contrary; provided, however, that such manifestation of intention may not be asserted against a third party without knowledge.</a:t>
            </a:r>
            <a:endParaRPr kumimoji="1" lang="ja-JP" altLang="en-US" sz="24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265</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4156751113"/>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43. Extinctive Prescription</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400" dirty="0"/>
              <a:t>Article 166(Running of Extinctive Prescription)</a:t>
            </a:r>
          </a:p>
          <a:p>
            <a:pPr lvl="1"/>
            <a:r>
              <a:rPr lang="en-US" altLang="ja-JP" sz="2000" dirty="0"/>
              <a:t>(1)</a:t>
            </a:r>
            <a:r>
              <a:rPr lang="ja-JP" altLang="en-US" sz="2000" dirty="0"/>
              <a:t>　</a:t>
            </a:r>
            <a:r>
              <a:rPr lang="en-US" altLang="ja-JP" sz="2000" dirty="0"/>
              <a:t>The extinctive prescription commences to run when it has become possible to exercise the right.</a:t>
            </a:r>
          </a:p>
          <a:p>
            <a:pPr lvl="1"/>
            <a:r>
              <a:rPr lang="en-US" altLang="ja-JP" sz="2000" dirty="0"/>
              <a:t>(2)</a:t>
            </a:r>
            <a:r>
              <a:rPr lang="ja-JP" altLang="en-US" sz="2000" dirty="0"/>
              <a:t>　</a:t>
            </a:r>
            <a:r>
              <a:rPr lang="en-US" altLang="ja-JP" sz="2000" dirty="0"/>
              <a:t>The provision of the preceding paragraph shall not preclude the commencement of acquisitive prescription for the benefit of a third party who possesses any subject matter which is a right subject to the time of commencement or a right subject to a condition precedent, at the time of commencing such possession; provided, however, that the holder of the right may demand the possessor to give his/her acknowledgment at any time to interrupt the prescription.</a:t>
            </a:r>
            <a:endParaRPr kumimoji="1" lang="ja-JP" altLang="en-US" sz="20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266</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4221090685"/>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44. Set-off</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Article 505(Requirements for Set-offs)</a:t>
            </a:r>
          </a:p>
          <a:p>
            <a:pPr lvl="1"/>
            <a:r>
              <a:rPr lang="en-US" altLang="ja-JP" dirty="0"/>
              <a:t>(1)</a:t>
            </a:r>
            <a:r>
              <a:rPr lang="ja-JP" altLang="en-US" dirty="0"/>
              <a:t>　</a:t>
            </a:r>
            <a:r>
              <a:rPr lang="en-US" altLang="ja-JP" dirty="0"/>
              <a:t>In cases where two persons mutually owe to the other any obligation with the same kind of purpose, if both obligations are due, each obligor may be relieved from his/her own obligation by setting off each value thereof against the corresponding amount of the obligation of the other obligor; provided, however, that, this shall not apply to the cases where the nature of the obligation does not permit such set-off.</a:t>
            </a:r>
          </a:p>
          <a:p>
            <a:pPr lvl="1"/>
            <a:r>
              <a:rPr lang="en-US" altLang="ja-JP" dirty="0"/>
              <a:t>(2)</a:t>
            </a:r>
            <a:r>
              <a:rPr lang="ja-JP" altLang="en-US" dirty="0"/>
              <a:t>　</a:t>
            </a:r>
            <a:r>
              <a:rPr lang="en-US" altLang="ja-JP" dirty="0"/>
              <a:t>The provisions of the preceding paragraph shall not apply in cases where the relevant party manifests his/her intention to the contrary; provided, however, that such manifestation of intention may not be asserted against a third party without knowledge.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267</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931801592"/>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45. Sharing of Living Expenses</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600" dirty="0"/>
              <a:t>Article 760(Sharing of Living Expenses)</a:t>
            </a:r>
          </a:p>
          <a:p>
            <a:pPr lvl="1"/>
            <a:r>
              <a:rPr lang="en-US" altLang="ja-JP" sz="3200" dirty="0"/>
              <a:t>A husband and wife shall share the expenses that arise from the marriage taking into account their property, income, and all other circumstances.</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268</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112475703"/>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46. Fraud or Duress</a:t>
            </a:r>
            <a:endParaRPr kumimoji="1" lang="ja-JP" altLang="en-US" dirty="0"/>
          </a:p>
        </p:txBody>
      </p:sp>
      <p:sp>
        <p:nvSpPr>
          <p:cNvPr id="3" name="コンテンツ プレースホルダー 2"/>
          <p:cNvSpPr>
            <a:spLocks noGrp="1"/>
          </p:cNvSpPr>
          <p:nvPr>
            <p:ph idx="1"/>
          </p:nvPr>
        </p:nvSpPr>
        <p:spPr>
          <a:xfrm>
            <a:off x="323528" y="1412776"/>
            <a:ext cx="8496944" cy="4752528"/>
          </a:xfrm>
        </p:spPr>
        <p:txBody>
          <a:bodyPr>
            <a:noAutofit/>
          </a:bodyPr>
          <a:lstStyle/>
          <a:p>
            <a:r>
              <a:rPr lang="en-US" altLang="ja-JP" sz="2400" dirty="0"/>
              <a:t>Article 96(Fraud or Duress)</a:t>
            </a:r>
          </a:p>
          <a:p>
            <a:pPr lvl="1"/>
            <a:r>
              <a:rPr lang="en-US" altLang="ja-JP" sz="2400" dirty="0"/>
              <a:t>(1)</a:t>
            </a:r>
            <a:r>
              <a:rPr lang="ja-JP" altLang="en-US" sz="2400" dirty="0"/>
              <a:t>　</a:t>
            </a:r>
            <a:r>
              <a:rPr lang="en-US" altLang="ja-JP" sz="2400" dirty="0"/>
              <a:t>Manifestation of intention which is induced by any fraud or duress may be rescinded.</a:t>
            </a:r>
          </a:p>
          <a:p>
            <a:pPr lvl="1"/>
            <a:r>
              <a:rPr lang="en-US" altLang="ja-JP" sz="2400" dirty="0"/>
              <a:t>(2)</a:t>
            </a:r>
            <a:r>
              <a:rPr lang="ja-JP" altLang="en-US" sz="2400" dirty="0"/>
              <a:t>　</a:t>
            </a:r>
            <a:r>
              <a:rPr lang="en-US" altLang="ja-JP" sz="2400" dirty="0"/>
              <a:t>In cases any third party commits any fraud inducing any person to make a manifestation of intention to the other party, such manifestation of intention may be rescinded only if the other party knew such fact.</a:t>
            </a:r>
          </a:p>
          <a:p>
            <a:pPr lvl="1"/>
            <a:r>
              <a:rPr lang="en-US" altLang="ja-JP" sz="2400" dirty="0"/>
              <a:t>(3)</a:t>
            </a:r>
            <a:r>
              <a:rPr lang="ja-JP" altLang="en-US" sz="2400" dirty="0"/>
              <a:t>　</a:t>
            </a:r>
            <a:r>
              <a:rPr lang="en-US" altLang="ja-JP" sz="2400" dirty="0"/>
              <a:t>The rescission of the manifestation of intention induced by the fraud pursuant to the provision of the preceding two paragraphs may not be asserted against a third party without knowledge.</a:t>
            </a:r>
            <a:endParaRPr kumimoji="1" lang="ja-JP" altLang="en-US" sz="24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269</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275487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ormAutofit fontScale="90000"/>
          </a:bodyPr>
          <a:lstStyle/>
          <a:p>
            <a:pPr eaLnBrk="1" hangingPunct="1"/>
            <a:r>
              <a:rPr lang="en-US" altLang="ja-JP" dirty="0" smtClean="0"/>
              <a:t>3. Enactment of Civil Code to revise unequal treaties</a:t>
            </a:r>
          </a:p>
        </p:txBody>
      </p:sp>
      <p:sp>
        <p:nvSpPr>
          <p:cNvPr id="26628" name="Rectangle 3"/>
          <p:cNvSpPr>
            <a:spLocks noGrp="1" noChangeArrowheads="1"/>
          </p:cNvSpPr>
          <p:nvPr>
            <p:ph idx="1"/>
          </p:nvPr>
        </p:nvSpPr>
        <p:spPr>
          <a:xfrm>
            <a:off x="784745" y="1916832"/>
            <a:ext cx="5257800" cy="4191000"/>
          </a:xfrm>
        </p:spPr>
        <p:txBody>
          <a:bodyPr>
            <a:normAutofit lnSpcReduction="10000"/>
          </a:bodyPr>
          <a:lstStyle/>
          <a:p>
            <a:pPr eaLnBrk="1" hangingPunct="1"/>
            <a:r>
              <a:rPr lang="en-US" altLang="ja-JP" sz="2800" dirty="0" smtClean="0">
                <a:latin typeface="Century Gothic" panose="020B0502020202020204" pitchFamily="34" charset="0"/>
              </a:rPr>
              <a:t>Signing of unequal Japan-U.S. Commercial Treaty(1858) and Meiji Restoration</a:t>
            </a:r>
          </a:p>
          <a:p>
            <a:pPr lvl="1" eaLnBrk="1" hangingPunct="1"/>
            <a:r>
              <a:rPr lang="en-US" altLang="ja-JP" sz="2400" dirty="0" smtClean="0">
                <a:latin typeface="Century Gothic" panose="020B0502020202020204" pitchFamily="34" charset="0"/>
              </a:rPr>
              <a:t>“Translate the French Civil Code with all possible speed, never minding mistakes!”</a:t>
            </a:r>
          </a:p>
          <a:p>
            <a:pPr eaLnBrk="1" hangingPunct="1"/>
            <a:r>
              <a:rPr lang="en-US" altLang="ja-JP" sz="2800" dirty="0" err="1" smtClean="0">
                <a:latin typeface="Century Gothic" panose="020B0502020202020204" pitchFamily="34" charset="0"/>
              </a:rPr>
              <a:t>Boissonade</a:t>
            </a:r>
            <a:r>
              <a:rPr lang="en-US" altLang="ja-JP" sz="2800" dirty="0" smtClean="0">
                <a:latin typeface="Century Gothic" panose="020B0502020202020204" pitchFamily="34" charset="0"/>
              </a:rPr>
              <a:t> came to Japan at invitation of the Meiji Government(1873)</a:t>
            </a:r>
          </a:p>
        </p:txBody>
      </p:sp>
      <p:sp>
        <p:nvSpPr>
          <p:cNvPr id="2662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96590C8-991F-4DFA-AF0A-21814889112C}" type="slidenum">
              <a:rPr kumimoji="0" lang="ja-JP" altLang="en-US" smtClean="0"/>
              <a:pPr eaLnBrk="1" hangingPunct="1"/>
              <a:t>27</a:t>
            </a:fld>
            <a:endParaRPr kumimoji="0" lang="en-US" altLang="ja-JP" smtClean="0"/>
          </a:p>
        </p:txBody>
      </p:sp>
      <p:pic>
        <p:nvPicPr>
          <p:cNvPr id="26629" name="Picture 4" descr="boi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8745" y="1916832"/>
            <a:ext cx="2125663"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47. Loans for Consumption</a:t>
            </a:r>
            <a:endParaRPr kumimoji="1" lang="ja-JP" altLang="en-US" dirty="0"/>
          </a:p>
        </p:txBody>
      </p:sp>
      <p:sp>
        <p:nvSpPr>
          <p:cNvPr id="3" name="コンテンツ プレースホルダー 2"/>
          <p:cNvSpPr>
            <a:spLocks noGrp="1"/>
          </p:cNvSpPr>
          <p:nvPr>
            <p:ph idx="1"/>
          </p:nvPr>
        </p:nvSpPr>
        <p:spPr>
          <a:xfrm>
            <a:off x="395536" y="1600200"/>
            <a:ext cx="8363272" cy="4525963"/>
          </a:xfrm>
        </p:spPr>
        <p:txBody>
          <a:bodyPr>
            <a:noAutofit/>
          </a:bodyPr>
          <a:lstStyle/>
          <a:p>
            <a:r>
              <a:rPr lang="en-US" altLang="ja-JP" sz="3600" dirty="0"/>
              <a:t>Article 587(Loans for Consumption)</a:t>
            </a:r>
          </a:p>
          <a:p>
            <a:pPr lvl="1"/>
            <a:r>
              <a:rPr lang="en-US" altLang="ja-JP" sz="3200" dirty="0"/>
              <a:t>A loan for consumption shall become effective when one of the parties receives money or other things from the other party by promising that he/she will return by means of things that are the same in kind, quality and quantity.</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270</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251346709"/>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48. Performance for Illegal Causes</a:t>
            </a:r>
            <a:endParaRPr kumimoji="1" lang="ja-JP" altLang="en-US" dirty="0"/>
          </a:p>
        </p:txBody>
      </p:sp>
      <p:sp>
        <p:nvSpPr>
          <p:cNvPr id="3" name="コンテンツ プレースホルダー 2"/>
          <p:cNvSpPr>
            <a:spLocks noGrp="1"/>
          </p:cNvSpPr>
          <p:nvPr>
            <p:ph idx="1"/>
          </p:nvPr>
        </p:nvSpPr>
        <p:spPr>
          <a:xfrm>
            <a:off x="467544" y="1340768"/>
            <a:ext cx="8208912" cy="4752528"/>
          </a:xfrm>
        </p:spPr>
        <p:txBody>
          <a:bodyPr>
            <a:noAutofit/>
          </a:bodyPr>
          <a:lstStyle/>
          <a:p>
            <a:r>
              <a:rPr lang="en-US" altLang="ja-JP" sz="3600" dirty="0"/>
              <a:t>Article 708(Performance for Illegal Causes)</a:t>
            </a:r>
          </a:p>
          <a:p>
            <a:pPr lvl="1"/>
            <a:r>
              <a:rPr lang="en-US" altLang="ja-JP" sz="3200" dirty="0"/>
              <a:t>A person who has tendered performance of an obligation for an illegal cause may not demand the return of the thing tendered; provided, however, that this shall not apply if the illegal cause existed solely in relation to the Beneficiary.</a:t>
            </a:r>
            <a:endParaRPr kumimoji="1" lang="ja-JP" altLang="en-US" sz="32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271</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714071736"/>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49. Simultaneous Performance</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dirty="0"/>
              <a:t>Article 533(Defense for Simultaneous Performance)</a:t>
            </a:r>
          </a:p>
          <a:p>
            <a:pPr lvl="1"/>
            <a:r>
              <a:rPr lang="en-US" altLang="ja-JP" dirty="0"/>
              <a:t>A party to a bilateral contract may refuse to perform his/her own obligation until the other party tenders the performance of his/her obligation; </a:t>
            </a:r>
            <a:endParaRPr lang="en-US" altLang="ja-JP" dirty="0" smtClean="0"/>
          </a:p>
          <a:p>
            <a:pPr lvl="1"/>
            <a:r>
              <a:rPr lang="en-US" altLang="ja-JP" dirty="0" smtClean="0"/>
              <a:t>provided</a:t>
            </a:r>
            <a:r>
              <a:rPr lang="en-US" altLang="ja-JP" dirty="0"/>
              <a:t>, however, that this shall not apply if the obligation of the other party is not yet due.</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272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625496180"/>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50. Work</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4000" dirty="0"/>
              <a:t>Article 632(Contracts for Work)</a:t>
            </a:r>
          </a:p>
          <a:p>
            <a:pPr lvl="1"/>
            <a:r>
              <a:rPr lang="en-US" altLang="ja-JP" sz="3600" dirty="0"/>
              <a:t>A contract for work shall become effective when one of the parties promises to complete work and the other party promises to pay remuneration for the outcome of the work.</a:t>
            </a:r>
            <a:endParaRPr kumimoji="1" lang="ja-JP" altLang="en-US" sz="3600" dirty="0"/>
          </a:p>
        </p:txBody>
      </p:sp>
      <p:sp>
        <p:nvSpPr>
          <p:cNvPr id="4" name="スライド番号プレースホルダー 3"/>
          <p:cNvSpPr>
            <a:spLocks noGrp="1"/>
          </p:cNvSpPr>
          <p:nvPr>
            <p:ph type="sldNum" sz="quarter" idx="12"/>
          </p:nvPr>
        </p:nvSpPr>
        <p:spPr/>
        <p:txBody>
          <a:bodyPr/>
          <a:lstStyle/>
          <a:p>
            <a:pPr>
              <a:defRPr/>
            </a:pPr>
            <a:fld id="{19598BB0-EA8E-4572-90CA-317A145375A4}" type="slidenum">
              <a:rPr lang="ja-JP" altLang="en-US" smtClean="0"/>
              <a:pPr>
                <a:defRPr/>
              </a:pPr>
              <a:t>273</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379639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ormAutofit fontScale="90000"/>
          </a:bodyPr>
          <a:lstStyle/>
          <a:p>
            <a:pPr eaLnBrk="1" hangingPunct="1"/>
            <a:r>
              <a:rPr lang="en-US" altLang="ja-JP" dirty="0" smtClean="0"/>
              <a:t>4. </a:t>
            </a:r>
            <a:r>
              <a:rPr lang="en-US" altLang="ja-JP" dirty="0" err="1" smtClean="0"/>
              <a:t>Boissonade</a:t>
            </a:r>
            <a:r>
              <a:rPr lang="en-US" altLang="ja-JP" dirty="0" smtClean="0"/>
              <a:t> Civil Code </a:t>
            </a:r>
            <a:br>
              <a:rPr lang="en-US" altLang="ja-JP" dirty="0" smtClean="0"/>
            </a:br>
            <a:r>
              <a:rPr lang="en-US" altLang="ja-JP" dirty="0" smtClean="0"/>
              <a:t>(Old Civil Code of Japan)</a:t>
            </a:r>
          </a:p>
        </p:txBody>
      </p:sp>
      <p:sp>
        <p:nvSpPr>
          <p:cNvPr id="27652" name="Rectangle 3"/>
          <p:cNvSpPr>
            <a:spLocks noGrp="1" noChangeArrowheads="1"/>
          </p:cNvSpPr>
          <p:nvPr>
            <p:ph idx="1"/>
          </p:nvPr>
        </p:nvSpPr>
        <p:spPr>
          <a:xfrm>
            <a:off x="642258" y="1916832"/>
            <a:ext cx="7848600" cy="4191000"/>
          </a:xfrm>
        </p:spPr>
        <p:txBody>
          <a:bodyPr/>
          <a:lstStyle/>
          <a:p>
            <a:pPr eaLnBrk="1" hangingPunct="1">
              <a:lnSpc>
                <a:spcPct val="90000"/>
              </a:lnSpc>
            </a:pPr>
            <a:r>
              <a:rPr lang="en-US" altLang="ja-JP" sz="2400" b="1" dirty="0" smtClean="0">
                <a:latin typeface="Century Gothic" panose="020B0502020202020204" pitchFamily="34" charset="0"/>
              </a:rPr>
              <a:t>Promulgation of </a:t>
            </a:r>
            <a:r>
              <a:rPr lang="en-US" altLang="ja-JP" sz="2400" b="1" dirty="0" err="1" smtClean="0">
                <a:latin typeface="Century Gothic" panose="020B0502020202020204" pitchFamily="34" charset="0"/>
              </a:rPr>
              <a:t>Boissonade</a:t>
            </a:r>
            <a:r>
              <a:rPr lang="en-US" altLang="ja-JP" sz="2400" b="1" dirty="0" smtClean="0">
                <a:latin typeface="Century Gothic" panose="020B0502020202020204" pitchFamily="34" charset="0"/>
              </a:rPr>
              <a:t> Civil Code (1890)</a:t>
            </a:r>
          </a:p>
          <a:p>
            <a:pPr eaLnBrk="1" hangingPunct="1">
              <a:lnSpc>
                <a:spcPct val="90000"/>
              </a:lnSpc>
            </a:pPr>
            <a:r>
              <a:rPr lang="en-US" altLang="ja-JP" sz="2400" b="1" dirty="0" smtClean="0">
                <a:latin typeface="Century Gothic" panose="020B0502020202020204" pitchFamily="34" charset="0"/>
              </a:rPr>
              <a:t>Controversy over Code leads to Postponement of Old Civil Code (1892)</a:t>
            </a:r>
            <a:r>
              <a:rPr lang="en-US" altLang="ja-JP" sz="2800" dirty="0" smtClean="0">
                <a:latin typeface="Century Gothic" panose="020B0502020202020204" pitchFamily="34" charset="0"/>
              </a:rPr>
              <a:t> </a:t>
            </a:r>
          </a:p>
          <a:p>
            <a:pPr lvl="1" eaLnBrk="1" hangingPunct="1">
              <a:lnSpc>
                <a:spcPct val="90000"/>
              </a:lnSpc>
            </a:pPr>
            <a:r>
              <a:rPr lang="en-US" altLang="ja-JP" sz="2400" dirty="0" smtClean="0">
                <a:latin typeface="Century Gothic" panose="020B0502020202020204" pitchFamily="34" charset="0"/>
              </a:rPr>
              <a:t>French school of jurists</a:t>
            </a:r>
          </a:p>
          <a:p>
            <a:pPr lvl="2" eaLnBrk="1" hangingPunct="1">
              <a:lnSpc>
                <a:spcPct val="90000"/>
              </a:lnSpc>
            </a:pPr>
            <a:r>
              <a:rPr lang="en-US" altLang="ja-JP" sz="2000" dirty="0" smtClean="0">
                <a:latin typeface="Century Gothic" panose="020B0502020202020204" pitchFamily="34" charset="0"/>
              </a:rPr>
              <a:t>The idea of natural law expressed by </a:t>
            </a:r>
            <a:r>
              <a:rPr lang="en-US" altLang="ja-JP" sz="2000" dirty="0" err="1" smtClean="0">
                <a:latin typeface="Century Gothic" panose="020B0502020202020204" pitchFamily="34" charset="0"/>
              </a:rPr>
              <a:t>Boissonade</a:t>
            </a:r>
            <a:endParaRPr lang="en-US" altLang="ja-JP" sz="2000" dirty="0" smtClean="0">
              <a:latin typeface="Century Gothic" panose="020B0502020202020204" pitchFamily="34" charset="0"/>
            </a:endParaRPr>
          </a:p>
          <a:p>
            <a:pPr lvl="1" eaLnBrk="1" hangingPunct="1">
              <a:lnSpc>
                <a:spcPct val="90000"/>
              </a:lnSpc>
            </a:pPr>
            <a:r>
              <a:rPr lang="en-US" altLang="ja-JP" sz="2400" dirty="0" smtClean="0">
                <a:latin typeface="Century Gothic" panose="020B0502020202020204" pitchFamily="34" charset="0"/>
              </a:rPr>
              <a:t>English school of jurists</a:t>
            </a:r>
          </a:p>
          <a:p>
            <a:pPr lvl="2" eaLnBrk="1" hangingPunct="1">
              <a:lnSpc>
                <a:spcPct val="90000"/>
              </a:lnSpc>
            </a:pPr>
            <a:r>
              <a:rPr lang="en-US" altLang="ja-JP" sz="2000" dirty="0" smtClean="0">
                <a:latin typeface="Century Gothic" panose="020B0502020202020204" pitchFamily="34" charset="0"/>
              </a:rPr>
              <a:t>The positive law(customs and case law) is more important.</a:t>
            </a:r>
          </a:p>
          <a:p>
            <a:pPr lvl="2" eaLnBrk="1" hangingPunct="1">
              <a:lnSpc>
                <a:spcPct val="90000"/>
              </a:lnSpc>
            </a:pPr>
            <a:r>
              <a:rPr lang="en-US" altLang="ja-JP" sz="2000" dirty="0" smtClean="0">
                <a:latin typeface="Century Gothic" panose="020B0502020202020204" pitchFamily="34" charset="0"/>
              </a:rPr>
              <a:t>Some Japanese nationalistic scholars joined this opposition.</a:t>
            </a:r>
          </a:p>
          <a:p>
            <a:pPr lvl="3" eaLnBrk="1" hangingPunct="1">
              <a:lnSpc>
                <a:spcPct val="90000"/>
              </a:lnSpc>
            </a:pPr>
            <a:r>
              <a:rPr lang="en-US" altLang="ja-JP" sz="1800" dirty="0" smtClean="0">
                <a:latin typeface="Century Gothic" panose="020B0502020202020204" pitchFamily="34" charset="0"/>
              </a:rPr>
              <a:t>“</a:t>
            </a:r>
            <a:r>
              <a:rPr lang="en-US" altLang="ja-JP" sz="1800" dirty="0" err="1" smtClean="0">
                <a:latin typeface="Century Gothic" panose="020B0502020202020204" pitchFamily="34" charset="0"/>
              </a:rPr>
              <a:t>Boissonade</a:t>
            </a:r>
            <a:r>
              <a:rPr lang="en-US" altLang="ja-JP" sz="1800" dirty="0" smtClean="0">
                <a:latin typeface="Century Gothic" panose="020B0502020202020204" pitchFamily="34" charset="0"/>
              </a:rPr>
              <a:t> civil code will destroy the tradition and beautiful morals of Japan.”</a:t>
            </a:r>
          </a:p>
        </p:txBody>
      </p:sp>
      <p:sp>
        <p:nvSpPr>
          <p:cNvPr id="276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D1B64BD-CD08-4469-AC5D-D1A1CFC07BFF}" type="slidenum">
              <a:rPr kumimoji="0" lang="ja-JP" altLang="en-US" smtClean="0"/>
              <a:pPr eaLnBrk="1" hangingPunct="1"/>
              <a:t>28</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9F3CAB4-0777-4700-ADC3-ABDA827E3153}" type="slidenum">
              <a:rPr kumimoji="0" lang="ja-JP" altLang="en-US" smtClean="0"/>
              <a:pPr eaLnBrk="1" hangingPunct="1"/>
              <a:t>29</a:t>
            </a:fld>
            <a:endParaRPr kumimoji="0" lang="en-US" altLang="ja-JP" smtClean="0"/>
          </a:p>
        </p:txBody>
      </p:sp>
      <p:sp>
        <p:nvSpPr>
          <p:cNvPr id="28675" name="Rectangle 2"/>
          <p:cNvSpPr>
            <a:spLocks noGrp="1" noChangeArrowheads="1"/>
          </p:cNvSpPr>
          <p:nvPr>
            <p:ph type="title" idx="4294967295"/>
          </p:nvPr>
        </p:nvSpPr>
        <p:spPr>
          <a:xfrm>
            <a:off x="669054" y="617538"/>
            <a:ext cx="7793037" cy="1143000"/>
          </a:xfrm>
        </p:spPr>
        <p:txBody>
          <a:bodyPr>
            <a:normAutofit fontScale="90000"/>
          </a:bodyPr>
          <a:lstStyle/>
          <a:p>
            <a:pPr eaLnBrk="1" hangingPunct="1"/>
            <a:r>
              <a:rPr lang="en-US" altLang="ja-JP" dirty="0" smtClean="0"/>
              <a:t>5. Enactment of New Code of Japan (1896, 1898)</a:t>
            </a:r>
          </a:p>
        </p:txBody>
      </p:sp>
      <p:graphicFrame>
        <p:nvGraphicFramePr>
          <p:cNvPr id="49155" name="Group 3"/>
          <p:cNvGraphicFramePr>
            <a:graphicFrameLocks noGrp="1"/>
          </p:cNvGraphicFramePr>
          <p:nvPr>
            <p:extLst>
              <p:ext uri="{D42A27DB-BD31-4B8C-83A1-F6EECF244321}">
                <p14:modId xmlns:p14="http://schemas.microsoft.com/office/powerpoint/2010/main" val="2102035601"/>
              </p:ext>
            </p:extLst>
          </p:nvPr>
        </p:nvGraphicFramePr>
        <p:xfrm>
          <a:off x="683568" y="2132856"/>
          <a:ext cx="4648200" cy="3841750"/>
        </p:xfrm>
        <a:graphic>
          <a:graphicData uri="http://schemas.openxmlformats.org/drawingml/2006/table">
            <a:tbl>
              <a:tblPr/>
              <a:tblGrid>
                <a:gridCol w="1524000"/>
                <a:gridCol w="1447800"/>
                <a:gridCol w="1676400"/>
              </a:tblGrid>
              <a:tr h="10059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charset="0"/>
                          <a:ea typeface="ＭＳ Ｐゴシック" charset="-128"/>
                        </a:rPr>
                        <a:t>Member of drafting committee</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charset="0"/>
                          <a:ea typeface="ＭＳ Ｐゴシック" charset="-128"/>
                        </a:rPr>
                        <a:t>Boisso-nade Civil Code</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charset="0"/>
                          <a:ea typeface="ＭＳ Ｐゴシック" charset="-128"/>
                        </a:rPr>
                        <a:t>Specialty</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239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charset="0"/>
                          <a:ea typeface="ＭＳ Ｐゴシック" charset="-128"/>
                        </a:rPr>
                        <a:t>HOZUMI</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charset="0"/>
                          <a:ea typeface="ＭＳ Ｐゴシック" charset="-128"/>
                        </a:rPr>
                        <a:t>con</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charset="0"/>
                          <a:ea typeface="ＭＳ Ｐゴシック" charset="-128"/>
                        </a:rPr>
                        <a:t>English barrister</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05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charset="0"/>
                          <a:ea typeface="ＭＳ Ｐゴシック" charset="-128"/>
                        </a:rPr>
                        <a:t>UME</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charset="0"/>
                          <a:ea typeface="ＭＳ Ｐゴシック" charset="-128"/>
                        </a:rPr>
                        <a:t>pro</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charset="0"/>
                          <a:ea typeface="ＭＳ Ｐゴシック" charset="-128"/>
                        </a:rPr>
                        <a:t>Doctor of French civil law</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05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charset="0"/>
                          <a:ea typeface="ＭＳ Ｐゴシック" charset="-128"/>
                        </a:rPr>
                        <a:t>TOMII</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smtClean="0">
                          <a:ln>
                            <a:noFill/>
                          </a:ln>
                          <a:solidFill>
                            <a:schemeClr val="tx1"/>
                          </a:solidFill>
                          <a:effectLst/>
                          <a:latin typeface="Times New Roman" charset="0"/>
                          <a:ea typeface="ＭＳ Ｐゴシック" charset="-128"/>
                        </a:rPr>
                        <a:t>con</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Times New Roman" charset="0"/>
                          <a:ea typeface="ＭＳ Ｐゴシック" charset="-128"/>
                        </a:rPr>
                        <a:t>Doctor of German civil law</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28698" name="Picture 25" descr="3do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858987"/>
            <a:ext cx="2836863"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803910" y="609600"/>
            <a:ext cx="7459980" cy="914400"/>
          </a:xfrm>
        </p:spPr>
        <p:txBody>
          <a:bodyPr>
            <a:normAutofit/>
          </a:bodyPr>
          <a:lstStyle/>
          <a:p>
            <a:pPr eaLnBrk="1" hangingPunct="1"/>
            <a:r>
              <a:rPr lang="en-US" altLang="ja-JP" sz="4800" dirty="0" smtClean="0"/>
              <a:t>I. Planning of the lecture</a:t>
            </a:r>
          </a:p>
        </p:txBody>
      </p:sp>
      <p:sp>
        <p:nvSpPr>
          <p:cNvPr id="4100" name="Rectangle 3"/>
          <p:cNvSpPr>
            <a:spLocks noGrp="1" noChangeArrowheads="1"/>
          </p:cNvSpPr>
          <p:nvPr>
            <p:ph type="subTitle" idx="1"/>
          </p:nvPr>
        </p:nvSpPr>
        <p:spPr>
          <a:xfrm>
            <a:off x="528919" y="2924944"/>
            <a:ext cx="8077200" cy="3024188"/>
          </a:xfrm>
        </p:spPr>
        <p:txBody>
          <a:bodyPr>
            <a:noAutofit/>
          </a:bodyPr>
          <a:lstStyle/>
          <a:p>
            <a:pPr algn="l" eaLnBrk="1" hangingPunct="1"/>
            <a:r>
              <a:rPr lang="en-US" altLang="ja-JP" sz="2800" dirty="0" smtClean="0">
                <a:latin typeface="Century Gothic" panose="020B0502020202020204" pitchFamily="34" charset="0"/>
              </a:rPr>
              <a:t>1. Aim: to master the legal way of thinking</a:t>
            </a:r>
          </a:p>
          <a:p>
            <a:pPr algn="l" eaLnBrk="1" hangingPunct="1"/>
            <a:r>
              <a:rPr lang="ja-JP" altLang="en-US" sz="2800" dirty="0" smtClean="0">
                <a:latin typeface="Century Gothic" panose="020B0502020202020204" pitchFamily="34" charset="0"/>
              </a:rPr>
              <a:t>    →</a:t>
            </a:r>
            <a:r>
              <a:rPr lang="en-US" altLang="ja-JP" sz="2800" dirty="0" smtClean="0">
                <a:latin typeface="Century Gothic" panose="020B0502020202020204" pitchFamily="34" charset="0"/>
              </a:rPr>
              <a:t>IRAC(Issue, Rule, Argument, Conclusion)</a:t>
            </a:r>
          </a:p>
          <a:p>
            <a:pPr algn="l" eaLnBrk="1" hangingPunct="1"/>
            <a:r>
              <a:rPr lang="en-US" altLang="ja-JP" sz="2800" dirty="0" smtClean="0">
                <a:latin typeface="Century Gothic" panose="020B0502020202020204" pitchFamily="34" charset="0"/>
              </a:rPr>
              <a:t>2. Methods: mutual communication</a:t>
            </a:r>
          </a:p>
          <a:p>
            <a:pPr algn="l" eaLnBrk="1" hangingPunct="1"/>
            <a:r>
              <a:rPr lang="en-US" altLang="ja-JP" sz="2800" dirty="0" smtClean="0">
                <a:latin typeface="Century Gothic" panose="020B0502020202020204" pitchFamily="34" charset="0"/>
              </a:rPr>
              <a:t>3. Contents: contract law and cases</a:t>
            </a:r>
          </a:p>
          <a:p>
            <a:pPr algn="l" eaLnBrk="1" hangingPunct="1"/>
            <a:r>
              <a:rPr lang="en-US" altLang="ja-JP" sz="2800" dirty="0" smtClean="0">
                <a:latin typeface="Century Gothic" panose="020B0502020202020204" pitchFamily="34" charset="0"/>
              </a:rPr>
              <a:t>4. Evaluation: exercise and presentation</a:t>
            </a:r>
          </a:p>
          <a:p>
            <a:pPr algn="l" eaLnBrk="1" hangingPunct="1"/>
            <a:r>
              <a:rPr lang="en-US" altLang="ja-JP" sz="2800" dirty="0" smtClean="0">
                <a:latin typeface="Century Gothic" panose="020B0502020202020204" pitchFamily="34" charset="0"/>
              </a:rPr>
              <a:t>                    (no written examination)</a:t>
            </a:r>
          </a:p>
          <a:p>
            <a:pPr algn="l" eaLnBrk="1" hangingPunct="1"/>
            <a:endParaRPr lang="en-US" altLang="ja-JP" sz="2800" dirty="0" smtClean="0">
              <a:latin typeface="Century Gothic" panose="020B0502020202020204" pitchFamily="34" charset="0"/>
            </a:endParaRPr>
          </a:p>
          <a:p>
            <a:pPr algn="l" eaLnBrk="1" hangingPunct="1"/>
            <a:r>
              <a:rPr lang="en-US" altLang="ja-JP" sz="2800" dirty="0" smtClean="0">
                <a:latin typeface="Century Gothic" panose="020B0502020202020204" pitchFamily="34" charset="0"/>
              </a:rPr>
              <a:t/>
            </a:r>
            <a:br>
              <a:rPr lang="en-US" altLang="ja-JP" sz="2800" dirty="0" smtClean="0">
                <a:latin typeface="Century Gothic" panose="020B0502020202020204" pitchFamily="34" charset="0"/>
              </a:rPr>
            </a:br>
            <a:endParaRPr lang="en-US" altLang="ja-JP" sz="2800" dirty="0" smtClean="0">
              <a:latin typeface="Century Gothic" panose="020B0502020202020204" pitchFamily="34" charset="0"/>
            </a:endParaRPr>
          </a:p>
        </p:txBody>
      </p:sp>
      <p:sp>
        <p:nvSpPr>
          <p:cNvPr id="5122"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946CE1E-E2B8-4058-8130-D26597130628}" type="slidenum">
              <a:rPr kumimoji="0" lang="ja-JP" altLang="en-US" smtClean="0">
                <a:solidFill>
                  <a:schemeClr val="bg2"/>
                </a:solidFill>
              </a:rPr>
              <a:pPr eaLnBrk="1" hangingPunct="1"/>
              <a:t>3</a:t>
            </a:fld>
            <a:endParaRPr kumimoji="0" lang="en-US" altLang="ja-JP" smtClean="0">
              <a:solidFill>
                <a:schemeClr val="bg2"/>
              </a:solidFill>
            </a:endParaRPr>
          </a:p>
        </p:txBody>
      </p:sp>
      <p:sp>
        <p:nvSpPr>
          <p:cNvPr id="5125" name="Text Box 4"/>
          <p:cNvSpPr txBox="1">
            <a:spLocks noChangeArrowheads="1"/>
          </p:cNvSpPr>
          <p:nvPr/>
        </p:nvSpPr>
        <p:spPr bwMode="auto">
          <a:xfrm>
            <a:off x="3059113" y="1628800"/>
            <a:ext cx="528478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r" eaLnBrk="1" hangingPunct="1">
              <a:spcBef>
                <a:spcPct val="50000"/>
              </a:spcBef>
            </a:pPr>
            <a:r>
              <a:rPr lang="en-US" altLang="ja-JP" sz="2400" dirty="0"/>
              <a:t>KAGAYAMA Shigeru</a:t>
            </a:r>
          </a:p>
          <a:p>
            <a:pPr algn="r" eaLnBrk="1" hangingPunct="1">
              <a:spcBef>
                <a:spcPct val="50000"/>
              </a:spcBef>
            </a:pPr>
            <a:r>
              <a:rPr lang="en-US" altLang="ja-JP" sz="2400" dirty="0"/>
              <a:t>Professor of </a:t>
            </a:r>
            <a:r>
              <a:rPr lang="en-US" altLang="ja-JP" sz="2400" dirty="0" err="1"/>
              <a:t>Meijigakuin</a:t>
            </a:r>
            <a:r>
              <a:rPr lang="en-US" altLang="ja-JP" sz="2400" dirty="0"/>
              <a:t> University</a:t>
            </a:r>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anim calcmode="lin" valueType="num">
                                      <p:cBhvr additive="base">
                                        <p:cTn id="7" dur="500" fill="hold"/>
                                        <p:tgtEl>
                                          <p:spTgt spid="410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100">
                                            <p:txEl>
                                              <p:pRg st="3" end="3"/>
                                            </p:txEl>
                                          </p:spTgt>
                                        </p:tgtEl>
                                        <p:attrNameLst>
                                          <p:attrName>style.visibility</p:attrName>
                                        </p:attrNameLst>
                                      </p:cBhvr>
                                      <p:to>
                                        <p:strVal val="visible"/>
                                      </p:to>
                                    </p:set>
                                    <p:anim calcmode="lin" valueType="num">
                                      <p:cBhvr additive="base">
                                        <p:cTn id="13" dur="500" fill="hold"/>
                                        <p:tgtEl>
                                          <p:spTgt spid="4100">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anim calcmode="lin" valueType="num">
                                      <p:cBhvr additive="base">
                                        <p:cTn id="19" dur="500" fill="hold"/>
                                        <p:tgtEl>
                                          <p:spTgt spid="410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100">
                                            <p:txEl>
                                              <p:pRg st="5" end="5"/>
                                            </p:txEl>
                                          </p:spTgt>
                                        </p:tgtEl>
                                        <p:attrNameLst>
                                          <p:attrName>style.visibility</p:attrName>
                                        </p:attrNameLst>
                                      </p:cBhvr>
                                      <p:to>
                                        <p:strVal val="visible"/>
                                      </p:to>
                                    </p:set>
                                    <p:anim calcmode="lin" valueType="num">
                                      <p:cBhvr additive="base">
                                        <p:cTn id="25" dur="500" fill="hold"/>
                                        <p:tgtEl>
                                          <p:spTgt spid="410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0">
                                            <p:txEl>
                                              <p:pRg st="5" end="5"/>
                                            </p:txEl>
                                          </p:spTgt>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26" presetClass="emph" presetSubtype="0" fill="hold" nodeType="afterEffect">
                                  <p:stCondLst>
                                    <p:cond delay="0"/>
                                  </p:stCondLst>
                                  <p:childTnLst>
                                    <p:animEffect transition="out" filter="fade">
                                      <p:cBhvr>
                                        <p:cTn id="29" dur="500" tmFilter="0, 0; .2, .5; .8, .5; 1, 0"/>
                                        <p:tgtEl>
                                          <p:spTgt spid="4100">
                                            <p:txEl>
                                              <p:pRg st="5" end="5"/>
                                            </p:txEl>
                                          </p:spTgt>
                                        </p:tgtEl>
                                      </p:cBhvr>
                                    </p:animEffect>
                                    <p:animScale>
                                      <p:cBhvr>
                                        <p:cTn id="30" dur="250" autoRev="1" fill="hold"/>
                                        <p:tgtEl>
                                          <p:spTgt spid="4100">
                                            <p:txEl>
                                              <p:pRg st="5" end="5"/>
                                            </p:txEl>
                                          </p:spTgt>
                                        </p:tgtEl>
                                      </p:cBhvr>
                                      <p:by x="105000" y="105000"/>
                                    </p:animScale>
                                  </p:childTnLst>
                                </p:cTn>
                              </p:par>
                            </p:childTnLst>
                          </p:cTn>
                        </p:par>
                        <p:par>
                          <p:cTn id="31" fill="hold" nodeType="afterGroup">
                            <p:stCondLst>
                              <p:cond delay="1000"/>
                            </p:stCondLst>
                            <p:childTnLst>
                              <p:par>
                                <p:cTn id="32" presetID="27" presetClass="emph" presetSubtype="0" fill="remove" nodeType="afterEffect">
                                  <p:stCondLst>
                                    <p:cond delay="0"/>
                                  </p:stCondLst>
                                  <p:childTnLst>
                                    <p:animClr clrSpc="rgb" dir="cw">
                                      <p:cBhvr override="childStyle">
                                        <p:cTn id="33" dur="250" autoRev="1" fill="remove"/>
                                        <p:tgtEl>
                                          <p:spTgt spid="4100">
                                            <p:txEl>
                                              <p:pRg st="5" end="5"/>
                                            </p:txEl>
                                          </p:spTgt>
                                        </p:tgtEl>
                                        <p:attrNameLst>
                                          <p:attrName>style.color</p:attrName>
                                        </p:attrNameLst>
                                      </p:cBhvr>
                                      <p:to>
                                        <a:schemeClr val="bg1"/>
                                      </p:to>
                                    </p:animClr>
                                    <p:animClr clrSpc="rgb" dir="cw">
                                      <p:cBhvr>
                                        <p:cTn id="34" dur="250" autoRev="1" fill="remove"/>
                                        <p:tgtEl>
                                          <p:spTgt spid="4100">
                                            <p:txEl>
                                              <p:pRg st="5" end="5"/>
                                            </p:txEl>
                                          </p:spTgt>
                                        </p:tgtEl>
                                        <p:attrNameLst>
                                          <p:attrName>fillcolor</p:attrName>
                                        </p:attrNameLst>
                                      </p:cBhvr>
                                      <p:to>
                                        <a:schemeClr val="bg1"/>
                                      </p:to>
                                    </p:animClr>
                                    <p:set>
                                      <p:cBhvr>
                                        <p:cTn id="35" dur="250" autoRev="1" fill="remove"/>
                                        <p:tgtEl>
                                          <p:spTgt spid="4100">
                                            <p:txEl>
                                              <p:pRg st="5" end="5"/>
                                            </p:txEl>
                                          </p:spTgt>
                                        </p:tgtEl>
                                        <p:attrNameLst>
                                          <p:attrName>fill.type</p:attrName>
                                        </p:attrNameLst>
                                      </p:cBhvr>
                                      <p:to>
                                        <p:strVal val="solid"/>
                                      </p:to>
                                    </p:set>
                                    <p:set>
                                      <p:cBhvr>
                                        <p:cTn id="36" dur="250" autoRev="1" fill="remove"/>
                                        <p:tgtEl>
                                          <p:spTgt spid="4100">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fontScale="90000"/>
          </a:bodyPr>
          <a:lstStyle/>
          <a:p>
            <a:pPr eaLnBrk="1" hangingPunct="1"/>
            <a:r>
              <a:rPr lang="en-US" altLang="ja-JP" dirty="0" smtClean="0"/>
              <a:t>6. Enactment as a result of comparative study of law</a:t>
            </a:r>
          </a:p>
        </p:txBody>
      </p:sp>
      <p:sp>
        <p:nvSpPr>
          <p:cNvPr id="28676" name="Rectangle 3"/>
          <p:cNvSpPr>
            <a:spLocks noGrp="1" noChangeArrowheads="1"/>
          </p:cNvSpPr>
          <p:nvPr>
            <p:ph idx="1"/>
          </p:nvPr>
        </p:nvSpPr>
        <p:spPr>
          <a:xfrm>
            <a:off x="568580" y="1772816"/>
            <a:ext cx="8001000" cy="4320480"/>
          </a:xfrm>
        </p:spPr>
        <p:txBody>
          <a:bodyPr>
            <a:noAutofit/>
          </a:bodyPr>
          <a:lstStyle/>
          <a:p>
            <a:pPr eaLnBrk="1" hangingPunct="1">
              <a:lnSpc>
                <a:spcPct val="90000"/>
              </a:lnSpc>
            </a:pPr>
            <a:r>
              <a:rPr lang="en-US" altLang="ja-JP" sz="2400" dirty="0" smtClean="0">
                <a:latin typeface="Century Gothic" panose="020B0502020202020204" pitchFamily="34" charset="0"/>
              </a:rPr>
              <a:t>Absorption of various provisions of other European countries</a:t>
            </a:r>
          </a:p>
          <a:p>
            <a:pPr lvl="1" eaLnBrk="1" hangingPunct="1">
              <a:lnSpc>
                <a:spcPct val="90000"/>
              </a:lnSpc>
            </a:pPr>
            <a:r>
              <a:rPr lang="en-US" altLang="ja-JP" sz="2400" dirty="0" smtClean="0">
                <a:latin typeface="Century Gothic" panose="020B0502020202020204" pitchFamily="34" charset="0"/>
              </a:rPr>
              <a:t>Doctrine of </a:t>
            </a:r>
            <a:r>
              <a:rPr lang="en-US" altLang="ja-JP" sz="2400" i="1" dirty="0" smtClean="0">
                <a:latin typeface="Century Gothic" panose="020B0502020202020204" pitchFamily="34" charset="0"/>
              </a:rPr>
              <a:t>ultra vires </a:t>
            </a:r>
            <a:r>
              <a:rPr lang="en-US" altLang="ja-JP" sz="2400" dirty="0" smtClean="0">
                <a:latin typeface="Century Gothic" panose="020B0502020202020204" pitchFamily="34" charset="0"/>
              </a:rPr>
              <a:t>-&gt; Art. 43</a:t>
            </a:r>
          </a:p>
          <a:p>
            <a:pPr lvl="1" eaLnBrk="1" hangingPunct="1">
              <a:lnSpc>
                <a:spcPct val="90000"/>
              </a:lnSpc>
            </a:pPr>
            <a:r>
              <a:rPr lang="en-US" altLang="ja-JP" sz="2400" i="1" dirty="0" smtClean="0">
                <a:latin typeface="Century Gothic" panose="020B0502020202020204" pitchFamily="34" charset="0"/>
              </a:rPr>
              <a:t>Hadley v. </a:t>
            </a:r>
            <a:r>
              <a:rPr lang="en-US" altLang="ja-JP" sz="2400" i="1" dirty="0" err="1" smtClean="0">
                <a:latin typeface="Century Gothic" panose="020B0502020202020204" pitchFamily="34" charset="0"/>
              </a:rPr>
              <a:t>Baxendale</a:t>
            </a:r>
            <a:r>
              <a:rPr lang="en-US" altLang="ja-JP" sz="2400" i="1" dirty="0" smtClean="0">
                <a:latin typeface="Century Gothic" panose="020B0502020202020204" pitchFamily="34" charset="0"/>
              </a:rPr>
              <a:t>(1854) </a:t>
            </a:r>
            <a:r>
              <a:rPr lang="en-US" altLang="ja-JP" sz="2400" dirty="0" smtClean="0">
                <a:latin typeface="Century Gothic" panose="020B0502020202020204" pitchFamily="34" charset="0"/>
              </a:rPr>
              <a:t>-&gt; Art. 416</a:t>
            </a:r>
            <a:endParaRPr lang="en-US" altLang="ja-JP" sz="2400" i="1" dirty="0" smtClean="0">
              <a:latin typeface="Century Gothic" panose="020B0502020202020204" pitchFamily="34" charset="0"/>
            </a:endParaRPr>
          </a:p>
          <a:p>
            <a:pPr eaLnBrk="1" hangingPunct="1">
              <a:lnSpc>
                <a:spcPct val="90000"/>
              </a:lnSpc>
            </a:pPr>
            <a:r>
              <a:rPr lang="en-US" altLang="ja-JP" sz="2400" dirty="0" smtClean="0">
                <a:latin typeface="Century Gothic" panose="020B0502020202020204" pitchFamily="34" charset="0"/>
              </a:rPr>
              <a:t>Great effect of the Draft of German Civil Code on revision of </a:t>
            </a:r>
            <a:r>
              <a:rPr lang="en-US" altLang="ja-JP" sz="2400" dirty="0" err="1" smtClean="0">
                <a:latin typeface="Century Gothic" panose="020B0502020202020204" pitchFamily="34" charset="0"/>
              </a:rPr>
              <a:t>Boissonade</a:t>
            </a:r>
            <a:r>
              <a:rPr lang="en-US" altLang="ja-JP" sz="2400" dirty="0" smtClean="0">
                <a:latin typeface="Century Gothic" panose="020B0502020202020204" pitchFamily="34" charset="0"/>
              </a:rPr>
              <a:t> Civil Code</a:t>
            </a:r>
          </a:p>
          <a:p>
            <a:pPr lvl="1" eaLnBrk="1" hangingPunct="1">
              <a:lnSpc>
                <a:spcPct val="90000"/>
              </a:lnSpc>
            </a:pPr>
            <a:r>
              <a:rPr lang="en-US" altLang="ja-JP" sz="2400" dirty="0" smtClean="0">
                <a:latin typeface="Century Gothic" panose="020B0502020202020204" pitchFamily="34" charset="0"/>
              </a:rPr>
              <a:t>German </a:t>
            </a:r>
            <a:r>
              <a:rPr lang="en-US" altLang="ja-JP" sz="2400" dirty="0" err="1" smtClean="0">
                <a:latin typeface="Century Gothic" panose="020B0502020202020204" pitchFamily="34" charset="0"/>
              </a:rPr>
              <a:t>Pandekten</a:t>
            </a:r>
            <a:r>
              <a:rPr lang="en-US" altLang="ja-JP" sz="2400" dirty="0" smtClean="0">
                <a:latin typeface="Century Gothic" panose="020B0502020202020204" pitchFamily="34" charset="0"/>
              </a:rPr>
              <a:t> system</a:t>
            </a:r>
          </a:p>
          <a:p>
            <a:pPr lvl="2" eaLnBrk="1" hangingPunct="1">
              <a:lnSpc>
                <a:spcPct val="90000"/>
              </a:lnSpc>
            </a:pPr>
            <a:r>
              <a:rPr lang="en-US" altLang="ja-JP" sz="2000" dirty="0" smtClean="0">
                <a:latin typeface="Century Gothic" panose="020B0502020202020204" pitchFamily="34" charset="0"/>
              </a:rPr>
              <a:t>General principles and basic rules are singled out and put at the beginning of the Code, each Book or each Chapter.</a:t>
            </a:r>
          </a:p>
          <a:p>
            <a:pPr eaLnBrk="1" hangingPunct="1">
              <a:lnSpc>
                <a:spcPct val="90000"/>
              </a:lnSpc>
            </a:pPr>
            <a:r>
              <a:rPr lang="en-US" altLang="ja-JP" sz="2400" dirty="0" smtClean="0">
                <a:latin typeface="Century Gothic" panose="020B0502020202020204" pitchFamily="34" charset="0"/>
              </a:rPr>
              <a:t>Civil Code of Japan as a revision of </a:t>
            </a:r>
            <a:r>
              <a:rPr lang="en-US" altLang="ja-JP" sz="2400" dirty="0" err="1" smtClean="0">
                <a:latin typeface="Century Gothic" panose="020B0502020202020204" pitchFamily="34" charset="0"/>
              </a:rPr>
              <a:t>Boissonade</a:t>
            </a:r>
            <a:r>
              <a:rPr lang="en-US" altLang="ja-JP" sz="2400" dirty="0" smtClean="0">
                <a:latin typeface="Century Gothic" panose="020B0502020202020204" pitchFamily="34" charset="0"/>
              </a:rPr>
              <a:t> Civil Code</a:t>
            </a:r>
          </a:p>
        </p:txBody>
      </p:sp>
      <p:sp>
        <p:nvSpPr>
          <p:cNvPr id="2969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E625BE4-C6FE-40F1-8B7E-A4AFF0ACE3EB}" type="slidenum">
              <a:rPr kumimoji="0" lang="ja-JP" altLang="en-US" smtClean="0"/>
              <a:pPr eaLnBrk="1" hangingPunct="1"/>
              <a:t>30</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676">
                                            <p:txEl>
                                              <p:pRg st="1" end="1"/>
                                            </p:txEl>
                                          </p:spTgt>
                                        </p:tgtEl>
                                        <p:attrNameLst>
                                          <p:attrName>style.visibility</p:attrName>
                                        </p:attrNameLst>
                                      </p:cBhvr>
                                      <p:to>
                                        <p:strVal val="visible"/>
                                      </p:to>
                                    </p:set>
                                    <p:anim calcmode="lin" valueType="num">
                                      <p:cBhvr additive="base">
                                        <p:cTn id="7" dur="500" fill="hold"/>
                                        <p:tgtEl>
                                          <p:spTgt spid="2867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676">
                                            <p:txEl>
                                              <p:pRg st="2" end="2"/>
                                            </p:txEl>
                                          </p:spTgt>
                                        </p:tgtEl>
                                        <p:attrNameLst>
                                          <p:attrName>style.visibility</p:attrName>
                                        </p:attrNameLst>
                                      </p:cBhvr>
                                      <p:to>
                                        <p:strVal val="visible"/>
                                      </p:to>
                                    </p:set>
                                    <p:anim calcmode="lin" valueType="num">
                                      <p:cBhvr additive="base">
                                        <p:cTn id="13" dur="500" fill="hold"/>
                                        <p:tgtEl>
                                          <p:spTgt spid="2867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676">
                                            <p:txEl>
                                              <p:pRg st="5" end="5"/>
                                            </p:txEl>
                                          </p:spTgt>
                                        </p:tgtEl>
                                        <p:attrNameLst>
                                          <p:attrName>style.visibility</p:attrName>
                                        </p:attrNameLst>
                                      </p:cBhvr>
                                      <p:to>
                                        <p:strVal val="visible"/>
                                      </p:to>
                                    </p:set>
                                    <p:anim calcmode="lin" valueType="num">
                                      <p:cBhvr additive="base">
                                        <p:cTn id="19" dur="500" fill="hold"/>
                                        <p:tgtEl>
                                          <p:spTgt spid="28676">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F9F5BCA-0EC7-483E-B031-F23227BEE9D1}" type="slidenum">
              <a:rPr kumimoji="0" lang="ja-JP" altLang="en-US" smtClean="0"/>
              <a:pPr eaLnBrk="1" hangingPunct="1"/>
              <a:t>31</a:t>
            </a:fld>
            <a:endParaRPr kumimoji="0" lang="en-US" altLang="ja-JP" smtClean="0"/>
          </a:p>
        </p:txBody>
      </p:sp>
      <p:sp>
        <p:nvSpPr>
          <p:cNvPr id="30723" name="Rectangle 2"/>
          <p:cNvSpPr>
            <a:spLocks noGrp="1" noChangeArrowheads="1"/>
          </p:cNvSpPr>
          <p:nvPr>
            <p:ph type="title" idx="4294967295"/>
          </p:nvPr>
        </p:nvSpPr>
        <p:spPr>
          <a:xfrm>
            <a:off x="1962050" y="332656"/>
            <a:ext cx="5202238" cy="1447800"/>
          </a:xfrm>
        </p:spPr>
        <p:txBody>
          <a:bodyPr>
            <a:normAutofit/>
          </a:bodyPr>
          <a:lstStyle/>
          <a:p>
            <a:pPr eaLnBrk="1" hangingPunct="1"/>
            <a:r>
              <a:rPr lang="en-US" altLang="ja-JP" dirty="0" smtClean="0"/>
              <a:t>7. Comparison of the Three Civil Codes</a:t>
            </a:r>
          </a:p>
        </p:txBody>
      </p:sp>
      <p:graphicFrame>
        <p:nvGraphicFramePr>
          <p:cNvPr id="51203" name="Group 3"/>
          <p:cNvGraphicFramePr>
            <a:graphicFrameLocks noGrp="1"/>
          </p:cNvGraphicFramePr>
          <p:nvPr>
            <p:extLst>
              <p:ext uri="{D42A27DB-BD31-4B8C-83A1-F6EECF244321}">
                <p14:modId xmlns:p14="http://schemas.microsoft.com/office/powerpoint/2010/main" val="1134100343"/>
              </p:ext>
            </p:extLst>
          </p:nvPr>
        </p:nvGraphicFramePr>
        <p:xfrm>
          <a:off x="304800" y="1988840"/>
          <a:ext cx="2667000" cy="3733804"/>
        </p:xfrm>
        <a:graphic>
          <a:graphicData uri="http://schemas.openxmlformats.org/drawingml/2006/table">
            <a:tbl>
              <a:tblPr/>
              <a:tblGrid>
                <a:gridCol w="1143000"/>
                <a:gridCol w="1524000"/>
              </a:tblGrid>
              <a:tr h="11887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err="1" smtClean="0">
                          <a:ln>
                            <a:noFill/>
                          </a:ln>
                          <a:solidFill>
                            <a:schemeClr val="tx1"/>
                          </a:solidFill>
                          <a:effectLst/>
                          <a:latin typeface="Times New Roman" charset="0"/>
                          <a:ea typeface="ＭＳ Ｐゴシック" charset="-128"/>
                        </a:rPr>
                        <a:t>Boisso-nade</a:t>
                      </a:r>
                      <a:r>
                        <a:rPr kumimoji="1" lang="en-US" altLang="ja-JP" sz="1800" b="1" i="0" u="none" strike="noStrike" cap="none" normalizeH="0" baseline="0" dirty="0" smtClean="0">
                          <a:ln>
                            <a:noFill/>
                          </a:ln>
                          <a:solidFill>
                            <a:schemeClr val="tx1"/>
                          </a:solidFill>
                          <a:effectLst/>
                          <a:latin typeface="Times New Roman" charset="0"/>
                          <a:ea typeface="ＭＳ Ｐゴシック" charset="-128"/>
                        </a:rPr>
                        <a:t> Civil Code</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charset="0"/>
                          <a:ea typeface="ＭＳ Ｐゴシック" charset="-128"/>
                        </a:rPr>
                        <a:t>Institutional System</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17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1</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Person</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3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2</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Property</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3</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Acquisition of Property</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4</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Security of Obligation</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99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5</a:t>
                      </a:r>
                    </a:p>
                  </a:txBody>
                  <a:tcPr marT="45712" marB="45712"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Evidence</a:t>
                      </a:r>
                    </a:p>
                  </a:txBody>
                  <a:tcPr marT="45712" marB="45712"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51226" name="Group 26"/>
          <p:cNvGraphicFramePr>
            <a:graphicFrameLocks noGrp="1"/>
          </p:cNvGraphicFramePr>
          <p:nvPr>
            <p:extLst>
              <p:ext uri="{D42A27DB-BD31-4B8C-83A1-F6EECF244321}">
                <p14:modId xmlns:p14="http://schemas.microsoft.com/office/powerpoint/2010/main" val="3747505666"/>
              </p:ext>
            </p:extLst>
          </p:nvPr>
        </p:nvGraphicFramePr>
        <p:xfrm>
          <a:off x="3048000" y="1988840"/>
          <a:ext cx="2743200" cy="3735389"/>
        </p:xfrm>
        <a:graphic>
          <a:graphicData uri="http://schemas.openxmlformats.org/drawingml/2006/table">
            <a:tbl>
              <a:tblPr/>
              <a:tblGrid>
                <a:gridCol w="1447800"/>
                <a:gridCol w="1295400"/>
              </a:tblGrid>
              <a:tr h="6401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Times New Roman" charset="0"/>
                          <a:ea typeface="ＭＳ Ｐゴシック" charset="-128"/>
                        </a:rPr>
                        <a:t>German Civil Code</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Pandekten System</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1</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General Provisions</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17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2</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Obligation</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3</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Real Property</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3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4</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Family</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09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5</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Succession</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51249" name="Group 49"/>
          <p:cNvGraphicFramePr>
            <a:graphicFrameLocks noGrp="1"/>
          </p:cNvGraphicFramePr>
          <p:nvPr>
            <p:extLst>
              <p:ext uri="{D42A27DB-BD31-4B8C-83A1-F6EECF244321}">
                <p14:modId xmlns:p14="http://schemas.microsoft.com/office/powerpoint/2010/main" val="2433113080"/>
              </p:ext>
            </p:extLst>
          </p:nvPr>
        </p:nvGraphicFramePr>
        <p:xfrm>
          <a:off x="5867400" y="1988840"/>
          <a:ext cx="2895600" cy="3733802"/>
        </p:xfrm>
        <a:graphic>
          <a:graphicData uri="http://schemas.openxmlformats.org/drawingml/2006/table">
            <a:tbl>
              <a:tblPr/>
              <a:tblGrid>
                <a:gridCol w="1371600"/>
                <a:gridCol w="1524000"/>
              </a:tblGrid>
              <a:tr h="6400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Times New Roman" charset="0"/>
                          <a:ea typeface="ＭＳ Ｐゴシック" charset="-128"/>
                        </a:rPr>
                        <a:t>Civil Code of Japan</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Pandekten System</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1</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General Provisions</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015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2</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Real Property</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32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3</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Obligation</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09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4</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Family </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09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Times New Roman" charset="0"/>
                          <a:ea typeface="ＭＳ Ｐゴシック" charset="-128"/>
                        </a:rPr>
                        <a:t>Book 5</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Times New Roman" charset="0"/>
                          <a:ea typeface="ＭＳ Ｐゴシック" charset="-128"/>
                        </a:rPr>
                        <a:t>Succession</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1226"/>
                                        </p:tgtEl>
                                        <p:attrNameLst>
                                          <p:attrName>style.visibility</p:attrName>
                                        </p:attrNameLst>
                                      </p:cBhvr>
                                      <p:to>
                                        <p:strVal val="visible"/>
                                      </p:to>
                                    </p:set>
                                    <p:animEffect transition="in" filter="fade">
                                      <p:cBhvr>
                                        <p:cTn id="7" dur="1000"/>
                                        <p:tgtEl>
                                          <p:spTgt spid="51226"/>
                                        </p:tgtEl>
                                      </p:cBhvr>
                                    </p:animEffect>
                                    <p:anim calcmode="lin" valueType="num">
                                      <p:cBhvr>
                                        <p:cTn id="8" dur="1000" fill="hold"/>
                                        <p:tgtEl>
                                          <p:spTgt spid="51226"/>
                                        </p:tgtEl>
                                        <p:attrNameLst>
                                          <p:attrName>ppt_x</p:attrName>
                                        </p:attrNameLst>
                                      </p:cBhvr>
                                      <p:tavLst>
                                        <p:tav tm="0">
                                          <p:val>
                                            <p:strVal val="#ppt_x"/>
                                          </p:val>
                                        </p:tav>
                                        <p:tav tm="100000">
                                          <p:val>
                                            <p:strVal val="#ppt_x"/>
                                          </p:val>
                                        </p:tav>
                                      </p:tavLst>
                                    </p:anim>
                                    <p:anim calcmode="lin" valueType="num">
                                      <p:cBhvr>
                                        <p:cTn id="9" dur="1000" fill="hold"/>
                                        <p:tgtEl>
                                          <p:spTgt spid="512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1249"/>
                                        </p:tgtEl>
                                        <p:attrNameLst>
                                          <p:attrName>style.visibility</p:attrName>
                                        </p:attrNameLst>
                                      </p:cBhvr>
                                      <p:to>
                                        <p:strVal val="visible"/>
                                      </p:to>
                                    </p:set>
                                    <p:animEffect transition="in" filter="fade">
                                      <p:cBhvr>
                                        <p:cTn id="14" dur="1000"/>
                                        <p:tgtEl>
                                          <p:spTgt spid="51249"/>
                                        </p:tgtEl>
                                      </p:cBhvr>
                                    </p:animEffect>
                                    <p:anim calcmode="lin" valueType="num">
                                      <p:cBhvr>
                                        <p:cTn id="15" dur="1000" fill="hold"/>
                                        <p:tgtEl>
                                          <p:spTgt spid="51249"/>
                                        </p:tgtEl>
                                        <p:attrNameLst>
                                          <p:attrName>ppt_x</p:attrName>
                                        </p:attrNameLst>
                                      </p:cBhvr>
                                      <p:tavLst>
                                        <p:tav tm="0">
                                          <p:val>
                                            <p:strVal val="#ppt_x"/>
                                          </p:val>
                                        </p:tav>
                                        <p:tav tm="100000">
                                          <p:val>
                                            <p:strVal val="#ppt_x"/>
                                          </p:val>
                                        </p:tav>
                                      </p:tavLst>
                                    </p:anim>
                                    <p:anim calcmode="lin" valueType="num">
                                      <p:cBhvr>
                                        <p:cTn id="16" dur="1000" fill="hold"/>
                                        <p:tgtEl>
                                          <p:spTgt spid="51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en-US" altLang="ja-JP" dirty="0" smtClean="0"/>
              <a:t>8. Best 20 of Civil Code of Japan</a:t>
            </a:r>
            <a:br>
              <a:rPr kumimoji="1" lang="en-US" altLang="ja-JP" dirty="0" smtClean="0"/>
            </a:br>
            <a:r>
              <a:rPr lang="en-US" altLang="ja-JP" sz="2700" dirty="0" smtClean="0"/>
              <a:t>from the view point of frequency of application(1945-2013)</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32</a:t>
            </a:fld>
            <a:endParaRPr lang="en-US" altLang="ja-JP"/>
          </a:p>
        </p:txBody>
      </p:sp>
      <p:graphicFrame>
        <p:nvGraphicFramePr>
          <p:cNvPr id="4" name="グラフ 3"/>
          <p:cNvGraphicFramePr>
            <a:graphicFrameLocks/>
          </p:cNvGraphicFramePr>
          <p:nvPr>
            <p:extLst>
              <p:ext uri="{D42A27DB-BD31-4B8C-83A1-F6EECF244321}">
                <p14:modId xmlns:p14="http://schemas.microsoft.com/office/powerpoint/2010/main" val="2793177723"/>
              </p:ext>
            </p:extLst>
          </p:nvPr>
        </p:nvGraphicFramePr>
        <p:xfrm>
          <a:off x="814387" y="1556792"/>
          <a:ext cx="7515225"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6341242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33</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4244676850"/>
              </p:ext>
            </p:extLst>
          </p:nvPr>
        </p:nvGraphicFramePr>
        <p:xfrm>
          <a:off x="323528" y="1283377"/>
          <a:ext cx="8424937" cy="488192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Unjust Enrichment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Liability of land</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Termination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Prescription of</a:t>
                      </a:r>
                      <a:r>
                        <a:rPr lang="en-US" altLang="ja-JP" sz="1600" b="1" i="0" u="none" strike="noStrike" baseline="0" dirty="0" smtClean="0">
                          <a:solidFill>
                            <a:srgbClr val="000000"/>
                          </a:solidFill>
                          <a:effectLst/>
                          <a:latin typeface="Century" panose="02040604050505020304" pitchFamily="18" charset="0"/>
                        </a:rPr>
                        <a:t> tort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Comparativ</a:t>
                      </a:r>
                      <a:r>
                        <a:rPr lang="en-US" altLang="ja-JP" sz="1600" b="1" i="0" u="none" strike="noStrike" baseline="0" dirty="0" smtClean="0">
                          <a:solidFill>
                            <a:srgbClr val="000000"/>
                          </a:solidFill>
                          <a:effectLst/>
                          <a:latin typeface="Century" panose="02040604050505020304" pitchFamily="18" charset="0"/>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Mistake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Duty of Care of Mandatary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Sale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Non Performance</a:t>
                      </a:r>
                      <a:r>
                        <a:rPr lang="en-US" altLang="ja-JP" sz="1600" b="1" i="0" u="none" strike="noStrike" baseline="0" dirty="0" smtClean="0">
                          <a:solidFill>
                            <a:srgbClr val="000000"/>
                          </a:solidFill>
                          <a:effectLst/>
                          <a:latin typeface="Century" panose="02040604050505020304" pitchFamily="18" charset="0"/>
                        </a:rPr>
                        <a:t> </a:t>
                      </a:r>
                      <a:r>
                        <a:rPr lang="en-US" altLang="ja-JP" sz="1600" b="1" i="0" u="none" strike="noStrike" dirty="0" smtClean="0">
                          <a:solidFill>
                            <a:srgbClr val="000000"/>
                          </a:solidFill>
                          <a:effectLst/>
                          <a:latin typeface="Century" panose="02040604050505020304" pitchFamily="18" charset="0"/>
                        </a:rPr>
                        <a:t>of</a:t>
                      </a:r>
                      <a:r>
                        <a:rPr lang="en-US" altLang="ja-JP" sz="1600" b="1" i="0" u="none" strike="noStrike" baseline="0" dirty="0" smtClean="0">
                          <a:solidFill>
                            <a:srgbClr val="000000"/>
                          </a:solidFill>
                          <a:effectLst/>
                          <a:latin typeface="Century" panose="02040604050505020304" pitchFamily="18" charset="0"/>
                        </a:rPr>
                        <a:t> contract</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Apparent Agency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Loan for use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N</a:t>
                      </a:r>
                      <a:r>
                        <a:rPr lang="en-US" altLang="ja-JP" sz="1600" b="1" i="0" u="none" strike="noStrike" baseline="0" dirty="0" smtClean="0">
                          <a:solidFill>
                            <a:srgbClr val="000000"/>
                          </a:solidFill>
                          <a:effectLst/>
                          <a:latin typeface="Century" panose="02040604050505020304" pitchFamily="18" charset="0"/>
                        </a:rPr>
                        <a:t>ext kin’s right for 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Division of Inherited Property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Joint </a:t>
                      </a:r>
                      <a:r>
                        <a:rPr lang="en-US" altLang="ja-JP" sz="1600" b="1" i="0" u="none" strike="noStrike" dirty="0" err="1" smtClean="0">
                          <a:solidFill>
                            <a:srgbClr val="000000"/>
                          </a:solidFill>
                          <a:effectLst/>
                          <a:latin typeface="Century" panose="02040604050505020304" pitchFamily="18" charset="0"/>
                        </a:rPr>
                        <a:t>tortfeasor</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Scope of Damages</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Action </a:t>
                      </a:r>
                      <a:r>
                        <a:rPr lang="en-US" altLang="ja-JP" sz="1600" b="1" i="0" u="none" strike="noStrike" dirty="0" err="1" smtClean="0">
                          <a:solidFill>
                            <a:srgbClr val="000000"/>
                          </a:solidFill>
                          <a:effectLst/>
                          <a:latin typeface="Century" panose="02040604050505020304" pitchFamily="18" charset="0"/>
                        </a:rPr>
                        <a:t>Paulienne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Defamation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Acquisitive prescription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Transfer real estate</a:t>
                      </a:r>
                      <a:br>
                        <a:rPr lang="en-US" altLang="ja-JP" sz="1600" b="1" i="0" u="none" strike="noStrike" dirty="0" smtClean="0">
                          <a:solidFill>
                            <a:srgbClr val="000000"/>
                          </a:solidFill>
                          <a:effectLst/>
                          <a:latin typeface="Century" panose="02040604050505020304" pitchFamily="18" charset="0"/>
                        </a:rPr>
                      </a:br>
                      <a:r>
                        <a:rPr lang="en-US" altLang="ja-JP" sz="1600" b="1" i="0" u="none" strike="noStrike" dirty="0" smtClean="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Quasi-Mandate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Free</a:t>
                      </a:r>
                      <a:r>
                        <a:rPr lang="en-US" altLang="ja-JP" sz="1600" b="1" i="0" u="none" strike="noStrike" baseline="0" dirty="0" smtClean="0">
                          <a:solidFill>
                            <a:srgbClr val="000000"/>
                          </a:solidFill>
                          <a:effectLst/>
                          <a:latin typeface="Century" panose="02040604050505020304" pitchFamily="18" charset="0"/>
                        </a:rPr>
                        <a:t> of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Restriction</a:t>
                      </a:r>
                      <a:r>
                        <a:rPr lang="en-US" altLang="ja-JP" sz="1600" b="1" i="0" u="none" strike="noStrike" baseline="0" dirty="0" smtClean="0">
                          <a:solidFill>
                            <a:srgbClr val="000000"/>
                          </a:solidFill>
                          <a:effectLst/>
                          <a:latin typeface="Century" panose="02040604050505020304" pitchFamily="18" charset="0"/>
                        </a:rPr>
                        <a:t> of sublease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Judicial Divorce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Action oblique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1516374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34</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1357794870"/>
              </p:ext>
            </p:extLst>
          </p:nvPr>
        </p:nvGraphicFramePr>
        <p:xfrm>
          <a:off x="323528" y="1283377"/>
          <a:ext cx="8424937" cy="488192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763132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35</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861965000"/>
              </p:ext>
            </p:extLst>
          </p:nvPr>
        </p:nvGraphicFramePr>
        <p:xfrm>
          <a:off x="323528" y="1283377"/>
          <a:ext cx="8424937" cy="5027879"/>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hlinkClick r:id="rId2" action="ppaction://hlinksldjump"/>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451499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36</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1115434231"/>
              </p:ext>
            </p:extLst>
          </p:nvPr>
        </p:nvGraphicFramePr>
        <p:xfrm>
          <a:off x="323528" y="1283377"/>
          <a:ext cx="8424937" cy="4966919"/>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2" action="ppaction://hlinksldjump"/>
                        </a:rPr>
                        <a:t>Compensation</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4183090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37</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469200239"/>
              </p:ext>
            </p:extLst>
          </p:nvPr>
        </p:nvGraphicFramePr>
        <p:xfrm>
          <a:off x="323528" y="1283377"/>
          <a:ext cx="8424937" cy="488192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2" action="ppaction://hlinksldjump"/>
                        </a:rPr>
                        <a:t>Comparativ</a:t>
                      </a:r>
                      <a:r>
                        <a:rPr lang="en-US" altLang="ja-JP" sz="1600" b="1" i="0" u="none" strike="noStrike" baseline="0" dirty="0" smtClean="0">
                          <a:solidFill>
                            <a:srgbClr val="000000"/>
                          </a:solidFill>
                          <a:effectLst/>
                          <a:latin typeface="Century" panose="02040604050505020304" pitchFamily="18" charset="0"/>
                          <a:hlinkClick r:id="rId2" action="ppaction://hlinksldjump"/>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654472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38</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3791363036"/>
              </p:ext>
            </p:extLst>
          </p:nvPr>
        </p:nvGraphicFramePr>
        <p:xfrm>
          <a:off x="323528" y="1283377"/>
          <a:ext cx="8424937" cy="488192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Comparativ</a:t>
                      </a:r>
                      <a:r>
                        <a:rPr lang="en-US" altLang="ja-JP" sz="1600" b="1" i="0" u="none" strike="noStrike" baseline="0" dirty="0" smtClean="0">
                          <a:solidFill>
                            <a:srgbClr val="000000"/>
                          </a:solidFill>
                          <a:effectLst/>
                          <a:latin typeface="Century" panose="02040604050505020304" pitchFamily="18" charset="0"/>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2" action="ppaction://hlinksldjump"/>
                        </a:rPr>
                        <a:t>Employers’ liability</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635684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39</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665085689"/>
              </p:ext>
            </p:extLst>
          </p:nvPr>
        </p:nvGraphicFramePr>
        <p:xfrm>
          <a:off x="323528" y="1283377"/>
          <a:ext cx="8424937" cy="494288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Comparativ</a:t>
                      </a:r>
                      <a:r>
                        <a:rPr lang="en-US" altLang="ja-JP" sz="1600" b="1" i="0" u="none" strike="noStrike" baseline="0" dirty="0" smtClean="0">
                          <a:solidFill>
                            <a:srgbClr val="000000"/>
                          </a:solidFill>
                          <a:effectLst/>
                          <a:latin typeface="Century" panose="02040604050505020304" pitchFamily="18" charset="0"/>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2" action="ppaction://hlinksldjump"/>
                        </a:rPr>
                        <a:t>Non Performance</a:t>
                      </a:r>
                      <a:r>
                        <a:rPr lang="en-US" altLang="ja-JP" sz="1600" b="1" i="0" u="none" strike="noStrike" baseline="0" dirty="0" smtClean="0">
                          <a:solidFill>
                            <a:srgbClr val="000000"/>
                          </a:solidFill>
                          <a:effectLst/>
                          <a:latin typeface="Century" panose="02040604050505020304" pitchFamily="18" charset="0"/>
                          <a:hlinkClick r:id="rId2" action="ppaction://hlinksldjump"/>
                        </a:rPr>
                        <a:t> </a:t>
                      </a:r>
                      <a:r>
                        <a:rPr lang="en-US" altLang="ja-JP" sz="1600" b="1" i="0" u="none" strike="noStrike" dirty="0" smtClean="0">
                          <a:solidFill>
                            <a:srgbClr val="000000"/>
                          </a:solidFill>
                          <a:effectLst/>
                          <a:latin typeface="Century" panose="02040604050505020304" pitchFamily="18" charset="0"/>
                          <a:hlinkClick r:id="rId2" action="ppaction://hlinksldjump"/>
                        </a:rPr>
                        <a:t>of</a:t>
                      </a:r>
                      <a:r>
                        <a:rPr lang="en-US" altLang="ja-JP" sz="1600" b="1" i="0" u="none" strike="noStrike" baseline="0" dirty="0" smtClean="0">
                          <a:solidFill>
                            <a:srgbClr val="000000"/>
                          </a:solidFill>
                          <a:effectLst/>
                          <a:latin typeface="Century" panose="02040604050505020304" pitchFamily="18" charset="0"/>
                          <a:hlinkClick r:id="rId2" action="ppaction://hlinksldjump"/>
                        </a:rPr>
                        <a:t> contract</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724367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Schedule of lecture</a:t>
            </a:r>
            <a:br>
              <a:rPr kumimoji="1" lang="en-US" altLang="ja-JP" dirty="0" smtClean="0"/>
            </a:br>
            <a:r>
              <a:rPr lang="en-US" altLang="ja-JP" dirty="0" smtClean="0"/>
              <a:t>Evaluation by presentation</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619830299"/>
              </p:ext>
            </p:extLst>
          </p:nvPr>
        </p:nvGraphicFramePr>
        <p:xfrm>
          <a:off x="457200" y="1516856"/>
          <a:ext cx="8229600" cy="4216400"/>
        </p:xfrm>
        <a:graphic>
          <a:graphicData uri="http://schemas.openxmlformats.org/drawingml/2006/table">
            <a:tbl>
              <a:tblPr firstRow="1" bandRow="1">
                <a:tableStyleId>{5C22544A-7EE6-4342-B048-85BDC9FD1C3A}</a:tableStyleId>
              </a:tblPr>
              <a:tblGrid>
                <a:gridCol w="1306488"/>
                <a:gridCol w="1730778"/>
                <a:gridCol w="1730778"/>
                <a:gridCol w="1730778"/>
                <a:gridCol w="1730778"/>
              </a:tblGrid>
              <a:tr h="370840">
                <a:tc>
                  <a:txBody>
                    <a:bodyPr/>
                    <a:lstStyle/>
                    <a:p>
                      <a:pPr algn="ctr"/>
                      <a:endParaRPr kumimoji="1" lang="ja-JP" altLang="en-US" dirty="0"/>
                    </a:p>
                  </a:txBody>
                  <a:tcPr/>
                </a:tc>
                <a:tc>
                  <a:txBody>
                    <a:bodyPr/>
                    <a:lstStyle/>
                    <a:p>
                      <a:pPr algn="ctr"/>
                      <a:r>
                        <a:rPr kumimoji="1" lang="en-US" altLang="ja-JP" dirty="0" smtClean="0"/>
                        <a:t>1</a:t>
                      </a:r>
                      <a:r>
                        <a:rPr kumimoji="1" lang="en-US" altLang="ja-JP" baseline="30000" dirty="0" smtClean="0"/>
                        <a:t>st</a:t>
                      </a:r>
                      <a:r>
                        <a:rPr kumimoji="1" lang="en-US" altLang="ja-JP" dirty="0" smtClean="0"/>
                        <a:t> day</a:t>
                      </a:r>
                      <a:endParaRPr kumimoji="1" lang="ja-JP" altLang="en-US" dirty="0"/>
                    </a:p>
                  </a:txBody>
                  <a:tcPr/>
                </a:tc>
                <a:tc>
                  <a:txBody>
                    <a:bodyPr/>
                    <a:lstStyle/>
                    <a:p>
                      <a:pPr algn="ctr"/>
                      <a:r>
                        <a:rPr kumimoji="1" lang="en-US" altLang="ja-JP" dirty="0" smtClean="0"/>
                        <a:t>2</a:t>
                      </a:r>
                      <a:r>
                        <a:rPr kumimoji="1" lang="en-US" altLang="ja-JP" baseline="30000" dirty="0" smtClean="0"/>
                        <a:t>nd</a:t>
                      </a:r>
                      <a:r>
                        <a:rPr kumimoji="1" lang="en-US" altLang="ja-JP" baseline="0" dirty="0" smtClean="0"/>
                        <a:t> day</a:t>
                      </a:r>
                      <a:endParaRPr kumimoji="1" lang="ja-JP" altLang="en-US" dirty="0"/>
                    </a:p>
                  </a:txBody>
                  <a:tcPr/>
                </a:tc>
                <a:tc>
                  <a:txBody>
                    <a:bodyPr/>
                    <a:lstStyle/>
                    <a:p>
                      <a:pPr algn="ctr"/>
                      <a:r>
                        <a:rPr kumimoji="1" lang="en-US" altLang="ja-JP" dirty="0" smtClean="0"/>
                        <a:t>3</a:t>
                      </a:r>
                      <a:r>
                        <a:rPr kumimoji="1" lang="en-US" altLang="ja-JP" baseline="30000" dirty="0" smtClean="0"/>
                        <a:t>rd</a:t>
                      </a:r>
                      <a:r>
                        <a:rPr kumimoji="1" lang="en-US" altLang="ja-JP" dirty="0" smtClean="0"/>
                        <a:t> day</a:t>
                      </a:r>
                      <a:endParaRPr kumimoji="1" lang="ja-JP" altLang="en-US" dirty="0"/>
                    </a:p>
                  </a:txBody>
                  <a:tcPr/>
                </a:tc>
                <a:tc>
                  <a:txBody>
                    <a:bodyPr/>
                    <a:lstStyle/>
                    <a:p>
                      <a:pPr algn="ctr"/>
                      <a:r>
                        <a:rPr kumimoji="1" lang="en-US" altLang="ja-JP" dirty="0" smtClean="0"/>
                        <a:t>4</a:t>
                      </a:r>
                      <a:r>
                        <a:rPr kumimoji="1" lang="en-US" altLang="ja-JP" baseline="30000" dirty="0" smtClean="0"/>
                        <a:t>th</a:t>
                      </a:r>
                      <a:r>
                        <a:rPr kumimoji="1" lang="en-US" altLang="ja-JP" baseline="0" dirty="0" smtClean="0"/>
                        <a:t> day</a:t>
                      </a:r>
                      <a:endParaRPr kumimoji="1" lang="ja-JP" altLang="en-US" dirty="0"/>
                    </a:p>
                  </a:txBody>
                  <a:tcPr/>
                </a:tc>
              </a:tr>
              <a:tr h="370840">
                <a:tc>
                  <a:txBody>
                    <a:bodyPr/>
                    <a:lstStyle/>
                    <a:p>
                      <a:r>
                        <a:rPr kumimoji="1" lang="en-US" altLang="ja-JP" dirty="0" smtClean="0"/>
                        <a:t>1</a:t>
                      </a:r>
                      <a:r>
                        <a:rPr kumimoji="1" lang="en-US" altLang="ja-JP" baseline="30000" dirty="0" smtClean="0"/>
                        <a:t>st</a:t>
                      </a:r>
                      <a:r>
                        <a:rPr kumimoji="1" lang="en-US" altLang="ja-JP" dirty="0" smtClean="0"/>
                        <a:t> period</a:t>
                      </a:r>
                      <a:endParaRPr kumimoji="1" lang="ja-JP" altLang="en-US" dirty="0"/>
                    </a:p>
                  </a:txBody>
                  <a:tcPr/>
                </a:tc>
                <a:tc>
                  <a:txBody>
                    <a:bodyPr/>
                    <a:lstStyle/>
                    <a:p>
                      <a:r>
                        <a:rPr kumimoji="1" lang="en-US" altLang="ja-JP" dirty="0" smtClean="0"/>
                        <a:t>Introduction</a:t>
                      </a:r>
                      <a:endParaRPr kumimoji="1" lang="ja-JP" altLang="en-US" dirty="0"/>
                    </a:p>
                  </a:txBody>
                  <a:tcPr/>
                </a:tc>
                <a:tc>
                  <a:txBody>
                    <a:bodyPr/>
                    <a:lstStyle/>
                    <a:p>
                      <a:r>
                        <a:rPr kumimoji="1" lang="en-US" altLang="ja-JP" dirty="0" smtClean="0"/>
                        <a:t>Validity of contract</a:t>
                      </a:r>
                      <a:endParaRPr kumimoji="1" lang="ja-JP" altLang="en-US" dirty="0"/>
                    </a:p>
                  </a:txBody>
                  <a:tcPr/>
                </a:tc>
                <a:tc rowSpan="2">
                  <a:txBody>
                    <a:bodyPr/>
                    <a:lstStyle/>
                    <a:p>
                      <a:r>
                        <a:rPr kumimoji="1" lang="en-US" altLang="ja-JP" dirty="0" smtClean="0"/>
                        <a:t>1</a:t>
                      </a:r>
                      <a:r>
                        <a:rPr kumimoji="1" lang="en-US" altLang="ja-JP" baseline="30000" dirty="0" smtClean="0"/>
                        <a:t>st</a:t>
                      </a:r>
                      <a:r>
                        <a:rPr kumimoji="1" lang="en-US" altLang="ja-JP" dirty="0" smtClean="0"/>
                        <a:t> Presentation</a:t>
                      </a:r>
                      <a:endParaRPr kumimoji="1" lang="ja-JP" altLang="en-US" dirty="0"/>
                    </a:p>
                  </a:txBody>
                  <a:tcPr/>
                </a:tc>
                <a:tc rowSpan="2">
                  <a:txBody>
                    <a:bodyPr/>
                    <a:lstStyle/>
                    <a:p>
                      <a:r>
                        <a:rPr kumimoji="1" lang="en-US" altLang="ja-JP" dirty="0" smtClean="0"/>
                        <a:t>3</a:t>
                      </a:r>
                      <a:r>
                        <a:rPr kumimoji="1" lang="en-US" altLang="ja-JP" baseline="30000" dirty="0" smtClean="0"/>
                        <a:t>rd</a:t>
                      </a:r>
                      <a:r>
                        <a:rPr kumimoji="1" lang="en-US" altLang="ja-JP" dirty="0" smtClean="0"/>
                        <a:t> Presentation</a:t>
                      </a:r>
                      <a:endParaRPr kumimoji="1" lang="ja-JP" altLang="en-US" dirty="0"/>
                    </a:p>
                  </a:txBody>
                  <a:tcPr/>
                </a:tc>
              </a:tr>
              <a:tr h="370840">
                <a:tc>
                  <a:txBody>
                    <a:bodyPr/>
                    <a:lstStyle/>
                    <a:p>
                      <a:r>
                        <a:rPr kumimoji="1" lang="en-US" altLang="ja-JP" dirty="0" smtClean="0"/>
                        <a:t>2</a:t>
                      </a:r>
                      <a:r>
                        <a:rPr kumimoji="1" lang="en-US" altLang="ja-JP" baseline="30000" dirty="0" smtClean="0"/>
                        <a:t>nd</a:t>
                      </a:r>
                      <a:r>
                        <a:rPr kumimoji="1" lang="en-US" altLang="ja-JP" dirty="0" smtClean="0"/>
                        <a:t> period</a:t>
                      </a:r>
                      <a:endParaRPr kumimoji="1" lang="ja-JP" altLang="en-US" dirty="0"/>
                    </a:p>
                  </a:txBody>
                  <a:tcPr/>
                </a:tc>
                <a:tc>
                  <a:txBody>
                    <a:bodyPr/>
                    <a:lstStyle/>
                    <a:p>
                      <a:r>
                        <a:rPr kumimoji="1" lang="en-US" altLang="ja-JP" dirty="0" smtClean="0"/>
                        <a:t>History</a:t>
                      </a:r>
                      <a:r>
                        <a:rPr kumimoji="1" lang="en-US" altLang="ja-JP" baseline="0" dirty="0" smtClean="0"/>
                        <a:t> of  Civil Code of Japan</a:t>
                      </a:r>
                      <a:endParaRPr kumimoji="1" lang="ja-JP" altLang="en-US" dirty="0"/>
                    </a:p>
                  </a:txBody>
                  <a:tcPr/>
                </a:tc>
                <a:tc>
                  <a:txBody>
                    <a:bodyPr/>
                    <a:lstStyle/>
                    <a:p>
                      <a:r>
                        <a:rPr kumimoji="1" lang="en-US" altLang="ja-JP" dirty="0" smtClean="0"/>
                        <a:t>Performance of contract</a:t>
                      </a:r>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lunch</a:t>
                      </a:r>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r>
              <a:tr h="370840">
                <a:tc>
                  <a:txBody>
                    <a:bodyPr/>
                    <a:lstStyle/>
                    <a:p>
                      <a:r>
                        <a:rPr kumimoji="1" lang="en-US" altLang="ja-JP" dirty="0" smtClean="0"/>
                        <a:t>3</a:t>
                      </a:r>
                      <a:r>
                        <a:rPr kumimoji="1" lang="en-US" altLang="ja-JP" baseline="30000" dirty="0" smtClean="0"/>
                        <a:t>rd</a:t>
                      </a:r>
                      <a:r>
                        <a:rPr kumimoji="1" lang="en-US" altLang="ja-JP" dirty="0" smtClean="0"/>
                        <a:t> period</a:t>
                      </a:r>
                      <a:endParaRPr kumimoji="1" lang="ja-JP" altLang="en-US" dirty="0"/>
                    </a:p>
                  </a:txBody>
                  <a:tcPr/>
                </a:tc>
                <a:tc>
                  <a:txBody>
                    <a:bodyPr/>
                    <a:lstStyle/>
                    <a:p>
                      <a:r>
                        <a:rPr kumimoji="1" lang="en-US" altLang="ja-JP" dirty="0" smtClean="0"/>
                        <a:t>Best 30 </a:t>
                      </a:r>
                      <a:r>
                        <a:rPr kumimoji="1" lang="en-US" altLang="ja-JP" baseline="0" dirty="0" smtClean="0"/>
                        <a:t> articles of Civil Code of Japan</a:t>
                      </a:r>
                      <a:endParaRPr kumimoji="1" lang="ja-JP" altLang="en-US" dirty="0"/>
                    </a:p>
                  </a:txBody>
                  <a:tcPr/>
                </a:tc>
                <a:tc>
                  <a:txBody>
                    <a:bodyPr/>
                    <a:lstStyle/>
                    <a:p>
                      <a:r>
                        <a:rPr kumimoji="1" lang="en-US" altLang="ja-JP" dirty="0" smtClean="0"/>
                        <a:t>Non-performance of contract</a:t>
                      </a:r>
                      <a:endParaRPr kumimoji="1" lang="ja-JP" altLang="en-US" dirty="0"/>
                    </a:p>
                  </a:txBody>
                  <a:tcPr/>
                </a:tc>
                <a:tc rowSpan="2">
                  <a:txBody>
                    <a:bodyPr/>
                    <a:lstStyle/>
                    <a:p>
                      <a:r>
                        <a:rPr kumimoji="1" lang="en-US" altLang="ja-JP" dirty="0" smtClean="0"/>
                        <a:t>2</a:t>
                      </a:r>
                      <a:r>
                        <a:rPr kumimoji="1" lang="en-US" altLang="ja-JP" baseline="30000" dirty="0" smtClean="0"/>
                        <a:t>nd</a:t>
                      </a:r>
                      <a:r>
                        <a:rPr kumimoji="1" lang="en-US" altLang="ja-JP" dirty="0" smtClean="0"/>
                        <a:t> Presentation</a:t>
                      </a:r>
                      <a:endParaRPr kumimoji="1" lang="ja-JP" altLang="en-US" dirty="0"/>
                    </a:p>
                  </a:txBody>
                  <a:tcPr/>
                </a:tc>
                <a:tc rowSpan="2">
                  <a:txBody>
                    <a:bodyPr/>
                    <a:lstStyle/>
                    <a:p>
                      <a:r>
                        <a:rPr kumimoji="1" lang="en-US" altLang="ja-JP" dirty="0" smtClean="0"/>
                        <a:t>4</a:t>
                      </a:r>
                      <a:r>
                        <a:rPr kumimoji="1" lang="en-US" altLang="ja-JP" baseline="30000" dirty="0" smtClean="0"/>
                        <a:t>th</a:t>
                      </a:r>
                      <a:r>
                        <a:rPr kumimoji="1" lang="en-US" altLang="ja-JP" baseline="0" dirty="0" smtClean="0"/>
                        <a:t> </a:t>
                      </a:r>
                      <a:r>
                        <a:rPr kumimoji="1" lang="en-US" altLang="ja-JP" dirty="0" smtClean="0"/>
                        <a:t>Presentation</a:t>
                      </a:r>
                      <a:endParaRPr kumimoji="1" lang="ja-JP" altLang="en-US" dirty="0"/>
                    </a:p>
                  </a:txBody>
                  <a:tcPr/>
                </a:tc>
              </a:tr>
              <a:tr h="370840">
                <a:tc>
                  <a:txBody>
                    <a:bodyPr/>
                    <a:lstStyle/>
                    <a:p>
                      <a:r>
                        <a:rPr kumimoji="1" lang="en-US" altLang="ja-JP" dirty="0" smtClean="0"/>
                        <a:t>4</a:t>
                      </a:r>
                      <a:r>
                        <a:rPr kumimoji="1" lang="en-US" altLang="ja-JP" baseline="30000" dirty="0" smtClean="0"/>
                        <a:t>th</a:t>
                      </a:r>
                      <a:r>
                        <a:rPr kumimoji="1" lang="en-US" altLang="ja-JP" dirty="0" smtClean="0"/>
                        <a:t> period</a:t>
                      </a:r>
                      <a:endParaRPr kumimoji="1" lang="ja-JP" altLang="en-US" dirty="0"/>
                    </a:p>
                  </a:txBody>
                  <a:tcPr/>
                </a:tc>
                <a:tc>
                  <a:txBody>
                    <a:bodyPr/>
                    <a:lstStyle/>
                    <a:p>
                      <a:r>
                        <a:rPr kumimoji="1" lang="en-US" altLang="ja-JP" dirty="0" smtClean="0"/>
                        <a:t>Formation</a:t>
                      </a:r>
                      <a:r>
                        <a:rPr kumimoji="1" lang="en-US" altLang="ja-JP" baseline="0" dirty="0" smtClean="0"/>
                        <a:t>  of contract</a:t>
                      </a:r>
                      <a:endParaRPr kumimoji="1" lang="ja-JP" altLang="en-US" dirty="0"/>
                    </a:p>
                  </a:txBody>
                  <a:tcPr/>
                </a:tc>
                <a:tc>
                  <a:txBody>
                    <a:bodyPr/>
                    <a:lstStyle/>
                    <a:p>
                      <a:r>
                        <a:rPr kumimoji="1" lang="en-US" altLang="ja-JP" dirty="0" smtClean="0"/>
                        <a:t>Unjust enrichment</a:t>
                      </a:r>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Preparation period</a:t>
                      </a:r>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tc>
                  <a:txBody>
                    <a:bodyPr/>
                    <a:lstStyle/>
                    <a:p>
                      <a:r>
                        <a:rPr kumimoji="1" lang="en-US" altLang="ja-JP" dirty="0" smtClean="0"/>
                        <a:t>Close(Coffee</a:t>
                      </a:r>
                      <a:r>
                        <a:rPr kumimoji="1" lang="en-US" altLang="ja-JP" baseline="0" dirty="0" smtClean="0"/>
                        <a:t> and Cakes)</a:t>
                      </a:r>
                    </a:p>
                  </a:txBody>
                  <a:tcPr/>
                </a:tc>
              </a:tr>
            </a:tbl>
          </a:graphicData>
        </a:graphic>
      </p:graphicFrame>
      <p:sp>
        <p:nvSpPr>
          <p:cNvPr id="4" name="フッター プレースホルダー 3"/>
          <p:cNvSpPr>
            <a:spLocks noGrp="1"/>
          </p:cNvSpPr>
          <p:nvPr>
            <p:ph type="ftr" sz="quarter" idx="11"/>
          </p:nvPr>
        </p:nvSpPr>
        <p:spPr/>
        <p:txBody>
          <a:bodyPr/>
          <a:lstStyle/>
          <a:p>
            <a:pPr>
              <a:defRPr/>
            </a:pPr>
            <a:r>
              <a:rPr lang="en-US" altLang="ja-JP" smtClean="0"/>
              <a:t>Lecture on Contract</a:t>
            </a:r>
            <a:endParaRPr lang="en-US" altLang="ja-JP"/>
          </a:p>
        </p:txBody>
      </p:sp>
      <p:sp>
        <p:nvSpPr>
          <p:cNvPr id="5" name="スライド番号プレースホルダー 4"/>
          <p:cNvSpPr>
            <a:spLocks noGrp="1"/>
          </p:cNvSpPr>
          <p:nvPr>
            <p:ph type="sldNum" sz="quarter" idx="12"/>
          </p:nvPr>
        </p:nvSpPr>
        <p:spPr/>
        <p:txBody>
          <a:bodyPr/>
          <a:lstStyle/>
          <a:p>
            <a:pPr>
              <a:defRPr/>
            </a:pPr>
            <a:fld id="{19598BB0-EA8E-4572-90CA-317A145375A4}" type="slidenum">
              <a:rPr lang="ja-JP" altLang="en-US" smtClean="0"/>
              <a:pPr>
                <a:defRPr/>
              </a:pPr>
              <a:t>4</a:t>
            </a:fld>
            <a:endParaRPr lang="en-US" altLang="ja-JP"/>
          </a:p>
        </p:txBody>
      </p:sp>
    </p:spTree>
    <p:extLst>
      <p:ext uri="{BB962C8B-B14F-4D97-AF65-F5344CB8AC3E}">
        <p14:creationId xmlns:p14="http://schemas.microsoft.com/office/powerpoint/2010/main" val="19816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40</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3406996928"/>
              </p:ext>
            </p:extLst>
          </p:nvPr>
        </p:nvGraphicFramePr>
        <p:xfrm>
          <a:off x="323528" y="1283377"/>
          <a:ext cx="8424937" cy="488192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Comparativ</a:t>
                      </a:r>
                      <a:r>
                        <a:rPr lang="en-US" altLang="ja-JP" sz="1600" b="1" i="0" u="none" strike="noStrike" baseline="0" dirty="0" smtClean="0">
                          <a:solidFill>
                            <a:srgbClr val="000000"/>
                          </a:solidFill>
                          <a:effectLst/>
                          <a:latin typeface="Century" panose="02040604050505020304" pitchFamily="18" charset="0"/>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Non Performance</a:t>
                      </a:r>
                      <a:r>
                        <a:rPr lang="en-US" altLang="ja-JP" sz="1600" b="1" i="0" u="none" strike="noStrike" baseline="0" dirty="0" smtClean="0">
                          <a:solidFill>
                            <a:srgbClr val="000000"/>
                          </a:solidFill>
                          <a:effectLst/>
                          <a:latin typeface="Century" panose="02040604050505020304" pitchFamily="18" charset="0"/>
                        </a:rPr>
                        <a:t> </a:t>
                      </a:r>
                      <a:r>
                        <a:rPr lang="en-US" altLang="ja-JP" sz="1600" b="1" i="0" u="none" strike="noStrike" dirty="0" smtClean="0">
                          <a:solidFill>
                            <a:srgbClr val="000000"/>
                          </a:solidFill>
                          <a:effectLst/>
                          <a:latin typeface="Century" panose="02040604050505020304" pitchFamily="18" charset="0"/>
                        </a:rPr>
                        <a:t>of</a:t>
                      </a:r>
                      <a:r>
                        <a:rPr lang="en-US" altLang="ja-JP" sz="1600" b="1" i="0" u="none" strike="noStrike" baseline="0" dirty="0" smtClean="0">
                          <a:solidFill>
                            <a:srgbClr val="000000"/>
                          </a:solidFill>
                          <a:effectLst/>
                          <a:latin typeface="Century" panose="02040604050505020304" pitchFamily="18" charset="0"/>
                        </a:rPr>
                        <a:t> contract</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2" action="ppaction://hlinksldjump"/>
                        </a:rPr>
                        <a:t>General Principles</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405084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41</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818100290"/>
              </p:ext>
            </p:extLst>
          </p:nvPr>
        </p:nvGraphicFramePr>
        <p:xfrm>
          <a:off x="323528" y="1283377"/>
          <a:ext cx="8424937" cy="4966919"/>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Comparativ</a:t>
                      </a:r>
                      <a:r>
                        <a:rPr lang="en-US" altLang="ja-JP" sz="1600" b="1" i="0" u="none" strike="noStrike" baseline="0" dirty="0" smtClean="0">
                          <a:solidFill>
                            <a:srgbClr val="000000"/>
                          </a:solidFill>
                          <a:effectLst/>
                          <a:latin typeface="Century" panose="02040604050505020304" pitchFamily="18" charset="0"/>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en-US" altLang="ja-JP" dirty="0" smtClean="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Non Performance</a:t>
                      </a:r>
                      <a:r>
                        <a:rPr lang="en-US" altLang="ja-JP" sz="1600" b="1" i="0" u="none" strike="noStrike" baseline="0" dirty="0" smtClean="0">
                          <a:solidFill>
                            <a:srgbClr val="000000"/>
                          </a:solidFill>
                          <a:effectLst/>
                          <a:latin typeface="Century" panose="02040604050505020304" pitchFamily="18" charset="0"/>
                        </a:rPr>
                        <a:t> </a:t>
                      </a:r>
                      <a:r>
                        <a:rPr lang="en-US" altLang="ja-JP" sz="1600" b="1" i="0" u="none" strike="noStrike" dirty="0" smtClean="0">
                          <a:solidFill>
                            <a:srgbClr val="000000"/>
                          </a:solidFill>
                          <a:effectLst/>
                          <a:latin typeface="Century" panose="02040604050505020304" pitchFamily="18" charset="0"/>
                        </a:rPr>
                        <a:t>of</a:t>
                      </a:r>
                      <a:r>
                        <a:rPr lang="en-US" altLang="ja-JP" sz="1600" b="1" i="0" u="none" strike="noStrike" baseline="0" dirty="0" smtClean="0">
                          <a:solidFill>
                            <a:srgbClr val="000000"/>
                          </a:solidFill>
                          <a:effectLst/>
                          <a:latin typeface="Century" panose="02040604050505020304" pitchFamily="18" charset="0"/>
                        </a:rPr>
                        <a:t> contract</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2" action="ppaction://hlinksldjump"/>
                        </a:rPr>
                        <a:t>Joint </a:t>
                      </a:r>
                      <a:r>
                        <a:rPr lang="en-US" altLang="ja-JP" sz="1600" b="1" i="0" u="none" strike="noStrike" dirty="0" err="1" smtClean="0">
                          <a:solidFill>
                            <a:srgbClr val="000000"/>
                          </a:solidFill>
                          <a:effectLst/>
                          <a:latin typeface="Century" panose="02040604050505020304" pitchFamily="18" charset="0"/>
                          <a:hlinkClick r:id="rId2" action="ppaction://hlinksldjump"/>
                        </a:rPr>
                        <a:t>tortfeasor</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731908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42</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47734155"/>
              </p:ext>
            </p:extLst>
          </p:nvPr>
        </p:nvGraphicFramePr>
        <p:xfrm>
          <a:off x="323528" y="1283377"/>
          <a:ext cx="8424937" cy="488192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Comparativ</a:t>
                      </a:r>
                      <a:r>
                        <a:rPr lang="en-US" altLang="ja-JP" sz="1600" b="1" i="0" u="none" strike="noStrike" baseline="0" dirty="0" smtClean="0">
                          <a:solidFill>
                            <a:srgbClr val="000000"/>
                          </a:solidFill>
                          <a:effectLst/>
                          <a:latin typeface="Century" panose="02040604050505020304" pitchFamily="18" charset="0"/>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Non Performance</a:t>
                      </a:r>
                      <a:r>
                        <a:rPr lang="en-US" altLang="ja-JP" sz="1600" b="1" i="0" u="none" strike="noStrike" baseline="0" dirty="0" smtClean="0">
                          <a:solidFill>
                            <a:srgbClr val="000000"/>
                          </a:solidFill>
                          <a:effectLst/>
                          <a:latin typeface="Century" panose="02040604050505020304" pitchFamily="18" charset="0"/>
                        </a:rPr>
                        <a:t> </a:t>
                      </a:r>
                      <a:r>
                        <a:rPr lang="en-US" altLang="ja-JP" sz="1600" b="1" i="0" u="none" strike="noStrike" dirty="0" smtClean="0">
                          <a:solidFill>
                            <a:srgbClr val="000000"/>
                          </a:solidFill>
                          <a:effectLst/>
                          <a:latin typeface="Century" panose="02040604050505020304" pitchFamily="18" charset="0"/>
                        </a:rPr>
                        <a:t>of</a:t>
                      </a:r>
                      <a:r>
                        <a:rPr lang="en-US" altLang="ja-JP" sz="1600" b="1" i="0" u="none" strike="noStrike" baseline="0" dirty="0" smtClean="0">
                          <a:solidFill>
                            <a:srgbClr val="000000"/>
                          </a:solidFill>
                          <a:effectLst/>
                          <a:latin typeface="Century" panose="02040604050505020304" pitchFamily="18" charset="0"/>
                        </a:rPr>
                        <a:t> contract</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Joint </a:t>
                      </a:r>
                      <a:r>
                        <a:rPr lang="en-US" altLang="ja-JP" sz="1600" b="1" i="0" u="none" strike="noStrike" dirty="0" err="1" smtClean="0">
                          <a:solidFill>
                            <a:srgbClr val="000000"/>
                          </a:solidFill>
                          <a:effectLst/>
                          <a:latin typeface="Century" panose="02040604050505020304" pitchFamily="18" charset="0"/>
                        </a:rPr>
                        <a:t>tortfeasor</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2" action="ppaction://hlinksldjump"/>
                        </a:rPr>
                        <a:t>Pubic policy</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488597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43</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785197776"/>
              </p:ext>
            </p:extLst>
          </p:nvPr>
        </p:nvGraphicFramePr>
        <p:xfrm>
          <a:off x="323528" y="1283377"/>
          <a:ext cx="8424937" cy="488192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Comparativ</a:t>
                      </a:r>
                      <a:r>
                        <a:rPr lang="en-US" altLang="ja-JP" sz="1600" b="1" i="0" u="none" strike="noStrike" baseline="0" dirty="0" smtClean="0">
                          <a:solidFill>
                            <a:srgbClr val="000000"/>
                          </a:solidFill>
                          <a:effectLst/>
                          <a:latin typeface="Century" panose="02040604050505020304" pitchFamily="18" charset="0"/>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Non Performance</a:t>
                      </a:r>
                      <a:r>
                        <a:rPr lang="en-US" altLang="ja-JP" sz="1600" b="1" i="0" u="none" strike="noStrike" baseline="0" dirty="0" smtClean="0">
                          <a:solidFill>
                            <a:srgbClr val="000000"/>
                          </a:solidFill>
                          <a:effectLst/>
                          <a:latin typeface="Century" panose="02040604050505020304" pitchFamily="18" charset="0"/>
                        </a:rPr>
                        <a:t> </a:t>
                      </a:r>
                      <a:r>
                        <a:rPr lang="en-US" altLang="ja-JP" sz="1600" b="1" i="0" u="none" strike="noStrike" dirty="0" smtClean="0">
                          <a:solidFill>
                            <a:srgbClr val="000000"/>
                          </a:solidFill>
                          <a:effectLst/>
                          <a:latin typeface="Century" panose="02040604050505020304" pitchFamily="18" charset="0"/>
                        </a:rPr>
                        <a:t>of</a:t>
                      </a:r>
                      <a:r>
                        <a:rPr lang="en-US" altLang="ja-JP" sz="1600" b="1" i="0" u="none" strike="noStrike" baseline="0" dirty="0" smtClean="0">
                          <a:solidFill>
                            <a:srgbClr val="000000"/>
                          </a:solidFill>
                          <a:effectLst/>
                          <a:latin typeface="Century" panose="02040604050505020304" pitchFamily="18" charset="0"/>
                        </a:rPr>
                        <a:t> contract</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Joint </a:t>
                      </a:r>
                      <a:r>
                        <a:rPr lang="en-US" altLang="ja-JP" sz="1600" b="1" i="0" u="none" strike="noStrike" dirty="0" err="1" smtClean="0">
                          <a:solidFill>
                            <a:srgbClr val="000000"/>
                          </a:solidFill>
                          <a:effectLst/>
                          <a:latin typeface="Century" panose="02040604050505020304" pitchFamily="18" charset="0"/>
                        </a:rPr>
                        <a:t>tortfeasor</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2" action="ppaction://hlinksldjump"/>
                        </a:rPr>
                        <a:t>Transfer real estate</a:t>
                      </a:r>
                      <a:br>
                        <a:rPr lang="en-US" altLang="ja-JP" sz="1600" b="1" i="0" u="none" strike="noStrike" dirty="0" smtClean="0">
                          <a:solidFill>
                            <a:srgbClr val="000000"/>
                          </a:solidFill>
                          <a:effectLst/>
                          <a:latin typeface="Century" panose="02040604050505020304" pitchFamily="18" charset="0"/>
                          <a:hlinkClick r:id="rId2" action="ppaction://hlinksldjump"/>
                        </a:rPr>
                      </a:br>
                      <a:r>
                        <a:rPr lang="en-US" altLang="ja-JP" sz="1600" b="1" i="0" u="none" strike="noStrike" dirty="0" smtClean="0">
                          <a:solidFill>
                            <a:srgbClr val="000000"/>
                          </a:solidFill>
                          <a:effectLst/>
                          <a:latin typeface="Century" panose="02040604050505020304" pitchFamily="18" charset="0"/>
                          <a:hlinkClick r:id="rId2" action="ppaction://hlinksldjump"/>
                        </a:rPr>
                        <a:t>and registration</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168621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44</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621498565"/>
              </p:ext>
            </p:extLst>
          </p:nvPr>
        </p:nvGraphicFramePr>
        <p:xfrm>
          <a:off x="323528" y="1283377"/>
          <a:ext cx="8424937" cy="488192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Comparativ</a:t>
                      </a:r>
                      <a:r>
                        <a:rPr lang="en-US" altLang="ja-JP" sz="1600" b="1" i="0" u="none" strike="noStrike" baseline="0" dirty="0" smtClean="0">
                          <a:solidFill>
                            <a:srgbClr val="000000"/>
                          </a:solidFill>
                          <a:effectLst/>
                          <a:latin typeface="Century" panose="02040604050505020304" pitchFamily="18" charset="0"/>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Non Performance</a:t>
                      </a:r>
                      <a:r>
                        <a:rPr lang="en-US" altLang="ja-JP" sz="1600" b="1" i="0" u="none" strike="noStrike" baseline="0" dirty="0" smtClean="0">
                          <a:solidFill>
                            <a:srgbClr val="000000"/>
                          </a:solidFill>
                          <a:effectLst/>
                          <a:latin typeface="Century" panose="02040604050505020304" pitchFamily="18" charset="0"/>
                        </a:rPr>
                        <a:t> </a:t>
                      </a:r>
                      <a:r>
                        <a:rPr lang="en-US" altLang="ja-JP" sz="1600" b="1" i="0" u="none" strike="noStrike" dirty="0" smtClean="0">
                          <a:solidFill>
                            <a:srgbClr val="000000"/>
                          </a:solidFill>
                          <a:effectLst/>
                          <a:latin typeface="Century" panose="02040604050505020304" pitchFamily="18" charset="0"/>
                        </a:rPr>
                        <a:t>of</a:t>
                      </a:r>
                      <a:r>
                        <a:rPr lang="en-US" altLang="ja-JP" sz="1600" b="1" i="0" u="none" strike="noStrike" baseline="0" dirty="0" smtClean="0">
                          <a:solidFill>
                            <a:srgbClr val="000000"/>
                          </a:solidFill>
                          <a:effectLst/>
                          <a:latin typeface="Century" panose="02040604050505020304" pitchFamily="18" charset="0"/>
                        </a:rPr>
                        <a:t> contract</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Joint </a:t>
                      </a:r>
                      <a:r>
                        <a:rPr lang="en-US" altLang="ja-JP" sz="1600" b="1" i="0" u="none" strike="noStrike" dirty="0" err="1" smtClean="0">
                          <a:solidFill>
                            <a:srgbClr val="000000"/>
                          </a:solidFill>
                          <a:effectLst/>
                          <a:latin typeface="Century" panose="02040604050505020304" pitchFamily="18" charset="0"/>
                        </a:rPr>
                        <a:t>tortfeasor</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Transfer real estate</a:t>
                      </a:r>
                      <a:br>
                        <a:rPr lang="en-US" altLang="ja-JP" sz="1600" b="1" i="0" u="none" strike="noStrike" dirty="0" smtClean="0">
                          <a:solidFill>
                            <a:srgbClr val="000000"/>
                          </a:solidFill>
                          <a:effectLst/>
                          <a:latin typeface="Century" panose="02040604050505020304" pitchFamily="18" charset="0"/>
                        </a:rPr>
                      </a:br>
                      <a:r>
                        <a:rPr lang="en-US" altLang="ja-JP" sz="1600" b="1" i="0" u="none" strike="noStrike" dirty="0" smtClean="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hlinkClick r:id="rId2" action="ppaction://hlinksldjump"/>
                        </a:rPr>
                        <a:t>Restriction</a:t>
                      </a:r>
                      <a:r>
                        <a:rPr lang="en-US" altLang="ja-JP" sz="1600" b="1" i="0" u="none" strike="noStrike" baseline="0" dirty="0" smtClean="0">
                          <a:solidFill>
                            <a:srgbClr val="000000"/>
                          </a:solidFill>
                          <a:effectLst/>
                          <a:latin typeface="Century" panose="02040604050505020304" pitchFamily="18" charset="0"/>
                          <a:hlinkClick r:id="rId2" action="ppaction://hlinksldjump"/>
                        </a:rPr>
                        <a:t> of sublease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230218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45</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1391458802"/>
              </p:ext>
            </p:extLst>
          </p:nvPr>
        </p:nvGraphicFramePr>
        <p:xfrm>
          <a:off x="323528" y="1283377"/>
          <a:ext cx="8424937" cy="494288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Unjust Enrichment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Termination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Comparativ</a:t>
                      </a:r>
                      <a:r>
                        <a:rPr lang="en-US" altLang="ja-JP" sz="1600" b="1" i="0" u="none" strike="noStrike" baseline="0" dirty="0" smtClean="0">
                          <a:solidFill>
                            <a:srgbClr val="000000"/>
                          </a:solidFill>
                          <a:effectLst/>
                          <a:latin typeface="Century" panose="02040604050505020304" pitchFamily="18" charset="0"/>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Mistake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altLang="ja-JP" dirty="0" smtClean="0"/>
                    </a:p>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Non Performance</a:t>
                      </a:r>
                      <a:r>
                        <a:rPr lang="en-US" altLang="ja-JP" sz="1600" b="1" i="0" u="none" strike="noStrike" baseline="0" dirty="0" smtClean="0">
                          <a:solidFill>
                            <a:srgbClr val="000000"/>
                          </a:solidFill>
                          <a:effectLst/>
                          <a:latin typeface="Century" panose="02040604050505020304" pitchFamily="18" charset="0"/>
                        </a:rPr>
                        <a:t> </a:t>
                      </a:r>
                      <a:r>
                        <a:rPr lang="en-US" altLang="ja-JP" sz="1600" b="1" i="0" u="none" strike="noStrike" dirty="0" smtClean="0">
                          <a:solidFill>
                            <a:srgbClr val="000000"/>
                          </a:solidFill>
                          <a:effectLst/>
                          <a:latin typeface="Century" panose="02040604050505020304" pitchFamily="18" charset="0"/>
                        </a:rPr>
                        <a:t>of</a:t>
                      </a:r>
                      <a:r>
                        <a:rPr lang="en-US" altLang="ja-JP" sz="1600" b="1" i="0" u="none" strike="noStrike" baseline="0" dirty="0" smtClean="0">
                          <a:solidFill>
                            <a:srgbClr val="000000"/>
                          </a:solidFill>
                          <a:effectLst/>
                          <a:latin typeface="Century" panose="02040604050505020304" pitchFamily="18" charset="0"/>
                        </a:rPr>
                        <a:t> contract</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Apparent Agency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Joint </a:t>
                      </a:r>
                      <a:r>
                        <a:rPr lang="en-US" altLang="ja-JP" sz="1600" b="1" i="0" u="none" strike="noStrike" dirty="0" err="1" smtClean="0">
                          <a:solidFill>
                            <a:srgbClr val="000000"/>
                          </a:solidFill>
                          <a:effectLst/>
                          <a:latin typeface="Century" panose="02040604050505020304" pitchFamily="18" charset="0"/>
                        </a:rPr>
                        <a:t>tortfeasor</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Transfer real estate</a:t>
                      </a:r>
                      <a:br>
                        <a:rPr lang="en-US" altLang="ja-JP" sz="1600" b="1" i="0" u="none" strike="noStrike" dirty="0" smtClean="0">
                          <a:solidFill>
                            <a:srgbClr val="000000"/>
                          </a:solidFill>
                          <a:effectLst/>
                          <a:latin typeface="Century" panose="02040604050505020304" pitchFamily="18" charset="0"/>
                        </a:rPr>
                      </a:br>
                      <a:r>
                        <a:rPr lang="en-US" altLang="ja-JP" sz="1600" b="1" i="0" u="none" strike="noStrike" dirty="0" smtClean="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Restriction</a:t>
                      </a:r>
                      <a:r>
                        <a:rPr lang="en-US" altLang="ja-JP" sz="1600" b="1" i="0" u="none" strike="noStrike" baseline="0" dirty="0" smtClean="0">
                          <a:solidFill>
                            <a:srgbClr val="000000"/>
                          </a:solidFill>
                          <a:effectLst/>
                          <a:latin typeface="Century" panose="02040604050505020304" pitchFamily="18" charset="0"/>
                        </a:rPr>
                        <a:t> of sublease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056471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46</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1736435777"/>
              </p:ext>
            </p:extLst>
          </p:nvPr>
        </p:nvGraphicFramePr>
        <p:xfrm>
          <a:off x="323528" y="1283377"/>
          <a:ext cx="8424937" cy="4784039"/>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Unjust Enrichment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Termination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Comparativ</a:t>
                      </a:r>
                      <a:r>
                        <a:rPr lang="en-US" altLang="ja-JP" sz="1600" b="1" i="0" u="none" strike="noStrike" baseline="0" dirty="0" smtClean="0">
                          <a:solidFill>
                            <a:srgbClr val="000000"/>
                          </a:solidFill>
                          <a:effectLst/>
                          <a:latin typeface="Century" panose="02040604050505020304" pitchFamily="18" charset="0"/>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Mistake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Non Performance</a:t>
                      </a:r>
                      <a:r>
                        <a:rPr lang="en-US" altLang="ja-JP" sz="1600" b="1" i="0" u="none" strike="noStrike" baseline="0" dirty="0" smtClean="0">
                          <a:solidFill>
                            <a:srgbClr val="000000"/>
                          </a:solidFill>
                          <a:effectLst/>
                          <a:latin typeface="Century" panose="02040604050505020304" pitchFamily="18" charset="0"/>
                        </a:rPr>
                        <a:t> </a:t>
                      </a:r>
                      <a:r>
                        <a:rPr lang="en-US" altLang="ja-JP" sz="1600" b="1" i="0" u="none" strike="noStrike" dirty="0" smtClean="0">
                          <a:solidFill>
                            <a:srgbClr val="000000"/>
                          </a:solidFill>
                          <a:effectLst/>
                          <a:latin typeface="Century" panose="02040604050505020304" pitchFamily="18" charset="0"/>
                        </a:rPr>
                        <a:t>of</a:t>
                      </a:r>
                      <a:r>
                        <a:rPr lang="en-US" altLang="ja-JP" sz="1600" b="1" i="0" u="none" strike="noStrike" baseline="0" dirty="0" smtClean="0">
                          <a:solidFill>
                            <a:srgbClr val="000000"/>
                          </a:solidFill>
                          <a:effectLst/>
                          <a:latin typeface="Century" panose="02040604050505020304" pitchFamily="18" charset="0"/>
                        </a:rPr>
                        <a:t> contract</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Apparent Agency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N</a:t>
                      </a:r>
                      <a:r>
                        <a:rPr lang="en-US" altLang="ja-JP" sz="1600" b="1" i="0" u="none" strike="noStrike" baseline="0" dirty="0" smtClean="0">
                          <a:solidFill>
                            <a:srgbClr val="000000"/>
                          </a:solidFill>
                          <a:effectLst/>
                          <a:latin typeface="Century" panose="02040604050505020304" pitchFamily="18" charset="0"/>
                        </a:rPr>
                        <a:t>ext kin’s right for 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Joint </a:t>
                      </a:r>
                      <a:r>
                        <a:rPr lang="en-US" altLang="ja-JP" sz="1600" b="1" i="0" u="none" strike="noStrike" dirty="0" err="1" smtClean="0">
                          <a:solidFill>
                            <a:srgbClr val="000000"/>
                          </a:solidFill>
                          <a:effectLst/>
                          <a:latin typeface="Century" panose="02040604050505020304" pitchFamily="18" charset="0"/>
                        </a:rPr>
                        <a:t>tortfeasor</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Scope of Damages</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Defamation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Transfer real estate</a:t>
                      </a:r>
                      <a:br>
                        <a:rPr lang="en-US" altLang="ja-JP" sz="1600" b="1" i="0" u="none" strike="noStrike" dirty="0" smtClean="0">
                          <a:solidFill>
                            <a:srgbClr val="000000"/>
                          </a:solidFill>
                          <a:effectLst/>
                          <a:latin typeface="Century" panose="02040604050505020304" pitchFamily="18" charset="0"/>
                        </a:rPr>
                      </a:br>
                      <a:r>
                        <a:rPr lang="en-US" altLang="ja-JP" sz="1600" b="1" i="0" u="none" strike="noStrike" dirty="0" smtClean="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Quasi-Mandate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Restriction</a:t>
                      </a:r>
                      <a:r>
                        <a:rPr lang="en-US" altLang="ja-JP" sz="1600" b="1" i="0" u="none" strike="noStrike" baseline="0" dirty="0" smtClean="0">
                          <a:solidFill>
                            <a:srgbClr val="000000"/>
                          </a:solidFill>
                          <a:effectLst/>
                          <a:latin typeface="Century" panose="02040604050505020304" pitchFamily="18" charset="0"/>
                        </a:rPr>
                        <a:t> of sublease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Judicial Divorce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527124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47</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3343407129"/>
              </p:ext>
            </p:extLst>
          </p:nvPr>
        </p:nvGraphicFramePr>
        <p:xfrm>
          <a:off x="323528" y="1283377"/>
          <a:ext cx="8424937" cy="488192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Unjust Enrichment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Liability of land</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Termination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Prescription of</a:t>
                      </a:r>
                      <a:r>
                        <a:rPr lang="en-US" altLang="ja-JP" sz="1600" b="1" i="0" u="none" strike="noStrike" baseline="0" dirty="0" smtClean="0">
                          <a:solidFill>
                            <a:srgbClr val="000000"/>
                          </a:solidFill>
                          <a:effectLst/>
                          <a:latin typeface="Century" panose="02040604050505020304" pitchFamily="18" charset="0"/>
                        </a:rPr>
                        <a:t> tort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Comparativ</a:t>
                      </a:r>
                      <a:r>
                        <a:rPr lang="en-US" altLang="ja-JP" sz="1600" b="1" i="0" u="none" strike="noStrike" baseline="0" dirty="0" smtClean="0">
                          <a:solidFill>
                            <a:srgbClr val="000000"/>
                          </a:solidFill>
                          <a:effectLst/>
                          <a:latin typeface="Century" panose="02040604050505020304" pitchFamily="18" charset="0"/>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Mistake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Duty of Care of Mandatary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Sale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Non Performance</a:t>
                      </a:r>
                      <a:r>
                        <a:rPr lang="en-US" altLang="ja-JP" sz="1600" b="1" i="0" u="none" strike="noStrike" baseline="0" dirty="0" smtClean="0">
                          <a:solidFill>
                            <a:srgbClr val="000000"/>
                          </a:solidFill>
                          <a:effectLst/>
                          <a:latin typeface="Century" panose="02040604050505020304" pitchFamily="18" charset="0"/>
                        </a:rPr>
                        <a:t> </a:t>
                      </a:r>
                      <a:r>
                        <a:rPr lang="en-US" altLang="ja-JP" sz="1600" b="1" i="0" u="none" strike="noStrike" dirty="0" smtClean="0">
                          <a:solidFill>
                            <a:srgbClr val="000000"/>
                          </a:solidFill>
                          <a:effectLst/>
                          <a:latin typeface="Century" panose="02040604050505020304" pitchFamily="18" charset="0"/>
                        </a:rPr>
                        <a:t>of</a:t>
                      </a:r>
                      <a:r>
                        <a:rPr lang="en-US" altLang="ja-JP" sz="1600" b="1" i="0" u="none" strike="noStrike" baseline="0" dirty="0" smtClean="0">
                          <a:solidFill>
                            <a:srgbClr val="000000"/>
                          </a:solidFill>
                          <a:effectLst/>
                          <a:latin typeface="Century" panose="02040604050505020304" pitchFamily="18" charset="0"/>
                        </a:rPr>
                        <a:t> contract</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Apparent Agency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Loan for use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N</a:t>
                      </a:r>
                      <a:r>
                        <a:rPr lang="en-US" altLang="ja-JP" sz="1600" b="1" i="0" u="none" strike="noStrike" baseline="0" dirty="0" smtClean="0">
                          <a:solidFill>
                            <a:srgbClr val="000000"/>
                          </a:solidFill>
                          <a:effectLst/>
                          <a:latin typeface="Century" panose="02040604050505020304" pitchFamily="18" charset="0"/>
                        </a:rPr>
                        <a:t>ext kin’s right for 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Joint </a:t>
                      </a:r>
                      <a:r>
                        <a:rPr lang="en-US" altLang="ja-JP" sz="1600" b="1" i="0" u="none" strike="noStrike" dirty="0" err="1" smtClean="0">
                          <a:solidFill>
                            <a:srgbClr val="000000"/>
                          </a:solidFill>
                          <a:effectLst/>
                          <a:latin typeface="Century" panose="02040604050505020304" pitchFamily="18" charset="0"/>
                        </a:rPr>
                        <a:t>tortfeasor</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Scope of Damages</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Defamation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smtClean="0">
                        <a:solidFill>
                          <a:srgbClr val="000000"/>
                        </a:solidFill>
                        <a:effectLst/>
                        <a:latin typeface="Century" panose="02040604050505020304" pitchFamily="18" charset="0"/>
                      </a:endParaRPr>
                    </a:p>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Transfer real estate</a:t>
                      </a:r>
                      <a:br>
                        <a:rPr lang="en-US" altLang="ja-JP" sz="1600" b="1" i="0" u="none" strike="noStrike" dirty="0" smtClean="0">
                          <a:solidFill>
                            <a:srgbClr val="000000"/>
                          </a:solidFill>
                          <a:effectLst/>
                          <a:latin typeface="Century" panose="02040604050505020304" pitchFamily="18" charset="0"/>
                        </a:rPr>
                      </a:br>
                      <a:r>
                        <a:rPr lang="en-US" altLang="ja-JP" sz="1600" b="1" i="0" u="none" strike="noStrike" dirty="0" smtClean="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Quasi-Mandate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Restriction</a:t>
                      </a:r>
                      <a:r>
                        <a:rPr lang="en-US" altLang="ja-JP" sz="1600" b="1" i="0" u="none" strike="noStrike" baseline="0" dirty="0" smtClean="0">
                          <a:solidFill>
                            <a:srgbClr val="000000"/>
                          </a:solidFill>
                          <a:effectLst/>
                          <a:latin typeface="Century" panose="02040604050505020304" pitchFamily="18" charset="0"/>
                        </a:rPr>
                        <a:t> of sublease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Judicial Divorce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00770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lang="en-US" altLang="ja-JP" sz="3600" dirty="0" smtClean="0"/>
              <a:t>9. Best 30 Articles of  Civil Code of Japan</a:t>
            </a:r>
            <a:br>
              <a:rPr lang="en-US" altLang="ja-JP" sz="3600" dirty="0" smtClean="0"/>
            </a:br>
            <a:r>
              <a:rPr lang="en-US" altLang="ja-JP" sz="2700" dirty="0"/>
              <a:t>from the view point of frequency of application(1945-2013)</a:t>
            </a:r>
            <a:endParaRPr kumimoji="1" lang="ja-JP" altLang="en-US" sz="2700" dirty="0"/>
          </a:p>
        </p:txBody>
      </p:sp>
      <p:sp>
        <p:nvSpPr>
          <p:cNvPr id="3" name="スライド番号プレースホルダー 2"/>
          <p:cNvSpPr>
            <a:spLocks noGrp="1"/>
          </p:cNvSpPr>
          <p:nvPr>
            <p:ph type="sldNum" sz="quarter" idx="12"/>
          </p:nvPr>
        </p:nvSpPr>
        <p:spPr/>
        <p:txBody>
          <a:bodyPr/>
          <a:lstStyle/>
          <a:p>
            <a:pPr>
              <a:defRPr/>
            </a:pPr>
            <a:fld id="{2AB907CC-B5D6-40A4-812F-E6BF3FB2D322}" type="slidenum">
              <a:rPr lang="ja-JP" altLang="en-US" smtClean="0"/>
              <a:pPr>
                <a:defRPr/>
              </a:pPr>
              <a:t>48</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147235959"/>
              </p:ext>
            </p:extLst>
          </p:nvPr>
        </p:nvGraphicFramePr>
        <p:xfrm>
          <a:off x="323528" y="1283377"/>
          <a:ext cx="8424937" cy="4881927"/>
        </p:xfrm>
        <a:graphic>
          <a:graphicData uri="http://schemas.openxmlformats.org/drawingml/2006/table">
            <a:tbl>
              <a:tblPr>
                <a:tableStyleId>{5C22544A-7EE6-4342-B048-85BDC9FD1C3A}</a:tableStyleId>
              </a:tblPr>
              <a:tblGrid>
                <a:gridCol w="476821"/>
                <a:gridCol w="2682712"/>
                <a:gridCol w="44450"/>
                <a:gridCol w="476821"/>
                <a:gridCol w="2195609"/>
                <a:gridCol w="44450"/>
                <a:gridCol w="476821"/>
                <a:gridCol w="2027253"/>
              </a:tblGrid>
              <a:tr h="399317">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u="none" strike="noStrike" dirty="0">
                          <a:effectLst/>
                          <a:latin typeface="Century" panose="02040604050505020304" pitchFamily="18" charset="0"/>
                        </a:rPr>
                        <a:t>No.</a:t>
                      </a:r>
                      <a:endParaRPr lang="en-US" sz="18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2400" u="none" strike="noStrike" dirty="0" smtClean="0">
                          <a:effectLst/>
                          <a:latin typeface="Century" panose="02040604050505020304" pitchFamily="18" charset="0"/>
                        </a:rPr>
                        <a:t>Articles</a:t>
                      </a:r>
                      <a:endParaRPr lang="ja-JP" altLang="en-US" sz="24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General tort law</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Unjust Enrichment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21</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Liability of land</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Compensation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Termination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22</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Prescription of</a:t>
                      </a:r>
                      <a:r>
                        <a:rPr lang="en-US" altLang="ja-JP" sz="1600" b="1" i="0" u="none" strike="noStrike" baseline="0" dirty="0" smtClean="0">
                          <a:solidFill>
                            <a:srgbClr val="000000"/>
                          </a:solidFill>
                          <a:effectLst/>
                          <a:latin typeface="Century" panose="02040604050505020304" pitchFamily="18" charset="0"/>
                        </a:rPr>
                        <a:t> tort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Comparativ</a:t>
                      </a:r>
                      <a:r>
                        <a:rPr lang="en-US" altLang="ja-JP" sz="1600" b="1" i="0" u="none" strike="noStrike" baseline="0" dirty="0" smtClean="0">
                          <a:solidFill>
                            <a:srgbClr val="000000"/>
                          </a:solidFill>
                          <a:effectLst/>
                          <a:latin typeface="Century" panose="02040604050505020304" pitchFamily="18" charset="0"/>
                        </a:rPr>
                        <a:t>e Negligence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Mistake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23</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Duty of Care of Mandatary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Employers’  liability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Lease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24</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Sale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Non Performance</a:t>
                      </a:r>
                      <a:r>
                        <a:rPr lang="en-US" altLang="ja-JP" sz="1600" b="1" i="0" u="none" strike="noStrike" baseline="0" dirty="0" smtClean="0">
                          <a:solidFill>
                            <a:srgbClr val="000000"/>
                          </a:solidFill>
                          <a:effectLst/>
                          <a:latin typeface="Century" panose="02040604050505020304" pitchFamily="18" charset="0"/>
                        </a:rPr>
                        <a:t> </a:t>
                      </a:r>
                      <a:r>
                        <a:rPr lang="en-US" altLang="ja-JP" sz="1600" b="1" i="0" u="none" strike="noStrike" dirty="0" smtClean="0">
                          <a:solidFill>
                            <a:srgbClr val="000000"/>
                          </a:solidFill>
                          <a:effectLst/>
                          <a:latin typeface="Century" panose="02040604050505020304" pitchFamily="18" charset="0"/>
                        </a:rPr>
                        <a:t>of</a:t>
                      </a:r>
                      <a:r>
                        <a:rPr lang="en-US" altLang="ja-JP" sz="1600" b="1" i="0" u="none" strike="noStrike" baseline="0" dirty="0" smtClean="0">
                          <a:solidFill>
                            <a:srgbClr val="000000"/>
                          </a:solidFill>
                          <a:effectLst/>
                          <a:latin typeface="Century" panose="02040604050505020304" pitchFamily="18" charset="0"/>
                        </a:rPr>
                        <a:t> contract</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Apparent Agency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25</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Loan for use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General Principles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N</a:t>
                      </a:r>
                      <a:r>
                        <a:rPr lang="en-US" altLang="ja-JP" sz="1600" b="1" i="0" u="none" strike="noStrike" baseline="0" dirty="0" smtClean="0">
                          <a:solidFill>
                            <a:srgbClr val="000000"/>
                          </a:solidFill>
                          <a:effectLst/>
                          <a:latin typeface="Century" panose="02040604050505020304" pitchFamily="18" charset="0"/>
                        </a:rPr>
                        <a:t>ext kin’s right for compensation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26</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Division of Inherited Property</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Joint </a:t>
                      </a:r>
                      <a:r>
                        <a:rPr lang="en-US" altLang="ja-JP" sz="1600" b="1" i="0" u="none" strike="noStrike" dirty="0" err="1" smtClean="0">
                          <a:solidFill>
                            <a:srgbClr val="000000"/>
                          </a:solidFill>
                          <a:effectLst/>
                          <a:latin typeface="Century" panose="02040604050505020304" pitchFamily="18" charset="0"/>
                        </a:rPr>
                        <a:t>tortfeasor</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Scope of Damages</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27</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Action </a:t>
                      </a:r>
                      <a:r>
                        <a:rPr lang="en-US" altLang="ja-JP" sz="1600" b="1" i="0" u="none" strike="noStrike" dirty="0" err="1" smtClean="0">
                          <a:solidFill>
                            <a:srgbClr val="000000"/>
                          </a:solidFill>
                          <a:effectLst/>
                          <a:latin typeface="Century" panose="02040604050505020304" pitchFamily="18" charset="0"/>
                        </a:rPr>
                        <a:t>Paulienne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99317">
                <a:tc>
                  <a:txBody>
                    <a:bodyPr/>
                    <a:lstStyle/>
                    <a:p>
                      <a:pPr algn="r" fontAlgn="b"/>
                      <a:r>
                        <a:rPr lang="en-US" altLang="ja-JP" sz="2400" u="none" strike="noStrike" dirty="0">
                          <a:effectLst/>
                          <a:latin typeface="Century" panose="02040604050505020304" pitchFamily="18" charset="0"/>
                        </a:rPr>
                        <a:t>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Pubic policy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18</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Defamation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a:effectLst/>
                          <a:latin typeface="Century" panose="02040604050505020304" pitchFamily="18" charset="0"/>
                        </a:rPr>
                        <a:t>28</a:t>
                      </a:r>
                      <a:endParaRPr lang="en-US" altLang="ja-JP" sz="2400" b="0" i="0" u="none" strike="noStrike">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Acquisitive prescription</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Transfer real estate</a:t>
                      </a:r>
                      <a:br>
                        <a:rPr lang="en-US" altLang="ja-JP" sz="1600" b="1" i="0" u="none" strike="noStrike" dirty="0" smtClean="0">
                          <a:solidFill>
                            <a:srgbClr val="000000"/>
                          </a:solidFill>
                          <a:effectLst/>
                          <a:latin typeface="Century" panose="02040604050505020304" pitchFamily="18" charset="0"/>
                        </a:rPr>
                      </a:br>
                      <a:r>
                        <a:rPr lang="en-US" altLang="ja-JP" sz="1600" b="1" i="0" u="none" strike="noStrike" dirty="0" smtClean="0">
                          <a:solidFill>
                            <a:srgbClr val="000000"/>
                          </a:solidFill>
                          <a:effectLst/>
                          <a:latin typeface="Century" panose="02040604050505020304" pitchFamily="18" charset="0"/>
                        </a:rPr>
                        <a:t>and registration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19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Quasi-Mandate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29</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Free</a:t>
                      </a:r>
                      <a:r>
                        <a:rPr lang="en-US" altLang="ja-JP" sz="1600" b="1" i="0" u="none" strike="noStrike" baseline="0" dirty="0" smtClean="0">
                          <a:solidFill>
                            <a:srgbClr val="000000"/>
                          </a:solidFill>
                          <a:effectLst/>
                          <a:latin typeface="Century" panose="02040604050505020304" pitchFamily="18" charset="0"/>
                        </a:rPr>
                        <a:t> of contract</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99317">
                <a:tc>
                  <a:txBody>
                    <a:bodyPr/>
                    <a:lstStyle/>
                    <a:p>
                      <a:pPr algn="r" fontAlgn="b"/>
                      <a:r>
                        <a:rPr lang="en-US" altLang="ja-JP" sz="2400" u="none" strike="noStrike" dirty="0">
                          <a:effectLst/>
                          <a:latin typeface="Century" panose="02040604050505020304" pitchFamily="18" charset="0"/>
                        </a:rPr>
                        <a:t>10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i="0" u="none" strike="noStrike" dirty="0" smtClean="0">
                          <a:solidFill>
                            <a:srgbClr val="000000"/>
                          </a:solidFill>
                          <a:effectLst/>
                          <a:latin typeface="Century" panose="02040604050505020304" pitchFamily="18" charset="0"/>
                        </a:rPr>
                        <a:t>Restriction</a:t>
                      </a:r>
                      <a:r>
                        <a:rPr lang="en-US" altLang="ja-JP" sz="1600" b="1" i="0" u="none" strike="noStrike" baseline="0" dirty="0" smtClean="0">
                          <a:solidFill>
                            <a:srgbClr val="000000"/>
                          </a:solidFill>
                          <a:effectLst/>
                          <a:latin typeface="Century" panose="02040604050505020304" pitchFamily="18" charset="0"/>
                        </a:rPr>
                        <a:t> of sublease</a:t>
                      </a:r>
                      <a:endParaRPr lang="en-US" altLang="ja-JP" sz="1600" b="1" i="0" u="none" strike="noStrike" dirty="0" smtClean="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20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Judicial Divorce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endParaRPr lang="ja-JP" altLang="en-US"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2400" u="none" strike="noStrike" dirty="0">
                          <a:effectLst/>
                          <a:latin typeface="Century" panose="02040604050505020304" pitchFamily="18" charset="0"/>
                        </a:rPr>
                        <a:t>30</a:t>
                      </a:r>
                      <a:endParaRPr lang="en-US" altLang="ja-JP" sz="2400" b="0" i="0" u="none" strike="noStrike" dirty="0">
                        <a:solidFill>
                          <a:srgbClr val="000000"/>
                        </a:solidFill>
                        <a:effectLst/>
                        <a:latin typeface="Century" panose="020406040505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ja-JP" sz="1600" b="1" i="0" u="none" strike="noStrike" dirty="0" smtClean="0">
                          <a:solidFill>
                            <a:srgbClr val="000000"/>
                          </a:solidFill>
                          <a:effectLst/>
                          <a:latin typeface="Century" panose="02040604050505020304" pitchFamily="18" charset="0"/>
                        </a:rPr>
                        <a:t>Action oblique</a:t>
                      </a:r>
                      <a:endParaRPr lang="en-US" altLang="ja-JP" sz="1600" b="1" i="0" u="none" strike="noStrike" dirty="0">
                        <a:solidFill>
                          <a:srgbClr val="000000"/>
                        </a:solidFill>
                        <a:effectLst/>
                        <a:latin typeface="Century" panose="020406040505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1215476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ctrTitle"/>
          </p:nvPr>
        </p:nvSpPr>
        <p:spPr>
          <a:xfrm>
            <a:off x="685800" y="1025470"/>
            <a:ext cx="7772400" cy="1956604"/>
          </a:xfrm>
        </p:spPr>
        <p:txBody>
          <a:bodyPr>
            <a:normAutofit fontScale="90000"/>
          </a:bodyPr>
          <a:lstStyle/>
          <a:p>
            <a:pPr eaLnBrk="1" hangingPunct="1"/>
            <a:r>
              <a:rPr lang="en-US" altLang="ja-JP" dirty="0" smtClean="0"/>
              <a:t>IV. Comparison of the Civil Code of Japan and the Uniform Contract Laws</a:t>
            </a:r>
          </a:p>
        </p:txBody>
      </p:sp>
      <p:sp>
        <p:nvSpPr>
          <p:cNvPr id="31748" name="Rectangle 3"/>
          <p:cNvSpPr>
            <a:spLocks noGrp="1" noChangeArrowheads="1"/>
          </p:cNvSpPr>
          <p:nvPr>
            <p:ph type="subTitle" idx="1"/>
          </p:nvPr>
        </p:nvSpPr>
        <p:spPr>
          <a:xfrm>
            <a:off x="1363539" y="3501008"/>
            <a:ext cx="6400800" cy="2588096"/>
          </a:xfrm>
        </p:spPr>
        <p:txBody>
          <a:bodyPr/>
          <a:lstStyle/>
          <a:p>
            <a:pPr eaLnBrk="1" hangingPunct="1">
              <a:lnSpc>
                <a:spcPct val="90000"/>
              </a:lnSpc>
            </a:pPr>
            <a:r>
              <a:rPr lang="en-US" altLang="ja-JP" sz="2800" dirty="0" smtClean="0">
                <a:latin typeface="Century Gothic" panose="020B0502020202020204" pitchFamily="34" charset="0"/>
              </a:rPr>
              <a:t>CISG: United Nations Convention on Contracts for International Sales of Goods</a:t>
            </a:r>
            <a:endParaRPr lang="en-US" altLang="ja-JP" sz="2400" dirty="0">
              <a:latin typeface="Century Gothic" panose="020B0502020202020204" pitchFamily="34" charset="0"/>
            </a:endParaRPr>
          </a:p>
          <a:p>
            <a:pPr eaLnBrk="1" hangingPunct="1">
              <a:lnSpc>
                <a:spcPct val="90000"/>
              </a:lnSpc>
            </a:pPr>
            <a:endParaRPr lang="en-US" altLang="ja-JP" sz="2400" dirty="0" smtClean="0">
              <a:latin typeface="Century Gothic" panose="020B0502020202020204" pitchFamily="34" charset="0"/>
            </a:endParaRPr>
          </a:p>
          <a:p>
            <a:pPr algn="r" eaLnBrk="1" hangingPunct="1">
              <a:lnSpc>
                <a:spcPct val="90000"/>
              </a:lnSpc>
            </a:pPr>
            <a:r>
              <a:rPr lang="en-US" altLang="ja-JP" sz="2400" dirty="0" smtClean="0">
                <a:latin typeface="Century Gothic" panose="020B0502020202020204" pitchFamily="34" charset="0"/>
              </a:rPr>
              <a:t>KAGAYAMA Shigeru</a:t>
            </a:r>
          </a:p>
          <a:p>
            <a:pPr algn="r" eaLnBrk="1" hangingPunct="1">
              <a:lnSpc>
                <a:spcPct val="90000"/>
              </a:lnSpc>
            </a:pPr>
            <a:r>
              <a:rPr lang="en-US" altLang="ja-JP" sz="2400" dirty="0" smtClean="0">
                <a:latin typeface="Century Gothic" panose="020B0502020202020204" pitchFamily="34" charset="0"/>
              </a:rPr>
              <a:t>Professor of Nagoya University</a:t>
            </a:r>
          </a:p>
        </p:txBody>
      </p:sp>
      <p:sp>
        <p:nvSpPr>
          <p:cNvPr id="31746"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250D705-B803-45D5-A7B3-5B92D97DBA6B}" type="slidenum">
              <a:rPr kumimoji="0" lang="ja-JP" altLang="en-US" smtClean="0">
                <a:solidFill>
                  <a:schemeClr val="bg2"/>
                </a:solidFill>
              </a:rPr>
              <a:pPr eaLnBrk="1" hangingPunct="1"/>
              <a:t>49</a:t>
            </a:fld>
            <a:endParaRPr kumimoji="0" lang="en-US" altLang="ja-JP" smtClean="0">
              <a:solidFill>
                <a:schemeClr val="bg2"/>
              </a:solidFill>
            </a:endParaRPr>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ja-JP" sz="4800" dirty="0" smtClean="0"/>
              <a:t>1. Aim &amp; way of studying law</a:t>
            </a:r>
          </a:p>
        </p:txBody>
      </p:sp>
      <p:sp>
        <p:nvSpPr>
          <p:cNvPr id="6148" name="Rectangle 3"/>
          <p:cNvSpPr>
            <a:spLocks noGrp="1" noChangeArrowheads="1"/>
          </p:cNvSpPr>
          <p:nvPr>
            <p:ph idx="1"/>
          </p:nvPr>
        </p:nvSpPr>
        <p:spPr>
          <a:xfrm>
            <a:off x="716280" y="1628800"/>
            <a:ext cx="7711440" cy="4392488"/>
          </a:xfrm>
        </p:spPr>
        <p:txBody>
          <a:bodyPr>
            <a:noAutofit/>
          </a:bodyPr>
          <a:lstStyle/>
          <a:p>
            <a:pPr eaLnBrk="1" hangingPunct="1">
              <a:lnSpc>
                <a:spcPct val="90000"/>
              </a:lnSpc>
            </a:pPr>
            <a:r>
              <a:rPr lang="en-US" altLang="ja-JP" sz="2800" dirty="0" smtClean="0">
                <a:latin typeface="Century Gothic" panose="020B0502020202020204" pitchFamily="34" charset="0"/>
              </a:rPr>
              <a:t>The aim of law is to resolve disputes peacefully.</a:t>
            </a:r>
          </a:p>
          <a:p>
            <a:pPr eaLnBrk="1" hangingPunct="1">
              <a:lnSpc>
                <a:spcPct val="90000"/>
              </a:lnSpc>
            </a:pPr>
            <a:r>
              <a:rPr lang="en-US" altLang="ja-JP" sz="2800" dirty="0" smtClean="0">
                <a:latin typeface="Century Gothic" panose="020B0502020202020204" pitchFamily="34" charset="0"/>
              </a:rPr>
              <a:t>The final goal of studying law is to master the way:</a:t>
            </a:r>
          </a:p>
          <a:p>
            <a:pPr lvl="1" eaLnBrk="1" hangingPunct="1">
              <a:lnSpc>
                <a:spcPct val="90000"/>
              </a:lnSpc>
            </a:pPr>
            <a:r>
              <a:rPr lang="en-US" altLang="ja-JP" sz="2400" dirty="0" smtClean="0">
                <a:latin typeface="Century Gothic" panose="020B0502020202020204" pitchFamily="34" charset="0"/>
              </a:rPr>
              <a:t>how to read precedents which apply law to facts and improve law adjusting to facts.</a:t>
            </a:r>
          </a:p>
          <a:p>
            <a:pPr lvl="1" eaLnBrk="1" hangingPunct="1">
              <a:lnSpc>
                <a:spcPct val="90000"/>
              </a:lnSpc>
            </a:pPr>
            <a:r>
              <a:rPr lang="en-US" altLang="ja-JP" sz="2400" dirty="0" smtClean="0">
                <a:latin typeface="Century Gothic" panose="020B0502020202020204" pitchFamily="34" charset="0"/>
              </a:rPr>
              <a:t>how to </a:t>
            </a:r>
            <a:r>
              <a:rPr lang="en-US" altLang="ja-JP" sz="2400" dirty="0" err="1" smtClean="0">
                <a:latin typeface="Century Gothic" panose="020B0502020202020204" pitchFamily="34" charset="0"/>
              </a:rPr>
              <a:t>to</a:t>
            </a:r>
            <a:r>
              <a:rPr lang="en-US" altLang="ja-JP" sz="2400" dirty="0" smtClean="0">
                <a:latin typeface="Century Gothic" panose="020B0502020202020204" pitchFamily="34" charset="0"/>
              </a:rPr>
              <a:t> select the important facts among them.</a:t>
            </a:r>
          </a:p>
          <a:p>
            <a:pPr lvl="1" eaLnBrk="1" hangingPunct="1">
              <a:lnSpc>
                <a:spcPct val="90000"/>
              </a:lnSpc>
            </a:pPr>
            <a:r>
              <a:rPr lang="en-US" altLang="ja-JP" sz="2400" dirty="0" smtClean="0">
                <a:latin typeface="Century Gothic" panose="020B0502020202020204" pitchFamily="34" charset="0"/>
              </a:rPr>
              <a:t>how to create a persuasive proposal of resolution for dispute, based on law and precedent.</a:t>
            </a:r>
          </a:p>
        </p:txBody>
      </p:sp>
      <p:sp>
        <p:nvSpPr>
          <p:cNvPr id="614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DADAB33-69BE-4CD8-A959-80A56066FC3B}" type="slidenum">
              <a:rPr kumimoji="0" lang="ja-JP" altLang="en-US" smtClean="0"/>
              <a:pPr eaLnBrk="1" hangingPunct="1"/>
              <a:t>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 calcmode="lin" valueType="num">
                                      <p:cBhvr additive="base">
                                        <p:cTn id="7" dur="500" fill="hold"/>
                                        <p:tgtEl>
                                          <p:spTgt spid="614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anim calcmode="lin" valueType="num">
                                      <p:cBhvr additive="base">
                                        <p:cTn id="19" dur="500" fill="hold"/>
                                        <p:tgtEl>
                                          <p:spTgt spid="614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148">
                                            <p:txEl>
                                              <p:pRg st="4" end="4"/>
                                            </p:txEl>
                                          </p:spTgt>
                                        </p:tgtEl>
                                        <p:attrNameLst>
                                          <p:attrName>style.visibility</p:attrName>
                                        </p:attrNameLst>
                                      </p:cBhvr>
                                      <p:to>
                                        <p:strVal val="visible"/>
                                      </p:to>
                                    </p:set>
                                    <p:anim calcmode="lin" valueType="num">
                                      <p:cBhvr additive="base">
                                        <p:cTn id="25" dur="500" fill="hold"/>
                                        <p:tgtEl>
                                          <p:spTgt spid="614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rmAutofit/>
          </a:bodyPr>
          <a:lstStyle/>
          <a:p>
            <a:pPr eaLnBrk="1" hangingPunct="1"/>
            <a:r>
              <a:rPr lang="en-US" altLang="ja-JP" dirty="0" smtClean="0"/>
              <a:t>CISG and Civil Code of Japan</a:t>
            </a:r>
          </a:p>
        </p:txBody>
      </p:sp>
      <p:sp>
        <p:nvSpPr>
          <p:cNvPr id="30724" name="Rectangle 3"/>
          <p:cNvSpPr>
            <a:spLocks noGrp="1" noChangeArrowheads="1"/>
          </p:cNvSpPr>
          <p:nvPr>
            <p:ph idx="1"/>
          </p:nvPr>
        </p:nvSpPr>
        <p:spPr>
          <a:xfrm>
            <a:off x="607640" y="1700808"/>
            <a:ext cx="7924800" cy="4306887"/>
          </a:xfrm>
        </p:spPr>
        <p:txBody>
          <a:bodyPr/>
          <a:lstStyle/>
          <a:p>
            <a:pPr marL="990600" lvl="1" indent="-533400" eaLnBrk="1" hangingPunct="1"/>
            <a:r>
              <a:rPr lang="en-US" altLang="ja-JP" sz="2400" dirty="0" smtClean="0">
                <a:latin typeface="Century Gothic" panose="020B0502020202020204" pitchFamily="34" charset="0"/>
              </a:rPr>
              <a:t>Enactment of the Japanese Civil Code was a result of comparative study of law. </a:t>
            </a:r>
          </a:p>
          <a:p>
            <a:pPr marL="990600" lvl="1" indent="-533400" eaLnBrk="1" hangingPunct="1"/>
            <a:r>
              <a:rPr lang="en-US" altLang="ja-JP" sz="2400" dirty="0" smtClean="0">
                <a:latin typeface="Century Gothic" panose="020B0502020202020204" pitchFamily="34" charset="0"/>
              </a:rPr>
              <a:t>The provisions of the Japanese Civil Code have more in common with CISG than with the German Civil Code. </a:t>
            </a:r>
          </a:p>
          <a:p>
            <a:pPr marL="990600" lvl="1" indent="-533400" eaLnBrk="1" hangingPunct="1"/>
            <a:r>
              <a:rPr lang="en-US" altLang="ja-JP" sz="2400" dirty="0" smtClean="0">
                <a:latin typeface="Century Gothic" panose="020B0502020202020204" pitchFamily="34" charset="0"/>
              </a:rPr>
              <a:t>Clear definitions and an independent system of remedies are important characteristics of CISG which do not exist in the Japanese Civil Code. I think it is important to study Uniform Law in order to reform the Japanese Civil Code.</a:t>
            </a:r>
          </a:p>
        </p:txBody>
      </p:sp>
      <p:sp>
        <p:nvSpPr>
          <p:cNvPr id="3277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A60B691-7F7F-47A3-B4D4-8443514901B6}" type="slidenum">
              <a:rPr kumimoji="0" lang="ja-JP" altLang="en-US" smtClean="0"/>
              <a:pPr eaLnBrk="1" hangingPunct="1"/>
              <a:t>50</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4">
                                            <p:txEl>
                                              <p:pRg st="1" end="1"/>
                                            </p:txEl>
                                          </p:spTgt>
                                        </p:tgtEl>
                                        <p:attrNameLst>
                                          <p:attrName>style.visibility</p:attrName>
                                        </p:attrNameLst>
                                      </p:cBhvr>
                                      <p:to>
                                        <p:strVal val="visible"/>
                                      </p:to>
                                    </p:set>
                                    <p:anim calcmode="lin" valueType="num">
                                      <p:cBhvr additive="base">
                                        <p:cTn id="7" dur="500" fill="hold"/>
                                        <p:tgtEl>
                                          <p:spTgt spid="3072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4">
                                            <p:txEl>
                                              <p:pRg st="2" end="2"/>
                                            </p:txEl>
                                          </p:spTgt>
                                        </p:tgtEl>
                                        <p:attrNameLst>
                                          <p:attrName>style.visibility</p:attrName>
                                        </p:attrNameLst>
                                      </p:cBhvr>
                                      <p:to>
                                        <p:strVal val="visible"/>
                                      </p:to>
                                    </p:set>
                                    <p:anim calcmode="lin" valueType="num">
                                      <p:cBhvr additive="base">
                                        <p:cTn id="13" dur="500" fill="hold"/>
                                        <p:tgtEl>
                                          <p:spTgt spid="3072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altLang="ja-JP" smtClean="0"/>
              <a:t>Art. 49 CISG</a:t>
            </a:r>
          </a:p>
        </p:txBody>
      </p:sp>
      <p:sp>
        <p:nvSpPr>
          <p:cNvPr id="32772" name="Rectangle 3"/>
          <p:cNvSpPr>
            <a:spLocks noGrp="1" noChangeArrowheads="1"/>
          </p:cNvSpPr>
          <p:nvPr>
            <p:ph idx="1"/>
          </p:nvPr>
        </p:nvSpPr>
        <p:spPr>
          <a:xfrm>
            <a:off x="395536" y="1628800"/>
            <a:ext cx="8351837" cy="4114800"/>
          </a:xfrm>
        </p:spPr>
        <p:txBody>
          <a:bodyPr/>
          <a:lstStyle/>
          <a:p>
            <a:pPr eaLnBrk="1" hangingPunct="1">
              <a:lnSpc>
                <a:spcPct val="80000"/>
              </a:lnSpc>
            </a:pPr>
            <a:r>
              <a:rPr lang="en-US" altLang="ja-JP" sz="2800" dirty="0" smtClean="0">
                <a:latin typeface="Century Gothic" panose="020B0502020202020204" pitchFamily="34" charset="0"/>
              </a:rPr>
              <a:t>(1) The buyer may declare the contract avoided: </a:t>
            </a:r>
          </a:p>
          <a:p>
            <a:pPr lvl="1" eaLnBrk="1" hangingPunct="1">
              <a:lnSpc>
                <a:spcPct val="80000"/>
              </a:lnSpc>
            </a:pPr>
            <a:r>
              <a:rPr lang="en-US" altLang="ja-JP" sz="2400" dirty="0" smtClean="0">
                <a:latin typeface="Century Gothic" panose="020B0502020202020204" pitchFamily="34" charset="0"/>
              </a:rPr>
              <a:t>(a) if the failure by the seller to perform any of his obligations under the contract or this Convention amounts to a </a:t>
            </a:r>
            <a:r>
              <a:rPr lang="en-US" altLang="ja-JP" sz="2400" b="1" dirty="0" smtClean="0">
                <a:latin typeface="Century Gothic" panose="020B0502020202020204" pitchFamily="34" charset="0"/>
              </a:rPr>
              <a:t>fundamental breach of contract</a:t>
            </a:r>
            <a:r>
              <a:rPr lang="en-US" altLang="ja-JP" sz="2400" dirty="0" smtClean="0">
                <a:latin typeface="Century Gothic" panose="020B0502020202020204" pitchFamily="34" charset="0"/>
              </a:rPr>
              <a:t>; or</a:t>
            </a:r>
          </a:p>
          <a:p>
            <a:pPr lvl="2" eaLnBrk="1" hangingPunct="1">
              <a:lnSpc>
                <a:spcPct val="80000"/>
              </a:lnSpc>
            </a:pPr>
            <a:r>
              <a:rPr lang="ja-JP" altLang="en-US" sz="2000" dirty="0" smtClean="0">
                <a:latin typeface="Century Gothic" panose="020B0502020202020204" pitchFamily="34" charset="0"/>
              </a:rPr>
              <a:t>←</a:t>
            </a:r>
            <a:r>
              <a:rPr lang="en-US" altLang="ja-JP" sz="2000" dirty="0" smtClean="0">
                <a:latin typeface="Century Gothic" panose="020B0502020202020204" pitchFamily="34" charset="0"/>
              </a:rPr>
              <a:t>Common Law</a:t>
            </a:r>
          </a:p>
          <a:p>
            <a:pPr lvl="1" eaLnBrk="1" hangingPunct="1">
              <a:lnSpc>
                <a:spcPct val="80000"/>
              </a:lnSpc>
            </a:pPr>
            <a:r>
              <a:rPr lang="en-US" altLang="ja-JP" sz="2400" dirty="0" smtClean="0">
                <a:latin typeface="Century Gothic" panose="020B0502020202020204" pitchFamily="34" charset="0"/>
              </a:rPr>
              <a:t>(b) in case of non-delivery, if the seller does not deliver the goods within the </a:t>
            </a:r>
            <a:r>
              <a:rPr lang="en-US" altLang="ja-JP" sz="2400" b="1" dirty="0" smtClean="0">
                <a:latin typeface="Century Gothic" panose="020B0502020202020204" pitchFamily="34" charset="0"/>
              </a:rPr>
              <a:t>additional period of time</a:t>
            </a:r>
            <a:r>
              <a:rPr lang="en-US" altLang="ja-JP" sz="2400" dirty="0" smtClean="0">
                <a:latin typeface="Century Gothic" panose="020B0502020202020204" pitchFamily="34" charset="0"/>
              </a:rPr>
              <a:t> fixed by the buyer in accordance with paragraph (1) of article 47 or declares that he will not deliver within the period so fixed. </a:t>
            </a:r>
          </a:p>
          <a:p>
            <a:pPr lvl="2" eaLnBrk="1" hangingPunct="1">
              <a:lnSpc>
                <a:spcPct val="80000"/>
              </a:lnSpc>
            </a:pPr>
            <a:r>
              <a:rPr lang="ja-JP" altLang="en-US" sz="2000" dirty="0" smtClean="0">
                <a:latin typeface="Century Gothic" panose="020B0502020202020204" pitchFamily="34" charset="0"/>
              </a:rPr>
              <a:t>← </a:t>
            </a:r>
            <a:r>
              <a:rPr lang="en-US" altLang="ja-JP" sz="2000" dirty="0" smtClean="0">
                <a:latin typeface="Century Gothic" panose="020B0502020202020204" pitchFamily="34" charset="0"/>
              </a:rPr>
              <a:t>Continental Law(German Civil Code)</a:t>
            </a:r>
            <a:endParaRPr lang="ja-JP" altLang="en-US" sz="2000" dirty="0" smtClean="0">
              <a:latin typeface="Century Gothic" panose="020B0502020202020204" pitchFamily="34" charset="0"/>
            </a:endParaRPr>
          </a:p>
        </p:txBody>
      </p:sp>
      <p:sp>
        <p:nvSpPr>
          <p:cNvPr id="3379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4285DD0-B726-4656-A079-8EFFD0BA54CC}" type="slidenum">
              <a:rPr kumimoji="0" lang="ja-JP" altLang="en-US" smtClean="0"/>
              <a:pPr eaLnBrk="1" hangingPunct="1"/>
              <a:t>51</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2772">
                                            <p:txEl>
                                              <p:pRg st="2" end="2"/>
                                            </p:txEl>
                                          </p:spTgt>
                                        </p:tgtEl>
                                        <p:attrNameLst>
                                          <p:attrName>style.visibility</p:attrName>
                                        </p:attrNameLst>
                                      </p:cBhvr>
                                      <p:to>
                                        <p:strVal val="visible"/>
                                      </p:to>
                                    </p:set>
                                    <p:anim calcmode="lin" valueType="num">
                                      <p:cBhvr additive="base">
                                        <p:cTn id="7" dur="500" fill="hold"/>
                                        <p:tgtEl>
                                          <p:spTgt spid="3277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2">
                                            <p:txEl>
                                              <p:pRg st="4" end="4"/>
                                            </p:txEl>
                                          </p:spTgt>
                                        </p:tgtEl>
                                        <p:attrNameLst>
                                          <p:attrName>style.visibility</p:attrName>
                                        </p:attrNameLst>
                                      </p:cBhvr>
                                      <p:to>
                                        <p:strVal val="visible"/>
                                      </p:to>
                                    </p:set>
                                    <p:anim calcmode="lin" valueType="num">
                                      <p:cBhvr additive="base">
                                        <p:cTn id="13" dur="500" fill="hold"/>
                                        <p:tgtEl>
                                          <p:spTgt spid="3277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ltLang="ja-JP" smtClean="0"/>
              <a:t>Art. 541-543 J.C.C</a:t>
            </a:r>
          </a:p>
        </p:txBody>
      </p:sp>
      <p:sp>
        <p:nvSpPr>
          <p:cNvPr id="34820" name="Rectangle 3"/>
          <p:cNvSpPr>
            <a:spLocks noGrp="1" noChangeArrowheads="1"/>
          </p:cNvSpPr>
          <p:nvPr>
            <p:ph idx="1"/>
          </p:nvPr>
        </p:nvSpPr>
        <p:spPr>
          <a:xfrm>
            <a:off x="472256" y="1556792"/>
            <a:ext cx="8204200" cy="4691608"/>
          </a:xfrm>
        </p:spPr>
        <p:txBody>
          <a:bodyPr>
            <a:normAutofit/>
          </a:bodyPr>
          <a:lstStyle/>
          <a:p>
            <a:pPr eaLnBrk="1" hangingPunct="1">
              <a:lnSpc>
                <a:spcPct val="80000"/>
              </a:lnSpc>
              <a:buFont typeface="Wingdings" pitchFamily="2" charset="2"/>
              <a:buNone/>
            </a:pPr>
            <a:r>
              <a:rPr lang="en-US" altLang="ja-JP" sz="1800" dirty="0" smtClean="0">
                <a:latin typeface="Century Gothic" panose="020B0502020202020204" pitchFamily="34" charset="0"/>
              </a:rPr>
              <a:t>(Rescission due to non-performance) </a:t>
            </a:r>
            <a:r>
              <a:rPr lang="ja-JP" altLang="en-US" sz="1800" dirty="0" smtClean="0">
                <a:latin typeface="Century Gothic" panose="020B0502020202020204" pitchFamily="34" charset="0"/>
              </a:rPr>
              <a:t>←</a:t>
            </a:r>
            <a:r>
              <a:rPr lang="en-US" altLang="ja-JP" sz="1800" dirty="0" smtClean="0">
                <a:latin typeface="Century Gothic" panose="020B0502020202020204" pitchFamily="34" charset="0"/>
              </a:rPr>
              <a:t>additional period of time: German Law</a:t>
            </a:r>
          </a:p>
          <a:p>
            <a:pPr eaLnBrk="1" hangingPunct="1">
              <a:lnSpc>
                <a:spcPct val="80000"/>
              </a:lnSpc>
            </a:pPr>
            <a:r>
              <a:rPr lang="en-US" altLang="ja-JP" sz="1800" b="1" dirty="0" smtClean="0">
                <a:latin typeface="Century Gothic" panose="020B0502020202020204" pitchFamily="34" charset="0"/>
              </a:rPr>
              <a:t>Article 541</a:t>
            </a:r>
            <a:r>
              <a:rPr lang="en-US" altLang="ja-JP" sz="1800" dirty="0" smtClean="0">
                <a:latin typeface="Century Gothic" panose="020B0502020202020204" pitchFamily="34" charset="0"/>
              </a:rPr>
              <a:t>.  If one of the parties does not perform his obligation, the other party may fix a reasonable period and demand its performance, and may rescind the contract, if no performance is effected within such period.</a:t>
            </a:r>
          </a:p>
          <a:p>
            <a:pPr eaLnBrk="1" hangingPunct="1">
              <a:lnSpc>
                <a:spcPct val="80000"/>
              </a:lnSpc>
              <a:buFont typeface="Wingdings" pitchFamily="2" charset="2"/>
              <a:buNone/>
            </a:pPr>
            <a:r>
              <a:rPr lang="en-US" altLang="ja-JP" sz="1800" dirty="0" smtClean="0">
                <a:latin typeface="Century Gothic" panose="020B0502020202020204" pitchFamily="34" charset="0"/>
              </a:rPr>
              <a:t>(Rescission of time-bargain)  </a:t>
            </a:r>
            <a:r>
              <a:rPr lang="ja-JP" altLang="en-US" sz="1800" dirty="0" smtClean="0">
                <a:latin typeface="Century Gothic" panose="020B0502020202020204" pitchFamily="34" charset="0"/>
              </a:rPr>
              <a:t>←</a:t>
            </a:r>
            <a:r>
              <a:rPr lang="en-US" altLang="ja-JP" sz="1800" dirty="0" smtClean="0">
                <a:latin typeface="Century Gothic" panose="020B0502020202020204" pitchFamily="34" charset="0"/>
              </a:rPr>
              <a:t>fundamental breach of contract:</a:t>
            </a:r>
            <a:r>
              <a:rPr lang="ja-JP" altLang="en-US" sz="1800" dirty="0" smtClean="0">
                <a:latin typeface="Century Gothic" panose="020B0502020202020204" pitchFamily="34" charset="0"/>
              </a:rPr>
              <a:t> </a:t>
            </a:r>
            <a:r>
              <a:rPr lang="en-US" altLang="ja-JP" sz="1800" dirty="0" smtClean="0">
                <a:latin typeface="Century Gothic" panose="020B0502020202020204" pitchFamily="34" charset="0"/>
              </a:rPr>
              <a:t>common law</a:t>
            </a:r>
          </a:p>
          <a:p>
            <a:pPr eaLnBrk="1" hangingPunct="1">
              <a:lnSpc>
                <a:spcPct val="80000"/>
              </a:lnSpc>
            </a:pPr>
            <a:r>
              <a:rPr lang="en-US" altLang="ja-JP" sz="1800" b="1" dirty="0" smtClean="0">
                <a:latin typeface="Century Gothic" panose="020B0502020202020204" pitchFamily="34" charset="0"/>
              </a:rPr>
              <a:t>Article 542</a:t>
            </a:r>
            <a:r>
              <a:rPr lang="en-US" altLang="ja-JP" sz="1800" dirty="0" smtClean="0">
                <a:latin typeface="Century Gothic" panose="020B0502020202020204" pitchFamily="34" charset="0"/>
              </a:rPr>
              <a:t>.  If, according to the nature of the contract or by a declaration of intention by the parties, </a:t>
            </a:r>
            <a:r>
              <a:rPr lang="en-US" altLang="ja-JP" sz="1800" b="1" dirty="0" smtClean="0">
                <a:latin typeface="Century Gothic" panose="020B0502020202020204" pitchFamily="34" charset="0"/>
              </a:rPr>
              <a:t>the object for which the contract was made cannot be attained</a:t>
            </a:r>
            <a:r>
              <a:rPr lang="en-US" altLang="ja-JP" sz="1800" dirty="0" smtClean="0">
                <a:latin typeface="Century Gothic" panose="020B0502020202020204" pitchFamily="34" charset="0"/>
              </a:rPr>
              <a:t> unless it is performed at a fixed time or within a fixed period, one of the parties has allowed the time to elapse without performance on his parties the other party may, without making a demand mentioned in the preceding Article, forthwith rescind the contract.</a:t>
            </a:r>
          </a:p>
          <a:p>
            <a:pPr eaLnBrk="1" hangingPunct="1">
              <a:lnSpc>
                <a:spcPct val="80000"/>
              </a:lnSpc>
              <a:buFont typeface="Wingdings" pitchFamily="2" charset="2"/>
              <a:buNone/>
            </a:pPr>
            <a:r>
              <a:rPr lang="en-US" altLang="ja-JP" sz="1800" dirty="0" smtClean="0">
                <a:latin typeface="Century Gothic" panose="020B0502020202020204" pitchFamily="34" charset="0"/>
              </a:rPr>
              <a:t>(Rescission due to impossibility) </a:t>
            </a:r>
          </a:p>
          <a:p>
            <a:pPr eaLnBrk="1" hangingPunct="1">
              <a:lnSpc>
                <a:spcPct val="80000"/>
              </a:lnSpc>
            </a:pPr>
            <a:r>
              <a:rPr lang="en-US" altLang="ja-JP" sz="1800" b="1" dirty="0" smtClean="0">
                <a:latin typeface="Century Gothic" panose="020B0502020202020204" pitchFamily="34" charset="0"/>
              </a:rPr>
              <a:t>Article 543</a:t>
            </a:r>
            <a:r>
              <a:rPr lang="en-US" altLang="ja-JP" sz="1800" dirty="0" smtClean="0">
                <a:latin typeface="Century Gothic" panose="020B0502020202020204" pitchFamily="34" charset="0"/>
              </a:rPr>
              <a:t>.  If performance has become impossible in whole or in part by any cause for which the obligor is responsible, the </a:t>
            </a:r>
            <a:r>
              <a:rPr lang="en-US" altLang="ja-JP" sz="1800" dirty="0" err="1" smtClean="0">
                <a:latin typeface="Century Gothic" panose="020B0502020202020204" pitchFamily="34" charset="0"/>
              </a:rPr>
              <a:t>obligee</a:t>
            </a:r>
            <a:r>
              <a:rPr lang="en-US" altLang="ja-JP" sz="1800" dirty="0" smtClean="0">
                <a:latin typeface="Century Gothic" panose="020B0502020202020204" pitchFamily="34" charset="0"/>
              </a:rPr>
              <a:t> may rescind the contract.</a:t>
            </a:r>
            <a:endParaRPr lang="ja-JP" altLang="en-US" sz="1800" dirty="0" smtClean="0">
              <a:latin typeface="Century Gothic" panose="020B0502020202020204" pitchFamily="34" charset="0"/>
            </a:endParaRPr>
          </a:p>
        </p:txBody>
      </p:sp>
      <p:sp>
        <p:nvSpPr>
          <p:cNvPr id="3481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2679246-0FF8-441D-A3DF-3E210500C2F3}" type="slidenum">
              <a:rPr kumimoji="0" lang="ja-JP" altLang="en-US" smtClean="0"/>
              <a:pPr eaLnBrk="1" hangingPunct="1"/>
              <a:t>52</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altLang="ja-JP" smtClean="0"/>
              <a:t>Art. 566, 570</a:t>
            </a:r>
          </a:p>
        </p:txBody>
      </p:sp>
      <p:sp>
        <p:nvSpPr>
          <p:cNvPr id="35844" name="Rectangle 3"/>
          <p:cNvSpPr>
            <a:spLocks noGrp="1" noChangeArrowheads="1"/>
          </p:cNvSpPr>
          <p:nvPr>
            <p:ph idx="1"/>
          </p:nvPr>
        </p:nvSpPr>
        <p:spPr>
          <a:xfrm>
            <a:off x="683568" y="1484784"/>
            <a:ext cx="7772400" cy="4752950"/>
          </a:xfrm>
        </p:spPr>
        <p:txBody>
          <a:bodyPr>
            <a:normAutofit/>
          </a:bodyPr>
          <a:lstStyle/>
          <a:p>
            <a:pPr eaLnBrk="1" hangingPunct="1">
              <a:lnSpc>
                <a:spcPct val="80000"/>
              </a:lnSpc>
              <a:buFont typeface="Wingdings" pitchFamily="2" charset="2"/>
              <a:buNone/>
            </a:pPr>
            <a:r>
              <a:rPr lang="en-US" altLang="ja-JP" sz="2400" dirty="0" smtClean="0">
                <a:latin typeface="Century Gothic" panose="020B0502020202020204" pitchFamily="34" charset="0"/>
              </a:rPr>
              <a:t>(Sale of object subject to usufruct)</a:t>
            </a:r>
            <a:br>
              <a:rPr lang="en-US" altLang="ja-JP" sz="2400" dirty="0" smtClean="0">
                <a:latin typeface="Century Gothic" panose="020B0502020202020204" pitchFamily="34" charset="0"/>
              </a:rPr>
            </a:br>
            <a:r>
              <a:rPr lang="ja-JP" altLang="en-US" sz="2400" dirty="0" smtClean="0">
                <a:latin typeface="Century Gothic" panose="020B0502020202020204" pitchFamily="34" charset="0"/>
              </a:rPr>
              <a:t>← </a:t>
            </a:r>
            <a:r>
              <a:rPr lang="en-US" altLang="ja-JP" sz="2400" dirty="0" smtClean="0">
                <a:latin typeface="Century Gothic" panose="020B0502020202020204" pitchFamily="34" charset="0"/>
              </a:rPr>
              <a:t>fundamental breach of contract</a:t>
            </a:r>
          </a:p>
          <a:p>
            <a:pPr eaLnBrk="1" hangingPunct="1">
              <a:lnSpc>
                <a:spcPct val="80000"/>
              </a:lnSpc>
            </a:pPr>
            <a:r>
              <a:rPr lang="en-US" altLang="ja-JP" sz="2400" b="1" dirty="0" smtClean="0">
                <a:latin typeface="Century Gothic" panose="020B0502020202020204" pitchFamily="34" charset="0"/>
              </a:rPr>
              <a:t>Article 566</a:t>
            </a:r>
            <a:r>
              <a:rPr lang="en-US" altLang="ja-JP" sz="2400" dirty="0" smtClean="0">
                <a:latin typeface="Century Gothic" panose="020B0502020202020204" pitchFamily="34" charset="0"/>
              </a:rPr>
              <a:t>.  Where the  object  of a  sale  is  subject  to a superficies, </a:t>
            </a:r>
            <a:r>
              <a:rPr lang="en-US" altLang="ja-JP" sz="2400" dirty="0" err="1" smtClean="0">
                <a:latin typeface="Century Gothic" panose="020B0502020202020204" pitchFamily="34" charset="0"/>
              </a:rPr>
              <a:t>emphyteusis</a:t>
            </a:r>
            <a:r>
              <a:rPr lang="en-US" altLang="ja-JP" sz="2400" dirty="0" smtClean="0">
                <a:latin typeface="Century Gothic" panose="020B0502020202020204" pitchFamily="34" charset="0"/>
              </a:rPr>
              <a:t>, servitude, right of retention or pledge and the buyer was unaware thereof, he may rescind the contract only if </a:t>
            </a:r>
            <a:r>
              <a:rPr lang="en-US" altLang="ja-JP" sz="2400" b="1" dirty="0" smtClean="0">
                <a:latin typeface="Century Gothic" panose="020B0502020202020204" pitchFamily="34" charset="0"/>
              </a:rPr>
              <a:t>the object of the contract cannot be attained</a:t>
            </a:r>
            <a:r>
              <a:rPr lang="en-US" altLang="ja-JP" sz="2400" dirty="0" smtClean="0">
                <a:latin typeface="Century Gothic" panose="020B0502020202020204" pitchFamily="34" charset="0"/>
              </a:rPr>
              <a:t> thereby; in other cases the buyer may demand only compensation for damages.</a:t>
            </a:r>
          </a:p>
          <a:p>
            <a:pPr eaLnBrk="1" hangingPunct="1">
              <a:lnSpc>
                <a:spcPct val="80000"/>
              </a:lnSpc>
              <a:buFont typeface="Wingdings" pitchFamily="2" charset="2"/>
              <a:buNone/>
            </a:pPr>
            <a:r>
              <a:rPr lang="en-US" altLang="ja-JP" sz="2400" dirty="0" smtClean="0">
                <a:latin typeface="Century Gothic" panose="020B0502020202020204" pitchFamily="34" charset="0"/>
              </a:rPr>
              <a:t>(Warranty against defects)</a:t>
            </a:r>
          </a:p>
          <a:p>
            <a:pPr eaLnBrk="1" hangingPunct="1">
              <a:lnSpc>
                <a:spcPct val="80000"/>
              </a:lnSpc>
            </a:pPr>
            <a:r>
              <a:rPr lang="en-US" altLang="ja-JP" sz="2400" b="1" dirty="0" smtClean="0">
                <a:latin typeface="Century Gothic" panose="020B0502020202020204" pitchFamily="34" charset="0"/>
              </a:rPr>
              <a:t>Article 570</a:t>
            </a:r>
            <a:r>
              <a:rPr lang="en-US" altLang="ja-JP" sz="2400" dirty="0" smtClean="0">
                <a:latin typeface="Century Gothic" panose="020B0502020202020204" pitchFamily="34" charset="0"/>
              </a:rPr>
              <a:t>.  If any latent defects exist in the object of a sale, the provisions of Article 566 shall apply mutatis mutandis. except in the case of a compulsory sale by official auction.</a:t>
            </a:r>
            <a:endParaRPr lang="ja-JP" altLang="en-US" sz="2400" dirty="0" smtClean="0">
              <a:latin typeface="Century Gothic" panose="020B0502020202020204" pitchFamily="34" charset="0"/>
            </a:endParaRPr>
          </a:p>
        </p:txBody>
      </p:sp>
      <p:sp>
        <p:nvSpPr>
          <p:cNvPr id="3584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0226BF11-8DFB-49AE-BB89-B768FC22127D}" type="slidenum">
              <a:rPr kumimoji="0" lang="ja-JP" altLang="en-US" smtClean="0"/>
              <a:pPr eaLnBrk="1" hangingPunct="1"/>
              <a:t>53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normAutofit fontScale="90000"/>
          </a:bodyPr>
          <a:lstStyle/>
          <a:p>
            <a:pPr eaLnBrk="1" hangingPunct="1"/>
            <a:r>
              <a:rPr lang="en-US" altLang="ja-JP" dirty="0" smtClean="0"/>
              <a:t>World trend to </a:t>
            </a:r>
            <a:br>
              <a:rPr lang="en-US" altLang="ja-JP" dirty="0" smtClean="0"/>
            </a:br>
            <a:r>
              <a:rPr lang="en-US" altLang="ja-JP" dirty="0" smtClean="0"/>
              <a:t>the Uniform contract law</a:t>
            </a:r>
          </a:p>
        </p:txBody>
      </p:sp>
      <p:sp>
        <p:nvSpPr>
          <p:cNvPr id="36868" name="Rectangle 3"/>
          <p:cNvSpPr>
            <a:spLocks noGrp="1" noChangeArrowheads="1"/>
          </p:cNvSpPr>
          <p:nvPr>
            <p:ph idx="1"/>
          </p:nvPr>
        </p:nvSpPr>
        <p:spPr>
          <a:xfrm>
            <a:off x="827584" y="1772816"/>
            <a:ext cx="7467600" cy="4259560"/>
          </a:xfrm>
        </p:spPr>
        <p:txBody>
          <a:bodyPr/>
          <a:lstStyle/>
          <a:p>
            <a:pPr eaLnBrk="1" hangingPunct="1"/>
            <a:r>
              <a:rPr lang="en-US" altLang="ja-JP" sz="2800" dirty="0" smtClean="0">
                <a:solidFill>
                  <a:schemeClr val="folHlink"/>
                </a:solidFill>
                <a:latin typeface="Century Gothic" panose="020B0502020202020204" pitchFamily="34" charset="0"/>
              </a:rPr>
              <a:t>1. CISG</a:t>
            </a:r>
            <a:r>
              <a:rPr lang="en-US" altLang="ja-JP" sz="2800" dirty="0" smtClean="0">
                <a:latin typeface="Century Gothic" panose="020B0502020202020204" pitchFamily="34" charset="0"/>
              </a:rPr>
              <a:t>: United Nations Convention on Contracts for the International Sale of Goods [1980]</a:t>
            </a:r>
          </a:p>
          <a:p>
            <a:pPr eaLnBrk="1" hangingPunct="1"/>
            <a:r>
              <a:rPr lang="en-US" altLang="ja-JP" sz="2800" dirty="0" smtClean="0">
                <a:solidFill>
                  <a:schemeClr val="folHlink"/>
                </a:solidFill>
                <a:latin typeface="Century Gothic" panose="020B0502020202020204" pitchFamily="34" charset="0"/>
              </a:rPr>
              <a:t>2. UNIDROIT Principles</a:t>
            </a:r>
            <a:r>
              <a:rPr lang="en-US" altLang="ja-JP" sz="2800" dirty="0" smtClean="0">
                <a:latin typeface="Century Gothic" panose="020B0502020202020204" pitchFamily="34" charset="0"/>
              </a:rPr>
              <a:t>: UNIDROIT Principles of International Commercial Contracts [1994] </a:t>
            </a:r>
          </a:p>
          <a:p>
            <a:pPr eaLnBrk="1" hangingPunct="1"/>
            <a:r>
              <a:rPr lang="en-US" altLang="ja-JP" sz="2800" dirty="0" smtClean="0">
                <a:solidFill>
                  <a:schemeClr val="folHlink"/>
                </a:solidFill>
                <a:latin typeface="Century Gothic" panose="020B0502020202020204" pitchFamily="34" charset="0"/>
              </a:rPr>
              <a:t>3. PECLE</a:t>
            </a:r>
            <a:r>
              <a:rPr lang="en-US" altLang="ja-JP" sz="2800" dirty="0" smtClean="0">
                <a:latin typeface="Century Gothic" panose="020B0502020202020204" pitchFamily="34" charset="0"/>
              </a:rPr>
              <a:t>: THE PRINCIPLES OF EUROPEAN CONTRACT LAW [1994]</a:t>
            </a:r>
            <a:br>
              <a:rPr lang="en-US" altLang="ja-JP" sz="2800" dirty="0" smtClean="0">
                <a:latin typeface="Century Gothic" panose="020B0502020202020204" pitchFamily="34" charset="0"/>
              </a:rPr>
            </a:br>
            <a:r>
              <a:rPr lang="en-US" altLang="ja-JP" sz="2800" dirty="0" smtClean="0">
                <a:latin typeface="Century Gothic" panose="020B0502020202020204" pitchFamily="34" charset="0"/>
              </a:rPr>
              <a:t>towards EUROPEAN CIVIL CODE</a:t>
            </a:r>
          </a:p>
        </p:txBody>
      </p:sp>
      <p:sp>
        <p:nvSpPr>
          <p:cNvPr id="3686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8D42C4D-EAF3-46C3-9645-0627207996DE}" type="slidenum">
              <a:rPr kumimoji="0" lang="ja-JP" altLang="en-US" smtClean="0"/>
              <a:pPr eaLnBrk="1" hangingPunct="1"/>
              <a:t>54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ja-JP" smtClean="0"/>
              <a:t>1. CISG</a:t>
            </a:r>
          </a:p>
        </p:txBody>
      </p:sp>
      <p:sp>
        <p:nvSpPr>
          <p:cNvPr id="35844" name="Rectangle 3"/>
          <p:cNvSpPr>
            <a:spLocks noGrp="1" noChangeArrowheads="1"/>
          </p:cNvSpPr>
          <p:nvPr>
            <p:ph idx="1"/>
          </p:nvPr>
        </p:nvSpPr>
        <p:spPr>
          <a:xfrm>
            <a:off x="626061" y="1556792"/>
            <a:ext cx="7885113" cy="4547592"/>
          </a:xfrm>
        </p:spPr>
        <p:txBody>
          <a:bodyPr>
            <a:normAutofit/>
          </a:bodyPr>
          <a:lstStyle/>
          <a:p>
            <a:pPr eaLnBrk="1" hangingPunct="1">
              <a:lnSpc>
                <a:spcPct val="90000"/>
              </a:lnSpc>
            </a:pPr>
            <a:r>
              <a:rPr lang="en-US" altLang="ja-JP" sz="2800" dirty="0" smtClean="0">
                <a:latin typeface="Century Gothic" panose="020B0502020202020204" pitchFamily="34" charset="0"/>
              </a:rPr>
              <a:t>The first successful convention of private law unified the principles of common-law and those of the continental law</a:t>
            </a:r>
          </a:p>
          <a:p>
            <a:pPr lvl="1" eaLnBrk="1" hangingPunct="1">
              <a:lnSpc>
                <a:spcPct val="90000"/>
              </a:lnSpc>
            </a:pPr>
            <a:r>
              <a:rPr lang="en-US" altLang="ja-JP" sz="2400" dirty="0" smtClean="0">
                <a:latin typeface="Century Gothic" panose="020B0502020202020204" pitchFamily="34" charset="0"/>
              </a:rPr>
              <a:t>This Convention establishes a comprehensive code of legal rules governing the formation of contracts for the international sale of goods, the obligations of the buyer and seller, remedies for breach of contract and other aspects of the contract in 1980.</a:t>
            </a:r>
          </a:p>
          <a:p>
            <a:pPr lvl="1" eaLnBrk="1" hangingPunct="1">
              <a:lnSpc>
                <a:spcPct val="90000"/>
              </a:lnSpc>
            </a:pPr>
            <a:r>
              <a:rPr lang="en-US" altLang="ja-JP" sz="2400" dirty="0" smtClean="0">
                <a:latin typeface="Century Gothic" panose="020B0502020202020204" pitchFamily="34" charset="0"/>
              </a:rPr>
              <a:t>The Convention entered into force on 1 January 1988. Participants(member states) are now 57 countries.</a:t>
            </a:r>
          </a:p>
        </p:txBody>
      </p:sp>
      <p:sp>
        <p:nvSpPr>
          <p:cNvPr id="3789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E3F8121-7B0A-47D7-B1DE-F1FC94914AF6}" type="slidenum">
              <a:rPr kumimoji="0" lang="ja-JP" altLang="en-US" smtClean="0"/>
              <a:pPr eaLnBrk="1" hangingPunct="1"/>
              <a:t>55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844">
                                            <p:txEl>
                                              <p:pRg st="1" end="1"/>
                                            </p:txEl>
                                          </p:spTgt>
                                        </p:tgtEl>
                                        <p:attrNameLst>
                                          <p:attrName>style.visibility</p:attrName>
                                        </p:attrNameLst>
                                      </p:cBhvr>
                                      <p:to>
                                        <p:strVal val="visible"/>
                                      </p:to>
                                    </p:set>
                                    <p:anim calcmode="lin" valueType="num">
                                      <p:cBhvr additive="base">
                                        <p:cTn id="7" dur="500" fill="hold"/>
                                        <p:tgtEl>
                                          <p:spTgt spid="3584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4">
                                            <p:txEl>
                                              <p:pRg st="2" end="2"/>
                                            </p:txEl>
                                          </p:spTgt>
                                        </p:tgtEl>
                                        <p:attrNameLst>
                                          <p:attrName>style.visibility</p:attrName>
                                        </p:attrNameLst>
                                      </p:cBhvr>
                                      <p:to>
                                        <p:strVal val="visible"/>
                                      </p:to>
                                    </p:set>
                                    <p:anim calcmode="lin" valueType="num">
                                      <p:cBhvr additive="base">
                                        <p:cTn id="13" dur="5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9903112-81D8-4919-901D-9F3F8833E8E8}" type="slidenum">
              <a:rPr kumimoji="0" lang="ja-JP" altLang="en-US" smtClean="0"/>
              <a:pPr eaLnBrk="1" hangingPunct="1"/>
              <a:t>56</a:t>
            </a:fld>
            <a:endParaRPr kumimoji="0" lang="en-US" altLang="ja-JP" smtClean="0"/>
          </a:p>
        </p:txBody>
      </p:sp>
      <p:sp>
        <p:nvSpPr>
          <p:cNvPr id="38916" name="Rectangle 3"/>
          <p:cNvSpPr>
            <a:spLocks noGrp="1" noChangeArrowheads="1"/>
          </p:cNvSpPr>
          <p:nvPr>
            <p:ph type="title" idx="4294967295"/>
          </p:nvPr>
        </p:nvSpPr>
        <p:spPr>
          <a:xfrm>
            <a:off x="669054" y="214313"/>
            <a:ext cx="7793037" cy="1198463"/>
          </a:xfrm>
        </p:spPr>
        <p:txBody>
          <a:bodyPr>
            <a:normAutofit fontScale="90000"/>
          </a:bodyPr>
          <a:lstStyle/>
          <a:p>
            <a:pPr eaLnBrk="1" hangingPunct="1"/>
            <a:r>
              <a:rPr lang="en-US" altLang="ja-JP" dirty="0" smtClean="0">
                <a:hlinkClick r:id="rId3"/>
              </a:rPr>
              <a:t>http://www.uncitral.org/en-index.htm</a:t>
            </a:r>
            <a:r>
              <a:rPr lang="en-US" altLang="ja-JP" dirty="0" smtClean="0"/>
              <a:t> (1/3)</a:t>
            </a:r>
            <a:endParaRPr lang="ja-JP" altLang="en-US" dirty="0" smtClean="0"/>
          </a:p>
        </p:txBody>
      </p:sp>
      <p:graphicFrame>
        <p:nvGraphicFramePr>
          <p:cNvPr id="38915" name="Object 2"/>
          <p:cNvGraphicFramePr>
            <a:graphicFrameLocks noChangeAspect="1"/>
          </p:cNvGraphicFramePr>
          <p:nvPr>
            <p:extLst>
              <p:ext uri="{D42A27DB-BD31-4B8C-83A1-F6EECF244321}">
                <p14:modId xmlns:p14="http://schemas.microsoft.com/office/powerpoint/2010/main" val="4222797092"/>
              </p:ext>
            </p:extLst>
          </p:nvPr>
        </p:nvGraphicFramePr>
        <p:xfrm>
          <a:off x="1518636" y="1556792"/>
          <a:ext cx="6076528" cy="4640763"/>
        </p:xfrm>
        <a:graphic>
          <a:graphicData uri="http://schemas.openxmlformats.org/presentationml/2006/ole">
            <mc:AlternateContent xmlns:mc="http://schemas.openxmlformats.org/markup-compatibility/2006">
              <mc:Choice xmlns:v="urn:schemas-microsoft-com:vml" Requires="v">
                <p:oleObj spid="_x0000_s39017" name="PI3" r:id="rId4" imgW="8780952" imgH="6704762" progId="PI3.Image">
                  <p:embed/>
                </p:oleObj>
              </mc:Choice>
              <mc:Fallback>
                <p:oleObj name="PI3" r:id="rId4" imgW="8780952" imgH="6704762" progId="PI3.Imag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8636" y="1556792"/>
                        <a:ext cx="6076528" cy="4640763"/>
                      </a:xfrm>
                      <a:prstGeom prst="rect">
                        <a:avLst/>
                      </a:prstGeom>
                      <a:noFill/>
                      <a:ln>
                        <a:noFill/>
                      </a:ln>
                      <a:effectLs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CB79592-5983-48FF-A2EE-24E4CDD6FF3F}" type="slidenum">
              <a:rPr kumimoji="0" lang="ja-JP" altLang="en-US" smtClean="0"/>
              <a:pPr eaLnBrk="1" hangingPunct="1"/>
              <a:t>57</a:t>
            </a:fld>
            <a:endParaRPr kumimoji="0" lang="en-US" altLang="ja-JP" smtClean="0"/>
          </a:p>
        </p:txBody>
      </p:sp>
      <p:sp>
        <p:nvSpPr>
          <p:cNvPr id="39940" name="Rectangle 3"/>
          <p:cNvSpPr>
            <a:spLocks noGrp="1" noChangeArrowheads="1"/>
          </p:cNvSpPr>
          <p:nvPr>
            <p:ph type="title" idx="4294967295"/>
          </p:nvPr>
        </p:nvSpPr>
        <p:spPr>
          <a:xfrm>
            <a:off x="669054" y="214313"/>
            <a:ext cx="7793037" cy="1270471"/>
          </a:xfrm>
        </p:spPr>
        <p:txBody>
          <a:bodyPr>
            <a:normAutofit fontScale="90000"/>
          </a:bodyPr>
          <a:lstStyle/>
          <a:p>
            <a:pPr eaLnBrk="1" hangingPunct="1"/>
            <a:r>
              <a:rPr lang="en-US" altLang="ja-JP" dirty="0" smtClean="0">
                <a:hlinkClick r:id="rId3"/>
              </a:rPr>
              <a:t>http://www.uncitral.org/en-index.htm</a:t>
            </a:r>
            <a:r>
              <a:rPr lang="en-US" altLang="ja-JP" dirty="0" smtClean="0"/>
              <a:t> (2/3)</a:t>
            </a:r>
            <a:endParaRPr lang="ja-JP" altLang="en-US" dirty="0" smtClean="0"/>
          </a:p>
        </p:txBody>
      </p:sp>
      <p:graphicFrame>
        <p:nvGraphicFramePr>
          <p:cNvPr id="39939" name="Object 2"/>
          <p:cNvGraphicFramePr>
            <a:graphicFrameLocks noChangeAspect="1"/>
          </p:cNvGraphicFramePr>
          <p:nvPr>
            <p:extLst>
              <p:ext uri="{D42A27DB-BD31-4B8C-83A1-F6EECF244321}">
                <p14:modId xmlns:p14="http://schemas.microsoft.com/office/powerpoint/2010/main" val="252592740"/>
              </p:ext>
            </p:extLst>
          </p:nvPr>
        </p:nvGraphicFramePr>
        <p:xfrm>
          <a:off x="1634186" y="1628800"/>
          <a:ext cx="5818134" cy="4441945"/>
        </p:xfrm>
        <a:graphic>
          <a:graphicData uri="http://schemas.openxmlformats.org/presentationml/2006/ole">
            <mc:AlternateContent xmlns:mc="http://schemas.openxmlformats.org/markup-compatibility/2006">
              <mc:Choice xmlns:v="urn:schemas-microsoft-com:vml" Requires="v">
                <p:oleObj spid="_x0000_s40041" name="PI3" r:id="rId4" imgW="8780952" imgH="6704762" progId="PI3.Image">
                  <p:embed/>
                </p:oleObj>
              </mc:Choice>
              <mc:Fallback>
                <p:oleObj name="PI3" r:id="rId4" imgW="8780952" imgH="6704762" progId="PI3.Imag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4186" y="1628800"/>
                        <a:ext cx="5818134" cy="4441945"/>
                      </a:xfrm>
                      <a:prstGeom prst="rect">
                        <a:avLst/>
                      </a:prstGeom>
                      <a:noFill/>
                      <a:ln>
                        <a:noFill/>
                      </a:ln>
                      <a:effectLs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93E1790-BE73-4A04-983E-E6728A7315E4}" type="slidenum">
              <a:rPr kumimoji="0" lang="ja-JP" altLang="en-US" smtClean="0"/>
              <a:pPr eaLnBrk="1" hangingPunct="1"/>
              <a:t>58</a:t>
            </a:fld>
            <a:endParaRPr kumimoji="0" lang="en-US" altLang="ja-JP" smtClean="0"/>
          </a:p>
        </p:txBody>
      </p:sp>
      <p:sp>
        <p:nvSpPr>
          <p:cNvPr id="40963" name="Rectangle 2"/>
          <p:cNvSpPr>
            <a:spLocks noGrp="1" noChangeArrowheads="1"/>
          </p:cNvSpPr>
          <p:nvPr>
            <p:ph type="title" idx="4294967295"/>
          </p:nvPr>
        </p:nvSpPr>
        <p:spPr>
          <a:xfrm>
            <a:off x="669054" y="476672"/>
            <a:ext cx="7793037" cy="864096"/>
          </a:xfrm>
        </p:spPr>
        <p:txBody>
          <a:bodyPr>
            <a:normAutofit fontScale="90000"/>
          </a:bodyPr>
          <a:lstStyle/>
          <a:p>
            <a:pPr eaLnBrk="1" hangingPunct="1"/>
            <a:r>
              <a:rPr lang="en-US" altLang="ja-JP" dirty="0" smtClean="0">
                <a:hlinkClick r:id="rId3"/>
              </a:rPr>
              <a:t>http://www.uncitral.org/en-index.htm</a:t>
            </a:r>
            <a:r>
              <a:rPr lang="en-US" altLang="ja-JP" dirty="0" smtClean="0"/>
              <a:t> (3/3)</a:t>
            </a:r>
          </a:p>
        </p:txBody>
      </p:sp>
      <p:graphicFrame>
        <p:nvGraphicFramePr>
          <p:cNvPr id="40964" name="Object 3"/>
          <p:cNvGraphicFramePr>
            <a:graphicFrameLocks noChangeAspect="1"/>
          </p:cNvGraphicFramePr>
          <p:nvPr>
            <p:extLst>
              <p:ext uri="{D42A27DB-BD31-4B8C-83A1-F6EECF244321}">
                <p14:modId xmlns:p14="http://schemas.microsoft.com/office/powerpoint/2010/main" val="647632940"/>
              </p:ext>
            </p:extLst>
          </p:nvPr>
        </p:nvGraphicFramePr>
        <p:xfrm>
          <a:off x="1605158" y="1628800"/>
          <a:ext cx="5908129" cy="4510795"/>
        </p:xfrm>
        <a:graphic>
          <a:graphicData uri="http://schemas.openxmlformats.org/presentationml/2006/ole">
            <mc:AlternateContent xmlns:mc="http://schemas.openxmlformats.org/markup-compatibility/2006">
              <mc:Choice xmlns:v="urn:schemas-microsoft-com:vml" Requires="v">
                <p:oleObj spid="_x0000_s41065" name="PI3" r:id="rId4" imgW="8780952" imgH="6704762" progId="PI3.Image">
                  <p:embed/>
                </p:oleObj>
              </mc:Choice>
              <mc:Fallback>
                <p:oleObj name="PI3" r:id="rId4" imgW="8780952" imgH="6704762" progId="PI3.Imag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5158" y="1628800"/>
                        <a:ext cx="5908129" cy="4510795"/>
                      </a:xfrm>
                      <a:prstGeom prst="rect">
                        <a:avLst/>
                      </a:prstGeom>
                      <a:noFill/>
                      <a:ln>
                        <a:noFill/>
                      </a:ln>
                      <a:effectLs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r>
              <a:rPr lang="en-US" altLang="ja-JP" smtClean="0"/>
              <a:t>2. UNIDROIT Principles</a:t>
            </a:r>
          </a:p>
        </p:txBody>
      </p:sp>
      <p:sp>
        <p:nvSpPr>
          <p:cNvPr id="39940" name="Rectangle 3"/>
          <p:cNvSpPr>
            <a:spLocks noGrp="1" noChangeArrowheads="1"/>
          </p:cNvSpPr>
          <p:nvPr>
            <p:ph idx="1"/>
          </p:nvPr>
        </p:nvSpPr>
        <p:spPr>
          <a:xfrm>
            <a:off x="753910" y="1628800"/>
            <a:ext cx="7620000" cy="4114800"/>
          </a:xfrm>
        </p:spPr>
        <p:txBody>
          <a:bodyPr/>
          <a:lstStyle/>
          <a:p>
            <a:pPr eaLnBrk="1" hangingPunct="1"/>
            <a:r>
              <a:rPr lang="en-US" altLang="ja-JP" sz="2400" dirty="0" smtClean="0"/>
              <a:t>The UNIDROIT Principles set forth general rules for international commercial contracts in 1994. </a:t>
            </a:r>
          </a:p>
          <a:p>
            <a:pPr lvl="1" eaLnBrk="1" hangingPunct="1"/>
            <a:r>
              <a:rPr lang="en-US" altLang="ja-JP" sz="2000" dirty="0" smtClean="0"/>
              <a:t>They shall be applied when the parties have agreed that their contract be governed by them.</a:t>
            </a:r>
          </a:p>
          <a:p>
            <a:pPr lvl="1" eaLnBrk="1" hangingPunct="1"/>
            <a:r>
              <a:rPr lang="en-US" altLang="ja-JP" sz="2000" dirty="0" smtClean="0"/>
              <a:t>They may be applied when the parties have agreed that their contract be governed by "general principles of law", the "</a:t>
            </a:r>
            <a:r>
              <a:rPr lang="en-US" altLang="ja-JP" sz="2000" dirty="0" err="1" smtClean="0"/>
              <a:t>lex</a:t>
            </a:r>
            <a:r>
              <a:rPr lang="en-US" altLang="ja-JP" sz="2000" dirty="0" smtClean="0"/>
              <a:t> </a:t>
            </a:r>
            <a:r>
              <a:rPr lang="en-US" altLang="ja-JP" sz="2000" dirty="0" err="1" smtClean="0"/>
              <a:t>mercatoria</a:t>
            </a:r>
            <a:r>
              <a:rPr lang="en-US" altLang="ja-JP" sz="2000" dirty="0" smtClean="0"/>
              <a:t>" or the like.</a:t>
            </a:r>
          </a:p>
          <a:p>
            <a:pPr lvl="1" eaLnBrk="1" hangingPunct="1"/>
            <a:r>
              <a:rPr lang="en-US" altLang="ja-JP" sz="2000" dirty="0" smtClean="0"/>
              <a:t>They may provide a solution to an issue raised when it proves impossible to establish the relevant rule of the applicable law.</a:t>
            </a:r>
          </a:p>
          <a:p>
            <a:pPr lvl="1" eaLnBrk="1" hangingPunct="1"/>
            <a:r>
              <a:rPr lang="en-US" altLang="ja-JP" sz="2000" dirty="0" smtClean="0"/>
              <a:t>They may serve as a model for national and international legislators.</a:t>
            </a:r>
          </a:p>
        </p:txBody>
      </p:sp>
      <p:sp>
        <p:nvSpPr>
          <p:cNvPr id="419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49D53A7-0B45-415E-908F-E5362F975645}" type="slidenum">
              <a:rPr kumimoji="0" lang="ja-JP" altLang="en-US" smtClean="0"/>
              <a:pPr eaLnBrk="1" hangingPunct="1"/>
              <a:t>59</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940">
                                            <p:txEl>
                                              <p:pRg st="2" end="2"/>
                                            </p:txEl>
                                          </p:spTgt>
                                        </p:tgtEl>
                                        <p:attrNameLst>
                                          <p:attrName>style.visibility</p:attrName>
                                        </p:attrNameLst>
                                      </p:cBhvr>
                                      <p:to>
                                        <p:strVal val="visible"/>
                                      </p:to>
                                    </p:set>
                                    <p:anim calcmode="lin" valueType="num">
                                      <p:cBhvr additive="base">
                                        <p:cTn id="7" dur="500" fill="hold"/>
                                        <p:tgtEl>
                                          <p:spTgt spid="3994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940">
                                            <p:txEl>
                                              <p:pRg st="3" end="3"/>
                                            </p:txEl>
                                          </p:spTgt>
                                        </p:tgtEl>
                                        <p:attrNameLst>
                                          <p:attrName>style.visibility</p:attrName>
                                        </p:attrNameLst>
                                      </p:cBhvr>
                                      <p:to>
                                        <p:strVal val="visible"/>
                                      </p:to>
                                    </p:set>
                                    <p:anim calcmode="lin" valueType="num">
                                      <p:cBhvr additive="base">
                                        <p:cTn id="13" dur="500" fill="hold"/>
                                        <p:tgtEl>
                                          <p:spTgt spid="39940">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4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40">
                                            <p:txEl>
                                              <p:pRg st="4" end="4"/>
                                            </p:txEl>
                                          </p:spTgt>
                                        </p:tgtEl>
                                        <p:attrNameLst>
                                          <p:attrName>style.visibility</p:attrName>
                                        </p:attrNameLst>
                                      </p:cBhvr>
                                      <p:to>
                                        <p:strVal val="visible"/>
                                      </p:to>
                                    </p:set>
                                    <p:anim calcmode="lin" valueType="num">
                                      <p:cBhvr additive="base">
                                        <p:cTn id="19" dur="500" fill="hold"/>
                                        <p:tgtEl>
                                          <p:spTgt spid="3994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ー 1"/>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07561FB-872B-42B3-A251-7EC9BD472CFD}" type="slidenum">
              <a:rPr kumimoji="0" lang="ja-JP" altLang="en-US" smtClean="0"/>
              <a:pPr eaLnBrk="1" hangingPunct="1"/>
              <a:t>6</a:t>
            </a:fld>
            <a:endParaRPr kumimoji="0" lang="en-US" altLang="ja-JP" smtClean="0"/>
          </a:p>
        </p:txBody>
      </p:sp>
      <p:sp>
        <p:nvSpPr>
          <p:cNvPr id="7171" name="正方形/長方形 2"/>
          <p:cNvSpPr>
            <a:spLocks noChangeArrowheads="1"/>
          </p:cNvSpPr>
          <p:nvPr/>
        </p:nvSpPr>
        <p:spPr bwMode="auto">
          <a:xfrm>
            <a:off x="899593" y="404813"/>
            <a:ext cx="770465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4400" b="1" dirty="0" err="1">
                <a:solidFill>
                  <a:schemeClr val="tx2">
                    <a:lumMod val="75000"/>
                  </a:schemeClr>
                </a:solidFill>
                <a:latin typeface="Times New Roman" panose="02020603050405020304" pitchFamily="18" charset="0"/>
                <a:cs typeface="Times New Roman" panose="02020603050405020304" pitchFamily="18" charset="0"/>
              </a:rPr>
              <a:t>IRAC:Legal</a:t>
            </a:r>
            <a:r>
              <a:rPr lang="en-US" altLang="ja-JP" sz="4400" b="1" dirty="0">
                <a:solidFill>
                  <a:schemeClr val="tx2">
                    <a:lumMod val="75000"/>
                  </a:schemeClr>
                </a:solidFill>
                <a:latin typeface="Times New Roman" panose="02020603050405020304" pitchFamily="18" charset="0"/>
                <a:cs typeface="Times New Roman" panose="02020603050405020304" pitchFamily="18" charset="0"/>
              </a:rPr>
              <a:t> way of thinking</a:t>
            </a:r>
          </a:p>
          <a:p>
            <a:pPr algn="ctr"/>
            <a:r>
              <a:rPr lang="ja-JP" altLang="en-US" sz="4400" b="1" dirty="0">
                <a:solidFill>
                  <a:schemeClr val="tx2">
                    <a:lumMod val="75000"/>
                  </a:schemeClr>
                </a:solidFill>
                <a:latin typeface="Times New Roman" panose="02020603050405020304" pitchFamily="18" charset="0"/>
                <a:cs typeface="Times New Roman" panose="02020603050405020304" pitchFamily="18" charset="0"/>
              </a:rPr>
              <a:t>　</a:t>
            </a:r>
            <a:r>
              <a:rPr lang="en-US" altLang="ja-JP" sz="4400" b="1" dirty="0">
                <a:solidFill>
                  <a:schemeClr val="tx2">
                    <a:lumMod val="75000"/>
                  </a:schemeClr>
                </a:solidFill>
                <a:latin typeface="Times New Roman" panose="02020603050405020304" pitchFamily="18" charset="0"/>
                <a:cs typeface="Times New Roman" panose="02020603050405020304" pitchFamily="18" charset="0"/>
              </a:rPr>
              <a:t>-Royal road to learning-</a:t>
            </a:r>
            <a:endParaRPr lang="ja-JP" altLang="en-US" sz="44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6148" name="テキスト ボックス 3"/>
          <p:cNvSpPr txBox="1">
            <a:spLocks noChangeArrowheads="1"/>
          </p:cNvSpPr>
          <p:nvPr/>
        </p:nvSpPr>
        <p:spPr bwMode="auto">
          <a:xfrm>
            <a:off x="438230" y="2205038"/>
            <a:ext cx="855487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r>
              <a:rPr lang="en-US" altLang="ja-JP" sz="2800" b="1" dirty="0">
                <a:latin typeface="Century Gothic" panose="020B0502020202020204" pitchFamily="34" charset="0"/>
              </a:rPr>
              <a:t>I: Issue</a:t>
            </a:r>
          </a:p>
          <a:p>
            <a:pPr eaLnBrk="1" hangingPunct="1"/>
            <a:r>
              <a:rPr lang="en-US" altLang="ja-JP" sz="2800" b="1" dirty="0">
                <a:latin typeface="Century Gothic" panose="020B0502020202020204" pitchFamily="34" charset="0"/>
              </a:rPr>
              <a:t>R: Rules, Reference</a:t>
            </a:r>
          </a:p>
          <a:p>
            <a:pPr eaLnBrk="1" hangingPunct="1"/>
            <a:r>
              <a:rPr lang="en-US" altLang="ja-JP" sz="2800" b="1" dirty="0">
                <a:latin typeface="Century Gothic" panose="020B0502020202020204" pitchFamily="34" charset="0"/>
              </a:rPr>
              <a:t>A: Application (to apply a rule to the issue)</a:t>
            </a:r>
          </a:p>
          <a:p>
            <a:pPr eaLnBrk="1" hangingPunct="1"/>
            <a:r>
              <a:rPr lang="en-US" altLang="ja-JP" sz="2800" b="1" dirty="0">
                <a:latin typeface="Century Gothic" panose="020B0502020202020204" pitchFamily="34" charset="0"/>
              </a:rPr>
              <a:t>     Application1 </a:t>
            </a:r>
            <a:r>
              <a:rPr lang="ja-JP" altLang="en-US" sz="2800" b="1" dirty="0">
                <a:latin typeface="Century Gothic" panose="020B0502020202020204" pitchFamily="34" charset="0"/>
              </a:rPr>
              <a:t>→ </a:t>
            </a:r>
            <a:r>
              <a:rPr lang="en-US" altLang="ja-JP" sz="2800" b="1" dirty="0">
                <a:latin typeface="Century Gothic" panose="020B0502020202020204" pitchFamily="34" charset="0"/>
              </a:rPr>
              <a:t>a tentative conclusion</a:t>
            </a:r>
          </a:p>
          <a:p>
            <a:pPr eaLnBrk="1" hangingPunct="1"/>
            <a:r>
              <a:rPr lang="en-US" altLang="ja-JP" sz="2800" b="1" dirty="0">
                <a:latin typeface="Century Gothic" panose="020B0502020202020204" pitchFamily="34" charset="0"/>
              </a:rPr>
              <a:t>     Application2 </a:t>
            </a:r>
            <a:r>
              <a:rPr lang="ja-JP" altLang="en-US" sz="2800" b="1" dirty="0">
                <a:latin typeface="Century Gothic" panose="020B0502020202020204" pitchFamily="34" charset="0"/>
              </a:rPr>
              <a:t>→ </a:t>
            </a:r>
            <a:r>
              <a:rPr lang="en-US" altLang="ja-JP" sz="2800" b="1" dirty="0">
                <a:latin typeface="Century Gothic" panose="020B0502020202020204" pitchFamily="34" charset="0"/>
              </a:rPr>
              <a:t>opposite tentative conclusion</a:t>
            </a:r>
          </a:p>
          <a:p>
            <a:pPr eaLnBrk="1" hangingPunct="1"/>
            <a:r>
              <a:rPr lang="en-US" altLang="ja-JP" sz="2800" b="1" dirty="0">
                <a:latin typeface="Century Gothic" panose="020B0502020202020204" pitchFamily="34" charset="0"/>
              </a:rPr>
              <a:t>    Argument (to argue pros and cons of </a:t>
            </a:r>
            <a:br>
              <a:rPr lang="en-US" altLang="ja-JP" sz="2800" b="1" dirty="0">
                <a:latin typeface="Century Gothic" panose="020B0502020202020204" pitchFamily="34" charset="0"/>
              </a:rPr>
            </a:br>
            <a:r>
              <a:rPr lang="en-US" altLang="ja-JP" sz="2800" b="1" dirty="0">
                <a:latin typeface="Century Gothic" panose="020B0502020202020204" pitchFamily="34" charset="0"/>
              </a:rPr>
              <a:t>                    tentative conclusions)</a:t>
            </a:r>
          </a:p>
          <a:p>
            <a:pPr eaLnBrk="1" hangingPunct="1"/>
            <a:r>
              <a:rPr lang="en-US" altLang="ja-JP" sz="2800" b="1" dirty="0">
                <a:latin typeface="Century Gothic" panose="020B0502020202020204" pitchFamily="34" charset="0"/>
              </a:rPr>
              <a:t>C: Conclusion</a:t>
            </a:r>
            <a:endParaRPr lang="ja-JP" altLang="en-US" sz="2800" b="1" dirty="0">
              <a:latin typeface="Century Gothic" panose="020B0502020202020204" pitchFamily="34" charset="0"/>
            </a:endParaRPr>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 calcmode="lin" valueType="num">
                                      <p:cBhvr additive="base">
                                        <p:cTn id="7" dur="500" fill="hold"/>
                                        <p:tgtEl>
                                          <p:spTgt spid="614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anim calcmode="lin" valueType="num">
                                      <p:cBhvr additive="base">
                                        <p:cTn id="19" dur="500" fill="hold"/>
                                        <p:tgtEl>
                                          <p:spTgt spid="614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148">
                                            <p:txEl>
                                              <p:pRg st="4" end="4"/>
                                            </p:txEl>
                                          </p:spTgt>
                                        </p:tgtEl>
                                        <p:attrNameLst>
                                          <p:attrName>style.visibility</p:attrName>
                                        </p:attrNameLst>
                                      </p:cBhvr>
                                      <p:to>
                                        <p:strVal val="visible"/>
                                      </p:to>
                                    </p:set>
                                    <p:anim calcmode="lin" valueType="num">
                                      <p:cBhvr additive="base">
                                        <p:cTn id="25" dur="500" fill="hold"/>
                                        <p:tgtEl>
                                          <p:spTgt spid="614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8">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148">
                                            <p:txEl>
                                              <p:pRg st="5" end="5"/>
                                            </p:txEl>
                                          </p:spTgt>
                                        </p:tgtEl>
                                        <p:attrNameLst>
                                          <p:attrName>style.visibility</p:attrName>
                                        </p:attrNameLst>
                                      </p:cBhvr>
                                      <p:to>
                                        <p:strVal val="visible"/>
                                      </p:to>
                                    </p:set>
                                    <p:anim calcmode="lin" valueType="num">
                                      <p:cBhvr additive="base">
                                        <p:cTn id="29" dur="500" fill="hold"/>
                                        <p:tgtEl>
                                          <p:spTgt spid="6148">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14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6148">
                                            <p:txEl>
                                              <p:pRg st="6" end="6"/>
                                            </p:txEl>
                                          </p:spTgt>
                                        </p:tgtEl>
                                        <p:attrNameLst>
                                          <p:attrName>style.visibility</p:attrName>
                                        </p:attrNameLst>
                                      </p:cBhvr>
                                      <p:to>
                                        <p:strVal val="visible"/>
                                      </p:to>
                                    </p:set>
                                    <p:anim calcmode="lin" valueType="num">
                                      <p:cBhvr additive="base">
                                        <p:cTn id="35" dur="500" fill="hold"/>
                                        <p:tgtEl>
                                          <p:spTgt spid="614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078FA44-0682-41AB-BE0D-DEDDDC3E428D}" type="slidenum">
              <a:rPr kumimoji="0" lang="ja-JP" altLang="en-US" smtClean="0"/>
              <a:pPr eaLnBrk="1" hangingPunct="1"/>
              <a:t>60</a:t>
            </a:fld>
            <a:endParaRPr kumimoji="0" lang="en-US" altLang="ja-JP" smtClean="0"/>
          </a:p>
        </p:txBody>
      </p:sp>
      <p:sp>
        <p:nvSpPr>
          <p:cNvPr id="43011" name="Rectangle 2"/>
          <p:cNvSpPr>
            <a:spLocks noGrp="1" noChangeArrowheads="1"/>
          </p:cNvSpPr>
          <p:nvPr>
            <p:ph type="title" idx="4294967295"/>
          </p:nvPr>
        </p:nvSpPr>
        <p:spPr>
          <a:xfrm>
            <a:off x="669054" y="557808"/>
            <a:ext cx="7793037" cy="782960"/>
          </a:xfrm>
        </p:spPr>
        <p:txBody>
          <a:bodyPr>
            <a:normAutofit fontScale="90000"/>
          </a:bodyPr>
          <a:lstStyle/>
          <a:p>
            <a:pPr eaLnBrk="1" hangingPunct="1"/>
            <a:r>
              <a:rPr lang="en-US" altLang="ja-JP" sz="4000" dirty="0" smtClean="0">
                <a:hlinkClick r:id="rId3"/>
              </a:rPr>
              <a:t>http://www.unidroit.org/english/</a:t>
            </a:r>
            <a:r>
              <a:rPr lang="en-US" altLang="ja-JP" sz="4000" dirty="0" smtClean="0"/>
              <a:t> (1/3)</a:t>
            </a:r>
          </a:p>
        </p:txBody>
      </p:sp>
      <p:graphicFrame>
        <p:nvGraphicFramePr>
          <p:cNvPr id="43012" name="Object 3"/>
          <p:cNvGraphicFramePr>
            <a:graphicFrameLocks noChangeAspect="1"/>
          </p:cNvGraphicFramePr>
          <p:nvPr>
            <p:extLst>
              <p:ext uri="{D42A27DB-BD31-4B8C-83A1-F6EECF244321}">
                <p14:modId xmlns:p14="http://schemas.microsoft.com/office/powerpoint/2010/main" val="1814593892"/>
              </p:ext>
            </p:extLst>
          </p:nvPr>
        </p:nvGraphicFramePr>
        <p:xfrm>
          <a:off x="1475656" y="1402233"/>
          <a:ext cx="6143625" cy="4691063"/>
        </p:xfrm>
        <a:graphic>
          <a:graphicData uri="http://schemas.openxmlformats.org/presentationml/2006/ole">
            <mc:AlternateContent xmlns:mc="http://schemas.openxmlformats.org/markup-compatibility/2006">
              <mc:Choice xmlns:v="urn:schemas-microsoft-com:vml" Requires="v">
                <p:oleObj spid="_x0000_s43113" name="PI3" r:id="rId4" imgW="8780952" imgH="6704762" progId="PI3.Image">
                  <p:embed/>
                </p:oleObj>
              </mc:Choice>
              <mc:Fallback>
                <p:oleObj name="PI3" r:id="rId4" imgW="8780952" imgH="6704762" progId="PI3.Imag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402233"/>
                        <a:ext cx="6143625" cy="46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E11BD21-F216-46A3-B296-F447D3DE8B55}" type="slidenum">
              <a:rPr kumimoji="0" lang="ja-JP" altLang="en-US" smtClean="0"/>
              <a:pPr eaLnBrk="1" hangingPunct="1"/>
              <a:t>61</a:t>
            </a:fld>
            <a:endParaRPr kumimoji="0" lang="en-US" altLang="ja-JP" smtClean="0"/>
          </a:p>
        </p:txBody>
      </p:sp>
      <p:sp>
        <p:nvSpPr>
          <p:cNvPr id="44035" name="Rectangle 2"/>
          <p:cNvSpPr>
            <a:spLocks noGrp="1" noChangeArrowheads="1"/>
          </p:cNvSpPr>
          <p:nvPr>
            <p:ph type="title" idx="4294967295"/>
          </p:nvPr>
        </p:nvSpPr>
        <p:spPr>
          <a:xfrm>
            <a:off x="669054" y="548680"/>
            <a:ext cx="7793037" cy="720080"/>
          </a:xfrm>
        </p:spPr>
        <p:txBody>
          <a:bodyPr>
            <a:normAutofit fontScale="90000"/>
          </a:bodyPr>
          <a:lstStyle/>
          <a:p>
            <a:pPr eaLnBrk="1" hangingPunct="1"/>
            <a:r>
              <a:rPr lang="en-US" altLang="ja-JP" sz="4000" dirty="0" smtClean="0">
                <a:hlinkClick r:id="rId3"/>
              </a:rPr>
              <a:t>http://www.unidroit.org/english/</a:t>
            </a:r>
            <a:r>
              <a:rPr lang="en-US" altLang="ja-JP" sz="4000" dirty="0" smtClean="0"/>
              <a:t> (2/3)</a:t>
            </a:r>
          </a:p>
        </p:txBody>
      </p:sp>
      <p:graphicFrame>
        <p:nvGraphicFramePr>
          <p:cNvPr id="44036" name="Object 3"/>
          <p:cNvGraphicFramePr>
            <a:graphicFrameLocks noChangeAspect="1"/>
          </p:cNvGraphicFramePr>
          <p:nvPr>
            <p:extLst>
              <p:ext uri="{D42A27DB-BD31-4B8C-83A1-F6EECF244321}">
                <p14:modId xmlns:p14="http://schemas.microsoft.com/office/powerpoint/2010/main" val="2482255998"/>
              </p:ext>
            </p:extLst>
          </p:nvPr>
        </p:nvGraphicFramePr>
        <p:xfrm>
          <a:off x="1475656" y="1340768"/>
          <a:ext cx="6143625" cy="4691063"/>
        </p:xfrm>
        <a:graphic>
          <a:graphicData uri="http://schemas.openxmlformats.org/presentationml/2006/ole">
            <mc:AlternateContent xmlns:mc="http://schemas.openxmlformats.org/markup-compatibility/2006">
              <mc:Choice xmlns:v="urn:schemas-microsoft-com:vml" Requires="v">
                <p:oleObj spid="_x0000_s44137" name="PI3" r:id="rId4" imgW="8780952" imgH="6704762" progId="PI3.Image">
                  <p:embed/>
                </p:oleObj>
              </mc:Choice>
              <mc:Fallback>
                <p:oleObj name="PI3" r:id="rId4" imgW="8780952" imgH="6704762" progId="PI3.Imag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1340768"/>
                        <a:ext cx="6143625" cy="469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1919236-1872-4508-865A-AD2A8F36C58A}" type="slidenum">
              <a:rPr kumimoji="0" lang="ja-JP" altLang="en-US" smtClean="0"/>
              <a:pPr eaLnBrk="1" hangingPunct="1"/>
              <a:t>62</a:t>
            </a:fld>
            <a:endParaRPr kumimoji="0" lang="en-US" altLang="ja-JP" smtClean="0"/>
          </a:p>
        </p:txBody>
      </p:sp>
      <p:sp>
        <p:nvSpPr>
          <p:cNvPr id="45059" name="Rectangle 2"/>
          <p:cNvSpPr>
            <a:spLocks noGrp="1" noChangeArrowheads="1"/>
          </p:cNvSpPr>
          <p:nvPr>
            <p:ph type="title" idx="4294967295"/>
          </p:nvPr>
        </p:nvSpPr>
        <p:spPr>
          <a:xfrm>
            <a:off x="669054" y="548680"/>
            <a:ext cx="7793037" cy="648072"/>
          </a:xfrm>
        </p:spPr>
        <p:txBody>
          <a:bodyPr>
            <a:normAutofit fontScale="90000"/>
          </a:bodyPr>
          <a:lstStyle/>
          <a:p>
            <a:pPr eaLnBrk="1" hangingPunct="1"/>
            <a:r>
              <a:rPr lang="en-US" altLang="ja-JP" sz="4000" dirty="0" smtClean="0">
                <a:hlinkClick r:id="rId3"/>
              </a:rPr>
              <a:t>http://www.unidroit.org/english/</a:t>
            </a:r>
            <a:r>
              <a:rPr lang="en-US" altLang="ja-JP" sz="4000" dirty="0" smtClean="0"/>
              <a:t> (3/3)</a:t>
            </a:r>
          </a:p>
        </p:txBody>
      </p:sp>
      <p:graphicFrame>
        <p:nvGraphicFramePr>
          <p:cNvPr id="45060" name="Object 3"/>
          <p:cNvGraphicFramePr>
            <a:graphicFrameLocks noChangeAspect="1"/>
          </p:cNvGraphicFramePr>
          <p:nvPr>
            <p:extLst>
              <p:ext uri="{D42A27DB-BD31-4B8C-83A1-F6EECF244321}">
                <p14:modId xmlns:p14="http://schemas.microsoft.com/office/powerpoint/2010/main" val="1839582171"/>
              </p:ext>
            </p:extLst>
          </p:nvPr>
        </p:nvGraphicFramePr>
        <p:xfrm>
          <a:off x="1418162" y="1268760"/>
          <a:ext cx="6248400" cy="4772025"/>
        </p:xfrm>
        <a:graphic>
          <a:graphicData uri="http://schemas.openxmlformats.org/presentationml/2006/ole">
            <mc:AlternateContent xmlns:mc="http://schemas.openxmlformats.org/markup-compatibility/2006">
              <mc:Choice xmlns:v="urn:schemas-microsoft-com:vml" Requires="v">
                <p:oleObj spid="_x0000_s45161" name="PI3" r:id="rId4" imgW="8780952" imgH="6704762" progId="PI3.Image">
                  <p:embed/>
                </p:oleObj>
              </mc:Choice>
              <mc:Fallback>
                <p:oleObj name="PI3" r:id="rId4" imgW="8780952" imgH="6704762" progId="PI3.Imag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162" y="1268760"/>
                        <a:ext cx="62484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pPr eaLnBrk="1" hangingPunct="1"/>
            <a:r>
              <a:rPr lang="en-US" altLang="ja-JP" smtClean="0"/>
              <a:t>3. PECL and European Contract Code</a:t>
            </a:r>
          </a:p>
        </p:txBody>
      </p:sp>
      <p:sp>
        <p:nvSpPr>
          <p:cNvPr id="44036" name="Rectangle 3"/>
          <p:cNvSpPr>
            <a:spLocks noGrp="1" noChangeArrowheads="1"/>
          </p:cNvSpPr>
          <p:nvPr>
            <p:ph idx="1"/>
          </p:nvPr>
        </p:nvSpPr>
        <p:spPr>
          <a:xfrm>
            <a:off x="928620" y="1700808"/>
            <a:ext cx="7275512" cy="4114800"/>
          </a:xfrm>
        </p:spPr>
        <p:txBody>
          <a:bodyPr/>
          <a:lstStyle/>
          <a:p>
            <a:pPr eaLnBrk="1" hangingPunct="1"/>
            <a:r>
              <a:rPr lang="en-US" altLang="ja-JP" sz="2800" dirty="0" smtClean="0"/>
              <a:t>Unifying the market, currency and then contract law</a:t>
            </a:r>
          </a:p>
          <a:p>
            <a:pPr lvl="1" eaLnBrk="1" hangingPunct="1"/>
            <a:r>
              <a:rPr lang="en-US" altLang="ja-JP" sz="2400" dirty="0" smtClean="0"/>
              <a:t>Ole </a:t>
            </a:r>
            <a:r>
              <a:rPr lang="en-US" altLang="ja-JP" sz="2400" dirty="0" err="1" smtClean="0"/>
              <a:t>Lando</a:t>
            </a:r>
            <a:r>
              <a:rPr lang="en-US" altLang="ja-JP" sz="2400" dirty="0" smtClean="0"/>
              <a:t> and Hugh </a:t>
            </a:r>
            <a:r>
              <a:rPr lang="en-US" altLang="ja-JP" sz="2400" dirty="0" err="1" smtClean="0"/>
              <a:t>Beals</a:t>
            </a:r>
            <a:r>
              <a:rPr lang="en-US" altLang="ja-JP" sz="2400" dirty="0" smtClean="0"/>
              <a:t>(eds.), "The Principles of European Contract Law, </a:t>
            </a:r>
            <a:r>
              <a:rPr lang="en-US" altLang="ja-JP" sz="2400" dirty="0" err="1" smtClean="0"/>
              <a:t>PartI</a:t>
            </a:r>
            <a:r>
              <a:rPr lang="en-US" altLang="ja-JP" sz="2400" dirty="0" smtClean="0"/>
              <a:t> and II: Performance, Non-Performance and Remedies, (</a:t>
            </a:r>
            <a:r>
              <a:rPr lang="en-US" altLang="ja-JP" sz="2400" dirty="0" err="1" smtClean="0"/>
              <a:t>Lluwer</a:t>
            </a:r>
            <a:r>
              <a:rPr lang="en-US" altLang="ja-JP" sz="2400" dirty="0" smtClean="0"/>
              <a:t> Law International, 1995, 2000).</a:t>
            </a:r>
          </a:p>
          <a:p>
            <a:pPr lvl="1" eaLnBrk="1" hangingPunct="1"/>
            <a:r>
              <a:rPr lang="en-US" altLang="ja-JP" sz="2400" dirty="0" smtClean="0"/>
              <a:t>Academy of European Private Lawyers, "European Contract Code - Preliminary draft", (</a:t>
            </a:r>
            <a:r>
              <a:rPr lang="en-US" altLang="ja-JP" sz="2400" dirty="0" err="1" smtClean="0"/>
              <a:t>Universita</a:t>
            </a:r>
            <a:r>
              <a:rPr lang="en-US" altLang="ja-JP" sz="2400" dirty="0" smtClean="0"/>
              <a:t> Di Pavia, 2001)</a:t>
            </a:r>
          </a:p>
        </p:txBody>
      </p:sp>
      <p:sp>
        <p:nvSpPr>
          <p:cNvPr id="4608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51A6C71-245A-45FB-B5F9-469031C14ECD}" type="slidenum">
              <a:rPr kumimoji="0" lang="ja-JP" altLang="en-US" smtClean="0"/>
              <a:pPr eaLnBrk="1" hangingPunct="1"/>
              <a:t>63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6">
                                            <p:txEl>
                                              <p:pRg st="2" end="2"/>
                                            </p:txEl>
                                          </p:spTgt>
                                        </p:tgtEl>
                                        <p:attrNameLst>
                                          <p:attrName>style.visibility</p:attrName>
                                        </p:attrNameLst>
                                      </p:cBhvr>
                                      <p:to>
                                        <p:strVal val="visible"/>
                                      </p:to>
                                    </p:set>
                                    <p:anim calcmode="lin" valueType="num">
                                      <p:cBhvr additive="base">
                                        <p:cTn id="7" dur="500" fill="hold"/>
                                        <p:tgtEl>
                                          <p:spTgt spid="4403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525466B-30BF-44B1-B668-16232BE7C466}" type="slidenum">
              <a:rPr kumimoji="0" lang="ja-JP" altLang="en-US" smtClean="0"/>
              <a:pPr eaLnBrk="1" hangingPunct="1"/>
              <a:t>64</a:t>
            </a:fld>
            <a:endParaRPr kumimoji="0" lang="en-US" altLang="ja-JP" smtClean="0"/>
          </a:p>
        </p:txBody>
      </p:sp>
      <p:sp>
        <p:nvSpPr>
          <p:cNvPr id="47107" name="Rectangle 2"/>
          <p:cNvSpPr>
            <a:spLocks noGrp="1" noChangeArrowheads="1"/>
          </p:cNvSpPr>
          <p:nvPr>
            <p:ph type="title" idx="4294967295"/>
          </p:nvPr>
        </p:nvSpPr>
        <p:spPr>
          <a:xfrm>
            <a:off x="669616" y="214313"/>
            <a:ext cx="7793037" cy="1054447"/>
          </a:xfrm>
        </p:spPr>
        <p:txBody>
          <a:bodyPr/>
          <a:lstStyle/>
          <a:p>
            <a:pPr eaLnBrk="1" hangingPunct="1"/>
            <a:r>
              <a:rPr lang="en-US" altLang="ja-JP" dirty="0" smtClean="0">
                <a:hlinkClick r:id="rId3"/>
              </a:rPr>
              <a:t>http://europa.eu.int/</a:t>
            </a:r>
            <a:r>
              <a:rPr lang="en-US" altLang="ja-JP" dirty="0" smtClean="0"/>
              <a:t> (1/2)</a:t>
            </a:r>
          </a:p>
        </p:txBody>
      </p:sp>
      <p:graphicFrame>
        <p:nvGraphicFramePr>
          <p:cNvPr id="47108" name="Object 3"/>
          <p:cNvGraphicFramePr>
            <a:graphicFrameLocks noChangeAspect="1"/>
          </p:cNvGraphicFramePr>
          <p:nvPr>
            <p:extLst>
              <p:ext uri="{D42A27DB-BD31-4B8C-83A1-F6EECF244321}">
                <p14:modId xmlns:p14="http://schemas.microsoft.com/office/powerpoint/2010/main" val="828388355"/>
              </p:ext>
            </p:extLst>
          </p:nvPr>
        </p:nvGraphicFramePr>
        <p:xfrm>
          <a:off x="1467116" y="1340768"/>
          <a:ext cx="6172200" cy="4711700"/>
        </p:xfrm>
        <a:graphic>
          <a:graphicData uri="http://schemas.openxmlformats.org/presentationml/2006/ole">
            <mc:AlternateContent xmlns:mc="http://schemas.openxmlformats.org/markup-compatibility/2006">
              <mc:Choice xmlns:v="urn:schemas-microsoft-com:vml" Requires="v">
                <p:oleObj spid="_x0000_s47210" name="PI3" r:id="rId4" imgW="8780952" imgH="6704762" progId="PI3.Image">
                  <p:embed/>
                </p:oleObj>
              </mc:Choice>
              <mc:Fallback>
                <p:oleObj name="PI3" r:id="rId4" imgW="8780952" imgH="6704762" progId="PI3.Imag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116" y="1340768"/>
                        <a:ext cx="61722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7A40AB8-505A-4334-B337-E0E3D06A6F3E}" type="slidenum">
              <a:rPr kumimoji="0" lang="ja-JP" altLang="en-US" smtClean="0"/>
              <a:pPr eaLnBrk="1" hangingPunct="1"/>
              <a:t>65</a:t>
            </a:fld>
            <a:endParaRPr kumimoji="0" lang="en-US" altLang="ja-JP" smtClean="0"/>
          </a:p>
        </p:txBody>
      </p:sp>
      <p:sp>
        <p:nvSpPr>
          <p:cNvPr id="48131" name="Rectangle 2"/>
          <p:cNvSpPr>
            <a:spLocks noGrp="1" noChangeArrowheads="1"/>
          </p:cNvSpPr>
          <p:nvPr>
            <p:ph type="title" idx="4294967295"/>
          </p:nvPr>
        </p:nvSpPr>
        <p:spPr>
          <a:xfrm>
            <a:off x="669616" y="548680"/>
            <a:ext cx="7793037" cy="795238"/>
          </a:xfrm>
        </p:spPr>
        <p:txBody>
          <a:bodyPr/>
          <a:lstStyle/>
          <a:p>
            <a:pPr eaLnBrk="1" hangingPunct="1"/>
            <a:r>
              <a:rPr lang="en-US" altLang="ja-JP" dirty="0" smtClean="0">
                <a:hlinkClick r:id="rId3"/>
              </a:rPr>
              <a:t>http://europa.eu.int/</a:t>
            </a:r>
            <a:r>
              <a:rPr lang="en-US" altLang="ja-JP" dirty="0" smtClean="0"/>
              <a:t> (1/2)</a:t>
            </a:r>
          </a:p>
        </p:txBody>
      </p:sp>
      <p:graphicFrame>
        <p:nvGraphicFramePr>
          <p:cNvPr id="48132" name="Object 3"/>
          <p:cNvGraphicFramePr>
            <a:graphicFrameLocks noChangeAspect="1"/>
          </p:cNvGraphicFramePr>
          <p:nvPr>
            <p:extLst>
              <p:ext uri="{D42A27DB-BD31-4B8C-83A1-F6EECF244321}">
                <p14:modId xmlns:p14="http://schemas.microsoft.com/office/powerpoint/2010/main" val="1976695718"/>
              </p:ext>
            </p:extLst>
          </p:nvPr>
        </p:nvGraphicFramePr>
        <p:xfrm>
          <a:off x="1467116" y="1340768"/>
          <a:ext cx="6172200" cy="4711700"/>
        </p:xfrm>
        <a:graphic>
          <a:graphicData uri="http://schemas.openxmlformats.org/presentationml/2006/ole">
            <mc:AlternateContent xmlns:mc="http://schemas.openxmlformats.org/markup-compatibility/2006">
              <mc:Choice xmlns:v="urn:schemas-microsoft-com:vml" Requires="v">
                <p:oleObj spid="_x0000_s48233" name="PI3" r:id="rId4" imgW="8780952" imgH="6704762" progId="PI3.Image">
                  <p:embed/>
                </p:oleObj>
              </mc:Choice>
              <mc:Fallback>
                <p:oleObj name="PI3" r:id="rId4" imgW="8780952" imgH="6704762" progId="PI3.Imag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116" y="1340768"/>
                        <a:ext cx="61722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ctrTitle"/>
          </p:nvPr>
        </p:nvSpPr>
        <p:spPr>
          <a:xfrm>
            <a:off x="1143000" y="838200"/>
            <a:ext cx="6705600" cy="762000"/>
          </a:xfrm>
        </p:spPr>
        <p:txBody>
          <a:bodyPr>
            <a:normAutofit/>
          </a:bodyPr>
          <a:lstStyle/>
          <a:p>
            <a:pPr eaLnBrk="1" hangingPunct="1"/>
            <a:r>
              <a:rPr lang="en-US" altLang="ja-JP" smtClean="0"/>
              <a:t>V. Formation of Contract</a:t>
            </a:r>
          </a:p>
        </p:txBody>
      </p:sp>
      <p:sp>
        <p:nvSpPr>
          <p:cNvPr id="47108" name="Rectangle 3"/>
          <p:cNvSpPr>
            <a:spLocks noGrp="1" noChangeArrowheads="1"/>
          </p:cNvSpPr>
          <p:nvPr>
            <p:ph type="subTitle" idx="1"/>
          </p:nvPr>
        </p:nvSpPr>
        <p:spPr>
          <a:xfrm>
            <a:off x="1055138" y="3429000"/>
            <a:ext cx="7007352" cy="3048000"/>
          </a:xfrm>
        </p:spPr>
        <p:txBody>
          <a:bodyPr>
            <a:normAutofit lnSpcReduction="10000"/>
          </a:bodyPr>
          <a:lstStyle/>
          <a:p>
            <a:pPr algn="l" eaLnBrk="1" hangingPunct="1">
              <a:buFont typeface="Wingdings" pitchFamily="2" charset="2"/>
              <a:buChar char="n"/>
            </a:pPr>
            <a:r>
              <a:rPr lang="en-US" altLang="ja-JP" sz="2400" dirty="0" smtClean="0">
                <a:latin typeface="Century Gothic" panose="020B0502020202020204" pitchFamily="34" charset="0"/>
              </a:rPr>
              <a:t> 1. freedom of contract</a:t>
            </a:r>
            <a:endParaRPr lang="ja-JP" altLang="en-US" sz="2400" dirty="0" smtClean="0">
              <a:latin typeface="Century Gothic" panose="020B0502020202020204" pitchFamily="34" charset="0"/>
            </a:endParaRPr>
          </a:p>
          <a:p>
            <a:pPr algn="l" eaLnBrk="1" hangingPunct="1">
              <a:buFont typeface="Wingdings" pitchFamily="2" charset="2"/>
              <a:buChar char="n"/>
            </a:pPr>
            <a:r>
              <a:rPr lang="en-US" altLang="ja-JP" sz="2400" dirty="0" smtClean="0">
                <a:latin typeface="Century Gothic" panose="020B0502020202020204" pitchFamily="34" charset="0"/>
              </a:rPr>
              <a:t> 2. offer</a:t>
            </a:r>
          </a:p>
          <a:p>
            <a:pPr marL="457200" lvl="1" indent="0" eaLnBrk="1" hangingPunct="1"/>
            <a:r>
              <a:rPr lang="en-US" altLang="ja-JP" sz="2400" dirty="0" smtClean="0">
                <a:solidFill>
                  <a:schemeClr val="tx1"/>
                </a:solidFill>
              </a:rPr>
              <a:t>Definition of offer and acceptance</a:t>
            </a:r>
          </a:p>
          <a:p>
            <a:pPr marL="457200" lvl="1" indent="0" eaLnBrk="1" hangingPunct="1"/>
            <a:r>
              <a:rPr lang="en-US" altLang="ja-JP" sz="2400" dirty="0" smtClean="0">
                <a:solidFill>
                  <a:schemeClr val="tx1"/>
                </a:solidFill>
              </a:rPr>
              <a:t>Withdrawal and Revocation of offer</a:t>
            </a:r>
          </a:p>
          <a:p>
            <a:pPr algn="l" eaLnBrk="1" hangingPunct="1">
              <a:buFont typeface="Wingdings" pitchFamily="2" charset="2"/>
              <a:buChar char="n"/>
            </a:pPr>
            <a:r>
              <a:rPr lang="en-US" altLang="ja-JP" sz="2400" dirty="0" smtClean="0">
                <a:latin typeface="Century Gothic" panose="020B0502020202020204" pitchFamily="34" charset="0"/>
              </a:rPr>
              <a:t> 3. acceptance</a:t>
            </a:r>
          </a:p>
          <a:p>
            <a:pPr marL="457200" lvl="1" indent="0" eaLnBrk="1" hangingPunct="1"/>
            <a:r>
              <a:rPr lang="en-US" altLang="ja-JP" sz="2400" dirty="0" smtClean="0">
                <a:solidFill>
                  <a:schemeClr val="tx1"/>
                </a:solidFill>
              </a:rPr>
              <a:t>Modified acceptance</a:t>
            </a:r>
          </a:p>
          <a:p>
            <a:pPr marL="457200" lvl="1" indent="0" eaLnBrk="1" hangingPunct="1"/>
            <a:r>
              <a:rPr lang="en-US" altLang="ja-JP" sz="2400" dirty="0" smtClean="0">
                <a:solidFill>
                  <a:schemeClr val="tx1"/>
                </a:solidFill>
              </a:rPr>
              <a:t>Delayed acceptance</a:t>
            </a:r>
          </a:p>
        </p:txBody>
      </p:sp>
      <p:sp>
        <p:nvSpPr>
          <p:cNvPr id="49154" name="Rectangle 16"/>
          <p:cNvSpPr>
            <a:spLocks noGrp="1" noChangeArrowheads="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609A93C-6FF9-4520-B261-D5E91DBEE5DF}" type="slidenum">
              <a:rPr kumimoji="0" lang="ja-JP" altLang="en-US" smtClean="0">
                <a:solidFill>
                  <a:schemeClr val="bg2"/>
                </a:solidFill>
              </a:rPr>
              <a:pPr eaLnBrk="1" hangingPunct="1"/>
              <a:t>66</a:t>
            </a:fld>
            <a:endParaRPr kumimoji="0" lang="en-US" altLang="ja-JP" smtClean="0">
              <a:solidFill>
                <a:schemeClr val="bg2"/>
              </a:solidFill>
            </a:endParaRPr>
          </a:p>
        </p:txBody>
      </p:sp>
      <p:sp>
        <p:nvSpPr>
          <p:cNvPr id="49157" name="Text Box 4"/>
          <p:cNvSpPr txBox="1">
            <a:spLocks noChangeArrowheads="1"/>
          </p:cNvSpPr>
          <p:nvPr/>
        </p:nvSpPr>
        <p:spPr bwMode="auto">
          <a:xfrm>
            <a:off x="3563938" y="1988840"/>
            <a:ext cx="48133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spcBef>
                <a:spcPct val="20000"/>
              </a:spcBef>
              <a:buClr>
                <a:schemeClr val="folHlink"/>
              </a:buClr>
              <a:buSzPct val="60000"/>
              <a:buFont typeface="Wingdings" pitchFamily="2" charset="2"/>
              <a:buNone/>
            </a:pPr>
            <a:r>
              <a:rPr lang="en-US" altLang="ja-JP" sz="2400" dirty="0"/>
              <a:t>KAGAYAMA Shigeru</a:t>
            </a:r>
          </a:p>
          <a:p>
            <a:pPr eaLnBrk="1" hangingPunct="1">
              <a:spcBef>
                <a:spcPct val="20000"/>
              </a:spcBef>
              <a:buClr>
                <a:schemeClr val="folHlink"/>
              </a:buClr>
              <a:buSzPct val="60000"/>
              <a:buFont typeface="Wingdings" pitchFamily="2" charset="2"/>
              <a:buNone/>
            </a:pPr>
            <a:r>
              <a:rPr lang="en-US" altLang="ja-JP" sz="2400" dirty="0"/>
              <a:t>Professor of </a:t>
            </a:r>
            <a:r>
              <a:rPr lang="en-US" altLang="ja-JP" sz="2400" dirty="0" err="1"/>
              <a:t>Meijigakuin</a:t>
            </a:r>
            <a:r>
              <a:rPr lang="en-US" altLang="ja-JP" sz="2400" dirty="0"/>
              <a:t> University</a:t>
            </a:r>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7108">
                                            <p:txEl>
                                              <p:pRg st="2" end="2"/>
                                            </p:txEl>
                                          </p:spTgt>
                                        </p:tgtEl>
                                        <p:attrNameLst>
                                          <p:attrName>style.visibility</p:attrName>
                                        </p:attrNameLst>
                                      </p:cBhvr>
                                      <p:to>
                                        <p:strVal val="visible"/>
                                      </p:to>
                                    </p:set>
                                    <p:anim calcmode="lin" valueType="num">
                                      <p:cBhvr additive="base">
                                        <p:cTn id="7" dur="500" fill="hold"/>
                                        <p:tgtEl>
                                          <p:spTgt spid="4710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7108">
                                            <p:txEl>
                                              <p:pRg st="3" end="3"/>
                                            </p:txEl>
                                          </p:spTgt>
                                        </p:tgtEl>
                                        <p:attrNameLst>
                                          <p:attrName>style.visibility</p:attrName>
                                        </p:attrNameLst>
                                      </p:cBhvr>
                                      <p:to>
                                        <p:strVal val="visible"/>
                                      </p:to>
                                    </p:set>
                                    <p:anim calcmode="lin" valueType="num">
                                      <p:cBhvr additive="base">
                                        <p:cTn id="13" dur="500" fill="hold"/>
                                        <p:tgtEl>
                                          <p:spTgt spid="47108">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7108">
                                            <p:txEl>
                                              <p:pRg st="5" end="5"/>
                                            </p:txEl>
                                          </p:spTgt>
                                        </p:tgtEl>
                                        <p:attrNameLst>
                                          <p:attrName>style.visibility</p:attrName>
                                        </p:attrNameLst>
                                      </p:cBhvr>
                                      <p:to>
                                        <p:strVal val="visible"/>
                                      </p:to>
                                    </p:set>
                                    <p:anim calcmode="lin" valueType="num">
                                      <p:cBhvr additive="base">
                                        <p:cTn id="19" dur="500" fill="hold"/>
                                        <p:tgtEl>
                                          <p:spTgt spid="4710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7108">
                                            <p:txEl>
                                              <p:pRg st="6" end="6"/>
                                            </p:txEl>
                                          </p:spTgt>
                                        </p:tgtEl>
                                        <p:attrNameLst>
                                          <p:attrName>style.visibility</p:attrName>
                                        </p:attrNameLst>
                                      </p:cBhvr>
                                      <p:to>
                                        <p:strVal val="visible"/>
                                      </p:to>
                                    </p:set>
                                    <p:anim calcmode="lin" valueType="num">
                                      <p:cBhvr additive="base">
                                        <p:cTn id="25" dur="500" fill="hold"/>
                                        <p:tgtEl>
                                          <p:spTgt spid="4710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en-US" altLang="ja-JP" smtClean="0"/>
              <a:t>1. Freedom of contract</a:t>
            </a:r>
          </a:p>
        </p:txBody>
      </p:sp>
      <p:sp>
        <p:nvSpPr>
          <p:cNvPr id="48132" name="Rectangle 3"/>
          <p:cNvSpPr>
            <a:spLocks noGrp="1" noChangeArrowheads="1"/>
          </p:cNvSpPr>
          <p:nvPr>
            <p:ph idx="1"/>
          </p:nvPr>
        </p:nvSpPr>
        <p:spPr>
          <a:xfrm>
            <a:off x="1219200" y="2133600"/>
            <a:ext cx="6781800" cy="3810000"/>
          </a:xfrm>
        </p:spPr>
        <p:txBody>
          <a:bodyPr>
            <a:normAutofit lnSpcReduction="10000"/>
          </a:bodyPr>
          <a:lstStyle/>
          <a:p>
            <a:pPr eaLnBrk="1" hangingPunct="1">
              <a:lnSpc>
                <a:spcPct val="90000"/>
              </a:lnSpc>
            </a:pPr>
            <a:r>
              <a:rPr lang="en-US" altLang="ja-JP" sz="2800" smtClean="0"/>
              <a:t>A. Freedom of contents</a:t>
            </a:r>
          </a:p>
          <a:p>
            <a:pPr lvl="1" eaLnBrk="1" hangingPunct="1">
              <a:lnSpc>
                <a:spcPct val="90000"/>
              </a:lnSpc>
            </a:pPr>
            <a:r>
              <a:rPr lang="en-US" altLang="ja-JP" sz="2400" smtClean="0"/>
              <a:t>Limited by mandatory rules containing:</a:t>
            </a:r>
          </a:p>
          <a:p>
            <a:pPr lvl="2" eaLnBrk="1" hangingPunct="1">
              <a:lnSpc>
                <a:spcPct val="90000"/>
              </a:lnSpc>
            </a:pPr>
            <a:r>
              <a:rPr lang="en-US" altLang="ja-JP" sz="2000" smtClean="0"/>
              <a:t>Public order</a:t>
            </a:r>
          </a:p>
          <a:p>
            <a:pPr lvl="2" eaLnBrk="1" hangingPunct="1">
              <a:lnSpc>
                <a:spcPct val="90000"/>
              </a:lnSpc>
            </a:pPr>
            <a:r>
              <a:rPr lang="en-US" altLang="ja-JP" sz="2000" smtClean="0"/>
              <a:t>Good faith and fair trading</a:t>
            </a:r>
          </a:p>
          <a:p>
            <a:pPr lvl="1" eaLnBrk="1" hangingPunct="1">
              <a:lnSpc>
                <a:spcPct val="90000"/>
              </a:lnSpc>
            </a:pPr>
            <a:r>
              <a:rPr lang="en-US" altLang="ja-JP" sz="2400" smtClean="0"/>
              <a:t>Intention of parties is supplemented by</a:t>
            </a:r>
          </a:p>
          <a:p>
            <a:pPr lvl="2" eaLnBrk="1" hangingPunct="1">
              <a:lnSpc>
                <a:spcPct val="90000"/>
              </a:lnSpc>
            </a:pPr>
            <a:r>
              <a:rPr lang="en-US" altLang="ja-JP" sz="2000" smtClean="0"/>
              <a:t>Usages and practices</a:t>
            </a:r>
          </a:p>
          <a:p>
            <a:pPr lvl="2" eaLnBrk="1" hangingPunct="1">
              <a:lnSpc>
                <a:spcPct val="90000"/>
              </a:lnSpc>
            </a:pPr>
            <a:r>
              <a:rPr lang="en-US" altLang="ja-JP" sz="2000" smtClean="0"/>
              <a:t>Non-mandatory rules</a:t>
            </a:r>
          </a:p>
          <a:p>
            <a:pPr eaLnBrk="1" hangingPunct="1">
              <a:lnSpc>
                <a:spcPct val="90000"/>
              </a:lnSpc>
            </a:pPr>
            <a:r>
              <a:rPr lang="en-US" altLang="ja-JP" sz="2800" smtClean="0"/>
              <a:t>B. Freedom of form </a:t>
            </a:r>
            <a:r>
              <a:rPr lang="en-US" altLang="ja-JP" sz="2800" smtClean="0">
                <a:latin typeface="Arial" charset="0"/>
              </a:rPr>
              <a:t>–</a:t>
            </a:r>
            <a:r>
              <a:rPr lang="en-US" altLang="ja-JP" sz="2800" smtClean="0"/>
              <a:t> No form required</a:t>
            </a:r>
          </a:p>
          <a:p>
            <a:pPr eaLnBrk="1" hangingPunct="1">
              <a:lnSpc>
                <a:spcPct val="90000"/>
              </a:lnSpc>
            </a:pPr>
            <a:r>
              <a:rPr lang="en-US" altLang="ja-JP" sz="2800" smtClean="0"/>
              <a:t>C. Freedom of negotiation</a:t>
            </a:r>
          </a:p>
        </p:txBody>
      </p:sp>
      <p:sp>
        <p:nvSpPr>
          <p:cNvPr id="5017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64AB2F9-E85E-41B8-BB42-20B30DF915FD}" type="slidenum">
              <a:rPr kumimoji="0" lang="ja-JP" altLang="en-US" smtClean="0"/>
              <a:pPr eaLnBrk="1" hangingPunct="1"/>
              <a:t>67</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132">
                                            <p:txEl>
                                              <p:pRg st="1" end="1"/>
                                            </p:txEl>
                                          </p:spTgt>
                                        </p:tgtEl>
                                        <p:attrNameLst>
                                          <p:attrName>style.visibility</p:attrName>
                                        </p:attrNameLst>
                                      </p:cBhvr>
                                      <p:to>
                                        <p:strVal val="visible"/>
                                      </p:to>
                                    </p:set>
                                    <p:anim calcmode="lin" valueType="num">
                                      <p:cBhvr additive="base">
                                        <p:cTn id="7" dur="500" fill="hold"/>
                                        <p:tgtEl>
                                          <p:spTgt spid="4813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8132">
                                            <p:txEl>
                                              <p:pRg st="2" end="2"/>
                                            </p:txEl>
                                          </p:spTgt>
                                        </p:tgtEl>
                                        <p:attrNameLst>
                                          <p:attrName>style.visibility</p:attrName>
                                        </p:attrNameLst>
                                      </p:cBhvr>
                                      <p:to>
                                        <p:strVal val="visible"/>
                                      </p:to>
                                    </p:set>
                                    <p:anim calcmode="lin" valueType="num">
                                      <p:cBhvr additive="base">
                                        <p:cTn id="11" dur="500" fill="hold"/>
                                        <p:tgtEl>
                                          <p:spTgt spid="4813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813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8132">
                                            <p:txEl>
                                              <p:pRg st="3" end="3"/>
                                            </p:txEl>
                                          </p:spTgt>
                                        </p:tgtEl>
                                        <p:attrNameLst>
                                          <p:attrName>style.visibility</p:attrName>
                                        </p:attrNameLst>
                                      </p:cBhvr>
                                      <p:to>
                                        <p:strVal val="visible"/>
                                      </p:to>
                                    </p:set>
                                    <p:anim calcmode="lin" valueType="num">
                                      <p:cBhvr additive="base">
                                        <p:cTn id="15" dur="500" fill="hold"/>
                                        <p:tgtEl>
                                          <p:spTgt spid="4813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81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48132">
                                            <p:txEl>
                                              <p:pRg st="4" end="4"/>
                                            </p:txEl>
                                          </p:spTgt>
                                        </p:tgtEl>
                                        <p:attrNameLst>
                                          <p:attrName>style.visibility</p:attrName>
                                        </p:attrNameLst>
                                      </p:cBhvr>
                                      <p:to>
                                        <p:strVal val="visible"/>
                                      </p:to>
                                    </p:set>
                                    <p:anim calcmode="lin" valueType="num">
                                      <p:cBhvr additive="base">
                                        <p:cTn id="21" dur="500" fill="hold"/>
                                        <p:tgtEl>
                                          <p:spTgt spid="48132">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8132">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8132">
                                            <p:txEl>
                                              <p:pRg st="5" end="5"/>
                                            </p:txEl>
                                          </p:spTgt>
                                        </p:tgtEl>
                                        <p:attrNameLst>
                                          <p:attrName>style.visibility</p:attrName>
                                        </p:attrNameLst>
                                      </p:cBhvr>
                                      <p:to>
                                        <p:strVal val="visible"/>
                                      </p:to>
                                    </p:set>
                                    <p:anim calcmode="lin" valueType="num">
                                      <p:cBhvr additive="base">
                                        <p:cTn id="25" dur="500" fill="hold"/>
                                        <p:tgtEl>
                                          <p:spTgt spid="4813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2">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8132">
                                            <p:txEl>
                                              <p:pRg st="6" end="6"/>
                                            </p:txEl>
                                          </p:spTgt>
                                        </p:tgtEl>
                                        <p:attrNameLst>
                                          <p:attrName>style.visibility</p:attrName>
                                        </p:attrNameLst>
                                      </p:cBhvr>
                                      <p:to>
                                        <p:strVal val="visible"/>
                                      </p:to>
                                    </p:set>
                                    <p:anim calcmode="lin" valueType="num">
                                      <p:cBhvr additive="base">
                                        <p:cTn id="29" dur="500" fill="hold"/>
                                        <p:tgtEl>
                                          <p:spTgt spid="48132">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813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ltLang="ja-JP" smtClean="0"/>
              <a:t>A. Freedom of contents</a:t>
            </a:r>
          </a:p>
        </p:txBody>
      </p:sp>
      <p:sp>
        <p:nvSpPr>
          <p:cNvPr id="49156" name="Rectangle 3"/>
          <p:cNvSpPr>
            <a:spLocks noGrp="1" noChangeArrowheads="1"/>
          </p:cNvSpPr>
          <p:nvPr>
            <p:ph idx="1"/>
          </p:nvPr>
        </p:nvSpPr>
        <p:spPr>
          <a:xfrm>
            <a:off x="838200" y="1981200"/>
            <a:ext cx="7467600" cy="4306888"/>
          </a:xfrm>
        </p:spPr>
        <p:txBody>
          <a:bodyPr>
            <a:normAutofit lnSpcReduction="10000"/>
          </a:bodyPr>
          <a:lstStyle/>
          <a:p>
            <a:pPr eaLnBrk="1" hangingPunct="1"/>
            <a:r>
              <a:rPr lang="en-US" altLang="ja-JP" sz="2800" b="1" smtClean="0"/>
              <a:t>Article 1.1</a:t>
            </a:r>
            <a:r>
              <a:rPr lang="en-US" altLang="ja-JP" sz="2800" smtClean="0"/>
              <a:t> of UNIDROIT Principles</a:t>
            </a:r>
            <a:br>
              <a:rPr lang="en-US" altLang="ja-JP" sz="2800" smtClean="0"/>
            </a:br>
            <a:r>
              <a:rPr lang="en-US" altLang="ja-JP" sz="2800" smtClean="0"/>
              <a:t>- Freedom of Contract </a:t>
            </a:r>
          </a:p>
          <a:p>
            <a:pPr lvl="1" eaLnBrk="1" hangingPunct="1"/>
            <a:r>
              <a:rPr lang="en-US" altLang="ja-JP" sz="2400" smtClean="0"/>
              <a:t>The parties are free to enter into a contract and determine its content.</a:t>
            </a:r>
          </a:p>
          <a:p>
            <a:pPr eaLnBrk="1" hangingPunct="1"/>
            <a:r>
              <a:rPr lang="en-US" altLang="ja-JP" sz="2800" b="1" smtClean="0"/>
              <a:t>Article 1.7</a:t>
            </a:r>
            <a:r>
              <a:rPr lang="en-US" altLang="ja-JP" sz="2800" smtClean="0"/>
              <a:t> of UNIDROIT Principles </a:t>
            </a:r>
            <a:br>
              <a:rPr lang="en-US" altLang="ja-JP" sz="2800" smtClean="0"/>
            </a:br>
            <a:r>
              <a:rPr lang="en-US" altLang="ja-JP" sz="2800" smtClean="0"/>
              <a:t>- Good Faith and Fair Dealing</a:t>
            </a:r>
          </a:p>
          <a:p>
            <a:pPr lvl="1" eaLnBrk="1" hangingPunct="1"/>
            <a:r>
              <a:rPr lang="en-US" altLang="ja-JP" sz="2400" b="1" smtClean="0"/>
              <a:t>(1)</a:t>
            </a:r>
            <a:r>
              <a:rPr lang="en-US" altLang="ja-JP" sz="2400" smtClean="0"/>
              <a:t> Each party must act in accordance with good faith and fair dealing in international trade.</a:t>
            </a:r>
          </a:p>
          <a:p>
            <a:pPr lvl="1" eaLnBrk="1" hangingPunct="1"/>
            <a:r>
              <a:rPr lang="ja-JP" altLang="en-US" sz="2400" b="1" smtClean="0"/>
              <a:t>(2)</a:t>
            </a:r>
            <a:r>
              <a:rPr lang="ja-JP" altLang="en-US" sz="2400" smtClean="0"/>
              <a:t> </a:t>
            </a:r>
            <a:r>
              <a:rPr lang="en-US" altLang="ja-JP" sz="2400" smtClean="0"/>
              <a:t>The parties may not exclude or limit this duty.</a:t>
            </a:r>
          </a:p>
        </p:txBody>
      </p:sp>
      <p:sp>
        <p:nvSpPr>
          <p:cNvPr id="5120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042130C-DE3B-4E94-83A4-CFD9FBDFEBE4}" type="slidenum">
              <a:rPr kumimoji="0" lang="ja-JP" altLang="en-US" smtClean="0"/>
              <a:pPr eaLnBrk="1" hangingPunct="1"/>
              <a:t>68</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anim calcmode="lin" valueType="num">
                                      <p:cBhvr additive="base">
                                        <p:cTn id="7" dur="500" fill="hold"/>
                                        <p:tgtEl>
                                          <p:spTgt spid="4915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9156">
                                            <p:txEl>
                                              <p:pRg st="3" end="3"/>
                                            </p:txEl>
                                          </p:spTgt>
                                        </p:tgtEl>
                                        <p:attrNameLst>
                                          <p:attrName>style.visibility</p:attrName>
                                        </p:attrNameLst>
                                      </p:cBhvr>
                                      <p:to>
                                        <p:strVal val="visible"/>
                                      </p:to>
                                    </p:set>
                                    <p:anim calcmode="lin" valueType="num">
                                      <p:cBhvr additive="base">
                                        <p:cTn id="13" dur="500" fill="hold"/>
                                        <p:tgtEl>
                                          <p:spTgt spid="4915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6">
                                            <p:txEl>
                                              <p:pRg st="4" end="4"/>
                                            </p:txEl>
                                          </p:spTgt>
                                        </p:tgtEl>
                                        <p:attrNameLst>
                                          <p:attrName>style.visibility</p:attrName>
                                        </p:attrNameLst>
                                      </p:cBhvr>
                                      <p:to>
                                        <p:strVal val="visible"/>
                                      </p:to>
                                    </p:set>
                                    <p:anim calcmode="lin" valueType="num">
                                      <p:cBhvr additive="base">
                                        <p:cTn id="19" dur="500" fill="hold"/>
                                        <p:tgtEl>
                                          <p:spTgt spid="4915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altLang="ja-JP" smtClean="0"/>
              <a:t>B. Freedom of form</a:t>
            </a:r>
          </a:p>
        </p:txBody>
      </p:sp>
      <p:sp>
        <p:nvSpPr>
          <p:cNvPr id="52228" name="Rectangle 3"/>
          <p:cNvSpPr>
            <a:spLocks noGrp="1" noChangeArrowheads="1"/>
          </p:cNvSpPr>
          <p:nvPr>
            <p:ph idx="1"/>
          </p:nvPr>
        </p:nvSpPr>
        <p:spPr>
          <a:xfrm>
            <a:off x="533400" y="1556792"/>
            <a:ext cx="7924800" cy="4608512"/>
          </a:xfrm>
        </p:spPr>
        <p:txBody>
          <a:bodyPr>
            <a:normAutofit lnSpcReduction="10000"/>
          </a:bodyPr>
          <a:lstStyle/>
          <a:p>
            <a:pPr eaLnBrk="1" hangingPunct="1">
              <a:lnSpc>
                <a:spcPct val="90000"/>
              </a:lnSpc>
            </a:pPr>
            <a:r>
              <a:rPr lang="en-US" altLang="ja-JP" sz="2400" dirty="0" smtClean="0"/>
              <a:t>Article 11 of CISG</a:t>
            </a:r>
          </a:p>
          <a:p>
            <a:pPr lvl="1" eaLnBrk="1" hangingPunct="1">
              <a:lnSpc>
                <a:spcPct val="90000"/>
              </a:lnSpc>
            </a:pPr>
            <a:r>
              <a:rPr lang="en-US" altLang="ja-JP" sz="2000" dirty="0" smtClean="0"/>
              <a:t>Contract of sale need not be concluded in or evidenced by writing and is not subject to any other requirement as to form. It may be proved by any means, including witnesses.</a:t>
            </a:r>
            <a:r>
              <a:rPr lang="en-US" altLang="ja-JP" sz="2400" dirty="0" smtClean="0"/>
              <a:t> </a:t>
            </a:r>
          </a:p>
          <a:p>
            <a:pPr eaLnBrk="1" hangingPunct="1">
              <a:lnSpc>
                <a:spcPct val="90000"/>
              </a:lnSpc>
            </a:pPr>
            <a:r>
              <a:rPr lang="en-US" altLang="ja-JP" sz="2400" dirty="0" smtClean="0"/>
              <a:t>Article 12 of CISG</a:t>
            </a:r>
          </a:p>
          <a:p>
            <a:pPr lvl="1" eaLnBrk="1" hangingPunct="1">
              <a:lnSpc>
                <a:spcPct val="90000"/>
              </a:lnSpc>
            </a:pPr>
            <a:r>
              <a:rPr lang="en-US" altLang="ja-JP" sz="2000" dirty="0" smtClean="0"/>
              <a:t>Any provision of article 11, article 29 or Part II of this Convention that allows a contract of sale or its modification or termination by agreement or any offer, acceptance or other indication of intention to be made in any form other than in writing does not apply where any party has his place of business in a Contracting State which has made a declaration under article 96 of this Convention. The parties may not derogate from or vary the effect to this article.</a:t>
            </a:r>
            <a:r>
              <a:rPr lang="en-US" altLang="ja-JP" sz="2400" dirty="0" smtClean="0"/>
              <a:t> </a:t>
            </a:r>
          </a:p>
        </p:txBody>
      </p:sp>
      <p:sp>
        <p:nvSpPr>
          <p:cNvPr id="5222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49244BF-6CAF-4C48-A089-E0FB8B199217}" type="slidenum">
              <a:rPr kumimoji="0" lang="ja-JP" altLang="en-US" smtClean="0"/>
              <a:pPr eaLnBrk="1" hangingPunct="1"/>
              <a:t>69</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3D70910-ECB8-46EE-99CF-0C6299AB55D2}" type="slidenum">
              <a:rPr kumimoji="0" lang="ja-JP" altLang="en-US" smtClean="0"/>
              <a:pPr eaLnBrk="1" hangingPunct="1"/>
              <a:t>7</a:t>
            </a:fld>
            <a:endParaRPr kumimoji="0" lang="en-US" altLang="ja-JP" smtClean="0"/>
          </a:p>
        </p:txBody>
      </p:sp>
      <p:sp>
        <p:nvSpPr>
          <p:cNvPr id="9219" name="Rectangle 2"/>
          <p:cNvSpPr>
            <a:spLocks noGrp="1" noChangeArrowheads="1"/>
          </p:cNvSpPr>
          <p:nvPr>
            <p:ph type="title" idx="4294967295"/>
          </p:nvPr>
        </p:nvSpPr>
        <p:spPr>
          <a:xfrm>
            <a:off x="827584" y="214313"/>
            <a:ext cx="7488237" cy="1462087"/>
          </a:xfrm>
        </p:spPr>
        <p:txBody>
          <a:bodyPr/>
          <a:lstStyle/>
          <a:p>
            <a:pPr eaLnBrk="1" hangingPunct="1"/>
            <a:r>
              <a:rPr lang="en-US" altLang="ja-JP" b="1" dirty="0" smtClean="0">
                <a:latin typeface="Times New Roman" panose="02020603050405020304" pitchFamily="18" charset="0"/>
                <a:cs typeface="Times New Roman" panose="02020603050405020304" pitchFamily="18" charset="0"/>
              </a:rPr>
              <a:t>Top-down and Bottom-up way of thinking</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424207360"/>
              </p:ext>
            </p:extLst>
          </p:nvPr>
        </p:nvGraphicFramePr>
        <p:xfrm>
          <a:off x="755576" y="1772816"/>
          <a:ext cx="7604344" cy="4320480"/>
        </p:xfrm>
        <a:graphic>
          <a:graphicData uri="http://schemas.openxmlformats.org/presentationml/2006/ole">
            <mc:AlternateContent xmlns:mc="http://schemas.openxmlformats.org/markup-compatibility/2006">
              <mc:Choice xmlns:v="urn:schemas-microsoft-com:vml" Requires="v">
                <p:oleObj spid="_x0000_s177336" name="Visio" r:id="rId3" imgW="4855607" imgH="2759095" progId="Visio.Drawing.11">
                  <p:embed/>
                </p:oleObj>
              </mc:Choice>
              <mc:Fallback>
                <p:oleObj name="Visio" r:id="rId3" imgW="4855607" imgH="2759095" progId="Visio.Drawing.11">
                  <p:embed/>
                  <p:pic>
                    <p:nvPicPr>
                      <p:cNvPr id="0" name=""/>
                      <p:cNvPicPr/>
                      <p:nvPr/>
                    </p:nvPicPr>
                    <p:blipFill>
                      <a:blip r:embed="rId4"/>
                      <a:stretch>
                        <a:fillRect/>
                      </a:stretch>
                    </p:blipFill>
                    <p:spPr>
                      <a:xfrm>
                        <a:off x="755576" y="1772816"/>
                        <a:ext cx="7604344" cy="432048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1047796270"/>
              </p:ext>
            </p:extLst>
          </p:nvPr>
        </p:nvGraphicFramePr>
        <p:xfrm>
          <a:off x="683568" y="1700808"/>
          <a:ext cx="7731081" cy="4392488"/>
        </p:xfrm>
        <a:graphic>
          <a:graphicData uri="http://schemas.openxmlformats.org/presentationml/2006/ole">
            <mc:AlternateContent xmlns:mc="http://schemas.openxmlformats.org/markup-compatibility/2006">
              <mc:Choice xmlns:v="urn:schemas-microsoft-com:vml" Requires="v">
                <p:oleObj spid="_x0000_s177337" name="Visio" r:id="rId5" imgW="4855607" imgH="2759095" progId="Visio.Drawing.11">
                  <p:embed/>
                </p:oleObj>
              </mc:Choice>
              <mc:Fallback>
                <p:oleObj name="Visio" r:id="rId5" imgW="4855607" imgH="2759095" progId="Visio.Drawing.11">
                  <p:embed/>
                  <p:pic>
                    <p:nvPicPr>
                      <p:cNvPr id="0" name=""/>
                      <p:cNvPicPr/>
                      <p:nvPr/>
                    </p:nvPicPr>
                    <p:blipFill>
                      <a:blip r:embed="rId6"/>
                      <a:stretch>
                        <a:fillRect/>
                      </a:stretch>
                    </p:blipFill>
                    <p:spPr>
                      <a:xfrm>
                        <a:off x="683568" y="1700808"/>
                        <a:ext cx="7731081" cy="4392488"/>
                      </a:xfrm>
                      <a:prstGeom prst="rect">
                        <a:avLst/>
                      </a:prstGeom>
                    </p:spPr>
                  </p:pic>
                </p:oleObj>
              </mc:Fallback>
            </mc:AlternateContent>
          </a:graphicData>
        </a:graphic>
      </p:graphicFrame>
      <p:sp>
        <p:nvSpPr>
          <p:cNvPr id="10" name="フッター プレースホルダー 9"/>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361010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altLang="ja-JP" smtClean="0"/>
              <a:t>C. Freedom of negotiation</a:t>
            </a:r>
          </a:p>
        </p:txBody>
      </p:sp>
      <p:sp>
        <p:nvSpPr>
          <p:cNvPr id="51204" name="Rectangle 3"/>
          <p:cNvSpPr>
            <a:spLocks noGrp="1" noChangeArrowheads="1"/>
          </p:cNvSpPr>
          <p:nvPr>
            <p:ph idx="1"/>
          </p:nvPr>
        </p:nvSpPr>
        <p:spPr>
          <a:xfrm>
            <a:off x="685800" y="1916832"/>
            <a:ext cx="7772400" cy="4114800"/>
          </a:xfrm>
        </p:spPr>
        <p:txBody>
          <a:bodyPr>
            <a:normAutofit lnSpcReduction="10000"/>
          </a:bodyPr>
          <a:lstStyle/>
          <a:p>
            <a:pPr eaLnBrk="1" hangingPunct="1"/>
            <a:r>
              <a:rPr lang="en-US" altLang="ja-JP" sz="2800" b="1" dirty="0" smtClean="0"/>
              <a:t>Article 2.15 </a:t>
            </a:r>
            <a:r>
              <a:rPr lang="en-US" altLang="ja-JP" sz="2800" dirty="0" smtClean="0"/>
              <a:t>of UNIDROIT principles</a:t>
            </a:r>
            <a:r>
              <a:rPr lang="en-US" altLang="ja-JP" sz="2800" b="1" dirty="0" smtClean="0"/>
              <a:t/>
            </a:r>
            <a:br>
              <a:rPr lang="en-US" altLang="ja-JP" sz="2800" b="1" dirty="0" smtClean="0"/>
            </a:br>
            <a:r>
              <a:rPr lang="en-US" altLang="ja-JP" sz="2800" dirty="0" smtClean="0"/>
              <a:t> - Negotiations in Bad Faith</a:t>
            </a:r>
          </a:p>
          <a:p>
            <a:pPr lvl="1" eaLnBrk="1" hangingPunct="1"/>
            <a:r>
              <a:rPr lang="en-US" altLang="ja-JP" sz="2400" b="1" dirty="0" smtClean="0"/>
              <a:t>(1)</a:t>
            </a:r>
            <a:r>
              <a:rPr lang="en-US" altLang="ja-JP" sz="2400" dirty="0" smtClean="0"/>
              <a:t> A party is free to negotiate and is not liable for failure to reach an agreement.</a:t>
            </a:r>
          </a:p>
          <a:p>
            <a:pPr lvl="1" eaLnBrk="1" hangingPunct="1"/>
            <a:r>
              <a:rPr lang="en-US" altLang="ja-JP" sz="2400" b="1" dirty="0" smtClean="0"/>
              <a:t>(2)</a:t>
            </a:r>
            <a:r>
              <a:rPr lang="en-US" altLang="ja-JP" sz="2400" dirty="0" smtClean="0"/>
              <a:t> However, a party who negotiates or breaks off negotiations in bad faith is liable for the losses caused to the other party.</a:t>
            </a:r>
          </a:p>
          <a:p>
            <a:pPr lvl="1" eaLnBrk="1" hangingPunct="1"/>
            <a:r>
              <a:rPr lang="en-US" altLang="ja-JP" sz="2400" b="1" dirty="0" smtClean="0"/>
              <a:t>(3)</a:t>
            </a:r>
            <a:r>
              <a:rPr lang="en-US" altLang="ja-JP" sz="2400" dirty="0" smtClean="0"/>
              <a:t> It is bad faith, in particular, for a party to enter into or continue negotiations when intending not to reach an agreement with the other party.</a:t>
            </a:r>
          </a:p>
        </p:txBody>
      </p:sp>
      <p:sp>
        <p:nvSpPr>
          <p:cNvPr id="532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0962918-E236-4F5D-87CC-03059392BE9D}" type="slidenum">
              <a:rPr kumimoji="0" lang="ja-JP" altLang="en-US" smtClean="0"/>
              <a:pPr eaLnBrk="1" hangingPunct="1"/>
              <a:t>70</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04">
                                            <p:txEl>
                                              <p:pRg st="2" end="2"/>
                                            </p:txEl>
                                          </p:spTgt>
                                        </p:tgtEl>
                                        <p:attrNameLst>
                                          <p:attrName>style.visibility</p:attrName>
                                        </p:attrNameLst>
                                      </p:cBhvr>
                                      <p:to>
                                        <p:strVal val="visible"/>
                                      </p:to>
                                    </p:set>
                                    <p:anim calcmode="lin" valueType="num">
                                      <p:cBhvr additive="base">
                                        <p:cTn id="7" dur="500" fill="hold"/>
                                        <p:tgtEl>
                                          <p:spTgt spid="5120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4">
                                            <p:txEl>
                                              <p:pRg st="3" end="3"/>
                                            </p:txEl>
                                          </p:spTgt>
                                        </p:tgtEl>
                                        <p:attrNameLst>
                                          <p:attrName>style.visibility</p:attrName>
                                        </p:attrNameLst>
                                      </p:cBhvr>
                                      <p:to>
                                        <p:strVal val="visible"/>
                                      </p:to>
                                    </p:set>
                                    <p:anim calcmode="lin" valueType="num">
                                      <p:cBhvr additive="base">
                                        <p:cTn id="13" dur="500" fill="hold"/>
                                        <p:tgtEl>
                                          <p:spTgt spid="5120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normAutofit/>
          </a:bodyPr>
          <a:lstStyle/>
          <a:p>
            <a:pPr eaLnBrk="1" hangingPunct="1"/>
            <a:r>
              <a:rPr lang="en-US" altLang="ja-JP" smtClean="0"/>
              <a:t>Binding character of contract</a:t>
            </a:r>
          </a:p>
        </p:txBody>
      </p:sp>
      <p:sp>
        <p:nvSpPr>
          <p:cNvPr id="52228" name="Rectangle 3"/>
          <p:cNvSpPr>
            <a:spLocks noGrp="1" noChangeArrowheads="1"/>
          </p:cNvSpPr>
          <p:nvPr>
            <p:ph idx="1"/>
          </p:nvPr>
        </p:nvSpPr>
        <p:spPr>
          <a:xfrm>
            <a:off x="990600" y="1700808"/>
            <a:ext cx="7199313" cy="4114800"/>
          </a:xfrm>
        </p:spPr>
        <p:txBody>
          <a:bodyPr>
            <a:normAutofit fontScale="92500" lnSpcReduction="10000"/>
          </a:bodyPr>
          <a:lstStyle/>
          <a:p>
            <a:pPr eaLnBrk="1" hangingPunct="1"/>
            <a:r>
              <a:rPr lang="en-US" altLang="ja-JP" b="1" dirty="0" smtClean="0"/>
              <a:t>Article 1.3 </a:t>
            </a:r>
            <a:r>
              <a:rPr lang="en-US" altLang="ja-JP" dirty="0" smtClean="0"/>
              <a:t>of UNIDROIT Principles</a:t>
            </a:r>
            <a:br>
              <a:rPr lang="en-US" altLang="ja-JP" dirty="0" smtClean="0"/>
            </a:br>
            <a:r>
              <a:rPr lang="en-US" altLang="ja-JP" dirty="0" smtClean="0"/>
              <a:t> - Binding Character of Contract</a:t>
            </a:r>
          </a:p>
          <a:p>
            <a:pPr lvl="1" eaLnBrk="1" hangingPunct="1"/>
            <a:r>
              <a:rPr lang="en-US" altLang="ja-JP" dirty="0" smtClean="0"/>
              <a:t>A contract validly entered into is binding upon the parties. It can only be modified or terminated in accordance with its terms or by agreement or as otherwise provided in these Principles.</a:t>
            </a:r>
          </a:p>
          <a:p>
            <a:pPr lvl="2" eaLnBrk="1" hangingPunct="1"/>
            <a:r>
              <a:rPr lang="en-US" altLang="ja-JP" dirty="0" smtClean="0"/>
              <a:t>Exception: gross disparity, mistake, hardship, termination</a:t>
            </a:r>
          </a:p>
        </p:txBody>
      </p:sp>
      <p:sp>
        <p:nvSpPr>
          <p:cNvPr id="5427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EBA8340-F38E-4DA7-937F-3D876C806674}" type="slidenum">
              <a:rPr kumimoji="0" lang="ja-JP" altLang="en-US" smtClean="0"/>
              <a:pPr eaLnBrk="1" hangingPunct="1"/>
              <a:t>71</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8">
                                            <p:txEl>
                                              <p:pRg st="2" end="2"/>
                                            </p:txEl>
                                          </p:spTgt>
                                        </p:tgtEl>
                                        <p:attrNameLst>
                                          <p:attrName>style.visibility</p:attrName>
                                        </p:attrNameLst>
                                      </p:cBhvr>
                                      <p:to>
                                        <p:strVal val="visible"/>
                                      </p:to>
                                    </p:set>
                                    <p:anim calcmode="lin" valueType="num">
                                      <p:cBhvr additive="base">
                                        <p:cTn id="7" dur="500" fill="hold"/>
                                        <p:tgtEl>
                                          <p:spTgt spid="5222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タイトル 47"/>
          <p:cNvSpPr>
            <a:spLocks noGrp="1"/>
          </p:cNvSpPr>
          <p:nvPr>
            <p:ph type="title"/>
          </p:nvPr>
        </p:nvSpPr>
        <p:spPr>
          <a:xfrm>
            <a:off x="457200" y="274638"/>
            <a:ext cx="8229600" cy="490066"/>
          </a:xfrm>
        </p:spPr>
        <p:txBody>
          <a:bodyPr>
            <a:normAutofit fontScale="90000"/>
          </a:bodyPr>
          <a:lstStyle/>
          <a:p>
            <a:r>
              <a:rPr kumimoji="1" lang="en-US" altLang="ja-JP" dirty="0" smtClean="0"/>
              <a:t>Flow of Contract</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72</a:t>
            </a:fld>
            <a:endParaRPr lang="en-US" altLang="ja-JP"/>
          </a:p>
        </p:txBody>
      </p:sp>
      <p:cxnSp>
        <p:nvCxnSpPr>
          <p:cNvPr id="3" name="直線矢印コネクタ 2"/>
          <p:cNvCxnSpPr>
            <a:stCxn id="42" idx="2"/>
            <a:endCxn id="4" idx="0"/>
          </p:cNvCxnSpPr>
          <p:nvPr/>
        </p:nvCxnSpPr>
        <p:spPr>
          <a:xfrm>
            <a:off x="1877126" y="1210472"/>
            <a:ext cx="2445" cy="244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フローチャート : 判断 3"/>
          <p:cNvSpPr/>
          <p:nvPr/>
        </p:nvSpPr>
        <p:spPr>
          <a:xfrm>
            <a:off x="442628" y="1455060"/>
            <a:ext cx="2873885" cy="612648"/>
          </a:xfrm>
          <a:prstGeom prst="flowChartDecisi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mtClean="0"/>
              <a:t>Formation</a:t>
            </a:r>
            <a:endParaRPr kumimoji="1" lang="ja-JP" altLang="en-US" dirty="0"/>
          </a:p>
        </p:txBody>
      </p:sp>
      <p:cxnSp>
        <p:nvCxnSpPr>
          <p:cNvPr id="5" name="直線矢印コネクタ 4"/>
          <p:cNvCxnSpPr>
            <a:stCxn id="4" idx="3"/>
            <a:endCxn id="6" idx="1"/>
          </p:cNvCxnSpPr>
          <p:nvPr/>
        </p:nvCxnSpPr>
        <p:spPr>
          <a:xfrm>
            <a:off x="3316513" y="1761384"/>
            <a:ext cx="35951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フローチャート : 書類 5"/>
          <p:cNvSpPr/>
          <p:nvPr/>
        </p:nvSpPr>
        <p:spPr>
          <a:xfrm>
            <a:off x="6911615" y="1390732"/>
            <a:ext cx="1836849" cy="741304"/>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dirty="0" smtClean="0"/>
              <a:t>Unjust</a:t>
            </a:r>
            <a:br>
              <a:rPr kumimoji="1" lang="en-US" altLang="ja-JP" dirty="0" smtClean="0"/>
            </a:br>
            <a:r>
              <a:rPr kumimoji="1" lang="en-US" altLang="ja-JP" dirty="0" smtClean="0"/>
              <a:t>enrichment</a:t>
            </a:r>
            <a:endParaRPr kumimoji="1" lang="ja-JP" altLang="en-US" dirty="0"/>
          </a:p>
        </p:txBody>
      </p:sp>
      <p:cxnSp>
        <p:nvCxnSpPr>
          <p:cNvPr id="7" name="直線矢印コネクタ 6"/>
          <p:cNvCxnSpPr>
            <a:stCxn id="4" idx="2"/>
            <a:endCxn id="8" idx="0"/>
          </p:cNvCxnSpPr>
          <p:nvPr/>
        </p:nvCxnSpPr>
        <p:spPr>
          <a:xfrm>
            <a:off x="1879571" y="2067708"/>
            <a:ext cx="1"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フローチャート : 判断 7"/>
          <p:cNvSpPr/>
          <p:nvPr/>
        </p:nvSpPr>
        <p:spPr>
          <a:xfrm>
            <a:off x="442629" y="2247148"/>
            <a:ext cx="2873885" cy="612648"/>
          </a:xfrm>
          <a:prstGeom prst="flowChartDecisi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en-US" altLang="ja-JP" dirty="0" smtClean="0"/>
              <a:t>Validity</a:t>
            </a:r>
            <a:endParaRPr kumimoji="1" lang="ja-JP" altLang="en-US" dirty="0"/>
          </a:p>
        </p:txBody>
      </p:sp>
      <p:cxnSp>
        <p:nvCxnSpPr>
          <p:cNvPr id="9" name="カギ線コネクタ 8"/>
          <p:cNvCxnSpPr>
            <a:stCxn id="8" idx="3"/>
          </p:cNvCxnSpPr>
          <p:nvPr/>
        </p:nvCxnSpPr>
        <p:spPr>
          <a:xfrm flipV="1">
            <a:off x="3316514" y="1844824"/>
            <a:ext cx="3576436" cy="708648"/>
          </a:xfrm>
          <a:prstGeom prst="bentConnector3">
            <a:avLst>
              <a:gd name="adj1" fmla="val 6542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8" idx="2"/>
            <a:endCxn id="11" idx="0"/>
          </p:cNvCxnSpPr>
          <p:nvPr/>
        </p:nvCxnSpPr>
        <p:spPr>
          <a:xfrm>
            <a:off x="1879572" y="2859796"/>
            <a:ext cx="0" cy="179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フローチャート : 結合子 10"/>
          <p:cNvSpPr/>
          <p:nvPr/>
        </p:nvSpPr>
        <p:spPr>
          <a:xfrm>
            <a:off x="1765272" y="3039236"/>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endCxn id="13" idx="0"/>
          </p:cNvCxnSpPr>
          <p:nvPr/>
        </p:nvCxnSpPr>
        <p:spPr>
          <a:xfrm flipH="1">
            <a:off x="1879572" y="3267836"/>
            <a:ext cx="2" cy="2034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フローチャート : 判断 12"/>
          <p:cNvSpPr/>
          <p:nvPr/>
        </p:nvSpPr>
        <p:spPr>
          <a:xfrm>
            <a:off x="442629" y="3471284"/>
            <a:ext cx="2873885"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smtClean="0"/>
              <a:t>Effective</a:t>
            </a:r>
            <a:endParaRPr kumimoji="1" lang="ja-JP" altLang="en-US" dirty="0"/>
          </a:p>
        </p:txBody>
      </p:sp>
      <p:cxnSp>
        <p:nvCxnSpPr>
          <p:cNvPr id="14" name="直線矢印コネクタ 13"/>
          <p:cNvCxnSpPr>
            <a:stCxn id="13" idx="3"/>
            <a:endCxn id="15" idx="1"/>
          </p:cNvCxnSpPr>
          <p:nvPr/>
        </p:nvCxnSpPr>
        <p:spPr>
          <a:xfrm>
            <a:off x="3316514" y="3777608"/>
            <a:ext cx="28942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フローチャート : 判断 14"/>
          <p:cNvSpPr/>
          <p:nvPr/>
        </p:nvSpPr>
        <p:spPr>
          <a:xfrm>
            <a:off x="3605943" y="3471284"/>
            <a:ext cx="2612623" cy="612648"/>
          </a:xfrm>
          <a:prstGeom prst="flowChartDecis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smtClean="0"/>
              <a:t>Condition</a:t>
            </a:r>
            <a:endParaRPr kumimoji="1" lang="ja-JP" altLang="en-US" dirty="0"/>
          </a:p>
        </p:txBody>
      </p:sp>
      <p:cxnSp>
        <p:nvCxnSpPr>
          <p:cNvPr id="16" name="カギ線コネクタ 15"/>
          <p:cNvCxnSpPr>
            <a:stCxn id="15" idx="0"/>
            <a:endCxn id="11" idx="6"/>
          </p:cNvCxnSpPr>
          <p:nvPr/>
        </p:nvCxnSpPr>
        <p:spPr>
          <a:xfrm rot="16200000" flipV="1">
            <a:off x="3294190" y="1853218"/>
            <a:ext cx="317748" cy="2918383"/>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3" idx="2"/>
            <a:endCxn id="18" idx="0"/>
          </p:cNvCxnSpPr>
          <p:nvPr/>
        </p:nvCxnSpPr>
        <p:spPr>
          <a:xfrm>
            <a:off x="1879572" y="4083932"/>
            <a:ext cx="0" cy="3651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フローチャート : 判断 17"/>
          <p:cNvSpPr/>
          <p:nvPr/>
        </p:nvSpPr>
        <p:spPr>
          <a:xfrm>
            <a:off x="442629" y="4449086"/>
            <a:ext cx="2873885"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Performance</a:t>
            </a:r>
            <a:endParaRPr kumimoji="1" lang="ja-JP" altLang="en-US" dirty="0"/>
          </a:p>
        </p:txBody>
      </p:sp>
      <p:cxnSp>
        <p:nvCxnSpPr>
          <p:cNvPr id="19" name="直線矢印コネクタ 18"/>
          <p:cNvCxnSpPr>
            <a:stCxn id="18" idx="3"/>
            <a:endCxn id="20" idx="1"/>
          </p:cNvCxnSpPr>
          <p:nvPr/>
        </p:nvCxnSpPr>
        <p:spPr>
          <a:xfrm flipV="1">
            <a:off x="3316514" y="4752463"/>
            <a:ext cx="289429"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フローチャート : 判断 19"/>
          <p:cNvSpPr/>
          <p:nvPr/>
        </p:nvSpPr>
        <p:spPr>
          <a:xfrm>
            <a:off x="3605943" y="4446139"/>
            <a:ext cx="2612623" cy="612648"/>
          </a:xfrm>
          <a:prstGeom prst="flowChartDecisi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t>Excuse</a:t>
            </a:r>
            <a:endParaRPr kumimoji="1" lang="ja-JP" altLang="en-US" dirty="0"/>
          </a:p>
        </p:txBody>
      </p:sp>
      <p:cxnSp>
        <p:nvCxnSpPr>
          <p:cNvPr id="21" name="直線矢印コネクタ 20"/>
          <p:cNvCxnSpPr>
            <a:stCxn id="18" idx="2"/>
            <a:endCxn id="22" idx="0"/>
          </p:cNvCxnSpPr>
          <p:nvPr/>
        </p:nvCxnSpPr>
        <p:spPr>
          <a:xfrm flipH="1">
            <a:off x="1877126" y="5061734"/>
            <a:ext cx="2446" cy="2268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フローチャート : 結合子 21"/>
          <p:cNvSpPr/>
          <p:nvPr/>
        </p:nvSpPr>
        <p:spPr>
          <a:xfrm>
            <a:off x="1762826" y="5288632"/>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カギ線コネクタ 22"/>
          <p:cNvCxnSpPr>
            <a:stCxn id="20" idx="2"/>
            <a:endCxn id="22" idx="6"/>
          </p:cNvCxnSpPr>
          <p:nvPr/>
        </p:nvCxnSpPr>
        <p:spPr>
          <a:xfrm rot="5400000">
            <a:off x="3279769" y="3770445"/>
            <a:ext cx="344145" cy="292082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20" idx="3"/>
            <a:endCxn id="25" idx="1"/>
          </p:cNvCxnSpPr>
          <p:nvPr/>
        </p:nvCxnSpPr>
        <p:spPr>
          <a:xfrm flipV="1">
            <a:off x="6218566" y="4167372"/>
            <a:ext cx="674384" cy="5850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 書類 24"/>
          <p:cNvSpPr/>
          <p:nvPr/>
        </p:nvSpPr>
        <p:spPr>
          <a:xfrm>
            <a:off x="6892950" y="3861048"/>
            <a:ext cx="1855514"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t>Damages</a:t>
            </a:r>
            <a:endParaRPr kumimoji="1" lang="ja-JP" altLang="en-US" dirty="0"/>
          </a:p>
        </p:txBody>
      </p:sp>
      <p:cxnSp>
        <p:nvCxnSpPr>
          <p:cNvPr id="26" name="直線矢印コネクタ 25"/>
          <p:cNvCxnSpPr>
            <a:stCxn id="20" idx="3"/>
            <a:endCxn id="27" idx="1"/>
          </p:cNvCxnSpPr>
          <p:nvPr/>
        </p:nvCxnSpPr>
        <p:spPr>
          <a:xfrm>
            <a:off x="6218566" y="4752463"/>
            <a:ext cx="389890" cy="15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フローチャート : 書類 26"/>
          <p:cNvSpPr/>
          <p:nvPr/>
        </p:nvSpPr>
        <p:spPr>
          <a:xfrm>
            <a:off x="6608456" y="4461602"/>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dirty="0" smtClean="0"/>
              <a:t>Termination</a:t>
            </a:r>
            <a:endParaRPr kumimoji="1" lang="ja-JP" altLang="en-US" dirty="0"/>
          </a:p>
        </p:txBody>
      </p:sp>
      <p:cxnSp>
        <p:nvCxnSpPr>
          <p:cNvPr id="28" name="直線矢印コネクタ 27"/>
          <p:cNvCxnSpPr>
            <a:stCxn id="20" idx="3"/>
            <a:endCxn id="29" idx="1"/>
          </p:cNvCxnSpPr>
          <p:nvPr/>
        </p:nvCxnSpPr>
        <p:spPr>
          <a:xfrm>
            <a:off x="6218566" y="4752463"/>
            <a:ext cx="173866" cy="6390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フローチャート : 書類 28"/>
          <p:cNvSpPr/>
          <p:nvPr/>
        </p:nvSpPr>
        <p:spPr>
          <a:xfrm>
            <a:off x="6392432" y="5085184"/>
            <a:ext cx="1836849" cy="612648"/>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ja-JP" dirty="0" smtClean="0"/>
              <a:t>Specific</a:t>
            </a:r>
            <a:br>
              <a:rPr lang="en-US" altLang="ja-JP" dirty="0" smtClean="0"/>
            </a:br>
            <a:r>
              <a:rPr lang="en-US" altLang="ja-JP" dirty="0" smtClean="0"/>
              <a:t>performance</a:t>
            </a:r>
            <a:endParaRPr kumimoji="1" lang="ja-JP" altLang="en-US" dirty="0"/>
          </a:p>
        </p:txBody>
      </p:sp>
      <p:cxnSp>
        <p:nvCxnSpPr>
          <p:cNvPr id="30" name="直線矢印コネクタ 29"/>
          <p:cNvCxnSpPr>
            <a:stCxn id="22" idx="4"/>
            <a:endCxn id="31" idx="0"/>
          </p:cNvCxnSpPr>
          <p:nvPr/>
        </p:nvCxnSpPr>
        <p:spPr>
          <a:xfrm flipH="1">
            <a:off x="1869015" y="5517232"/>
            <a:ext cx="8111" cy="2023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 端子 30"/>
          <p:cNvSpPr/>
          <p:nvPr/>
        </p:nvSpPr>
        <p:spPr>
          <a:xfrm>
            <a:off x="428134" y="5719536"/>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dirty="0"/>
              <a:t>End</a:t>
            </a:r>
            <a:endParaRPr kumimoji="1" lang="ja-JP" altLang="en-US" dirty="0"/>
          </a:p>
        </p:txBody>
      </p:sp>
      <p:cxnSp>
        <p:nvCxnSpPr>
          <p:cNvPr id="32" name="カギ線コネクタ 31"/>
          <p:cNvCxnSpPr>
            <a:stCxn id="15" idx="3"/>
            <a:endCxn id="20" idx="0"/>
          </p:cNvCxnSpPr>
          <p:nvPr/>
        </p:nvCxnSpPr>
        <p:spPr>
          <a:xfrm flipH="1">
            <a:off x="4912255" y="3777608"/>
            <a:ext cx="1306311" cy="668531"/>
          </a:xfrm>
          <a:prstGeom prst="bentConnector4">
            <a:avLst>
              <a:gd name="adj1" fmla="val -17500"/>
              <a:gd name="adj2" fmla="val 7291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056228" y="1340768"/>
            <a:ext cx="2235852" cy="369332"/>
          </a:xfrm>
          <a:prstGeom prst="rect">
            <a:avLst/>
          </a:prstGeom>
          <a:noFill/>
        </p:spPr>
        <p:txBody>
          <a:bodyPr wrap="square" rtlCol="0">
            <a:spAutoFit/>
          </a:bodyPr>
          <a:lstStyle/>
          <a:p>
            <a:r>
              <a:rPr kumimoji="1" lang="en-US" altLang="ja-JP" dirty="0" smtClean="0"/>
              <a:t>No</a:t>
            </a:r>
            <a:r>
              <a:rPr kumimoji="1" lang="ja-JP" altLang="en-US" dirty="0" smtClean="0"/>
              <a:t>（</a:t>
            </a:r>
            <a:r>
              <a:rPr lang="en-US" altLang="ja-JP" dirty="0" smtClean="0"/>
              <a:t>not concluded</a:t>
            </a:r>
            <a:r>
              <a:rPr kumimoji="1" lang="ja-JP" altLang="en-US" dirty="0" smtClean="0"/>
              <a:t>）</a:t>
            </a:r>
            <a:endParaRPr kumimoji="1" lang="ja-JP" altLang="en-US" dirty="0"/>
          </a:p>
        </p:txBody>
      </p:sp>
      <p:sp>
        <p:nvSpPr>
          <p:cNvPr id="34" name="正方形/長方形 33"/>
          <p:cNvSpPr/>
          <p:nvPr/>
        </p:nvSpPr>
        <p:spPr>
          <a:xfrm>
            <a:off x="3056228" y="2132856"/>
            <a:ext cx="2509182" cy="369332"/>
          </a:xfrm>
          <a:prstGeom prst="rect">
            <a:avLst/>
          </a:prstGeom>
        </p:spPr>
        <p:txBody>
          <a:bodyPr wrap="square">
            <a:spAutoFit/>
          </a:bodyPr>
          <a:lstStyle/>
          <a:p>
            <a:r>
              <a:rPr lang="en-US" altLang="ja-JP" dirty="0" smtClean="0"/>
              <a:t>No</a:t>
            </a:r>
            <a:r>
              <a:rPr lang="ja-JP" altLang="en-US" dirty="0" smtClean="0"/>
              <a:t>（</a:t>
            </a:r>
            <a:r>
              <a:rPr lang="en-US" altLang="ja-JP" dirty="0" smtClean="0"/>
              <a:t>invalid/avoidable</a:t>
            </a:r>
            <a:r>
              <a:rPr lang="ja-JP" altLang="en-US" dirty="0" smtClean="0"/>
              <a:t>）</a:t>
            </a:r>
            <a:endParaRPr lang="ja-JP" altLang="en-US" dirty="0"/>
          </a:p>
        </p:txBody>
      </p:sp>
      <p:sp>
        <p:nvSpPr>
          <p:cNvPr id="35" name="正方形/長方形 34"/>
          <p:cNvSpPr/>
          <p:nvPr/>
        </p:nvSpPr>
        <p:spPr>
          <a:xfrm>
            <a:off x="2771800" y="3356992"/>
            <a:ext cx="1939611" cy="369332"/>
          </a:xfrm>
          <a:prstGeom prst="rect">
            <a:avLst/>
          </a:prstGeom>
        </p:spPr>
        <p:txBody>
          <a:bodyPr wrap="square">
            <a:spAutoFit/>
          </a:bodyPr>
          <a:lstStyle/>
          <a:p>
            <a:r>
              <a:rPr lang="en-US" altLang="ja-JP" dirty="0" smtClean="0"/>
              <a:t>No</a:t>
            </a:r>
            <a:endParaRPr lang="ja-JP" altLang="en-US" dirty="0"/>
          </a:p>
        </p:txBody>
      </p:sp>
      <p:sp>
        <p:nvSpPr>
          <p:cNvPr id="36" name="テキスト ボックス 35"/>
          <p:cNvSpPr txBox="1"/>
          <p:nvPr/>
        </p:nvSpPr>
        <p:spPr>
          <a:xfrm>
            <a:off x="4968044" y="3203684"/>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37" name="テキスト ボックス 36"/>
          <p:cNvSpPr txBox="1"/>
          <p:nvPr/>
        </p:nvSpPr>
        <p:spPr>
          <a:xfrm>
            <a:off x="4968044" y="5075892"/>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38" name="正方形/長方形 37"/>
          <p:cNvSpPr/>
          <p:nvPr/>
        </p:nvSpPr>
        <p:spPr>
          <a:xfrm>
            <a:off x="2267744" y="4211796"/>
            <a:ext cx="2520280" cy="369332"/>
          </a:xfrm>
          <a:prstGeom prst="rect">
            <a:avLst/>
          </a:prstGeom>
        </p:spPr>
        <p:txBody>
          <a:bodyPr wrap="square">
            <a:spAutoFit/>
          </a:bodyPr>
          <a:lstStyle/>
          <a:p>
            <a:r>
              <a:rPr lang="en-US" altLang="ja-JP" dirty="0" smtClean="0"/>
              <a:t>No</a:t>
            </a:r>
            <a:r>
              <a:rPr lang="ja-JP" altLang="en-US" dirty="0" smtClean="0"/>
              <a:t>（</a:t>
            </a:r>
            <a:r>
              <a:rPr lang="en-US" altLang="ja-JP" dirty="0" smtClean="0"/>
              <a:t>non performance</a:t>
            </a:r>
            <a:r>
              <a:rPr lang="ja-JP" altLang="en-US" dirty="0" smtClean="0"/>
              <a:t>）</a:t>
            </a:r>
            <a:endParaRPr lang="ja-JP" altLang="en-US" dirty="0"/>
          </a:p>
        </p:txBody>
      </p:sp>
      <p:sp>
        <p:nvSpPr>
          <p:cNvPr id="39" name="正方形/長方形 38"/>
          <p:cNvSpPr/>
          <p:nvPr/>
        </p:nvSpPr>
        <p:spPr>
          <a:xfrm>
            <a:off x="6060642" y="3429000"/>
            <a:ext cx="455574" cy="369332"/>
          </a:xfrm>
          <a:prstGeom prst="rect">
            <a:avLst/>
          </a:prstGeom>
        </p:spPr>
        <p:txBody>
          <a:bodyPr wrap="none">
            <a:spAutoFit/>
          </a:bodyPr>
          <a:lstStyle/>
          <a:p>
            <a:r>
              <a:rPr lang="en-US" altLang="ja-JP" dirty="0"/>
              <a:t>No</a:t>
            </a:r>
            <a:endParaRPr lang="ja-JP" altLang="en-US" dirty="0"/>
          </a:p>
        </p:txBody>
      </p:sp>
      <p:sp>
        <p:nvSpPr>
          <p:cNvPr id="40" name="テキスト ボックス 39"/>
          <p:cNvSpPr txBox="1"/>
          <p:nvPr/>
        </p:nvSpPr>
        <p:spPr>
          <a:xfrm>
            <a:off x="1871700" y="1979548"/>
            <a:ext cx="540060" cy="369332"/>
          </a:xfrm>
          <a:prstGeom prst="rect">
            <a:avLst/>
          </a:prstGeom>
          <a:noFill/>
        </p:spPr>
        <p:txBody>
          <a:bodyPr wrap="square" rtlCol="0">
            <a:spAutoFit/>
          </a:bodyPr>
          <a:lstStyle/>
          <a:p>
            <a:r>
              <a:rPr kumimoji="1" lang="en-US" altLang="ja-JP" dirty="0" smtClean="0"/>
              <a:t>Yes</a:t>
            </a:r>
            <a:endParaRPr kumimoji="1" lang="ja-JP" altLang="en-US" dirty="0"/>
          </a:p>
        </p:txBody>
      </p:sp>
      <p:sp>
        <p:nvSpPr>
          <p:cNvPr id="41" name="正方形/長方形 40"/>
          <p:cNvSpPr/>
          <p:nvPr/>
        </p:nvSpPr>
        <p:spPr>
          <a:xfrm>
            <a:off x="5954854" y="4355812"/>
            <a:ext cx="489354" cy="369332"/>
          </a:xfrm>
          <a:prstGeom prst="rect">
            <a:avLst/>
          </a:prstGeom>
        </p:spPr>
        <p:txBody>
          <a:bodyPr wrap="square">
            <a:spAutoFit/>
          </a:bodyPr>
          <a:lstStyle/>
          <a:p>
            <a:r>
              <a:rPr lang="en-US" altLang="ja-JP" dirty="0" smtClean="0"/>
              <a:t>No</a:t>
            </a:r>
            <a:endParaRPr lang="ja-JP" altLang="en-US" dirty="0"/>
          </a:p>
        </p:txBody>
      </p:sp>
      <p:sp>
        <p:nvSpPr>
          <p:cNvPr id="42" name="フローチャート : 端子 41"/>
          <p:cNvSpPr/>
          <p:nvPr/>
        </p:nvSpPr>
        <p:spPr>
          <a:xfrm>
            <a:off x="436245" y="908720"/>
            <a:ext cx="2881762" cy="301752"/>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smtClean="0"/>
              <a:t>Start</a:t>
            </a:r>
            <a:endParaRPr kumimoji="1" lang="ja-JP" altLang="en-US" dirty="0"/>
          </a:p>
        </p:txBody>
      </p:sp>
      <p:sp>
        <p:nvSpPr>
          <p:cNvPr id="43" name="テキスト ボックス 42"/>
          <p:cNvSpPr txBox="1"/>
          <p:nvPr/>
        </p:nvSpPr>
        <p:spPr>
          <a:xfrm>
            <a:off x="2195736" y="2833191"/>
            <a:ext cx="2523884" cy="338554"/>
          </a:xfrm>
          <a:prstGeom prst="rect">
            <a:avLst/>
          </a:prstGeom>
          <a:noFill/>
        </p:spPr>
        <p:txBody>
          <a:bodyPr wrap="square" rtlCol="0">
            <a:spAutoFit/>
          </a:bodyPr>
          <a:lstStyle/>
          <a:p>
            <a:r>
              <a:rPr kumimoji="1" lang="ja-JP" altLang="en-US" sz="1600" dirty="0" smtClean="0"/>
              <a:t>（</a:t>
            </a:r>
            <a:r>
              <a:rPr kumimoji="1" lang="en-US" altLang="ja-JP" sz="1600" dirty="0" smtClean="0"/>
              <a:t>Continued</a:t>
            </a:r>
            <a:r>
              <a:rPr kumimoji="1" lang="ja-JP" altLang="en-US" sz="1600" dirty="0" smtClean="0"/>
              <a:t>）</a:t>
            </a:r>
            <a:endParaRPr kumimoji="1" lang="ja-JP" altLang="en-US" sz="1600" dirty="0"/>
          </a:p>
        </p:txBody>
      </p:sp>
      <p:sp>
        <p:nvSpPr>
          <p:cNvPr id="44" name="フッター プレースホルダー 43"/>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583680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1"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up)">
                                      <p:cBhvr>
                                        <p:cTn id="60" dur="25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25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25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left)">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left)">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left)">
                                      <p:cBhvr>
                                        <p:cTn id="95" dur="500"/>
                                        <p:tgtEl>
                                          <p:spTgt spid="3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right)">
                                      <p:cBhvr>
                                        <p:cTn id="100" dur="50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right)">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left)">
                                      <p:cBhvr>
                                        <p:cTn id="110" dur="500"/>
                                        <p:tgtEl>
                                          <p:spTgt spid="3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wipe(up)">
                                      <p:cBhvr>
                                        <p:cTn id="115" dur="5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wipe(up)">
                                      <p:cBhvr>
                                        <p:cTn id="120" dur="250"/>
                                        <p:tgtEl>
                                          <p:spTgt spid="17"/>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left)">
                                      <p:cBhvr>
                                        <p:cTn id="125" dur="500"/>
                                        <p:tgtEl>
                                          <p:spTgt spid="1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wipe(left)">
                                      <p:cBhvr>
                                        <p:cTn id="130" dur="500"/>
                                        <p:tgtEl>
                                          <p:spTgt spid="3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wipe(left)">
                                      <p:cBhvr>
                                        <p:cTn id="135" dur="500"/>
                                        <p:tgtEl>
                                          <p:spTgt spid="1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wipe(left)">
                                      <p:cBhvr>
                                        <p:cTn id="140" dur="500"/>
                                        <p:tgtEl>
                                          <p:spTgt spid="2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nodeType="click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wipe(up)">
                                      <p:cBhvr>
                                        <p:cTn id="145" dur="250"/>
                                        <p:tgtEl>
                                          <p:spTgt spid="21"/>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22"/>
                                        </p:tgtEl>
                                        <p:attrNameLst>
                                          <p:attrName>style.visibility</p:attrName>
                                        </p:attrNameLst>
                                      </p:cBhvr>
                                      <p:to>
                                        <p:strVal val="visible"/>
                                      </p:to>
                                    </p:set>
                                    <p:animEffect transition="in" filter="wipe(left)">
                                      <p:cBhvr>
                                        <p:cTn id="150" dur="250"/>
                                        <p:tgtEl>
                                          <p:spTgt spid="22"/>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wipe(left)">
                                      <p:cBhvr>
                                        <p:cTn id="155" dur="500"/>
                                        <p:tgtEl>
                                          <p:spTgt spid="37"/>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2" fill="hold" nodeType="clickEffect">
                                  <p:stCondLst>
                                    <p:cond delay="0"/>
                                  </p:stCondLst>
                                  <p:childTnLst>
                                    <p:set>
                                      <p:cBhvr>
                                        <p:cTn id="159" dur="1" fill="hold">
                                          <p:stCondLst>
                                            <p:cond delay="0"/>
                                          </p:stCondLst>
                                        </p:cTn>
                                        <p:tgtEl>
                                          <p:spTgt spid="23"/>
                                        </p:tgtEl>
                                        <p:attrNameLst>
                                          <p:attrName>style.visibility</p:attrName>
                                        </p:attrNameLst>
                                      </p:cBhvr>
                                      <p:to>
                                        <p:strVal val="visible"/>
                                      </p:to>
                                    </p:set>
                                    <p:animEffect transition="in" filter="wipe(right)">
                                      <p:cBhvr>
                                        <p:cTn id="160" dur="500"/>
                                        <p:tgtEl>
                                          <p:spTgt spid="23"/>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wipe(left)">
                                      <p:cBhvr>
                                        <p:cTn id="165" dur="500"/>
                                        <p:tgtEl>
                                          <p:spTgt spid="41"/>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24"/>
                                        </p:tgtEl>
                                        <p:attrNameLst>
                                          <p:attrName>style.visibility</p:attrName>
                                        </p:attrNameLst>
                                      </p:cBhvr>
                                      <p:to>
                                        <p:strVal val="visible"/>
                                      </p:to>
                                    </p:set>
                                    <p:animEffect transition="in" filter="wipe(left)">
                                      <p:cBhvr>
                                        <p:cTn id="170" dur="500"/>
                                        <p:tgtEl>
                                          <p:spTgt spid="24"/>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25"/>
                                        </p:tgtEl>
                                        <p:attrNameLst>
                                          <p:attrName>style.visibility</p:attrName>
                                        </p:attrNameLst>
                                      </p:cBhvr>
                                      <p:to>
                                        <p:strVal val="visible"/>
                                      </p:to>
                                    </p:set>
                                    <p:animEffect transition="in" filter="wipe(left)">
                                      <p:cBhvr>
                                        <p:cTn id="175" dur="500"/>
                                        <p:tgtEl>
                                          <p:spTgt spid="25"/>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26"/>
                                        </p:tgtEl>
                                        <p:attrNameLst>
                                          <p:attrName>style.visibility</p:attrName>
                                        </p:attrNameLst>
                                      </p:cBhvr>
                                      <p:to>
                                        <p:strVal val="visible"/>
                                      </p:to>
                                    </p:set>
                                    <p:animEffect transition="in" filter="wipe(left)">
                                      <p:cBhvr>
                                        <p:cTn id="180" dur="500"/>
                                        <p:tgtEl>
                                          <p:spTgt spid="26"/>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27"/>
                                        </p:tgtEl>
                                        <p:attrNameLst>
                                          <p:attrName>style.visibility</p:attrName>
                                        </p:attrNameLst>
                                      </p:cBhvr>
                                      <p:to>
                                        <p:strVal val="visible"/>
                                      </p:to>
                                    </p:set>
                                    <p:animEffect transition="in" filter="wipe(left)">
                                      <p:cBhvr>
                                        <p:cTn id="185" dur="500"/>
                                        <p:tgtEl>
                                          <p:spTgt spid="27"/>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nodeType="clickEffect">
                                  <p:stCondLst>
                                    <p:cond delay="0"/>
                                  </p:stCondLst>
                                  <p:childTnLst>
                                    <p:set>
                                      <p:cBhvr>
                                        <p:cTn id="189" dur="1" fill="hold">
                                          <p:stCondLst>
                                            <p:cond delay="0"/>
                                          </p:stCondLst>
                                        </p:cTn>
                                        <p:tgtEl>
                                          <p:spTgt spid="28"/>
                                        </p:tgtEl>
                                        <p:attrNameLst>
                                          <p:attrName>style.visibility</p:attrName>
                                        </p:attrNameLst>
                                      </p:cBhvr>
                                      <p:to>
                                        <p:strVal val="visible"/>
                                      </p:to>
                                    </p:set>
                                    <p:animEffect transition="in" filter="wipe(left)">
                                      <p:cBhvr>
                                        <p:cTn id="190" dur="500"/>
                                        <p:tgtEl>
                                          <p:spTgt spid="28"/>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29"/>
                                        </p:tgtEl>
                                        <p:attrNameLst>
                                          <p:attrName>style.visibility</p:attrName>
                                        </p:attrNameLst>
                                      </p:cBhvr>
                                      <p:to>
                                        <p:strVal val="visible"/>
                                      </p:to>
                                    </p:set>
                                    <p:animEffect transition="in" filter="wipe(left)">
                                      <p:cBhvr>
                                        <p:cTn id="195" dur="500"/>
                                        <p:tgtEl>
                                          <p:spTgt spid="29"/>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1" fill="hold" nodeType="clickEffect">
                                  <p:stCondLst>
                                    <p:cond delay="0"/>
                                  </p:stCondLst>
                                  <p:childTnLst>
                                    <p:set>
                                      <p:cBhvr>
                                        <p:cTn id="199" dur="1" fill="hold">
                                          <p:stCondLst>
                                            <p:cond delay="0"/>
                                          </p:stCondLst>
                                        </p:cTn>
                                        <p:tgtEl>
                                          <p:spTgt spid="30"/>
                                        </p:tgtEl>
                                        <p:attrNameLst>
                                          <p:attrName>style.visibility</p:attrName>
                                        </p:attrNameLst>
                                      </p:cBhvr>
                                      <p:to>
                                        <p:strVal val="visible"/>
                                      </p:to>
                                    </p:set>
                                    <p:animEffect transition="in" filter="wipe(up)">
                                      <p:cBhvr>
                                        <p:cTn id="200" dur="500"/>
                                        <p:tgtEl>
                                          <p:spTgt spid="30"/>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31"/>
                                        </p:tgtEl>
                                        <p:attrNameLst>
                                          <p:attrName>style.visibility</p:attrName>
                                        </p:attrNameLst>
                                      </p:cBhvr>
                                      <p:to>
                                        <p:strVal val="visible"/>
                                      </p:to>
                                    </p:set>
                                    <p:animEffect transition="in" filter="wipe(left)">
                                      <p:cBhvr>
                                        <p:cTn id="20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P spid="13" grpId="0" animBg="1"/>
      <p:bldP spid="15" grpId="0" animBg="1"/>
      <p:bldP spid="18" grpId="0" animBg="1"/>
      <p:bldP spid="20" grpId="0" animBg="1"/>
      <p:bldP spid="22" grpId="0" animBg="1"/>
      <p:bldP spid="25" grpId="0" animBg="1"/>
      <p:bldP spid="27" grpId="0" animBg="1"/>
      <p:bldP spid="29" grpId="0" animBg="1"/>
      <p:bldP spid="31" grpId="0" animBg="1"/>
      <p:bldP spid="33" grpId="0"/>
      <p:bldP spid="34" grpId="0"/>
      <p:bldP spid="35" grpId="0"/>
      <p:bldP spid="36" grpId="0"/>
      <p:bldP spid="37" grpId="0"/>
      <p:bldP spid="38" grpId="0"/>
      <p:bldP spid="39" grpId="0"/>
      <p:bldP spid="40" grpId="0"/>
      <p:bldP spid="41" grpId="0"/>
      <p:bldP spid="42" grpId="0" animBg="1"/>
      <p:bldP spid="4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68393CC-8493-44CD-8FB6-C0C0297E6228}" type="slidenum">
              <a:rPr kumimoji="0" lang="ja-JP" altLang="en-US" smtClean="0"/>
              <a:pPr eaLnBrk="1" hangingPunct="1"/>
              <a:t>73</a:t>
            </a:fld>
            <a:endParaRPr kumimoji="0" lang="en-US" altLang="ja-JP" smtClean="0"/>
          </a:p>
        </p:txBody>
      </p:sp>
      <p:sp>
        <p:nvSpPr>
          <p:cNvPr id="56323" name="Rectangle 2"/>
          <p:cNvSpPr>
            <a:spLocks noGrp="1" noChangeArrowheads="1"/>
          </p:cNvSpPr>
          <p:nvPr>
            <p:ph type="title" idx="4294967295"/>
          </p:nvPr>
        </p:nvSpPr>
        <p:spPr>
          <a:xfrm>
            <a:off x="5008563" y="228600"/>
            <a:ext cx="3739901" cy="465138"/>
          </a:xfrm>
        </p:spPr>
        <p:txBody>
          <a:bodyPr>
            <a:normAutofit fontScale="90000"/>
          </a:bodyPr>
          <a:lstStyle/>
          <a:p>
            <a:pPr eaLnBrk="1" hangingPunct="1"/>
            <a:r>
              <a:rPr lang="en-US" altLang="ja-JP" sz="2400" dirty="0" smtClean="0"/>
              <a:t>Flow of formation of contract</a:t>
            </a:r>
          </a:p>
        </p:txBody>
      </p:sp>
      <p:graphicFrame>
        <p:nvGraphicFramePr>
          <p:cNvPr id="56324" name="Object 3"/>
          <p:cNvGraphicFramePr>
            <a:graphicFrameLocks noChangeAspect="1"/>
          </p:cNvGraphicFramePr>
          <p:nvPr>
            <p:extLst>
              <p:ext uri="{D42A27DB-BD31-4B8C-83A1-F6EECF244321}">
                <p14:modId xmlns:p14="http://schemas.microsoft.com/office/powerpoint/2010/main" val="3959250244"/>
              </p:ext>
            </p:extLst>
          </p:nvPr>
        </p:nvGraphicFramePr>
        <p:xfrm>
          <a:off x="899592" y="188640"/>
          <a:ext cx="7147520" cy="6021786"/>
        </p:xfrm>
        <a:graphic>
          <a:graphicData uri="http://schemas.openxmlformats.org/presentationml/2006/ole">
            <mc:AlternateContent xmlns:mc="http://schemas.openxmlformats.org/markup-compatibility/2006">
              <mc:Choice xmlns:v="urn:schemas-microsoft-com:vml" Requires="v">
                <p:oleObj spid="_x0000_s56424" name="VISIO" r:id="rId3" imgW="9721516" imgH="8209336" progId="Visio.Drawing.6">
                  <p:embed/>
                </p:oleObj>
              </mc:Choice>
              <mc:Fallback>
                <p:oleObj name="VISIO" r:id="rId3" imgW="9721516" imgH="8209336"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88640"/>
                        <a:ext cx="7147520" cy="6021786"/>
                      </a:xfrm>
                      <a:prstGeom prst="rect">
                        <a:avLst/>
                      </a:prstGeom>
                      <a:noFill/>
                      <a:ln>
                        <a:noFill/>
                      </a:ln>
                      <a:effectLs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ltLang="ja-JP" smtClean="0"/>
              <a:t>Definition of Offer(1/2)</a:t>
            </a:r>
          </a:p>
        </p:txBody>
      </p:sp>
      <p:sp>
        <p:nvSpPr>
          <p:cNvPr id="57348" name="Rectangle 3"/>
          <p:cNvSpPr>
            <a:spLocks noGrp="1" noChangeArrowheads="1"/>
          </p:cNvSpPr>
          <p:nvPr>
            <p:ph idx="1"/>
          </p:nvPr>
        </p:nvSpPr>
        <p:spPr>
          <a:xfrm>
            <a:off x="527248" y="1700808"/>
            <a:ext cx="8077200" cy="4343400"/>
          </a:xfrm>
        </p:spPr>
        <p:txBody>
          <a:bodyPr>
            <a:normAutofit fontScale="92500"/>
          </a:bodyPr>
          <a:lstStyle/>
          <a:p>
            <a:pPr eaLnBrk="1" hangingPunct="1">
              <a:lnSpc>
                <a:spcPct val="90000"/>
              </a:lnSpc>
            </a:pPr>
            <a:r>
              <a:rPr lang="en-US" altLang="ja-JP" sz="2800" dirty="0" smtClean="0">
                <a:ea typeface="ＭＳ 明朝" charset="-128"/>
              </a:rPr>
              <a:t>Article 14 of CISG</a:t>
            </a:r>
          </a:p>
          <a:p>
            <a:pPr lvl="1" eaLnBrk="1" hangingPunct="1">
              <a:lnSpc>
                <a:spcPct val="90000"/>
              </a:lnSpc>
            </a:pPr>
            <a:r>
              <a:rPr lang="en-US" altLang="ja-JP" sz="2400" dirty="0" smtClean="0">
                <a:ea typeface="ＭＳ 明朝" charset="-128"/>
              </a:rPr>
              <a:t>(1) A proposal for concluding a contract addressed to one or more specific persons constitutes an offer if it is </a:t>
            </a:r>
            <a:r>
              <a:rPr lang="en-US" altLang="ja-JP" sz="2400" dirty="0" smtClean="0">
                <a:solidFill>
                  <a:schemeClr val="hlink"/>
                </a:solidFill>
                <a:ea typeface="ＭＳ 明朝" charset="-128"/>
              </a:rPr>
              <a:t>sufficiently definite</a:t>
            </a:r>
            <a:r>
              <a:rPr lang="en-US" altLang="ja-JP" sz="2400" dirty="0" smtClean="0">
                <a:ea typeface="ＭＳ 明朝" charset="-128"/>
              </a:rPr>
              <a:t> and indicates </a:t>
            </a:r>
            <a:r>
              <a:rPr lang="en-US" altLang="ja-JP" sz="2400" dirty="0" smtClean="0">
                <a:solidFill>
                  <a:schemeClr val="hlink"/>
                </a:solidFill>
                <a:ea typeface="ＭＳ 明朝" charset="-128"/>
              </a:rPr>
              <a:t>the intention of the </a:t>
            </a:r>
            <a:r>
              <a:rPr lang="en-US" altLang="ja-JP" sz="2400" dirty="0" err="1" smtClean="0">
                <a:solidFill>
                  <a:schemeClr val="hlink"/>
                </a:solidFill>
                <a:ea typeface="ＭＳ 明朝" charset="-128"/>
              </a:rPr>
              <a:t>offeror</a:t>
            </a:r>
            <a:r>
              <a:rPr lang="en-US" altLang="ja-JP" sz="2400" dirty="0" smtClean="0">
                <a:solidFill>
                  <a:schemeClr val="hlink"/>
                </a:solidFill>
                <a:ea typeface="ＭＳ 明朝" charset="-128"/>
              </a:rPr>
              <a:t> to be bound in case of acceptance</a:t>
            </a:r>
            <a:r>
              <a:rPr lang="en-US" altLang="ja-JP" sz="2400" dirty="0" smtClean="0">
                <a:ea typeface="ＭＳ 明朝" charset="-128"/>
              </a:rPr>
              <a:t>. </a:t>
            </a:r>
            <a:br>
              <a:rPr lang="en-US" altLang="ja-JP" sz="2400" dirty="0" smtClean="0">
                <a:ea typeface="ＭＳ 明朝" charset="-128"/>
              </a:rPr>
            </a:br>
            <a:r>
              <a:rPr lang="en-US" altLang="ja-JP" sz="2400" dirty="0" smtClean="0">
                <a:ea typeface="ＭＳ 明朝" charset="-128"/>
              </a:rPr>
              <a:t>  A proposal is sufficiently definite if it indicates the goods and expressly or implicitly fixes or makes provision for determining the quantity and the price. </a:t>
            </a:r>
          </a:p>
          <a:p>
            <a:pPr lvl="1" eaLnBrk="1" hangingPunct="1">
              <a:lnSpc>
                <a:spcPct val="90000"/>
              </a:lnSpc>
            </a:pPr>
            <a:r>
              <a:rPr lang="en-US" altLang="ja-JP" sz="2400" dirty="0" smtClean="0">
                <a:ea typeface="ＭＳ 明朝" charset="-128"/>
              </a:rPr>
              <a:t>(2) A proposal other than one addressed to one or more specific persons is to be considered merely as an invitation to make offers, unless the contrary is clearly indicated by the person making the proposal.</a:t>
            </a:r>
          </a:p>
        </p:txBody>
      </p:sp>
      <p:sp>
        <p:nvSpPr>
          <p:cNvPr id="5734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214C468-1F91-44ED-B94D-ABE8D34BE026}" type="slidenum">
              <a:rPr kumimoji="0" lang="ja-JP" altLang="en-US" smtClean="0"/>
              <a:pPr eaLnBrk="1" hangingPunct="1"/>
              <a:t>74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altLang="ja-JP" sz="4000" smtClean="0"/>
              <a:t>Definition of Offer (2/2)</a:t>
            </a:r>
          </a:p>
        </p:txBody>
      </p:sp>
      <p:sp>
        <p:nvSpPr>
          <p:cNvPr id="58372" name="Rectangle 3"/>
          <p:cNvSpPr>
            <a:spLocks noGrp="1" noChangeArrowheads="1"/>
          </p:cNvSpPr>
          <p:nvPr>
            <p:ph idx="1"/>
          </p:nvPr>
        </p:nvSpPr>
        <p:spPr>
          <a:xfrm>
            <a:off x="834302" y="1844824"/>
            <a:ext cx="7467600" cy="4078288"/>
          </a:xfrm>
        </p:spPr>
        <p:txBody>
          <a:bodyPr>
            <a:normAutofit fontScale="92500"/>
          </a:bodyPr>
          <a:lstStyle/>
          <a:p>
            <a:pPr eaLnBrk="1" hangingPunct="1"/>
            <a:r>
              <a:rPr lang="en-US" altLang="ja-JP" sz="2800" dirty="0" smtClean="0"/>
              <a:t>Article 55 of CISG</a:t>
            </a:r>
          </a:p>
          <a:p>
            <a:pPr lvl="1" eaLnBrk="1" hangingPunct="1"/>
            <a:r>
              <a:rPr lang="en-US" altLang="ja-JP" sz="2400" dirty="0" smtClean="0"/>
              <a:t>Where a contract has been validly concluded but </a:t>
            </a:r>
            <a:r>
              <a:rPr lang="en-US" altLang="ja-JP" sz="2400" dirty="0" smtClean="0">
                <a:solidFill>
                  <a:schemeClr val="hlink"/>
                </a:solidFill>
              </a:rPr>
              <a:t>does not expressly or implicitly fix or make provision for determining the price</a:t>
            </a:r>
            <a:r>
              <a:rPr lang="en-US" altLang="ja-JP" sz="2400" dirty="0" smtClean="0"/>
              <a:t>, the parties are considered, in the absence of any indication to the contrary, to have impliedly made reference to the price generally charged at the time of the conclusion of the contract for such goods sold under comparable circumstances in the trade concerned. </a:t>
            </a:r>
            <a:endParaRPr lang="ja-JP" altLang="en-US" sz="2400" dirty="0" smtClean="0"/>
          </a:p>
        </p:txBody>
      </p:sp>
      <p:sp>
        <p:nvSpPr>
          <p:cNvPr id="5837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1F0C43C-EFA2-4170-909B-E02002B2FFE0}" type="slidenum">
              <a:rPr kumimoji="0" lang="ja-JP" altLang="en-US" smtClean="0"/>
              <a:pPr eaLnBrk="1" hangingPunct="1"/>
              <a:t>75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597046" y="304800"/>
            <a:ext cx="7924800" cy="1371600"/>
          </a:xfrm>
        </p:spPr>
        <p:txBody>
          <a:bodyPr>
            <a:normAutofit/>
          </a:bodyPr>
          <a:lstStyle/>
          <a:p>
            <a:pPr eaLnBrk="1" hangingPunct="1"/>
            <a:r>
              <a:rPr lang="en-US" altLang="ja-JP" dirty="0" smtClean="0">
                <a:ea typeface="ＭＳ 明朝" charset="-128"/>
              </a:rPr>
              <a:t>A circular argument?</a:t>
            </a:r>
            <a:br>
              <a:rPr lang="en-US" altLang="ja-JP" dirty="0" smtClean="0">
                <a:ea typeface="ＭＳ 明朝" charset="-128"/>
              </a:rPr>
            </a:br>
            <a:r>
              <a:rPr lang="en-US" altLang="ja-JP" sz="4000" dirty="0" smtClean="0"/>
              <a:t>Definition of offer and acceptance</a:t>
            </a:r>
          </a:p>
        </p:txBody>
      </p:sp>
      <p:sp>
        <p:nvSpPr>
          <p:cNvPr id="59396" name="Rectangle 3"/>
          <p:cNvSpPr>
            <a:spLocks noGrp="1" noChangeArrowheads="1"/>
          </p:cNvSpPr>
          <p:nvPr>
            <p:ph idx="1"/>
          </p:nvPr>
        </p:nvSpPr>
        <p:spPr>
          <a:xfrm>
            <a:off x="715467" y="1844824"/>
            <a:ext cx="7696200" cy="4343400"/>
          </a:xfrm>
        </p:spPr>
        <p:txBody>
          <a:bodyPr>
            <a:normAutofit lnSpcReduction="10000"/>
          </a:bodyPr>
          <a:lstStyle/>
          <a:p>
            <a:pPr eaLnBrk="1" hangingPunct="1">
              <a:lnSpc>
                <a:spcPct val="90000"/>
              </a:lnSpc>
            </a:pPr>
            <a:r>
              <a:rPr lang="en-US" altLang="ja-JP" sz="2800" dirty="0" smtClean="0">
                <a:ea typeface="ＭＳ 明朝" charset="-128"/>
              </a:rPr>
              <a:t>Definition of offer</a:t>
            </a:r>
          </a:p>
          <a:p>
            <a:pPr lvl="1" eaLnBrk="1" hangingPunct="1">
              <a:lnSpc>
                <a:spcPct val="90000"/>
              </a:lnSpc>
            </a:pPr>
            <a:r>
              <a:rPr lang="en-US" altLang="ja-JP" sz="2400" dirty="0" smtClean="0">
                <a:ea typeface="ＭＳ 明朝" charset="-128"/>
              </a:rPr>
              <a:t>Article 14 of CISG</a:t>
            </a:r>
          </a:p>
          <a:p>
            <a:pPr lvl="2" eaLnBrk="1" hangingPunct="1">
              <a:lnSpc>
                <a:spcPct val="90000"/>
              </a:lnSpc>
            </a:pPr>
            <a:r>
              <a:rPr lang="en-US" altLang="ja-JP" sz="2000" dirty="0" smtClean="0">
                <a:ea typeface="ＭＳ 明朝" charset="-128"/>
              </a:rPr>
              <a:t>(1) A proposal for concluding a contract addressed to one or more specific persons constitutes an offer if it is sufficiently definite and indicates the intention of the </a:t>
            </a:r>
            <a:r>
              <a:rPr lang="en-US" altLang="ja-JP" sz="2000" dirty="0" err="1" smtClean="0">
                <a:ea typeface="ＭＳ 明朝" charset="-128"/>
              </a:rPr>
              <a:t>offeror</a:t>
            </a:r>
            <a:r>
              <a:rPr lang="en-US" altLang="ja-JP" sz="2000" dirty="0" smtClean="0">
                <a:ea typeface="ＭＳ 明朝" charset="-128"/>
              </a:rPr>
              <a:t> </a:t>
            </a:r>
            <a:r>
              <a:rPr lang="en-US" altLang="ja-JP" sz="2000" dirty="0" smtClean="0">
                <a:solidFill>
                  <a:schemeClr val="hlink"/>
                </a:solidFill>
                <a:ea typeface="ＭＳ 明朝" charset="-128"/>
              </a:rPr>
              <a:t>to be bound</a:t>
            </a:r>
            <a:r>
              <a:rPr lang="en-US" altLang="ja-JP" sz="2000" dirty="0" smtClean="0">
                <a:ea typeface="ＭＳ 明朝" charset="-128"/>
              </a:rPr>
              <a:t> </a:t>
            </a:r>
            <a:r>
              <a:rPr lang="en-US" altLang="ja-JP" sz="2000" dirty="0" smtClean="0">
                <a:solidFill>
                  <a:schemeClr val="hlink"/>
                </a:solidFill>
                <a:ea typeface="ＭＳ 明朝" charset="-128"/>
              </a:rPr>
              <a:t>in case of acceptance</a:t>
            </a:r>
            <a:r>
              <a:rPr lang="en-US" altLang="ja-JP" sz="2000" dirty="0" smtClean="0">
                <a:ea typeface="ＭＳ 明朝" charset="-128"/>
              </a:rPr>
              <a:t>.</a:t>
            </a:r>
          </a:p>
          <a:p>
            <a:pPr eaLnBrk="1" hangingPunct="1">
              <a:lnSpc>
                <a:spcPct val="90000"/>
              </a:lnSpc>
            </a:pPr>
            <a:r>
              <a:rPr lang="en-US" altLang="ja-JP" sz="2800" dirty="0" smtClean="0">
                <a:ea typeface="ＭＳ 明朝" charset="-128"/>
              </a:rPr>
              <a:t>Definition of acceptance</a:t>
            </a:r>
          </a:p>
          <a:p>
            <a:pPr lvl="1" eaLnBrk="1" hangingPunct="1">
              <a:lnSpc>
                <a:spcPct val="90000"/>
              </a:lnSpc>
            </a:pPr>
            <a:r>
              <a:rPr lang="en-US" altLang="ja-JP" sz="2400" dirty="0" smtClean="0">
                <a:ea typeface="ＭＳ 明朝" charset="-128"/>
              </a:rPr>
              <a:t>Article 18 of CISG</a:t>
            </a:r>
          </a:p>
          <a:p>
            <a:pPr lvl="2" eaLnBrk="1" hangingPunct="1">
              <a:lnSpc>
                <a:spcPct val="90000"/>
              </a:lnSpc>
            </a:pPr>
            <a:r>
              <a:rPr lang="en-US" altLang="ja-JP" sz="2000" dirty="0" smtClean="0">
                <a:ea typeface="ＭＳ 明朝" charset="-128"/>
              </a:rPr>
              <a:t>(1) A statement made by or other conduct of the </a:t>
            </a:r>
            <a:r>
              <a:rPr lang="en-US" altLang="ja-JP" sz="2000" dirty="0" err="1" smtClean="0">
                <a:ea typeface="ＭＳ 明朝" charset="-128"/>
              </a:rPr>
              <a:t>offeree</a:t>
            </a:r>
            <a:r>
              <a:rPr lang="en-US" altLang="ja-JP" sz="2000" dirty="0" smtClean="0">
                <a:ea typeface="ＭＳ 明朝" charset="-128"/>
              </a:rPr>
              <a:t> indicating </a:t>
            </a:r>
            <a:r>
              <a:rPr lang="en-US" altLang="ja-JP" sz="2000" dirty="0" smtClean="0">
                <a:solidFill>
                  <a:schemeClr val="hlink"/>
                </a:solidFill>
                <a:ea typeface="ＭＳ 明朝" charset="-128"/>
              </a:rPr>
              <a:t>assent to an offer</a:t>
            </a:r>
            <a:r>
              <a:rPr lang="en-US" altLang="ja-JP" sz="2000" dirty="0" smtClean="0">
                <a:ea typeface="ＭＳ 明朝" charset="-128"/>
              </a:rPr>
              <a:t> is an acceptance.</a:t>
            </a:r>
            <a:br>
              <a:rPr lang="en-US" altLang="ja-JP" sz="2000" dirty="0" smtClean="0">
                <a:ea typeface="ＭＳ 明朝" charset="-128"/>
              </a:rPr>
            </a:br>
            <a:r>
              <a:rPr lang="en-US" altLang="ja-JP" sz="2000" dirty="0" smtClean="0">
                <a:ea typeface="ＭＳ 明朝" charset="-128"/>
              </a:rPr>
              <a:t>  Silence or inactivity does not in itself amount to acceptance.</a:t>
            </a:r>
          </a:p>
        </p:txBody>
      </p:sp>
      <p:sp>
        <p:nvSpPr>
          <p:cNvPr id="5939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7BC550E-6770-4B6D-8951-26E653ABB381}" type="slidenum">
              <a:rPr kumimoji="0" lang="ja-JP" altLang="en-US" smtClean="0"/>
              <a:pPr eaLnBrk="1" hangingPunct="1"/>
              <a:t>76</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1295400" y="457200"/>
            <a:ext cx="6545263" cy="1303338"/>
          </a:xfrm>
        </p:spPr>
        <p:txBody>
          <a:bodyPr>
            <a:normAutofit fontScale="90000"/>
          </a:bodyPr>
          <a:lstStyle/>
          <a:p>
            <a:pPr eaLnBrk="1" hangingPunct="1"/>
            <a:r>
              <a:rPr lang="en-US" altLang="ja-JP" dirty="0" smtClean="0"/>
              <a:t>Another definition of offer and acceptance</a:t>
            </a:r>
          </a:p>
        </p:txBody>
      </p:sp>
      <p:sp>
        <p:nvSpPr>
          <p:cNvPr id="58372" name="Rectangle 3"/>
          <p:cNvSpPr>
            <a:spLocks noGrp="1" noChangeArrowheads="1"/>
          </p:cNvSpPr>
          <p:nvPr>
            <p:ph idx="1"/>
          </p:nvPr>
        </p:nvSpPr>
        <p:spPr>
          <a:xfrm>
            <a:off x="971600" y="1988840"/>
            <a:ext cx="7199312" cy="4114800"/>
          </a:xfrm>
        </p:spPr>
        <p:txBody>
          <a:bodyPr>
            <a:normAutofit lnSpcReduction="10000"/>
          </a:bodyPr>
          <a:lstStyle/>
          <a:p>
            <a:pPr eaLnBrk="1" hangingPunct="1"/>
            <a:r>
              <a:rPr lang="en-US" altLang="ja-JP" sz="2800" dirty="0" smtClean="0"/>
              <a:t>Offer</a:t>
            </a:r>
          </a:p>
          <a:p>
            <a:pPr lvl="1" eaLnBrk="1" hangingPunct="1"/>
            <a:r>
              <a:rPr lang="en-US" altLang="ja-JP" sz="2400" dirty="0" smtClean="0"/>
              <a:t>Awarding the power making contract concluded from </a:t>
            </a:r>
            <a:r>
              <a:rPr lang="en-US" altLang="ja-JP" sz="2400" dirty="0" err="1" smtClean="0"/>
              <a:t>offeror</a:t>
            </a:r>
            <a:r>
              <a:rPr lang="en-US" altLang="ja-JP" sz="2400" dirty="0" smtClean="0"/>
              <a:t> to the </a:t>
            </a:r>
            <a:r>
              <a:rPr lang="en-US" altLang="ja-JP" sz="2400" dirty="0" err="1" smtClean="0"/>
              <a:t>offeree</a:t>
            </a:r>
            <a:r>
              <a:rPr lang="en-US" altLang="ja-JP" sz="2400" dirty="0" smtClean="0"/>
              <a:t>.</a:t>
            </a:r>
          </a:p>
          <a:p>
            <a:pPr eaLnBrk="1" hangingPunct="1"/>
            <a:r>
              <a:rPr lang="en-US" altLang="ja-JP" sz="2800" dirty="0" smtClean="0"/>
              <a:t>Acceptance</a:t>
            </a:r>
          </a:p>
          <a:p>
            <a:pPr lvl="1" eaLnBrk="1" hangingPunct="1"/>
            <a:r>
              <a:rPr lang="en-US" altLang="ja-JP" sz="2400" dirty="0" smtClean="0"/>
              <a:t>Exercising the </a:t>
            </a:r>
            <a:r>
              <a:rPr lang="en-US" altLang="ja-JP" sz="2400" dirty="0" err="1" smtClean="0"/>
              <a:t>offeree</a:t>
            </a:r>
            <a:r>
              <a:rPr lang="en-US" altLang="ja-JP" sz="2400" dirty="0" err="1" smtClean="0">
                <a:latin typeface="Arial" charset="0"/>
              </a:rPr>
              <a:t>’</a:t>
            </a:r>
            <a:r>
              <a:rPr lang="en-US" altLang="ja-JP" sz="2400" dirty="0" err="1" smtClean="0"/>
              <a:t>s</a:t>
            </a:r>
            <a:r>
              <a:rPr lang="en-US" altLang="ja-JP" sz="2400" dirty="0" smtClean="0"/>
              <a:t> power making contract concluded against the </a:t>
            </a:r>
            <a:r>
              <a:rPr lang="en-US" altLang="ja-JP" sz="2400" dirty="0" err="1" smtClean="0"/>
              <a:t>offeror</a:t>
            </a:r>
            <a:r>
              <a:rPr lang="en-US" altLang="ja-JP" sz="2400" dirty="0" smtClean="0"/>
              <a:t>.</a:t>
            </a:r>
          </a:p>
          <a:p>
            <a:pPr eaLnBrk="1" hangingPunct="1"/>
            <a:r>
              <a:rPr lang="en-US" altLang="ja-JP" sz="2800" dirty="0" smtClean="0"/>
              <a:t>Rejection of offer</a:t>
            </a:r>
          </a:p>
          <a:p>
            <a:pPr lvl="1" eaLnBrk="1" hangingPunct="1"/>
            <a:r>
              <a:rPr lang="en-US" altLang="ja-JP" sz="2400" dirty="0" smtClean="0"/>
              <a:t>Negative exercising the </a:t>
            </a:r>
            <a:r>
              <a:rPr lang="en-US" altLang="ja-JP" sz="2400" dirty="0" err="1" smtClean="0"/>
              <a:t>offeree</a:t>
            </a:r>
            <a:r>
              <a:rPr lang="en-US" altLang="ja-JP" sz="2400" dirty="0" err="1" smtClean="0">
                <a:latin typeface="Arial" charset="0"/>
              </a:rPr>
              <a:t>’</a:t>
            </a:r>
            <a:r>
              <a:rPr lang="en-US" altLang="ja-JP" sz="2400" dirty="0" err="1" smtClean="0"/>
              <a:t>s</a:t>
            </a:r>
            <a:r>
              <a:rPr lang="en-US" altLang="ja-JP" sz="2400" dirty="0" smtClean="0"/>
              <a:t> power of making contract concluded against the </a:t>
            </a:r>
            <a:r>
              <a:rPr lang="en-US" altLang="ja-JP" sz="2400" dirty="0" err="1" smtClean="0"/>
              <a:t>offeror</a:t>
            </a:r>
            <a:r>
              <a:rPr lang="en-US" altLang="ja-JP" sz="2400" dirty="0" smtClean="0"/>
              <a:t>.</a:t>
            </a:r>
          </a:p>
        </p:txBody>
      </p:sp>
      <p:sp>
        <p:nvSpPr>
          <p:cNvPr id="6041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E0B9DF49-CB66-41E1-B2D0-2CE7046C3A04}" type="slidenum">
              <a:rPr kumimoji="0" lang="ja-JP" altLang="en-US" smtClean="0"/>
              <a:pPr eaLnBrk="1" hangingPunct="1"/>
              <a:t>77</a:t>
            </a:fld>
            <a:endParaRPr kumimoji="0" lang="en-US" altLang="ja-JP" smtClean="0"/>
          </a:p>
        </p:txBody>
      </p:sp>
      <p:graphicFrame>
        <p:nvGraphicFramePr>
          <p:cNvPr id="60421" name="Object 4"/>
          <p:cNvGraphicFramePr>
            <a:graphicFrameLocks noChangeAspect="1"/>
          </p:cNvGraphicFramePr>
          <p:nvPr>
            <p:extLst>
              <p:ext uri="{D42A27DB-BD31-4B8C-83A1-F6EECF244321}">
                <p14:modId xmlns:p14="http://schemas.microsoft.com/office/powerpoint/2010/main" val="296055537"/>
              </p:ext>
            </p:extLst>
          </p:nvPr>
        </p:nvGraphicFramePr>
        <p:xfrm>
          <a:off x="6876256" y="1073348"/>
          <a:ext cx="1852613" cy="1779588"/>
        </p:xfrm>
        <a:graphic>
          <a:graphicData uri="http://schemas.openxmlformats.org/presentationml/2006/ole">
            <mc:AlternateContent xmlns:mc="http://schemas.openxmlformats.org/markup-compatibility/2006">
              <mc:Choice xmlns:v="urn:schemas-microsoft-com:vml" Requires="v">
                <p:oleObj spid="_x0000_s60522" name="VISIO" r:id="rId3" imgW="2383519" imgH="2294865" progId="Visio.Drawing.6">
                  <p:embed/>
                </p:oleObj>
              </mc:Choice>
              <mc:Fallback>
                <p:oleObj name="VISIO" r:id="rId3" imgW="2383519" imgH="2294865"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1073348"/>
                        <a:ext cx="1852613"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8372">
                                            <p:txEl>
                                              <p:pRg st="1" end="1"/>
                                            </p:txEl>
                                          </p:spTgt>
                                        </p:tgtEl>
                                        <p:attrNameLst>
                                          <p:attrName>style.visibility</p:attrName>
                                        </p:attrNameLst>
                                      </p:cBhvr>
                                      <p:to>
                                        <p:strVal val="visible"/>
                                      </p:to>
                                    </p:set>
                                    <p:anim calcmode="lin" valueType="num">
                                      <p:cBhvr additive="base">
                                        <p:cTn id="7" dur="500" fill="hold"/>
                                        <p:tgtEl>
                                          <p:spTgt spid="5837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8372">
                                            <p:txEl>
                                              <p:pRg st="3" end="3"/>
                                            </p:txEl>
                                          </p:spTgt>
                                        </p:tgtEl>
                                        <p:attrNameLst>
                                          <p:attrName>style.visibility</p:attrName>
                                        </p:attrNameLst>
                                      </p:cBhvr>
                                      <p:to>
                                        <p:strVal val="visible"/>
                                      </p:to>
                                    </p:set>
                                    <p:anim calcmode="lin" valueType="num">
                                      <p:cBhvr additive="base">
                                        <p:cTn id="13" dur="500" fill="hold"/>
                                        <p:tgtEl>
                                          <p:spTgt spid="5837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8372">
                                            <p:txEl>
                                              <p:pRg st="5" end="5"/>
                                            </p:txEl>
                                          </p:spTgt>
                                        </p:tgtEl>
                                        <p:attrNameLst>
                                          <p:attrName>style.visibility</p:attrName>
                                        </p:attrNameLst>
                                      </p:cBhvr>
                                      <p:to>
                                        <p:strVal val="visible"/>
                                      </p:to>
                                    </p:set>
                                    <p:anim calcmode="lin" valueType="num">
                                      <p:cBhvr additive="base">
                                        <p:cTn id="19" dur="500" fill="hold"/>
                                        <p:tgtEl>
                                          <p:spTgt spid="5837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5D02414-B59A-4575-A619-F89147512AAE}" type="slidenum">
              <a:rPr kumimoji="0" lang="ja-JP" altLang="en-US" smtClean="0"/>
              <a:pPr eaLnBrk="1" hangingPunct="1"/>
              <a:t>78</a:t>
            </a:fld>
            <a:endParaRPr kumimoji="0" lang="en-US" altLang="ja-JP" smtClean="0"/>
          </a:p>
        </p:txBody>
      </p:sp>
      <p:sp>
        <p:nvSpPr>
          <p:cNvPr id="61443" name="Rectangle 2"/>
          <p:cNvSpPr>
            <a:spLocks noGrp="1" noChangeArrowheads="1"/>
          </p:cNvSpPr>
          <p:nvPr>
            <p:ph type="title" idx="4294967295"/>
          </p:nvPr>
        </p:nvSpPr>
        <p:spPr>
          <a:xfrm>
            <a:off x="770090" y="214313"/>
            <a:ext cx="7564437" cy="1462087"/>
          </a:xfrm>
        </p:spPr>
        <p:txBody>
          <a:bodyPr/>
          <a:lstStyle/>
          <a:p>
            <a:pPr eaLnBrk="1" hangingPunct="1"/>
            <a:r>
              <a:rPr lang="en-US" altLang="ja-JP" dirty="0" smtClean="0"/>
              <a:t>The time when an offer becomes effective</a:t>
            </a:r>
          </a:p>
        </p:txBody>
      </p:sp>
      <p:graphicFrame>
        <p:nvGraphicFramePr>
          <p:cNvPr id="84995" name="Group 3"/>
          <p:cNvGraphicFramePr>
            <a:graphicFrameLocks noGrp="1"/>
          </p:cNvGraphicFramePr>
          <p:nvPr>
            <p:extLst>
              <p:ext uri="{D42A27DB-BD31-4B8C-83A1-F6EECF244321}">
                <p14:modId xmlns:p14="http://schemas.microsoft.com/office/powerpoint/2010/main" val="3750062904"/>
              </p:ext>
            </p:extLst>
          </p:nvPr>
        </p:nvGraphicFramePr>
        <p:xfrm>
          <a:off x="533400" y="1916832"/>
          <a:ext cx="7924800" cy="4065615"/>
        </p:xfrm>
        <a:graphic>
          <a:graphicData uri="http://schemas.openxmlformats.org/drawingml/2006/table">
            <a:tbl>
              <a:tblPr/>
              <a:tblGrid>
                <a:gridCol w="4191000"/>
                <a:gridCol w="3733800"/>
              </a:tblGrid>
              <a:tr h="6092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0" i="0" u="none" strike="noStrike" cap="none" normalizeH="0" baseline="0" dirty="0" smtClean="0">
                          <a:ln>
                            <a:noFill/>
                          </a:ln>
                          <a:solidFill>
                            <a:schemeClr val="tx1"/>
                          </a:solidFill>
                          <a:effectLst/>
                          <a:latin typeface="Tahoma" charset="0"/>
                          <a:ea typeface="ＭＳ Ｐゴシック" charset="-128"/>
                        </a:rPr>
                        <a:t>CISG</a:t>
                      </a:r>
                    </a:p>
                  </a:txBody>
                  <a:tcPr marT="45693" marB="4569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0" i="0" u="none" strike="noStrike" cap="none" normalizeH="0" baseline="0" dirty="0" smtClean="0">
                          <a:ln>
                            <a:noFill/>
                          </a:ln>
                          <a:solidFill>
                            <a:schemeClr val="tx1"/>
                          </a:solidFill>
                          <a:effectLst/>
                          <a:latin typeface="Tahoma" charset="0"/>
                          <a:ea typeface="ＭＳ Ｐゴシック" charset="-128"/>
                        </a:rPr>
                        <a:t>Code Civil of Japan</a:t>
                      </a:r>
                    </a:p>
                  </a:txBody>
                  <a:tcPr marT="45693" marB="4569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45635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charset="0"/>
                          <a:ea typeface="ＭＳ Ｐゴシック" charset="-128"/>
                        </a:rPr>
                        <a:t>Article 15 </a:t>
                      </a:r>
                      <a:br>
                        <a:rPr kumimoji="1" lang="en-US" altLang="ja-JP" sz="2400" b="0" i="0" u="none" strike="noStrike" cap="none" normalizeH="0" baseline="0" smtClean="0">
                          <a:ln>
                            <a:noFill/>
                          </a:ln>
                          <a:solidFill>
                            <a:schemeClr val="tx1"/>
                          </a:solidFill>
                          <a:effectLst/>
                          <a:latin typeface="Tahoma" charset="0"/>
                          <a:ea typeface="ＭＳ Ｐゴシック" charset="-128"/>
                        </a:rPr>
                      </a:br>
                      <a:r>
                        <a:rPr kumimoji="1" lang="en-US" altLang="ja-JP" sz="2400" b="0" i="0" u="none" strike="noStrike" cap="none" normalizeH="0" baseline="0" smtClean="0">
                          <a:ln>
                            <a:noFill/>
                          </a:ln>
                          <a:solidFill>
                            <a:schemeClr val="tx1"/>
                          </a:solidFill>
                          <a:effectLst/>
                          <a:latin typeface="Tahoma" charset="0"/>
                          <a:ea typeface="ＭＳ Ｐゴシック" charset="-128"/>
                        </a:rPr>
                        <a:t>(1) An offer becomes effective </a:t>
                      </a:r>
                      <a:r>
                        <a:rPr kumimoji="1" lang="en-US" altLang="ja-JP" sz="2400" b="0" i="0" u="sng" strike="noStrike" cap="none" normalizeH="0" baseline="0" smtClean="0">
                          <a:ln>
                            <a:noFill/>
                          </a:ln>
                          <a:solidFill>
                            <a:schemeClr val="tx1"/>
                          </a:solidFill>
                          <a:effectLst/>
                          <a:latin typeface="Tahoma" charset="0"/>
                          <a:ea typeface="ＭＳ Ｐゴシック" charset="-128"/>
                        </a:rPr>
                        <a:t>when it reaches the offeree</a:t>
                      </a:r>
                      <a:r>
                        <a:rPr kumimoji="1" lang="en-US" altLang="ja-JP" sz="2400" b="0" i="0" u="none" strike="noStrike" cap="none" normalizeH="0" baseline="0" smtClean="0">
                          <a:ln>
                            <a:noFill/>
                          </a:ln>
                          <a:solidFill>
                            <a:schemeClr val="tx1"/>
                          </a:solidFill>
                          <a:effectLst/>
                          <a:latin typeface="Tahoma" charset="0"/>
                          <a:ea typeface="ＭＳ Ｐゴシック" charset="-128"/>
                        </a:rPr>
                        <a:t>. </a:t>
                      </a:r>
                      <a:br>
                        <a:rPr kumimoji="1" lang="en-US" altLang="ja-JP" sz="2400" b="0" i="0" u="none" strike="noStrike" cap="none" normalizeH="0" baseline="0" smtClean="0">
                          <a:ln>
                            <a:noFill/>
                          </a:ln>
                          <a:solidFill>
                            <a:schemeClr val="tx1"/>
                          </a:solidFill>
                          <a:effectLst/>
                          <a:latin typeface="Tahoma" charset="0"/>
                          <a:ea typeface="ＭＳ Ｐゴシック" charset="-128"/>
                        </a:rPr>
                      </a:br>
                      <a:r>
                        <a:rPr kumimoji="1" lang="en-US" altLang="ja-JP" sz="2400" b="0" i="0" u="none" strike="noStrike" cap="none" normalizeH="0" baseline="0" smtClean="0">
                          <a:ln>
                            <a:noFill/>
                          </a:ln>
                          <a:solidFill>
                            <a:schemeClr val="tx1"/>
                          </a:solidFill>
                          <a:effectLst/>
                          <a:latin typeface="Tahoma" charset="0"/>
                          <a:ea typeface="ＭＳ Ｐゴシック" charset="-128"/>
                        </a:rPr>
                        <a:t>(2) An offer, even if it is irrevocable, may be withdrawn if the </a:t>
                      </a:r>
                      <a:r>
                        <a:rPr kumimoji="1" lang="en-US" altLang="ja-JP" sz="2400" b="0" i="0" u="none" strike="noStrike" cap="none" normalizeH="0" baseline="0" smtClean="0">
                          <a:ln>
                            <a:noFill/>
                          </a:ln>
                          <a:solidFill>
                            <a:schemeClr val="hlink"/>
                          </a:solidFill>
                          <a:effectLst/>
                          <a:latin typeface="Tahoma" charset="0"/>
                          <a:ea typeface="ＭＳ Ｐゴシック" charset="-128"/>
                        </a:rPr>
                        <a:t>withdrawal</a:t>
                      </a:r>
                      <a:r>
                        <a:rPr kumimoji="1" lang="en-US" altLang="ja-JP" sz="2400" b="0" i="0" u="none" strike="noStrike" cap="none" normalizeH="0" baseline="0" smtClean="0">
                          <a:ln>
                            <a:noFill/>
                          </a:ln>
                          <a:solidFill>
                            <a:schemeClr val="tx1"/>
                          </a:solidFill>
                          <a:effectLst/>
                          <a:latin typeface="Tahoma" charset="0"/>
                          <a:ea typeface="ＭＳ Ｐゴシック" charset="-128"/>
                        </a:rPr>
                        <a:t> reaches the offeree before or at the same time as the offer.</a:t>
                      </a:r>
                      <a:endParaRPr kumimoji="1" lang="ja-JP" altLang="en-US" sz="2400" b="0" i="0" u="none" strike="noStrike" cap="none" normalizeH="0" baseline="0" smtClean="0">
                        <a:ln>
                          <a:noFill/>
                        </a:ln>
                        <a:solidFill>
                          <a:schemeClr val="tx1"/>
                        </a:solidFill>
                        <a:effectLst/>
                        <a:latin typeface="Tahoma" charset="0"/>
                        <a:ea typeface="ＭＳ Ｐゴシック" charset="-128"/>
                      </a:endParaRPr>
                    </a:p>
                  </a:txBody>
                  <a:tcPr marT="45693" marB="4569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smtClean="0">
                          <a:ln>
                            <a:noFill/>
                          </a:ln>
                          <a:solidFill>
                            <a:schemeClr val="tx1"/>
                          </a:solidFill>
                          <a:effectLst/>
                          <a:latin typeface="Tahoma" charset="0"/>
                          <a:ea typeface="ＭＳ Ｐゴシック" charset="-128"/>
                        </a:rPr>
                        <a:t>Article 97. (Manifestation of Intention to Person at a Distance)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smtClean="0">
                          <a:ln>
                            <a:noFill/>
                          </a:ln>
                          <a:solidFill>
                            <a:schemeClr val="tx1"/>
                          </a:solidFill>
                          <a:effectLst/>
                          <a:latin typeface="Tahoma" charset="0"/>
                          <a:ea typeface="ＭＳ Ｐゴシック" charset="-128"/>
                        </a:rPr>
                        <a:t> (1) Manifestation of intention to a person at a distance shall become effective at the time of the arrival of the notice to the other party.</a:t>
                      </a:r>
                      <a:endParaRPr kumimoji="1" lang="ja-JP" altLang="en-US" sz="2400" b="0" i="0" u="none" strike="noStrike" cap="none" normalizeH="0" baseline="0" dirty="0" smtClean="0">
                        <a:ln>
                          <a:noFill/>
                        </a:ln>
                        <a:solidFill>
                          <a:schemeClr val="tx1"/>
                        </a:solidFill>
                        <a:effectLst/>
                        <a:latin typeface="Tahoma" charset="0"/>
                        <a:ea typeface="ＭＳ Ｐゴシック" charset="-128"/>
                      </a:endParaRPr>
                    </a:p>
                  </a:txBody>
                  <a:tcPr marT="45693" marB="4569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altLang="ja-JP" dirty="0" smtClean="0"/>
              <a:t>Withdrawal of offer</a:t>
            </a:r>
          </a:p>
        </p:txBody>
      </p:sp>
      <p:sp>
        <p:nvSpPr>
          <p:cNvPr id="60420" name="Rectangle 3"/>
          <p:cNvSpPr>
            <a:spLocks noGrp="1" noChangeArrowheads="1"/>
          </p:cNvSpPr>
          <p:nvPr>
            <p:ph idx="1"/>
          </p:nvPr>
        </p:nvSpPr>
        <p:spPr>
          <a:xfrm>
            <a:off x="973087" y="1700808"/>
            <a:ext cx="7199313" cy="4114800"/>
          </a:xfrm>
        </p:spPr>
        <p:txBody>
          <a:bodyPr/>
          <a:lstStyle/>
          <a:p>
            <a:pPr eaLnBrk="1" hangingPunct="1">
              <a:lnSpc>
                <a:spcPct val="90000"/>
              </a:lnSpc>
            </a:pPr>
            <a:r>
              <a:rPr lang="en-US" altLang="ja-JP" dirty="0" smtClean="0"/>
              <a:t>Distinction between withdrawal and revocation</a:t>
            </a:r>
          </a:p>
          <a:p>
            <a:pPr lvl="1" eaLnBrk="1" hangingPunct="1">
              <a:lnSpc>
                <a:spcPct val="90000"/>
              </a:lnSpc>
            </a:pPr>
            <a:r>
              <a:rPr lang="en-US" altLang="ja-JP" dirty="0" smtClean="0"/>
              <a:t>Before an offer becomes effective it can always be withdrawn whereas the question of whether or not it may be revoked.</a:t>
            </a:r>
          </a:p>
          <a:p>
            <a:pPr lvl="1" eaLnBrk="1" hangingPunct="1">
              <a:lnSpc>
                <a:spcPct val="90000"/>
              </a:lnSpc>
            </a:pPr>
            <a:r>
              <a:rPr lang="en-US" altLang="ja-JP" dirty="0" smtClean="0"/>
              <a:t>After an offer become effective it can revoke under some conditions until the contract is concluded.</a:t>
            </a:r>
          </a:p>
        </p:txBody>
      </p:sp>
      <p:sp>
        <p:nvSpPr>
          <p:cNvPr id="6246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96A7146-4191-4650-8B66-A84F28DE0B58}" type="slidenum">
              <a:rPr kumimoji="0" lang="ja-JP" altLang="en-US" smtClean="0"/>
              <a:pPr eaLnBrk="1" hangingPunct="1"/>
              <a:t>79</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20">
                                            <p:txEl>
                                              <p:pRg st="2" end="2"/>
                                            </p:txEl>
                                          </p:spTgt>
                                        </p:tgtEl>
                                        <p:attrNameLst>
                                          <p:attrName>style.visibility</p:attrName>
                                        </p:attrNameLst>
                                      </p:cBhvr>
                                      <p:to>
                                        <p:strVal val="visible"/>
                                      </p:to>
                                    </p:set>
                                    <p:anim calcmode="lin" valueType="num">
                                      <p:cBhvr additive="base">
                                        <p:cTn id="7" dur="500" fill="hold"/>
                                        <p:tgtEl>
                                          <p:spTgt spid="6042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kumimoji="1" lang="en-US" altLang="ja-JP" dirty="0" smtClean="0"/>
              <a:t>IRAC</a:t>
            </a:r>
            <a:r>
              <a:rPr lang="ja-JP" altLang="en-US" dirty="0"/>
              <a:t> </a:t>
            </a:r>
            <a:r>
              <a:rPr lang="en-US" altLang="ja-JP" dirty="0" smtClean="0"/>
              <a:t>as the legal way of thinking</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021708C4-01AD-4CF7-8C8F-DCFDBE97A9D8}" type="slidenum">
              <a:rPr lang="ja-JP" altLang="en-US" smtClean="0"/>
              <a:pPr>
                <a:defRPr/>
              </a:pPr>
              <a:t>8</a:t>
            </a:fld>
            <a:endParaRPr lang="en-US" altLang="ja-JP"/>
          </a:p>
        </p:txBody>
      </p:sp>
      <p:graphicFrame>
        <p:nvGraphicFramePr>
          <p:cNvPr id="4" name="Group 58"/>
          <p:cNvGraphicFramePr>
            <a:graphicFrameLocks/>
          </p:cNvGraphicFramePr>
          <p:nvPr>
            <p:extLst>
              <p:ext uri="{D42A27DB-BD31-4B8C-83A1-F6EECF244321}">
                <p14:modId xmlns:p14="http://schemas.microsoft.com/office/powerpoint/2010/main" val="1402302357"/>
              </p:ext>
            </p:extLst>
          </p:nvPr>
        </p:nvGraphicFramePr>
        <p:xfrm>
          <a:off x="564205" y="1628800"/>
          <a:ext cx="7991475" cy="4275136"/>
        </p:xfrm>
        <a:graphic>
          <a:graphicData uri="http://schemas.openxmlformats.org/drawingml/2006/table">
            <a:tbl>
              <a:tblPr/>
              <a:tblGrid>
                <a:gridCol w="2012950"/>
                <a:gridCol w="506412"/>
                <a:gridCol w="2089150"/>
                <a:gridCol w="3382963"/>
              </a:tblGrid>
              <a:tr h="660887">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3200" b="1" i="0" u="none" strike="noStrike" cap="none" normalizeH="0" baseline="0" dirty="0" smtClean="0">
                          <a:ln>
                            <a:noFill/>
                          </a:ln>
                          <a:solidFill>
                            <a:schemeClr val="tx1"/>
                          </a:solidFill>
                          <a:effectLst/>
                          <a:latin typeface="Times New Roman" charset="0"/>
                          <a:ea typeface="ＭＳ Ｐゴシック" charset="-128"/>
                        </a:rPr>
                        <a:t>Analyze, argue and draw your Conclusion</a:t>
                      </a:r>
                      <a:endParaRPr kumimoji="1" lang="ja-JP" altLang="en-US" sz="3200" b="0" i="0" u="none" strike="noStrike" cap="none" normalizeH="0" baseline="0" dirty="0" smtClean="0">
                        <a:ln>
                          <a:noFill/>
                        </a:ln>
                        <a:solidFill>
                          <a:schemeClr val="tx1"/>
                        </a:solidFill>
                        <a:effectLst/>
                        <a:latin typeface="Tahoma" charset="0"/>
                        <a:ea typeface="ＭＳ Ｐゴシック" charset="-12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91320">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2"/>
                          </a:solidFill>
                          <a:effectLst/>
                          <a:latin typeface="Century Gothic" panose="020B0502020202020204" pitchFamily="34" charset="0"/>
                          <a:ea typeface="ＭＳ Ｐゴシック" charset="-128"/>
                          <a:cs typeface="Times New Roman" panose="02020603050405020304" pitchFamily="18" charset="0"/>
                        </a:rPr>
                        <a:t>Analysis</a:t>
                      </a:r>
                      <a:endParaRPr kumimoji="1" lang="ja-JP" altLang="en-US" sz="2800" b="1" i="0" u="none" strike="noStrike" cap="none" normalizeH="0" baseline="0" dirty="0" smtClean="0">
                        <a:ln>
                          <a:noFill/>
                        </a:ln>
                        <a:solidFill>
                          <a:schemeClr val="tx2"/>
                        </a:solidFill>
                        <a:effectLst/>
                        <a:latin typeface="Century Gothic" panose="020B0502020202020204" pitchFamily="34" charset="0"/>
                        <a:ea typeface="ＭＳ Ｐゴシック" charset="-128"/>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Issue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Century Gothic" panose="020B0502020202020204" pitchFamily="34" charset="0"/>
                          <a:ea typeface="ＭＳ Ｐゴシック" charset="-128"/>
                        </a:rPr>
                        <a:t>Finding data &amp; facts</a:t>
                      </a:r>
                      <a:endParaRPr kumimoji="1" lang="ja-JP" altLang="en-US" sz="2000" b="0" i="0" u="none" strike="noStrike" cap="none" normalizeH="0" baseline="0" dirty="0" smtClean="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132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Rules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Century Gothic" panose="020B0502020202020204" pitchFamily="34" charset="0"/>
                          <a:ea typeface="ＭＳ Ｐゴシック" charset="-128"/>
                        </a:rPr>
                        <a:t>Finding Rules</a:t>
                      </a:r>
                      <a:endParaRPr kumimoji="1" lang="ja-JP" altLang="en-US" sz="2000" b="0" i="0" u="none" strike="noStrike" cap="none" normalizeH="0" baseline="0" dirty="0" smtClean="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1320">
                <a:tc vMerge="1">
                  <a:txBody>
                    <a:bodyPr/>
                    <a:lstStyle/>
                    <a:p>
                      <a:endParaRPr kumimoji="1" lang="ja-JP" alt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smtClean="0">
                          <a:ln>
                            <a:noFill/>
                          </a:ln>
                          <a:solidFill>
                            <a:schemeClr val="tx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Application</a:t>
                      </a:r>
                      <a:endParaRPr kumimoji="1" lang="ja-JP" altLang="en-US" sz="28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Century Gothic" panose="020B0502020202020204" pitchFamily="34" charset="0"/>
                          <a:ea typeface="ＭＳ Ｐゴシック" charset="-128"/>
                        </a:rPr>
                        <a:t>Application of Rules,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Century Gothic" panose="020B0502020202020204" pitchFamily="34" charset="0"/>
                          <a:ea typeface="ＭＳ Ｐゴシック" charset="-128"/>
                        </a:rPr>
                        <a:t>Tentative conclusions</a:t>
                      </a:r>
                      <a:endParaRPr kumimoji="1" lang="ja-JP" altLang="en-US" sz="2000" b="0" i="0" u="none" strike="noStrike" cap="none" normalizeH="0" baseline="0" dirty="0" smtClean="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4035">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Argument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Century Gothic" panose="020B0502020202020204" pitchFamily="34" charset="0"/>
                          <a:ea typeface="ＭＳ Ｐゴシック" charset="-128"/>
                        </a:rPr>
                        <a:t>Argument against / for tentative conclusions</a:t>
                      </a:r>
                      <a:endParaRPr kumimoji="1" lang="ja-JP" altLang="en-US" sz="2000" b="0" i="0" u="none" strike="noStrike" cap="none" normalizeH="0" baseline="0" dirty="0" smtClean="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254">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2"/>
                          </a:solidFill>
                          <a:effectLst/>
                          <a:latin typeface="Century Gothic" panose="020B0502020202020204" pitchFamily="34" charset="0"/>
                          <a:ea typeface="ＭＳ Ｐゴシック" charset="-128"/>
                          <a:cs typeface="Times New Roman" panose="02020603050405020304" pitchFamily="18" charset="0"/>
                        </a:rPr>
                        <a:t>Argument</a:t>
                      </a:r>
                      <a:endParaRPr kumimoji="1" lang="ja-JP" altLang="en-US" sz="2800" b="1" i="0" u="none" strike="noStrike" cap="none" normalizeH="0" baseline="0" dirty="0" smtClean="0">
                        <a:ln>
                          <a:noFill/>
                        </a:ln>
                        <a:solidFill>
                          <a:schemeClr val="tx2"/>
                        </a:solidFill>
                        <a:effectLst/>
                        <a:latin typeface="Century Gothic" panose="020B0502020202020204" pitchFamily="34" charset="0"/>
                        <a:ea typeface="ＭＳ Ｐゴシック" charset="-128"/>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2400" b="1" i="0" u="none" strike="noStrike" cap="none" normalizeH="0" baseline="0" dirty="0" smtClean="0">
                        <a:ln>
                          <a:noFill/>
                        </a:ln>
                        <a:solidFill>
                          <a:schemeClr val="tx1"/>
                        </a:solidFill>
                        <a:effectLst/>
                        <a:latin typeface="Times New Roman"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24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132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1" i="0" u="none" strike="noStrike" cap="none" normalizeH="0" baseline="0" dirty="0" smtClean="0">
                          <a:ln>
                            <a:noFill/>
                          </a:ln>
                          <a:solidFill>
                            <a:schemeClr val="tx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Century Gothic" panose="020B0502020202020204" pitchFamily="34" charset="0"/>
                          <a:ea typeface="ＭＳ Ｐゴシック" charset="-128"/>
                        </a:rPr>
                        <a:t>Finding final conclusion</a:t>
                      </a:r>
                      <a:endParaRPr kumimoji="1" lang="ja-JP" altLang="en-US" sz="2000" b="0" i="0" u="none" strike="noStrike" cap="none" normalizeH="0" baseline="0" dirty="0" smtClean="0">
                        <a:ln>
                          <a:noFill/>
                        </a:ln>
                        <a:solidFill>
                          <a:schemeClr val="tx1"/>
                        </a:solidFill>
                        <a:effectLst/>
                        <a:latin typeface="Century Gothic" panose="020B0502020202020204"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フッター プレースホルダー 4"/>
          <p:cNvSpPr>
            <a:spLocks noGrp="1"/>
          </p:cNvSpPr>
          <p:nvPr>
            <p:ph type="ftr" sz="quarter" idx="11"/>
          </p:nvPr>
        </p:nvSpPr>
        <p:spPr/>
        <p:txBody>
          <a:bodyPr/>
          <a:lstStyle/>
          <a:p>
            <a:pPr>
              <a:defRPr/>
            </a:pPr>
            <a:r>
              <a:rPr lang="en-US" altLang="ja-JP" smtClean="0"/>
              <a:t>Lecture on Contract</a:t>
            </a:r>
            <a:endParaRPr lang="en-US" altLang="ja-JP"/>
          </a:p>
        </p:txBody>
      </p:sp>
    </p:spTree>
    <p:extLst>
      <p:ext uri="{BB962C8B-B14F-4D97-AF65-F5344CB8AC3E}">
        <p14:creationId xmlns:p14="http://schemas.microsoft.com/office/powerpoint/2010/main" val="220662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ja-JP" smtClean="0"/>
              <a:t>Revocation of offer (1/4)</a:t>
            </a:r>
          </a:p>
        </p:txBody>
      </p:sp>
      <p:sp>
        <p:nvSpPr>
          <p:cNvPr id="61444" name="Rectangle 3"/>
          <p:cNvSpPr>
            <a:spLocks noGrp="1" noChangeArrowheads="1"/>
          </p:cNvSpPr>
          <p:nvPr>
            <p:ph idx="1"/>
          </p:nvPr>
        </p:nvSpPr>
        <p:spPr>
          <a:xfrm>
            <a:off x="791028" y="1556792"/>
            <a:ext cx="7543800" cy="4572000"/>
          </a:xfrm>
        </p:spPr>
        <p:txBody>
          <a:bodyPr>
            <a:normAutofit lnSpcReduction="10000"/>
          </a:bodyPr>
          <a:lstStyle/>
          <a:p>
            <a:pPr eaLnBrk="1" hangingPunct="1"/>
            <a:r>
              <a:rPr lang="en-US" altLang="ja-JP" sz="2800" dirty="0" smtClean="0"/>
              <a:t>There is the indication of irrevocability of the offer, the </a:t>
            </a:r>
            <a:r>
              <a:rPr lang="en-US" altLang="ja-JP" sz="2800" dirty="0" err="1" smtClean="0"/>
              <a:t>offeror</a:t>
            </a:r>
            <a:r>
              <a:rPr lang="en-US" altLang="ja-JP" sz="2800" dirty="0" smtClean="0"/>
              <a:t> could not revoke it.</a:t>
            </a:r>
          </a:p>
          <a:p>
            <a:pPr eaLnBrk="1" hangingPunct="1"/>
            <a:r>
              <a:rPr lang="en-US" altLang="ja-JP" sz="2800" dirty="0" smtClean="0"/>
              <a:t>Indication of irrevocability</a:t>
            </a:r>
          </a:p>
          <a:p>
            <a:pPr lvl="1" eaLnBrk="1" hangingPunct="1"/>
            <a:r>
              <a:rPr lang="en-US" altLang="ja-JP" sz="2400" dirty="0" smtClean="0"/>
              <a:t>Direct indication of irrevocability</a:t>
            </a:r>
          </a:p>
          <a:p>
            <a:pPr lvl="2" eaLnBrk="1" hangingPunct="1"/>
            <a:r>
              <a:rPr lang="en-US" altLang="ja-JP" sz="2000" dirty="0" smtClean="0">
                <a:latin typeface="Arial" charset="0"/>
              </a:rPr>
              <a:t>“</a:t>
            </a:r>
            <a:r>
              <a:rPr lang="en-US" altLang="ja-JP" sz="2000" dirty="0" smtClean="0"/>
              <a:t>This is a firm offer.</a:t>
            </a:r>
            <a:r>
              <a:rPr lang="en-US" altLang="ja-JP" sz="2000" dirty="0" smtClean="0">
                <a:latin typeface="Arial" charset="0"/>
              </a:rPr>
              <a:t>”</a:t>
            </a:r>
            <a:endParaRPr lang="en-US" altLang="ja-JP" sz="2000" dirty="0" smtClean="0"/>
          </a:p>
          <a:p>
            <a:pPr lvl="2" eaLnBrk="1" hangingPunct="1"/>
            <a:r>
              <a:rPr lang="en-US" altLang="ja-JP" sz="2000" dirty="0" smtClean="0">
                <a:latin typeface="Arial" charset="0"/>
              </a:rPr>
              <a:t>“</a:t>
            </a:r>
            <a:r>
              <a:rPr lang="en-US" altLang="ja-JP" sz="2000" dirty="0" smtClean="0"/>
              <a:t>We shall stand by our offer until we receive your answer.</a:t>
            </a:r>
            <a:r>
              <a:rPr lang="en-US" altLang="ja-JP" sz="2000" dirty="0" smtClean="0">
                <a:latin typeface="Arial" charset="0"/>
              </a:rPr>
              <a:t>”</a:t>
            </a:r>
            <a:endParaRPr lang="en-US" altLang="ja-JP" sz="2000" dirty="0" smtClean="0"/>
          </a:p>
          <a:p>
            <a:pPr lvl="1" eaLnBrk="1" hangingPunct="1"/>
            <a:r>
              <a:rPr lang="en-US" altLang="ja-JP" sz="2400" dirty="0" smtClean="0"/>
              <a:t>The indication of a fixed time for acceptance</a:t>
            </a:r>
          </a:p>
          <a:p>
            <a:pPr lvl="2" eaLnBrk="1" hangingPunct="1"/>
            <a:r>
              <a:rPr lang="en-US" altLang="ja-JP" sz="2000" dirty="0" smtClean="0">
                <a:latin typeface="Arial" charset="0"/>
              </a:rPr>
              <a:t>“</a:t>
            </a:r>
            <a:r>
              <a:rPr lang="en-US" altLang="ja-JP" sz="2000" dirty="0" smtClean="0"/>
              <a:t>In case you intend to accept my offer, please do so no later than 31 August.</a:t>
            </a:r>
            <a:r>
              <a:rPr lang="en-US" altLang="ja-JP" sz="2000" dirty="0" smtClean="0">
                <a:latin typeface="Arial" charset="0"/>
              </a:rPr>
              <a:t>”</a:t>
            </a:r>
            <a:endParaRPr lang="en-US" altLang="ja-JP" sz="2000" dirty="0" smtClean="0"/>
          </a:p>
          <a:p>
            <a:pPr lvl="2" eaLnBrk="1" hangingPunct="1"/>
            <a:r>
              <a:rPr lang="en-US" altLang="ja-JP" sz="2000" dirty="0" smtClean="0">
                <a:latin typeface="Arial" charset="0"/>
              </a:rPr>
              <a:t>“</a:t>
            </a:r>
            <a:r>
              <a:rPr lang="en-US" altLang="ja-JP" sz="2000" dirty="0" smtClean="0"/>
              <a:t>You have 10 days to accept this offer.</a:t>
            </a:r>
            <a:r>
              <a:rPr lang="en-US" altLang="ja-JP" sz="2000" dirty="0" smtClean="0">
                <a:latin typeface="Arial" charset="0"/>
              </a:rPr>
              <a:t>”</a:t>
            </a:r>
            <a:endParaRPr lang="en-US" altLang="ja-JP" sz="2000" dirty="0" smtClean="0"/>
          </a:p>
        </p:txBody>
      </p:sp>
      <p:sp>
        <p:nvSpPr>
          <p:cNvPr id="6349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55EF98D-BC72-42B7-A317-8DD1C304FBFC}" type="slidenum">
              <a:rPr kumimoji="0" lang="ja-JP" altLang="en-US" smtClean="0"/>
              <a:pPr eaLnBrk="1" hangingPunct="1"/>
              <a:t>80</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4">
                                            <p:txEl>
                                              <p:pRg st="5" end="5"/>
                                            </p:txEl>
                                          </p:spTgt>
                                        </p:tgtEl>
                                        <p:attrNameLst>
                                          <p:attrName>style.visibility</p:attrName>
                                        </p:attrNameLst>
                                      </p:cBhvr>
                                      <p:to>
                                        <p:strVal val="visible"/>
                                      </p:to>
                                    </p:set>
                                    <p:anim calcmode="lin" valueType="num">
                                      <p:cBhvr additive="base">
                                        <p:cTn id="7" dur="500" fill="hold"/>
                                        <p:tgtEl>
                                          <p:spTgt spid="6144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4">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44">
                                            <p:txEl>
                                              <p:pRg st="6" end="6"/>
                                            </p:txEl>
                                          </p:spTgt>
                                        </p:tgtEl>
                                        <p:attrNameLst>
                                          <p:attrName>style.visibility</p:attrName>
                                        </p:attrNameLst>
                                      </p:cBhvr>
                                      <p:to>
                                        <p:strVal val="visible"/>
                                      </p:to>
                                    </p:set>
                                    <p:anim calcmode="lin" valueType="num">
                                      <p:cBhvr additive="base">
                                        <p:cTn id="11" dur="500" fill="hold"/>
                                        <p:tgtEl>
                                          <p:spTgt spid="61444">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44">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44">
                                            <p:txEl>
                                              <p:pRg st="7" end="7"/>
                                            </p:txEl>
                                          </p:spTgt>
                                        </p:tgtEl>
                                        <p:attrNameLst>
                                          <p:attrName>style.visibility</p:attrName>
                                        </p:attrNameLst>
                                      </p:cBhvr>
                                      <p:to>
                                        <p:strVal val="visible"/>
                                      </p:to>
                                    </p:set>
                                    <p:anim calcmode="lin" valueType="num">
                                      <p:cBhvr additive="base">
                                        <p:cTn id="15" dur="500" fill="hold"/>
                                        <p:tgtEl>
                                          <p:spTgt spid="61444">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4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p:txBody>
          <a:bodyPr/>
          <a:lstStyle/>
          <a:p>
            <a:r>
              <a:rPr lang="en-US" altLang="ja-JP" smtClean="0"/>
              <a:t>Revocation of offer (2/4)</a:t>
            </a:r>
            <a:endParaRPr lang="ja-JP" altLang="en-US" smtClean="0"/>
          </a:p>
        </p:txBody>
      </p:sp>
      <p:sp>
        <p:nvSpPr>
          <p:cNvPr id="64515" name="コンテンツ プレースホルダー 2"/>
          <p:cNvSpPr>
            <a:spLocks noGrp="1"/>
          </p:cNvSpPr>
          <p:nvPr>
            <p:ph idx="1"/>
          </p:nvPr>
        </p:nvSpPr>
        <p:spPr>
          <a:xfrm>
            <a:off x="683568" y="1412776"/>
            <a:ext cx="7772400" cy="648072"/>
          </a:xfrm>
        </p:spPr>
        <p:txBody>
          <a:bodyPr/>
          <a:lstStyle/>
          <a:p>
            <a:r>
              <a:rPr lang="en-US" altLang="ja-JP" dirty="0" smtClean="0"/>
              <a:t>Contract is concluded or not?</a:t>
            </a:r>
            <a:endParaRPr lang="ja-JP" altLang="en-US" dirty="0" smtClean="0"/>
          </a:p>
        </p:txBody>
      </p:sp>
      <p:sp>
        <p:nvSpPr>
          <p:cNvPr id="6451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2CABFC6-918F-43D5-99E1-71F9DD766568}" type="slidenum">
              <a:rPr kumimoji="0" lang="ja-JP" altLang="en-US" smtClean="0"/>
              <a:pPr eaLnBrk="1" hangingPunct="1"/>
              <a:t>81</a:t>
            </a:fld>
            <a:endParaRPr kumimoji="0" lang="en-US" altLang="ja-JP" smtClean="0"/>
          </a:p>
        </p:txBody>
      </p:sp>
      <p:graphicFrame>
        <p:nvGraphicFramePr>
          <p:cNvPr id="5" name="Group 4"/>
          <p:cNvGraphicFramePr>
            <a:graphicFrameLocks noGrp="1"/>
          </p:cNvGraphicFramePr>
          <p:nvPr>
            <p:extLst>
              <p:ext uri="{D42A27DB-BD31-4B8C-83A1-F6EECF244321}">
                <p14:modId xmlns:p14="http://schemas.microsoft.com/office/powerpoint/2010/main" val="2697849676"/>
              </p:ext>
            </p:extLst>
          </p:nvPr>
        </p:nvGraphicFramePr>
        <p:xfrm>
          <a:off x="596674" y="2132856"/>
          <a:ext cx="7921624" cy="3914788"/>
        </p:xfrm>
        <a:graphic>
          <a:graphicData uri="http://schemas.openxmlformats.org/drawingml/2006/table">
            <a:tbl>
              <a:tblPr/>
              <a:tblGrid>
                <a:gridCol w="1642060"/>
                <a:gridCol w="3033334"/>
                <a:gridCol w="3246230"/>
              </a:tblGrid>
              <a:tr h="365790">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date</a:t>
                      </a: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activities</a:t>
                      </a: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r>
              <a:tr h="3657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offeror</a:t>
                      </a:r>
                    </a:p>
                  </a:txBody>
                  <a:tcPr marL="91449" marR="91449"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err="1" smtClean="0">
                          <a:ln>
                            <a:noFill/>
                          </a:ln>
                          <a:solidFill>
                            <a:schemeClr val="tx1"/>
                          </a:solidFill>
                          <a:effectLst/>
                          <a:latin typeface="Tahoma" charset="0"/>
                          <a:ea typeface="ＭＳ Ｐゴシック" charset="-128"/>
                        </a:rPr>
                        <a:t>offeree</a:t>
                      </a:r>
                      <a:endParaRPr kumimoji="1" lang="en-US" altLang="ja-JP" sz="1800" b="0" i="0" u="none" strike="noStrike" cap="none" normalizeH="0" baseline="0" dirty="0" smtClean="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01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dispatches an offer</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02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receives the offer</a:t>
                      </a: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67">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a:t>
                      </a:r>
                    </a:p>
                  </a:txBody>
                  <a:tcPr marL="91449" marR="91449" marT="45724" marB="4572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0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25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en-US" altLang="ja-JP" sz="1800" b="1" i="0" u="none" strike="noStrike" cap="none" normalizeH="0" baseline="0" dirty="0" smtClean="0">
                          <a:ln>
                            <a:noFill/>
                          </a:ln>
                          <a:solidFill>
                            <a:schemeClr val="tx1"/>
                          </a:solidFill>
                          <a:effectLst/>
                          <a:latin typeface="Tahoma" charset="0"/>
                          <a:ea typeface="ＭＳ Ｐゴシック" charset="-128"/>
                        </a:rPr>
                        <a:t>Dispatches  a revocation of the offer</a:t>
                      </a:r>
                    </a:p>
                  </a:txBody>
                  <a:tcPr marL="91449" marR="91449"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1800" b="1" i="0" u="none" strike="noStrike" cap="none" normalizeH="0" baseline="0" dirty="0" smtClean="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08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27</a:t>
                      </a:r>
                      <a:r>
                        <a:rPr kumimoji="1" lang="ja-JP" altLang="en-US" sz="1800" b="0" i="0" u="none" strike="noStrike" cap="none" normalizeH="0" baseline="0" dirty="0" smtClean="0">
                          <a:ln>
                            <a:noFill/>
                          </a:ln>
                          <a:solidFill>
                            <a:schemeClr val="tx1"/>
                          </a:solidFill>
                          <a:effectLst/>
                          <a:latin typeface="Tahoma" charset="0"/>
                          <a:ea typeface="ＭＳ Ｐゴシック" charset="-128"/>
                        </a:rPr>
                        <a:t> </a:t>
                      </a:r>
                      <a:r>
                        <a:rPr kumimoji="1" lang="en-US" altLang="ja-JP" sz="1800" b="0" i="0" u="none" strike="noStrike" cap="none" normalizeH="0" baseline="0" dirty="0" smtClean="0">
                          <a:ln>
                            <a:noFill/>
                          </a:ln>
                          <a:solidFill>
                            <a:schemeClr val="tx1"/>
                          </a:solidFill>
                          <a:effectLst/>
                          <a:latin typeface="Tahoma" charset="0"/>
                          <a:ea typeface="ＭＳ Ｐゴシック" charset="-128"/>
                        </a:rPr>
                        <a:t>August</a:t>
                      </a: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1800" b="1" i="0" u="none" strike="noStrike" cap="none" normalizeH="0" baseline="0" dirty="0" smtClean="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0" dirty="0" smtClean="0">
                          <a:ln>
                            <a:noFill/>
                          </a:ln>
                          <a:solidFill>
                            <a:schemeClr val="tx1"/>
                          </a:solidFill>
                          <a:effectLst/>
                          <a:latin typeface="Tahoma" charset="0"/>
                          <a:ea typeface="ＭＳ Ｐゴシック" charset="-128"/>
                        </a:rPr>
                        <a:t>Receives the revocation of the offer</a:t>
                      </a: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L="91449" marR="91449" marT="45724" marB="4572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28 August</a:t>
                      </a: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1" lang="en-US" altLang="ja-JP" sz="1800" b="0" i="0" u="none" strike="noStrike" cap="none" normalizeH="0" baseline="0" dirty="0" smtClean="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0" smtClean="0">
                          <a:ln>
                            <a:noFill/>
                          </a:ln>
                          <a:solidFill>
                            <a:schemeClr val="tx1"/>
                          </a:solidFill>
                          <a:effectLst/>
                          <a:latin typeface="Tahoma" charset="0"/>
                          <a:ea typeface="ＭＳ Ｐゴシック" charset="-128"/>
                        </a:rPr>
                        <a:t>dispatches  the acceptance</a:t>
                      </a:r>
                    </a:p>
                  </a:txBody>
                  <a:tcPr marL="91449" marR="91449" marT="45724" marB="45724"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399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30</a:t>
                      </a:r>
                      <a:r>
                        <a:rPr kumimoji="1" lang="ja-JP" altLang="en-US" sz="1800" b="0" i="0" u="none" strike="noStrike" cap="none" normalizeH="0" baseline="0" dirty="0" smtClean="0">
                          <a:ln>
                            <a:noFill/>
                          </a:ln>
                          <a:solidFill>
                            <a:schemeClr val="tx1"/>
                          </a:solidFill>
                          <a:effectLst/>
                          <a:latin typeface="Tahoma" charset="0"/>
                          <a:ea typeface="ＭＳ Ｐゴシック" charset="-128"/>
                        </a:rPr>
                        <a:t> </a:t>
                      </a:r>
                      <a:r>
                        <a:rPr kumimoji="1" lang="en-US" altLang="ja-JP" sz="1800" b="0" i="0" u="none" strike="noStrike" cap="none" normalizeH="0" baseline="0" dirty="0" smtClean="0">
                          <a:ln>
                            <a:noFill/>
                          </a:ln>
                          <a:solidFill>
                            <a:schemeClr val="tx1"/>
                          </a:solidFill>
                          <a:effectLst/>
                          <a:latin typeface="Tahoma" charset="0"/>
                          <a:ea typeface="ＭＳ Ｐゴシック" charset="-128"/>
                        </a:rPr>
                        <a:t>August</a:t>
                      </a: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L="91449" marR="91449"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en-US" altLang="ja-JP" sz="1800" b="0" i="0" u="none" strike="noStrike" cap="none" normalizeH="0" baseline="0" dirty="0" smtClean="0">
                          <a:ln>
                            <a:noFill/>
                          </a:ln>
                          <a:solidFill>
                            <a:schemeClr val="tx1"/>
                          </a:solidFill>
                          <a:effectLst/>
                          <a:latin typeface="Tahoma" charset="0"/>
                          <a:ea typeface="ＭＳ Ｐゴシック" charset="-128"/>
                        </a:rPr>
                        <a:t>Receives  the  acceptance</a:t>
                      </a:r>
                    </a:p>
                  </a:txBody>
                  <a:tcPr marL="91449" marR="91449"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L="91449" marR="91449"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4"/>
          <p:cNvSpPr>
            <a:spLocks noGrp="1"/>
          </p:cNvSpPr>
          <p:nvPr>
            <p:ph type="title"/>
          </p:nvPr>
        </p:nvSpPr>
        <p:spPr>
          <a:xfrm>
            <a:off x="1150938" y="214313"/>
            <a:ext cx="7237412" cy="1270471"/>
          </a:xfrm>
        </p:spPr>
        <p:txBody>
          <a:bodyPr>
            <a:normAutofit fontScale="90000"/>
          </a:bodyPr>
          <a:lstStyle/>
          <a:p>
            <a:r>
              <a:rPr lang="en-US" altLang="ja-JP" dirty="0" smtClean="0"/>
              <a:t>Revocation of offer (3/4)</a:t>
            </a:r>
            <a:br>
              <a:rPr lang="en-US" altLang="ja-JP" dirty="0" smtClean="0"/>
            </a:br>
            <a:r>
              <a:rPr lang="en-US" altLang="ja-JP" dirty="0" smtClean="0"/>
              <a:t> -</a:t>
            </a:r>
            <a:r>
              <a:rPr lang="en-US" altLang="ja-JP" sz="2800" dirty="0" smtClean="0"/>
              <a:t>Revocation after dispatch of acceptance</a:t>
            </a:r>
            <a:endParaRPr lang="ja-JP" altLang="en-US" sz="3200" dirty="0" smtClean="0"/>
          </a:p>
        </p:txBody>
      </p:sp>
      <p:sp>
        <p:nvSpPr>
          <p:cNvPr id="65539" name="コンテンツ プレースホルダー 6"/>
          <p:cNvSpPr>
            <a:spLocks noGrp="1"/>
          </p:cNvSpPr>
          <p:nvPr>
            <p:ph idx="1"/>
          </p:nvPr>
        </p:nvSpPr>
        <p:spPr>
          <a:xfrm>
            <a:off x="107950" y="1556792"/>
            <a:ext cx="8928100" cy="576213"/>
          </a:xfrm>
        </p:spPr>
        <p:txBody>
          <a:bodyPr>
            <a:normAutofit fontScale="85000" lnSpcReduction="10000"/>
          </a:bodyPr>
          <a:lstStyle/>
          <a:p>
            <a:r>
              <a:rPr lang="en-US" altLang="ja-JP" dirty="0" smtClean="0"/>
              <a:t>Contract is concluded or not? Difficult problem </a:t>
            </a:r>
            <a:endParaRPr lang="ja-JP" altLang="en-US" dirty="0" smtClean="0"/>
          </a:p>
        </p:txBody>
      </p:sp>
      <p:sp>
        <p:nvSpPr>
          <p:cNvPr id="65540" name="スライド番号プレースホルダー 1"/>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407AB3B-EFE3-4679-BB48-52C762F9079F}" type="slidenum">
              <a:rPr kumimoji="0" lang="ja-JP" altLang="en-US" smtClean="0"/>
              <a:pPr eaLnBrk="1" hangingPunct="1"/>
              <a:t>82</a:t>
            </a:fld>
            <a:endParaRPr kumimoji="0" lang="en-US" altLang="ja-JP" smtClean="0"/>
          </a:p>
        </p:txBody>
      </p:sp>
      <p:graphicFrame>
        <p:nvGraphicFramePr>
          <p:cNvPr id="4" name="Group 4"/>
          <p:cNvGraphicFramePr>
            <a:graphicFrameLocks noGrp="1"/>
          </p:cNvGraphicFramePr>
          <p:nvPr>
            <p:extLst>
              <p:ext uri="{D42A27DB-BD31-4B8C-83A1-F6EECF244321}">
                <p14:modId xmlns:p14="http://schemas.microsoft.com/office/powerpoint/2010/main" val="3097987454"/>
              </p:ext>
            </p:extLst>
          </p:nvPr>
        </p:nvGraphicFramePr>
        <p:xfrm>
          <a:off x="453344" y="2132856"/>
          <a:ext cx="8137524" cy="3883027"/>
        </p:xfrm>
        <a:graphic>
          <a:graphicData uri="http://schemas.openxmlformats.org/drawingml/2006/table">
            <a:tbl>
              <a:tblPr/>
              <a:tblGrid>
                <a:gridCol w="1656310"/>
                <a:gridCol w="3059656"/>
                <a:gridCol w="3421558"/>
              </a:tblGrid>
              <a:tr h="365798">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date</a:t>
                      </a: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activities</a:t>
                      </a: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r>
              <a:tr h="36579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offeror</a:t>
                      </a:r>
                    </a:p>
                  </a:txBody>
                  <a:tcPr marL="91447" marR="91447" marT="45731" marB="45731"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err="1" smtClean="0">
                          <a:ln>
                            <a:noFill/>
                          </a:ln>
                          <a:solidFill>
                            <a:schemeClr val="tx1"/>
                          </a:solidFill>
                          <a:effectLst/>
                          <a:latin typeface="Tahoma" charset="0"/>
                          <a:ea typeface="ＭＳ Ｐゴシック" charset="-128"/>
                        </a:rPr>
                        <a:t>offeree</a:t>
                      </a:r>
                      <a:endParaRPr kumimoji="1" lang="en-US" altLang="ja-JP" sz="1800" b="0" i="0" u="none" strike="noStrike" cap="none" normalizeH="0" baseline="0" dirty="0" smtClean="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01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dispatches an offer</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02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receives the offer</a:t>
                      </a: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98">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a:t>
                      </a:r>
                    </a:p>
                  </a:txBody>
                  <a:tcPr marL="91447" marR="91447" marT="45731" marB="45731"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13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25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en-US" altLang="ja-JP" sz="1800" b="1" i="0" u="none" strike="noStrike" cap="none" normalizeH="0" baseline="0" dirty="0" smtClean="0">
                          <a:ln>
                            <a:noFill/>
                          </a:ln>
                          <a:solidFill>
                            <a:schemeClr val="tx1"/>
                          </a:solidFill>
                          <a:effectLst/>
                          <a:latin typeface="Tahoma" charset="0"/>
                          <a:ea typeface="ＭＳ Ｐゴシック" charset="-128"/>
                        </a:rPr>
                        <a:t>Dispatches  a revocation of the offer</a:t>
                      </a:r>
                    </a:p>
                  </a:txBody>
                  <a:tcPr marL="91447" marR="91447" marT="45731" marB="45731"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1800" b="1" i="0" u="none" strike="noStrike" cap="none" normalizeH="0" baseline="0" dirty="0" smtClean="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9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26</a:t>
                      </a:r>
                      <a:r>
                        <a:rPr kumimoji="1" lang="ja-JP" altLang="en-US" sz="1800" b="0" i="0" u="none" strike="noStrike" cap="none" normalizeH="0" baseline="0" dirty="0" smtClean="0">
                          <a:ln>
                            <a:noFill/>
                          </a:ln>
                          <a:solidFill>
                            <a:schemeClr val="tx1"/>
                          </a:solidFill>
                          <a:effectLst/>
                          <a:latin typeface="Tahoma" charset="0"/>
                          <a:ea typeface="ＭＳ Ｐゴシック" charset="-128"/>
                        </a:rPr>
                        <a:t> </a:t>
                      </a:r>
                      <a:r>
                        <a:rPr kumimoji="1" lang="en-US" altLang="ja-JP" sz="1800" b="0" i="0" u="none" strike="noStrike" cap="none" normalizeH="0" baseline="0" dirty="0" smtClean="0">
                          <a:ln>
                            <a:noFill/>
                          </a:ln>
                          <a:solidFill>
                            <a:schemeClr val="tx1"/>
                          </a:solidFill>
                          <a:effectLst/>
                          <a:latin typeface="Tahoma" charset="0"/>
                          <a:ea typeface="ＭＳ Ｐゴシック" charset="-128"/>
                        </a:rPr>
                        <a:t>August</a:t>
                      </a: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1800" b="1" i="0" u="none" strike="noStrike" cap="none" normalizeH="0" baseline="0" dirty="0" smtClean="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cap="none" normalizeH="0" baseline="0" dirty="0" smtClean="0">
                          <a:ln>
                            <a:noFill/>
                          </a:ln>
                          <a:solidFill>
                            <a:schemeClr val="tx1"/>
                          </a:solidFill>
                          <a:effectLst/>
                          <a:latin typeface="Tahoma" charset="0"/>
                          <a:ea typeface="ＭＳ Ｐゴシック" charset="-128"/>
                        </a:rPr>
                        <a:t>dispatches  the acceptance</a:t>
                      </a:r>
                    </a:p>
                  </a:txBody>
                  <a:tcPr marL="91447" marR="91447" marT="45731" marB="45731"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13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27 August</a:t>
                      </a: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en-US" altLang="ja-JP" sz="1800" b="0" i="0" u="none" strike="noStrike" cap="none" normalizeH="0" baseline="0" dirty="0" smtClean="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0" dirty="0" smtClean="0">
                          <a:ln>
                            <a:noFill/>
                          </a:ln>
                          <a:solidFill>
                            <a:schemeClr val="tx1"/>
                          </a:solidFill>
                          <a:effectLst/>
                          <a:latin typeface="Tahoma" charset="0"/>
                          <a:ea typeface="ＭＳ Ｐゴシック" charset="-128"/>
                        </a:rPr>
                        <a:t>Receives the revocation of the offer</a:t>
                      </a: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L="91447" marR="91447" marT="45731" marB="45731"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797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28</a:t>
                      </a:r>
                      <a:r>
                        <a:rPr kumimoji="1" lang="ja-JP" altLang="en-US" sz="1800" b="0" i="0" u="none" strike="noStrike" cap="none" normalizeH="0" baseline="0" dirty="0" smtClean="0">
                          <a:ln>
                            <a:noFill/>
                          </a:ln>
                          <a:solidFill>
                            <a:schemeClr val="tx1"/>
                          </a:solidFill>
                          <a:effectLst/>
                          <a:latin typeface="Tahoma" charset="0"/>
                          <a:ea typeface="ＭＳ Ｐゴシック" charset="-128"/>
                        </a:rPr>
                        <a:t> </a:t>
                      </a:r>
                      <a:r>
                        <a:rPr kumimoji="1" lang="en-US" altLang="ja-JP" sz="1800" b="0" i="0" u="none" strike="noStrike" cap="none" normalizeH="0" baseline="0" dirty="0" smtClean="0">
                          <a:ln>
                            <a:noFill/>
                          </a:ln>
                          <a:solidFill>
                            <a:schemeClr val="tx1"/>
                          </a:solidFill>
                          <a:effectLst/>
                          <a:latin typeface="Tahoma" charset="0"/>
                          <a:ea typeface="ＭＳ Ｐゴシック" charset="-128"/>
                        </a:rPr>
                        <a:t>September</a:t>
                      </a: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L="91447" marR="91447" marT="45731" marB="45731"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1" lang="en-US" altLang="ja-JP" sz="1800" b="0" i="0" u="none" strike="noStrike" cap="none" normalizeH="0" baseline="0" dirty="0" smtClean="0">
                          <a:ln>
                            <a:noFill/>
                          </a:ln>
                          <a:solidFill>
                            <a:schemeClr val="tx1"/>
                          </a:solidFill>
                          <a:effectLst/>
                          <a:latin typeface="Tahoma" charset="0"/>
                          <a:ea typeface="ＭＳ Ｐゴシック" charset="-128"/>
                        </a:rPr>
                        <a:t>Receives  the  acceptance</a:t>
                      </a:r>
                    </a:p>
                  </a:txBody>
                  <a:tcPr marL="91447" marR="91447" marT="45731" marB="45731"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L="91447" marR="91447" marT="45731" marB="45731"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FEBDAF3-59CA-4224-9002-294EF9996A97}" type="slidenum">
              <a:rPr kumimoji="0" lang="ja-JP" altLang="en-US" smtClean="0"/>
              <a:pPr eaLnBrk="1" hangingPunct="1"/>
              <a:t>83</a:t>
            </a:fld>
            <a:endParaRPr kumimoji="0" lang="en-US" altLang="ja-JP" smtClean="0"/>
          </a:p>
        </p:txBody>
      </p:sp>
      <p:sp>
        <p:nvSpPr>
          <p:cNvPr id="66563" name="Rectangle 2"/>
          <p:cNvSpPr>
            <a:spLocks noGrp="1" noChangeArrowheads="1"/>
          </p:cNvSpPr>
          <p:nvPr>
            <p:ph type="title" idx="4294967295"/>
          </p:nvPr>
        </p:nvSpPr>
        <p:spPr>
          <a:xfrm>
            <a:off x="1259632" y="332656"/>
            <a:ext cx="6605587" cy="1143000"/>
          </a:xfrm>
        </p:spPr>
        <p:txBody>
          <a:bodyPr>
            <a:normAutofit/>
          </a:bodyPr>
          <a:lstStyle/>
          <a:p>
            <a:pPr eaLnBrk="1" hangingPunct="1"/>
            <a:r>
              <a:rPr lang="en-US" altLang="ja-JP" dirty="0" smtClean="0"/>
              <a:t>Revocation of offer (4/4)</a:t>
            </a:r>
          </a:p>
        </p:txBody>
      </p:sp>
      <p:graphicFrame>
        <p:nvGraphicFramePr>
          <p:cNvPr id="88067" name="Group 3"/>
          <p:cNvGraphicFramePr>
            <a:graphicFrameLocks noGrp="1"/>
          </p:cNvGraphicFramePr>
          <p:nvPr>
            <p:extLst>
              <p:ext uri="{D42A27DB-BD31-4B8C-83A1-F6EECF244321}">
                <p14:modId xmlns:p14="http://schemas.microsoft.com/office/powerpoint/2010/main" val="770834467"/>
              </p:ext>
            </p:extLst>
          </p:nvPr>
        </p:nvGraphicFramePr>
        <p:xfrm>
          <a:off x="522516" y="1700808"/>
          <a:ext cx="8077200" cy="4387850"/>
        </p:xfrm>
        <a:graphic>
          <a:graphicData uri="http://schemas.openxmlformats.org/drawingml/2006/table">
            <a:tbl>
              <a:tblPr/>
              <a:tblGrid>
                <a:gridCol w="3581400"/>
                <a:gridCol w="4495800"/>
              </a:tblGrid>
              <a:tr h="59048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0" i="0" u="none" strike="noStrike" cap="none" normalizeH="0" baseline="0" dirty="0" smtClean="0">
                          <a:ln>
                            <a:noFill/>
                          </a:ln>
                          <a:solidFill>
                            <a:schemeClr val="tx1"/>
                          </a:solidFill>
                          <a:effectLst/>
                          <a:latin typeface="Tahoma" charset="0"/>
                          <a:ea typeface="ＭＳ Ｐゴシック" charset="-128"/>
                        </a:rPr>
                        <a:t>CISG</a:t>
                      </a: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0" i="0" u="none" strike="noStrike" cap="none" normalizeH="0" baseline="0" smtClean="0">
                          <a:ln>
                            <a:noFill/>
                          </a:ln>
                          <a:solidFill>
                            <a:schemeClr val="tx1"/>
                          </a:solidFill>
                          <a:effectLst/>
                          <a:latin typeface="Tahoma" charset="0"/>
                          <a:ea typeface="ＭＳ Ｐゴシック" charset="-128"/>
                        </a:rPr>
                        <a:t>Civil Code of Japan</a:t>
                      </a:r>
                    </a:p>
                  </a:txBody>
                  <a:tcPr marT="45715" marB="4571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9736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smtClean="0">
                          <a:ln>
                            <a:noFill/>
                          </a:ln>
                          <a:solidFill>
                            <a:schemeClr val="tx1"/>
                          </a:solidFill>
                          <a:effectLst/>
                          <a:latin typeface="Tahoma" charset="0"/>
                          <a:ea typeface="ＭＳ Ｐゴシック" charset="-128"/>
                        </a:rPr>
                        <a:t>Article 16</a:t>
                      </a:r>
                      <a:r>
                        <a:rPr kumimoji="1" lang="en-US" altLang="ja-JP" sz="1600" b="0" i="0" u="none" strike="noStrike" cap="none" normalizeH="0" baseline="0" smtClean="0">
                          <a:ln>
                            <a:noFill/>
                          </a:ln>
                          <a:solidFill>
                            <a:schemeClr val="tx1"/>
                          </a:solidFill>
                          <a:effectLst/>
                          <a:latin typeface="Tahoma" charset="0"/>
                          <a:ea typeface="ＭＳ Ｐゴシック" charset="-128"/>
                        </a:rPr>
                        <a:t> </a:t>
                      </a:r>
                      <a:br>
                        <a:rPr kumimoji="1" lang="en-US" altLang="ja-JP" sz="1600" b="0" i="0" u="none" strike="noStrike" cap="none" normalizeH="0" baseline="0" smtClean="0">
                          <a:ln>
                            <a:noFill/>
                          </a:ln>
                          <a:solidFill>
                            <a:schemeClr val="tx1"/>
                          </a:solidFill>
                          <a:effectLst/>
                          <a:latin typeface="Tahoma" charset="0"/>
                          <a:ea typeface="ＭＳ Ｐゴシック" charset="-128"/>
                        </a:rPr>
                      </a:br>
                      <a:r>
                        <a:rPr kumimoji="1" lang="en-US" altLang="ja-JP" sz="1600" b="0" i="0" u="none" strike="noStrike" cap="none" normalizeH="0" baseline="0" smtClean="0">
                          <a:ln>
                            <a:noFill/>
                          </a:ln>
                          <a:solidFill>
                            <a:schemeClr val="tx1"/>
                          </a:solidFill>
                          <a:effectLst/>
                          <a:latin typeface="Tahoma" charset="0"/>
                          <a:ea typeface="ＭＳ Ｐゴシック" charset="-128"/>
                        </a:rPr>
                        <a:t>(1) Until a contract is concluded </a:t>
                      </a:r>
                      <a:r>
                        <a:rPr kumimoji="1" lang="en-US" altLang="ja-JP" sz="1600" b="0" i="0" u="sng" strike="noStrike" cap="none" normalizeH="0" baseline="0" smtClean="0">
                          <a:ln>
                            <a:noFill/>
                          </a:ln>
                          <a:solidFill>
                            <a:schemeClr val="tx1"/>
                          </a:solidFill>
                          <a:effectLst/>
                          <a:latin typeface="Tahoma" charset="0"/>
                          <a:ea typeface="ＭＳ Ｐゴシック" charset="-128"/>
                        </a:rPr>
                        <a:t>an offer may be revoked if the revocation reaches the offeree before he has dispatched an acceptance</a:t>
                      </a:r>
                      <a:r>
                        <a:rPr kumimoji="1" lang="en-US" altLang="ja-JP" sz="1600" b="0" i="0" u="none" strike="noStrike" cap="none" normalizeH="0" baseline="0" smtClean="0">
                          <a:ln>
                            <a:noFill/>
                          </a:ln>
                          <a:solidFill>
                            <a:schemeClr val="tx1"/>
                          </a:solidFill>
                          <a:effectLst/>
                          <a:latin typeface="Tahoma" charset="0"/>
                          <a:ea typeface="ＭＳ Ｐゴシック" charset="-128"/>
                        </a:rPr>
                        <a:t>. </a:t>
                      </a:r>
                      <a:br>
                        <a:rPr kumimoji="1" lang="en-US" altLang="ja-JP" sz="1600" b="0" i="0" u="none" strike="noStrike" cap="none" normalizeH="0" baseline="0" smtClean="0">
                          <a:ln>
                            <a:noFill/>
                          </a:ln>
                          <a:solidFill>
                            <a:schemeClr val="tx1"/>
                          </a:solidFill>
                          <a:effectLst/>
                          <a:latin typeface="Tahoma" charset="0"/>
                          <a:ea typeface="ＭＳ Ｐゴシック" charset="-128"/>
                        </a:rPr>
                      </a:br>
                      <a:r>
                        <a:rPr kumimoji="1" lang="en-US" altLang="ja-JP" sz="1600" b="0" i="0" u="none" strike="noStrike" cap="none" normalizeH="0" baseline="0" smtClean="0">
                          <a:ln>
                            <a:noFill/>
                          </a:ln>
                          <a:solidFill>
                            <a:schemeClr val="tx1"/>
                          </a:solidFill>
                          <a:effectLst/>
                          <a:latin typeface="Tahoma" charset="0"/>
                          <a:ea typeface="ＭＳ Ｐゴシック" charset="-128"/>
                        </a:rPr>
                        <a:t>(2) However, an offer cannot be revoked: </a:t>
                      </a:r>
                      <a:br>
                        <a:rPr kumimoji="1" lang="en-US" altLang="ja-JP" sz="1600" b="0" i="0" u="none" strike="noStrike" cap="none" normalizeH="0" baseline="0" smtClean="0">
                          <a:ln>
                            <a:noFill/>
                          </a:ln>
                          <a:solidFill>
                            <a:schemeClr val="tx1"/>
                          </a:solidFill>
                          <a:effectLst/>
                          <a:latin typeface="Tahoma" charset="0"/>
                          <a:ea typeface="ＭＳ Ｐゴシック" charset="-128"/>
                        </a:rPr>
                      </a:br>
                      <a:r>
                        <a:rPr kumimoji="1" lang="en-US" altLang="ja-JP" sz="1600" b="0" i="0" u="none" strike="noStrike" cap="none" normalizeH="0" baseline="0" smtClean="0">
                          <a:ln>
                            <a:noFill/>
                          </a:ln>
                          <a:solidFill>
                            <a:schemeClr val="tx1"/>
                          </a:solidFill>
                          <a:effectLst/>
                          <a:latin typeface="Tahoma" charset="0"/>
                          <a:ea typeface="ＭＳ Ｐゴシック" charset="-128"/>
                        </a:rPr>
                        <a:t> (a) if it indicates, whether by stating a fixed time for acceptance or otherwise, that it is irrevocable; or </a:t>
                      </a:r>
                      <a:br>
                        <a:rPr kumimoji="1" lang="en-US" altLang="ja-JP" sz="1600" b="0" i="0" u="none" strike="noStrike" cap="none" normalizeH="0" baseline="0" smtClean="0">
                          <a:ln>
                            <a:noFill/>
                          </a:ln>
                          <a:solidFill>
                            <a:schemeClr val="tx1"/>
                          </a:solidFill>
                          <a:effectLst/>
                          <a:latin typeface="Tahoma" charset="0"/>
                          <a:ea typeface="ＭＳ Ｐゴシック" charset="-128"/>
                        </a:rPr>
                      </a:br>
                      <a:r>
                        <a:rPr kumimoji="1" lang="en-US" altLang="ja-JP" sz="1600" b="0" i="0" u="none" strike="noStrike" cap="none" normalizeH="0" baseline="0" smtClean="0">
                          <a:ln>
                            <a:noFill/>
                          </a:ln>
                          <a:solidFill>
                            <a:schemeClr val="tx1"/>
                          </a:solidFill>
                          <a:effectLst/>
                          <a:latin typeface="Tahoma" charset="0"/>
                          <a:ea typeface="ＭＳ Ｐゴシック" charset="-128"/>
                        </a:rPr>
                        <a:t> (b) if it was reasonable for the offeree to rely on the offer as being irrevocable and the offeree has acted in reliance on the offer.</a:t>
                      </a:r>
                      <a:endParaRPr kumimoji="1" lang="ja-JP" altLang="en-US" sz="1600" b="0" i="0" u="none" strike="noStrike" cap="none" normalizeH="0" baseline="0" smtClean="0">
                        <a:ln>
                          <a:noFill/>
                        </a:ln>
                        <a:solidFill>
                          <a:schemeClr val="tx1"/>
                        </a:solidFill>
                        <a:effectLst/>
                        <a:latin typeface="Tahoma" charset="0"/>
                        <a:ea typeface="ＭＳ Ｐゴシック" charset="-128"/>
                      </a:endParaRPr>
                    </a:p>
                  </a:txBody>
                  <a:tcPr marT="45715" marB="4571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1" i="0" u="none" strike="noStrike" cap="none" normalizeH="0" baseline="0" dirty="0" smtClean="0">
                          <a:ln>
                            <a:noFill/>
                          </a:ln>
                          <a:solidFill>
                            <a:schemeClr val="tx1"/>
                          </a:solidFill>
                          <a:effectLst/>
                          <a:latin typeface="Tahoma" charset="0"/>
                          <a:ea typeface="ＭＳ Ｐゴシック" charset="-128"/>
                        </a:rPr>
                        <a:t>Article 521 </a:t>
                      </a:r>
                      <a:r>
                        <a:rPr kumimoji="1" lang="ja-JP" altLang="en-US" sz="1600" b="1" i="0" u="none" strike="noStrike" cap="none" normalizeH="0" baseline="0" dirty="0" smtClean="0">
                          <a:ln>
                            <a:noFill/>
                          </a:ln>
                          <a:solidFill>
                            <a:schemeClr val="tx1"/>
                          </a:solidFill>
                          <a:effectLst/>
                          <a:latin typeface="Tahoma" charset="0"/>
                          <a:ea typeface="ＭＳ Ｐゴシック" charset="-128"/>
                        </a:rPr>
                        <a:t>(</a:t>
                      </a:r>
                      <a:r>
                        <a:rPr kumimoji="1" lang="en-US" altLang="ja-JP" sz="1600" b="1" i="0" u="none" strike="noStrike" cap="none" normalizeH="0" baseline="0" dirty="0" smtClean="0">
                          <a:ln>
                            <a:noFill/>
                          </a:ln>
                          <a:solidFill>
                            <a:schemeClr val="tx1"/>
                          </a:solidFill>
                          <a:effectLst/>
                          <a:latin typeface="Tahoma" charset="0"/>
                          <a:ea typeface="ＭＳ Ｐゴシック" charset="-128"/>
                        </a:rPr>
                        <a:t>Offer specifying period of acceptance)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600" b="0" i="0" u="none" strike="noStrike" cap="none" normalizeH="0" baseline="0" dirty="0" smtClean="0">
                          <a:ln>
                            <a:noFill/>
                          </a:ln>
                          <a:solidFill>
                            <a:schemeClr val="tx1"/>
                          </a:solidFill>
                          <a:effectLst/>
                          <a:latin typeface="Tahoma" charset="0"/>
                          <a:ea typeface="ＭＳ Ｐゴシック" charset="-128"/>
                        </a:rPr>
                        <a:t>(1) An offer specifying a period for acceptance cannot be revoked.</a:t>
                      </a:r>
                      <a:br>
                        <a:rPr kumimoji="1" lang="en-US" altLang="ja-JP" sz="1600" b="0" i="0" u="none" strike="noStrike" cap="none" normalizeH="0" baseline="0" dirty="0" smtClean="0">
                          <a:ln>
                            <a:noFill/>
                          </a:ln>
                          <a:solidFill>
                            <a:schemeClr val="tx1"/>
                          </a:solidFill>
                          <a:effectLst/>
                          <a:latin typeface="Tahoma" charset="0"/>
                          <a:ea typeface="ＭＳ Ｐゴシック" charset="-128"/>
                        </a:rPr>
                      </a:br>
                      <a:r>
                        <a:rPr kumimoji="1" lang="en-US" altLang="ja-JP" sz="1600" b="0" i="0" u="none" strike="noStrike" cap="none" normalizeH="0" baseline="0" dirty="0" smtClean="0">
                          <a:ln>
                            <a:noFill/>
                          </a:ln>
                          <a:solidFill>
                            <a:schemeClr val="tx1"/>
                          </a:solidFill>
                          <a:effectLst/>
                          <a:latin typeface="Tahoma" charset="0"/>
                          <a:ea typeface="ＭＳ Ｐゴシック" charset="-128"/>
                        </a:rPr>
                        <a:t>(2) If the </a:t>
                      </a:r>
                      <a:r>
                        <a:rPr kumimoji="1" lang="en-US" altLang="ja-JP" sz="1600" b="0" i="0" u="none" strike="noStrike" cap="none" normalizeH="0" baseline="0" dirty="0" err="1" smtClean="0">
                          <a:ln>
                            <a:noFill/>
                          </a:ln>
                          <a:solidFill>
                            <a:schemeClr val="tx1"/>
                          </a:solidFill>
                          <a:effectLst/>
                          <a:latin typeface="Tahoma" charset="0"/>
                          <a:ea typeface="ＭＳ Ｐゴシック" charset="-128"/>
                        </a:rPr>
                        <a:t>offeror</a:t>
                      </a:r>
                      <a:r>
                        <a:rPr kumimoji="1" lang="en-US" altLang="ja-JP" sz="1600" b="0" i="0" u="none" strike="noStrike" cap="none" normalizeH="0" baseline="0" dirty="0" smtClean="0">
                          <a:ln>
                            <a:noFill/>
                          </a:ln>
                          <a:solidFill>
                            <a:schemeClr val="tx1"/>
                          </a:solidFill>
                          <a:effectLst/>
                          <a:latin typeface="Tahoma" charset="0"/>
                          <a:ea typeface="ＭＳ Ｐゴシック" charset="-128"/>
                        </a:rPr>
                        <a:t> does not receive notice of acceptance within the period specified, the offer shall cease to be effective.</a:t>
                      </a:r>
                      <a:br>
                        <a:rPr kumimoji="1" lang="en-US" altLang="ja-JP" sz="1600" b="0" i="0" u="none" strike="noStrike" cap="none" normalizeH="0" baseline="0" dirty="0" smtClean="0">
                          <a:ln>
                            <a:noFill/>
                          </a:ln>
                          <a:solidFill>
                            <a:schemeClr val="tx1"/>
                          </a:solidFill>
                          <a:effectLst/>
                          <a:latin typeface="Tahoma" charset="0"/>
                          <a:ea typeface="ＭＳ Ｐゴシック" charset="-128"/>
                        </a:rPr>
                      </a:br>
                      <a:r>
                        <a:rPr kumimoji="1" lang="en-US" altLang="ja-JP" sz="1600" b="0" i="0" u="none" strike="noStrike" cap="none" normalizeH="0" baseline="0" dirty="0" smtClean="0">
                          <a:ln>
                            <a:noFill/>
                          </a:ln>
                          <a:solidFill>
                            <a:schemeClr val="tx1"/>
                          </a:solidFill>
                          <a:effectLst/>
                          <a:latin typeface="Tahoma" charset="0"/>
                          <a:ea typeface="ＭＳ Ｐゴシック" charset="-128"/>
                        </a:rPr>
                        <a:t/>
                      </a:r>
                      <a:br>
                        <a:rPr kumimoji="1" lang="en-US" altLang="ja-JP" sz="1600" b="0" i="0" u="none" strike="noStrike" cap="none" normalizeH="0" baseline="0" dirty="0" smtClean="0">
                          <a:ln>
                            <a:noFill/>
                          </a:ln>
                          <a:solidFill>
                            <a:schemeClr val="tx1"/>
                          </a:solidFill>
                          <a:effectLst/>
                          <a:latin typeface="Tahoma" charset="0"/>
                          <a:ea typeface="ＭＳ Ｐゴシック" charset="-128"/>
                        </a:rPr>
                      </a:br>
                      <a:r>
                        <a:rPr kumimoji="1" lang="en-US" altLang="ja-JP" sz="1600" b="0" i="0" u="none" strike="noStrike" cap="none" normalizeH="0" baseline="0" dirty="0" smtClean="0">
                          <a:ln>
                            <a:noFill/>
                          </a:ln>
                          <a:solidFill>
                            <a:schemeClr val="tx1"/>
                          </a:solidFill>
                          <a:effectLst/>
                          <a:latin typeface="Tahoma" charset="0"/>
                          <a:ea typeface="ＭＳ Ｐゴシック" charset="-128"/>
                        </a:rPr>
                        <a:t>Article 524 (Offer without limiting time for acceptance)</a:t>
                      </a:r>
                      <a:br>
                        <a:rPr kumimoji="1" lang="en-US" altLang="ja-JP" sz="1600" b="0" i="0" u="none" strike="noStrike" cap="none" normalizeH="0" baseline="0" dirty="0" smtClean="0">
                          <a:ln>
                            <a:noFill/>
                          </a:ln>
                          <a:solidFill>
                            <a:schemeClr val="tx1"/>
                          </a:solidFill>
                          <a:effectLst/>
                          <a:latin typeface="Tahoma" charset="0"/>
                          <a:ea typeface="ＭＳ Ｐゴシック" charset="-128"/>
                        </a:rPr>
                      </a:br>
                      <a:r>
                        <a:rPr kumimoji="1" lang="en-US" altLang="ja-JP" sz="1600" b="0" i="0" u="sng" strike="noStrike" cap="none" normalizeH="0" baseline="0" dirty="0" smtClean="0">
                          <a:ln>
                            <a:noFill/>
                          </a:ln>
                          <a:solidFill>
                            <a:schemeClr val="tx1"/>
                          </a:solidFill>
                          <a:effectLst/>
                          <a:latin typeface="Tahoma" charset="0"/>
                          <a:ea typeface="ＭＳ Ｐゴシック" charset="-128"/>
                        </a:rPr>
                        <a:t>An offer</a:t>
                      </a:r>
                      <a:r>
                        <a:rPr kumimoji="1" lang="en-US" altLang="ja-JP" sz="1600" b="0" i="0" u="none" strike="noStrike" cap="none" normalizeH="0" baseline="0" dirty="0" smtClean="0">
                          <a:ln>
                            <a:noFill/>
                          </a:ln>
                          <a:solidFill>
                            <a:schemeClr val="tx1"/>
                          </a:solidFill>
                          <a:effectLst/>
                          <a:latin typeface="Tahoma" charset="0"/>
                          <a:ea typeface="ＭＳ Ｐゴシック" charset="-128"/>
                        </a:rPr>
                        <a:t> made to a person at a distance without specifying a period for acceptance </a:t>
                      </a:r>
                      <a:r>
                        <a:rPr kumimoji="1" lang="en-US" altLang="ja-JP" sz="1600" b="0" i="0" u="sng" strike="noStrike" cap="none" normalizeH="0" baseline="0" dirty="0" smtClean="0">
                          <a:ln>
                            <a:noFill/>
                          </a:ln>
                          <a:solidFill>
                            <a:schemeClr val="tx1"/>
                          </a:solidFill>
                          <a:effectLst/>
                          <a:latin typeface="Tahoma" charset="0"/>
                          <a:ea typeface="ＭＳ Ｐゴシック" charset="-128"/>
                        </a:rPr>
                        <a:t>may not be revoked until</a:t>
                      </a:r>
                      <a:r>
                        <a:rPr kumimoji="1" lang="en-US" altLang="ja-JP" sz="1600" b="0" i="0" u="none" strike="noStrike" cap="none" normalizeH="0" baseline="0" dirty="0" smtClean="0">
                          <a:ln>
                            <a:noFill/>
                          </a:ln>
                          <a:solidFill>
                            <a:schemeClr val="tx1"/>
                          </a:solidFill>
                          <a:effectLst/>
                          <a:latin typeface="Tahoma" charset="0"/>
                          <a:ea typeface="ＭＳ Ｐゴシック" charset="-128"/>
                        </a:rPr>
                        <a:t> the lapse of a reasonable period for the </a:t>
                      </a:r>
                      <a:r>
                        <a:rPr kumimoji="1" lang="en-US" altLang="ja-JP" sz="1600" b="0" i="0" u="none" strike="noStrike" cap="none" normalizeH="0" baseline="0" dirty="0" err="1" smtClean="0">
                          <a:ln>
                            <a:noFill/>
                          </a:ln>
                          <a:solidFill>
                            <a:schemeClr val="tx1"/>
                          </a:solidFill>
                          <a:effectLst/>
                          <a:latin typeface="Tahoma" charset="0"/>
                          <a:ea typeface="ＭＳ Ｐゴシック" charset="-128"/>
                        </a:rPr>
                        <a:t>offeror</a:t>
                      </a:r>
                      <a:r>
                        <a:rPr kumimoji="1" lang="en-US" altLang="ja-JP" sz="1600" b="0" i="0" u="none" strike="noStrike" cap="none" normalizeH="0" baseline="0" dirty="0" smtClean="0">
                          <a:ln>
                            <a:noFill/>
                          </a:ln>
                          <a:solidFill>
                            <a:schemeClr val="tx1"/>
                          </a:solidFill>
                          <a:effectLst/>
                          <a:latin typeface="Tahoma" charset="0"/>
                          <a:ea typeface="ＭＳ Ｐゴシック" charset="-128"/>
                        </a:rPr>
                        <a:t> to receive a notice of acceptance.</a:t>
                      </a:r>
                      <a:endParaRPr kumimoji="1" lang="ja-JP" altLang="en-US" sz="1600" b="0" i="0" u="none" strike="noStrike" cap="none" normalizeH="0" baseline="0" dirty="0" smtClean="0">
                        <a:ln>
                          <a:noFill/>
                        </a:ln>
                        <a:solidFill>
                          <a:schemeClr val="tx1"/>
                        </a:solidFill>
                        <a:effectLst/>
                        <a:latin typeface="Tahoma" charset="0"/>
                        <a:ea typeface="ＭＳ Ｐゴシック" charset="-128"/>
                      </a:endParaRPr>
                    </a:p>
                  </a:txBody>
                  <a:tcPr marT="45715" marB="4571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altLang="ja-JP" dirty="0" smtClean="0"/>
              <a:t>Rejection of offer</a:t>
            </a:r>
          </a:p>
        </p:txBody>
      </p:sp>
      <p:sp>
        <p:nvSpPr>
          <p:cNvPr id="67588" name="Rectangle 3"/>
          <p:cNvSpPr>
            <a:spLocks noGrp="1" noChangeArrowheads="1"/>
          </p:cNvSpPr>
          <p:nvPr>
            <p:ph idx="1"/>
          </p:nvPr>
        </p:nvSpPr>
        <p:spPr>
          <a:xfrm>
            <a:off x="762000" y="1772816"/>
            <a:ext cx="7543800" cy="4114800"/>
          </a:xfrm>
        </p:spPr>
        <p:txBody>
          <a:bodyPr>
            <a:normAutofit lnSpcReduction="10000"/>
          </a:bodyPr>
          <a:lstStyle/>
          <a:p>
            <a:pPr eaLnBrk="1" hangingPunct="1">
              <a:lnSpc>
                <a:spcPct val="90000"/>
              </a:lnSpc>
            </a:pPr>
            <a:r>
              <a:rPr lang="en-US" altLang="ja-JP" dirty="0" smtClean="0">
                <a:ea typeface="ＭＳ 明朝" charset="-128"/>
              </a:rPr>
              <a:t>Article 17 of CISG</a:t>
            </a:r>
          </a:p>
          <a:p>
            <a:pPr lvl="1" eaLnBrk="1" hangingPunct="1">
              <a:lnSpc>
                <a:spcPct val="90000"/>
              </a:lnSpc>
            </a:pPr>
            <a:r>
              <a:rPr lang="en-US" altLang="ja-JP" dirty="0" smtClean="0">
                <a:ea typeface="ＭＳ 明朝" charset="-128"/>
              </a:rPr>
              <a:t>An offer, even if it is irrevocable, is terminated when a rejection reaches the </a:t>
            </a:r>
            <a:r>
              <a:rPr lang="en-US" altLang="ja-JP" dirty="0" err="1" smtClean="0">
                <a:ea typeface="ＭＳ 明朝" charset="-128"/>
              </a:rPr>
              <a:t>offeror</a:t>
            </a:r>
            <a:r>
              <a:rPr lang="en-US" altLang="ja-JP" dirty="0" smtClean="0">
                <a:ea typeface="ＭＳ 明朝" charset="-128"/>
              </a:rPr>
              <a:t>.</a:t>
            </a:r>
          </a:p>
          <a:p>
            <a:pPr eaLnBrk="1" hangingPunct="1">
              <a:lnSpc>
                <a:spcPct val="90000"/>
              </a:lnSpc>
            </a:pPr>
            <a:r>
              <a:rPr lang="en-US" altLang="ja-JP" sz="2800" dirty="0" smtClean="0">
                <a:ea typeface="ＭＳ 明朝" charset="-128"/>
              </a:rPr>
              <a:t>Article 528 of Civil Code of Japan (Modified acceptance)</a:t>
            </a:r>
          </a:p>
          <a:p>
            <a:pPr lvl="1" eaLnBrk="1" hangingPunct="1">
              <a:lnSpc>
                <a:spcPct val="90000"/>
              </a:lnSpc>
            </a:pPr>
            <a:r>
              <a:rPr lang="en-US" altLang="ja-JP" sz="2400" dirty="0" smtClean="0">
                <a:ea typeface="ＭＳ 明朝" charset="-128"/>
              </a:rPr>
              <a:t>If the acceptor has accepted an offer subject to a condition or with any other modification, he shall be deemed to have </a:t>
            </a:r>
            <a:r>
              <a:rPr lang="en-US" altLang="ja-JP" sz="2400" dirty="0" smtClean="0">
                <a:solidFill>
                  <a:schemeClr val="hlink"/>
                </a:solidFill>
                <a:ea typeface="ＭＳ 明朝" charset="-128"/>
              </a:rPr>
              <a:t>rejected the original offer</a:t>
            </a:r>
            <a:r>
              <a:rPr lang="en-US" altLang="ja-JP" sz="2400" dirty="0" smtClean="0">
                <a:ea typeface="ＭＳ 明朝" charset="-128"/>
              </a:rPr>
              <a:t> and made a new offer himself.</a:t>
            </a:r>
          </a:p>
        </p:txBody>
      </p:sp>
      <p:sp>
        <p:nvSpPr>
          <p:cNvPr id="67586"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6F87EF4-9C60-467C-BABB-567771C0BE99}" type="slidenum">
              <a:rPr kumimoji="0" lang="ja-JP" altLang="en-US" smtClean="0"/>
              <a:pPr eaLnBrk="1" hangingPunct="1"/>
              <a:t>84</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altLang="ja-JP" sz="4800" dirty="0" smtClean="0"/>
              <a:t>Acceptance</a:t>
            </a:r>
          </a:p>
        </p:txBody>
      </p:sp>
      <p:sp>
        <p:nvSpPr>
          <p:cNvPr id="68612" name="Rectangle 3"/>
          <p:cNvSpPr>
            <a:spLocks noGrp="1" noChangeArrowheads="1"/>
          </p:cNvSpPr>
          <p:nvPr>
            <p:ph idx="1"/>
          </p:nvPr>
        </p:nvSpPr>
        <p:spPr>
          <a:xfrm>
            <a:off x="864637" y="1549896"/>
            <a:ext cx="7412182" cy="4615408"/>
          </a:xfrm>
        </p:spPr>
        <p:txBody>
          <a:bodyPr>
            <a:noAutofit/>
          </a:bodyPr>
          <a:lstStyle/>
          <a:p>
            <a:pPr eaLnBrk="1" hangingPunct="1">
              <a:lnSpc>
                <a:spcPct val="90000"/>
              </a:lnSpc>
            </a:pPr>
            <a:r>
              <a:rPr lang="en-US" altLang="ja-JP" sz="2400" dirty="0" smtClean="0">
                <a:ea typeface="ＭＳ 明朝" charset="-128"/>
              </a:rPr>
              <a:t>Article 18 of CISG</a:t>
            </a:r>
          </a:p>
          <a:p>
            <a:pPr lvl="1" eaLnBrk="1" hangingPunct="1">
              <a:lnSpc>
                <a:spcPct val="90000"/>
              </a:lnSpc>
            </a:pPr>
            <a:r>
              <a:rPr lang="en-US" altLang="ja-JP" sz="2000" dirty="0" smtClean="0">
                <a:ea typeface="ＭＳ 明朝" charset="-128"/>
              </a:rPr>
              <a:t>(1) A statement made by or other conduct of the </a:t>
            </a:r>
            <a:r>
              <a:rPr lang="en-US" altLang="ja-JP" sz="2000" dirty="0" err="1" smtClean="0">
                <a:ea typeface="ＭＳ 明朝" charset="-128"/>
              </a:rPr>
              <a:t>offeree</a:t>
            </a:r>
            <a:r>
              <a:rPr lang="en-US" altLang="ja-JP" sz="2000" dirty="0" smtClean="0">
                <a:ea typeface="ＭＳ 明朝" charset="-128"/>
              </a:rPr>
              <a:t> indicating assent to an offer is an acceptance. Silence or inactivity does not in itself amount to acceptance.</a:t>
            </a:r>
          </a:p>
          <a:p>
            <a:pPr lvl="1" eaLnBrk="1" hangingPunct="1">
              <a:lnSpc>
                <a:spcPct val="90000"/>
              </a:lnSpc>
            </a:pPr>
            <a:r>
              <a:rPr lang="en-US" altLang="ja-JP" sz="2000" dirty="0" smtClean="0">
                <a:ea typeface="ＭＳ 明朝" charset="-128"/>
              </a:rPr>
              <a:t>(2) </a:t>
            </a:r>
            <a:r>
              <a:rPr lang="en-US" altLang="ja-JP" sz="2000" u="sng" dirty="0" smtClean="0">
                <a:ea typeface="ＭＳ 明朝" charset="-128"/>
              </a:rPr>
              <a:t>An acceptance of an offer becomes effective at the moment the indication of assent reaches the </a:t>
            </a:r>
            <a:r>
              <a:rPr lang="en-US" altLang="ja-JP" sz="2000" u="sng" dirty="0" err="1" smtClean="0">
                <a:ea typeface="ＭＳ 明朝" charset="-128"/>
              </a:rPr>
              <a:t>offeror</a:t>
            </a:r>
            <a:r>
              <a:rPr lang="en-US" altLang="ja-JP" sz="2000" dirty="0" smtClean="0">
                <a:ea typeface="ＭＳ 明朝" charset="-128"/>
              </a:rPr>
              <a:t>. An acceptance is not effective if the indication of assent does not reach the </a:t>
            </a:r>
            <a:r>
              <a:rPr lang="en-US" altLang="ja-JP" sz="2000" dirty="0" err="1" smtClean="0">
                <a:ea typeface="ＭＳ 明朝" charset="-128"/>
              </a:rPr>
              <a:t>offeror</a:t>
            </a:r>
            <a:r>
              <a:rPr lang="en-US" altLang="ja-JP" sz="2000" dirty="0" smtClean="0">
                <a:ea typeface="ＭＳ 明朝" charset="-128"/>
              </a:rPr>
              <a:t> within the time he has fixed or, if no time is fixed, within a reasonable time, due account being taken of the circumstances of the transaction, including the rapidity of the means of communication employed by the </a:t>
            </a:r>
            <a:r>
              <a:rPr lang="en-US" altLang="ja-JP" sz="2000" dirty="0" err="1" smtClean="0">
                <a:ea typeface="ＭＳ 明朝" charset="-128"/>
              </a:rPr>
              <a:t>offeror</a:t>
            </a:r>
            <a:r>
              <a:rPr lang="en-US" altLang="ja-JP" sz="2000" dirty="0" smtClean="0">
                <a:ea typeface="ＭＳ 明朝" charset="-128"/>
              </a:rPr>
              <a:t>. An oral offer must be accepted immediately unless the circumstances indicate otherwise. </a:t>
            </a:r>
          </a:p>
        </p:txBody>
      </p:sp>
      <p:sp>
        <p:nvSpPr>
          <p:cNvPr id="6861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7A991FC7-ED54-408D-B943-64B3B3725CD0}" type="slidenum">
              <a:rPr kumimoji="0" lang="ja-JP" altLang="en-US" smtClean="0"/>
              <a:pPr eaLnBrk="1" hangingPunct="1"/>
              <a:t>85</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pPr eaLnBrk="1" hangingPunct="1"/>
            <a:r>
              <a:rPr lang="en-US" altLang="ja-JP" dirty="0" smtClean="0"/>
              <a:t>Modified acceptance (1/3)</a:t>
            </a:r>
          </a:p>
        </p:txBody>
      </p:sp>
      <p:sp>
        <p:nvSpPr>
          <p:cNvPr id="69636" name="Rectangle 3"/>
          <p:cNvSpPr>
            <a:spLocks noGrp="1" noChangeArrowheads="1"/>
          </p:cNvSpPr>
          <p:nvPr>
            <p:ph idx="1"/>
          </p:nvPr>
        </p:nvSpPr>
        <p:spPr>
          <a:xfrm>
            <a:off x="980572" y="1916832"/>
            <a:ext cx="7162800" cy="3645768"/>
          </a:xfrm>
        </p:spPr>
        <p:txBody>
          <a:bodyPr/>
          <a:lstStyle/>
          <a:p>
            <a:pPr eaLnBrk="1" hangingPunct="1"/>
            <a:r>
              <a:rPr lang="en-US" altLang="ja-JP" dirty="0" smtClean="0">
                <a:ea typeface="ＭＳ 明朝" charset="-128"/>
              </a:rPr>
              <a:t>Article 19 of CISG</a:t>
            </a:r>
          </a:p>
          <a:p>
            <a:pPr lvl="1" eaLnBrk="1" hangingPunct="1"/>
            <a:r>
              <a:rPr lang="en-US" altLang="ja-JP" dirty="0" smtClean="0">
                <a:ea typeface="ＭＳ 明朝" charset="-128"/>
              </a:rPr>
              <a:t>(1) A reply to an offer which purports to be an acceptance but contains additions, limitations or other modifications is a rejection of the offer and constitutes a </a:t>
            </a:r>
            <a:r>
              <a:rPr lang="en-US" altLang="ja-JP" dirty="0" smtClean="0">
                <a:solidFill>
                  <a:schemeClr val="hlink"/>
                </a:solidFill>
                <a:ea typeface="ＭＳ 明朝" charset="-128"/>
              </a:rPr>
              <a:t>counteroffer</a:t>
            </a:r>
            <a:r>
              <a:rPr lang="en-US" altLang="ja-JP" dirty="0" smtClean="0">
                <a:ea typeface="ＭＳ 明朝" charset="-128"/>
              </a:rPr>
              <a:t>. </a:t>
            </a:r>
            <a:endParaRPr lang="ja-JP" altLang="en-US" dirty="0" smtClean="0"/>
          </a:p>
        </p:txBody>
      </p:sp>
      <p:sp>
        <p:nvSpPr>
          <p:cNvPr id="6963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AC348D3B-1A7E-457E-A457-AEBE15B98185}" type="slidenum">
              <a:rPr kumimoji="0" lang="ja-JP" altLang="en-US" smtClean="0"/>
              <a:pPr eaLnBrk="1" hangingPunct="1"/>
              <a:t>86</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eaLnBrk="1" hangingPunct="1"/>
            <a:r>
              <a:rPr lang="en-US" altLang="ja-JP" smtClean="0"/>
              <a:t>Modified acceptance (2/3)</a:t>
            </a:r>
          </a:p>
        </p:txBody>
      </p:sp>
      <p:sp>
        <p:nvSpPr>
          <p:cNvPr id="70660" name="Rectangle 3"/>
          <p:cNvSpPr>
            <a:spLocks noGrp="1" noChangeArrowheads="1"/>
          </p:cNvSpPr>
          <p:nvPr>
            <p:ph idx="1"/>
          </p:nvPr>
        </p:nvSpPr>
        <p:spPr>
          <a:xfrm>
            <a:off x="720690" y="1772816"/>
            <a:ext cx="7696200" cy="4114800"/>
          </a:xfrm>
        </p:spPr>
        <p:txBody>
          <a:bodyPr>
            <a:normAutofit lnSpcReduction="10000"/>
          </a:bodyPr>
          <a:lstStyle/>
          <a:p>
            <a:pPr eaLnBrk="1" hangingPunct="1">
              <a:lnSpc>
                <a:spcPct val="90000"/>
              </a:lnSpc>
            </a:pPr>
            <a:r>
              <a:rPr lang="en-US" altLang="ja-JP" sz="2400" dirty="0" smtClean="0">
                <a:ea typeface="ＭＳ 明朝" charset="-128"/>
              </a:rPr>
              <a:t>Article 19 of CISG</a:t>
            </a:r>
          </a:p>
          <a:p>
            <a:pPr lvl="1" eaLnBrk="1" hangingPunct="1">
              <a:lnSpc>
                <a:spcPct val="90000"/>
              </a:lnSpc>
            </a:pPr>
            <a:r>
              <a:rPr lang="en-US" altLang="ja-JP" sz="2000" dirty="0" smtClean="0">
                <a:ea typeface="ＭＳ 明朝" charset="-128"/>
              </a:rPr>
              <a:t>(2) However, a reply to an offer which purports to be an acceptance but contains additional or different terms which </a:t>
            </a:r>
            <a:r>
              <a:rPr lang="en-US" altLang="ja-JP" sz="2000" dirty="0" smtClean="0">
                <a:solidFill>
                  <a:schemeClr val="hlink"/>
                </a:solidFill>
                <a:ea typeface="ＭＳ 明朝" charset="-128"/>
              </a:rPr>
              <a:t>do not materially alter the terms of the offer</a:t>
            </a:r>
            <a:r>
              <a:rPr lang="en-US" altLang="ja-JP" sz="2000" dirty="0" smtClean="0">
                <a:ea typeface="ＭＳ 明朝" charset="-128"/>
              </a:rPr>
              <a:t> constitutes an acceptance, unless the </a:t>
            </a:r>
            <a:r>
              <a:rPr lang="en-US" altLang="ja-JP" sz="2000" dirty="0" err="1" smtClean="0">
                <a:ea typeface="ＭＳ 明朝" charset="-128"/>
              </a:rPr>
              <a:t>offeror</a:t>
            </a:r>
            <a:r>
              <a:rPr lang="en-US" altLang="ja-JP" sz="2000" dirty="0" smtClean="0">
                <a:ea typeface="ＭＳ 明朝" charset="-128"/>
              </a:rPr>
              <a:t>, without undue delay, objects orally to the discrepancy or dispatches a notice to that effect. If he does not so object, the terms of the contract are the terms of the offer with the modifications contained in the acceptance. </a:t>
            </a:r>
          </a:p>
          <a:p>
            <a:pPr lvl="1" eaLnBrk="1" hangingPunct="1">
              <a:lnSpc>
                <a:spcPct val="90000"/>
              </a:lnSpc>
            </a:pPr>
            <a:r>
              <a:rPr lang="en-US" altLang="ja-JP" sz="2000" dirty="0" smtClean="0">
                <a:ea typeface="ＭＳ 明朝" charset="-128"/>
              </a:rPr>
              <a:t>(3) Additional or different terms relating, among other things, to the price, payment, quality and quantity of the goods, place and time of delivery, extent of one party's liability to the other or the settlement of disputes are considered to alter the terms of the offer materially.</a:t>
            </a:r>
            <a:endParaRPr lang="ja-JP" altLang="en-US" dirty="0" smtClean="0"/>
          </a:p>
        </p:txBody>
      </p:sp>
      <p:sp>
        <p:nvSpPr>
          <p:cNvPr id="7065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C98FDBF1-C028-4031-AC06-43F7A495A83D}" type="slidenum">
              <a:rPr kumimoji="0" lang="ja-JP" altLang="en-US" smtClean="0"/>
              <a:pPr eaLnBrk="1" hangingPunct="1"/>
              <a:t>87</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altLang="ja-JP" smtClean="0"/>
              <a:t>Modified acceptance (3/3)</a:t>
            </a:r>
          </a:p>
        </p:txBody>
      </p:sp>
      <p:sp>
        <p:nvSpPr>
          <p:cNvPr id="71684" name="Rectangle 3"/>
          <p:cNvSpPr>
            <a:spLocks noGrp="1" noChangeArrowheads="1"/>
          </p:cNvSpPr>
          <p:nvPr>
            <p:ph idx="1"/>
          </p:nvPr>
        </p:nvSpPr>
        <p:spPr>
          <a:xfrm>
            <a:off x="1185235" y="1988840"/>
            <a:ext cx="6742113" cy="4114800"/>
          </a:xfrm>
        </p:spPr>
        <p:txBody>
          <a:bodyPr/>
          <a:lstStyle/>
          <a:p>
            <a:pPr eaLnBrk="1" hangingPunct="1"/>
            <a:r>
              <a:rPr lang="en-US" altLang="ja-JP" dirty="0" smtClean="0">
                <a:ea typeface="ＭＳ 明朝" charset="-128"/>
              </a:rPr>
              <a:t>Article 528 of Civil Code of Japan (Modified acceptance)</a:t>
            </a:r>
          </a:p>
          <a:p>
            <a:pPr lvl="1" eaLnBrk="1" hangingPunct="1"/>
            <a:r>
              <a:rPr lang="en-US" altLang="ja-JP" dirty="0" smtClean="0">
                <a:ea typeface="ＭＳ 明朝" charset="-128"/>
              </a:rPr>
              <a:t>If the </a:t>
            </a:r>
            <a:r>
              <a:rPr lang="en-US" altLang="ja-JP" dirty="0" err="1" smtClean="0">
                <a:ea typeface="ＭＳ 明朝" charset="-128"/>
              </a:rPr>
              <a:t>offeree</a:t>
            </a:r>
            <a:r>
              <a:rPr lang="en-US" altLang="ja-JP" dirty="0" smtClean="0">
                <a:ea typeface="ＭＳ 明朝" charset="-128"/>
              </a:rPr>
              <a:t> has accepted the offer by adding any condition or by making any other modification, it shall be deemed that the </a:t>
            </a:r>
            <a:r>
              <a:rPr lang="en-US" altLang="ja-JP" dirty="0" err="1" smtClean="0">
                <a:ea typeface="ＭＳ 明朝" charset="-128"/>
              </a:rPr>
              <a:t>offeree</a:t>
            </a:r>
            <a:r>
              <a:rPr lang="en-US" altLang="ja-JP" dirty="0" smtClean="0">
                <a:ea typeface="ＭＳ 明朝" charset="-128"/>
              </a:rPr>
              <a:t> has refused the offer and has made a new offer.</a:t>
            </a:r>
            <a:endParaRPr lang="en-US" altLang="ja-JP" sz="3200" dirty="0" smtClean="0">
              <a:ea typeface="ＭＳ 明朝" charset="-128"/>
            </a:endParaRPr>
          </a:p>
        </p:txBody>
      </p:sp>
      <p:sp>
        <p:nvSpPr>
          <p:cNvPr id="7168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DA4512E-AAB2-44C0-B9BA-9DEDE52C9CFB}" type="slidenum">
              <a:rPr kumimoji="0" lang="ja-JP" altLang="en-US" smtClean="0"/>
              <a:pPr eaLnBrk="1" hangingPunct="1"/>
              <a:t>88</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349A0BE3-3BDE-482F-924C-15816024940F}" type="slidenum">
              <a:rPr kumimoji="0" lang="ja-JP" altLang="en-US" smtClean="0"/>
              <a:pPr eaLnBrk="1" hangingPunct="1"/>
              <a:t>89</a:t>
            </a:fld>
            <a:endParaRPr kumimoji="0" lang="en-US" altLang="ja-JP" smtClean="0"/>
          </a:p>
        </p:txBody>
      </p:sp>
      <p:sp>
        <p:nvSpPr>
          <p:cNvPr id="72707" name="Rectangle 2"/>
          <p:cNvSpPr>
            <a:spLocks noGrp="1" noChangeArrowheads="1"/>
          </p:cNvSpPr>
          <p:nvPr>
            <p:ph type="title" idx="4294967295"/>
          </p:nvPr>
        </p:nvSpPr>
        <p:spPr>
          <a:xfrm>
            <a:off x="1054841" y="214313"/>
            <a:ext cx="7031037" cy="1462087"/>
          </a:xfrm>
        </p:spPr>
        <p:txBody>
          <a:bodyPr>
            <a:normAutofit fontScale="90000"/>
          </a:bodyPr>
          <a:lstStyle/>
          <a:p>
            <a:pPr eaLnBrk="1" hangingPunct="1"/>
            <a:r>
              <a:rPr lang="en-US" altLang="ja-JP" sz="4800" dirty="0" smtClean="0"/>
              <a:t>The time when a contract is concluded</a:t>
            </a:r>
          </a:p>
        </p:txBody>
      </p:sp>
      <p:graphicFrame>
        <p:nvGraphicFramePr>
          <p:cNvPr id="94211" name="Group 3"/>
          <p:cNvGraphicFramePr>
            <a:graphicFrameLocks noGrp="1"/>
          </p:cNvGraphicFramePr>
          <p:nvPr>
            <p:extLst>
              <p:ext uri="{D42A27DB-BD31-4B8C-83A1-F6EECF244321}">
                <p14:modId xmlns:p14="http://schemas.microsoft.com/office/powerpoint/2010/main" val="608647001"/>
              </p:ext>
            </p:extLst>
          </p:nvPr>
        </p:nvGraphicFramePr>
        <p:xfrm>
          <a:off x="381000" y="1844824"/>
          <a:ext cx="8305800" cy="4114800"/>
        </p:xfrm>
        <a:graphic>
          <a:graphicData uri="http://schemas.openxmlformats.org/drawingml/2006/table">
            <a:tbl>
              <a:tblPr/>
              <a:tblGrid>
                <a:gridCol w="2209800"/>
                <a:gridCol w="6096000"/>
              </a:tblGrid>
              <a:tr h="457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smtClean="0">
                          <a:ln>
                            <a:noFill/>
                          </a:ln>
                          <a:solidFill>
                            <a:schemeClr val="tx1"/>
                          </a:solidFill>
                          <a:effectLst/>
                          <a:latin typeface="Tahoma" charset="0"/>
                          <a:ea typeface="ＭＳ Ｐゴシック" charset="-128"/>
                        </a:rPr>
                        <a:t>CISG</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smtClean="0">
                          <a:ln>
                            <a:noFill/>
                          </a:ln>
                          <a:solidFill>
                            <a:schemeClr val="tx1"/>
                          </a:solidFill>
                          <a:effectLst/>
                          <a:latin typeface="Tahoma" charset="0"/>
                          <a:ea typeface="ＭＳ Ｐゴシック" charset="-128"/>
                        </a:rPr>
                        <a:t>Civil Code of Japan</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Article 23 </a:t>
                      </a:r>
                      <a:br>
                        <a:rPr kumimoji="1" lang="en-US" altLang="ja-JP" sz="2000" b="0" i="0" u="none" strike="noStrike" cap="none" normalizeH="0" baseline="0" smtClean="0">
                          <a:ln>
                            <a:noFill/>
                          </a:ln>
                          <a:solidFill>
                            <a:schemeClr val="tx1"/>
                          </a:solidFill>
                          <a:effectLst/>
                          <a:latin typeface="Tahoma" charset="0"/>
                          <a:ea typeface="ＭＳ Ｐゴシック" charset="-128"/>
                        </a:rPr>
                      </a:br>
                      <a:r>
                        <a:rPr kumimoji="1" lang="en-US" altLang="ja-JP" sz="2000" b="0" i="0" u="none" strike="noStrike" cap="none" normalizeH="0" baseline="0" smtClean="0">
                          <a:ln>
                            <a:noFill/>
                          </a:ln>
                          <a:solidFill>
                            <a:schemeClr val="tx1"/>
                          </a:solidFill>
                          <a:effectLst/>
                          <a:latin typeface="Tahoma" charset="0"/>
                          <a:ea typeface="ＭＳ Ｐゴシック" charset="-128"/>
                        </a:rPr>
                        <a:t>A contract is concluded at the moment when an acceptance of an offer becomes effective in accordance with the provisions of this Convention.</a:t>
                      </a:r>
                      <a:endParaRPr kumimoji="1" lang="ja-JP" altLang="en-US" sz="2000" b="0" i="0" u="none" strike="noStrike" cap="none" normalizeH="0" baseline="0" smtClean="0">
                        <a:ln>
                          <a:noFill/>
                        </a:ln>
                        <a:solidFill>
                          <a:schemeClr val="tx1"/>
                        </a:solidFill>
                        <a:effectLst/>
                        <a:latin typeface="Tahoma"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charset="0"/>
                          <a:ea typeface="ＭＳ Ｐゴシック" charset="-128"/>
                        </a:rPr>
                        <a:t>Article 526 </a:t>
                      </a:r>
                      <a:r>
                        <a:rPr kumimoji="1" lang="ja-JP" altLang="en-US" sz="2000" b="0" i="0" u="none" strike="noStrike" cap="none" normalizeH="0" baseline="0" dirty="0" smtClean="0">
                          <a:ln>
                            <a:noFill/>
                          </a:ln>
                          <a:solidFill>
                            <a:schemeClr val="tx1"/>
                          </a:solidFill>
                          <a:effectLst/>
                          <a:latin typeface="Tahoma" charset="0"/>
                          <a:ea typeface="ＭＳ Ｐゴシック" charset="-128"/>
                        </a:rPr>
                        <a:t>(</a:t>
                      </a:r>
                      <a:r>
                        <a:rPr kumimoji="1" lang="en-US" altLang="ja-JP" sz="2000" b="0" i="0" u="none" strike="noStrike" cap="none" normalizeH="0" baseline="0" dirty="0" smtClean="0">
                          <a:ln>
                            <a:noFill/>
                          </a:ln>
                          <a:solidFill>
                            <a:schemeClr val="tx1"/>
                          </a:solidFill>
                          <a:effectLst/>
                          <a:latin typeface="Tahoma" charset="0"/>
                          <a:ea typeface="ＭＳ Ｐゴシック" charset="-128"/>
                        </a:rPr>
                        <a:t>Time for coming into existence of contract inter absentee)</a:t>
                      </a:r>
                      <a:br>
                        <a:rPr kumimoji="1" lang="en-US" altLang="ja-JP" sz="2000" b="0" i="0" u="none" strike="noStrike" cap="none" normalizeH="0" baseline="0" dirty="0" smtClean="0">
                          <a:ln>
                            <a:noFill/>
                          </a:ln>
                          <a:solidFill>
                            <a:schemeClr val="tx1"/>
                          </a:solidFill>
                          <a:effectLst/>
                          <a:latin typeface="Tahoma" charset="0"/>
                          <a:ea typeface="ＭＳ Ｐゴシック" charset="-128"/>
                        </a:rPr>
                      </a:br>
                      <a:r>
                        <a:rPr kumimoji="1" lang="en-US" altLang="ja-JP" sz="2000" b="0" i="0" u="none" strike="noStrike" cap="none" normalizeH="0" baseline="0" dirty="0" smtClean="0">
                          <a:ln>
                            <a:noFill/>
                          </a:ln>
                          <a:solidFill>
                            <a:schemeClr val="tx1"/>
                          </a:solidFill>
                          <a:effectLst/>
                          <a:latin typeface="Tahoma" charset="0"/>
                          <a:ea typeface="ＭＳ Ｐゴシック" charset="-128"/>
                        </a:rPr>
                        <a:t> (1) A contract between persons at a distance shall be formed </a:t>
                      </a:r>
                      <a:r>
                        <a:rPr kumimoji="1" lang="en-US" altLang="ja-JP" sz="2000" b="0" i="0" u="sng" strike="noStrike" cap="none" normalizeH="0" baseline="0" dirty="0" smtClean="0">
                          <a:ln>
                            <a:noFill/>
                          </a:ln>
                          <a:solidFill>
                            <a:schemeClr val="tx1"/>
                          </a:solidFill>
                          <a:effectLst/>
                          <a:latin typeface="Tahoma" charset="0"/>
                          <a:ea typeface="ＭＳ Ｐゴシック" charset="-128"/>
                        </a:rPr>
                        <a:t>upon dispatch of the notice of acceptance</a:t>
                      </a:r>
                      <a:r>
                        <a:rPr kumimoji="1" lang="en-US" altLang="ja-JP" sz="2000" b="0" i="0" u="none" strike="noStrike" cap="none" normalizeH="0" baseline="0" dirty="0" smtClean="0">
                          <a:ln>
                            <a:noFill/>
                          </a:ln>
                          <a:solidFill>
                            <a:schemeClr val="tx1"/>
                          </a:solidFill>
                          <a:effectLst/>
                          <a:latin typeface="Tahoma" charset="0"/>
                          <a:ea typeface="ＭＳ Ｐゴシック" charset="-128"/>
                        </a:rPr>
                        <a:t>.</a:t>
                      </a:r>
                      <a:br>
                        <a:rPr kumimoji="1" lang="en-US" altLang="ja-JP" sz="2000" b="0" i="0" u="none" strike="noStrike" cap="none" normalizeH="0" baseline="0" dirty="0" smtClean="0">
                          <a:ln>
                            <a:noFill/>
                          </a:ln>
                          <a:solidFill>
                            <a:schemeClr val="tx1"/>
                          </a:solidFill>
                          <a:effectLst/>
                          <a:latin typeface="Tahoma" charset="0"/>
                          <a:ea typeface="ＭＳ Ｐゴシック" charset="-128"/>
                        </a:rPr>
                      </a:br>
                      <a:r>
                        <a:rPr kumimoji="1" lang="en-US" altLang="ja-JP" sz="2000" b="0" i="0" u="none" strike="noStrike" cap="none" normalizeH="0" baseline="0" dirty="0" smtClean="0">
                          <a:ln>
                            <a:noFill/>
                          </a:ln>
                          <a:solidFill>
                            <a:schemeClr val="tx1"/>
                          </a:solidFill>
                          <a:effectLst/>
                          <a:latin typeface="Tahoma" charset="0"/>
                          <a:ea typeface="ＭＳ Ｐゴシック" charset="-128"/>
                        </a:rPr>
                        <a:t>(2) In cases where no notice of acceptance is required due to the </a:t>
                      </a:r>
                      <a:r>
                        <a:rPr kumimoji="1" lang="en-US" altLang="ja-JP" sz="2000" b="0" i="0" u="none" strike="noStrike" cap="none" normalizeH="0" baseline="0" dirty="0" err="1" smtClean="0">
                          <a:ln>
                            <a:noFill/>
                          </a:ln>
                          <a:solidFill>
                            <a:schemeClr val="tx1"/>
                          </a:solidFill>
                          <a:effectLst/>
                          <a:latin typeface="Tahoma" charset="0"/>
                          <a:ea typeface="ＭＳ Ｐゴシック" charset="-128"/>
                        </a:rPr>
                        <a:t>offeror's</a:t>
                      </a:r>
                      <a:r>
                        <a:rPr kumimoji="1" lang="en-US" altLang="ja-JP" sz="2000" b="0" i="0" u="none" strike="noStrike" cap="none" normalizeH="0" baseline="0" dirty="0" smtClean="0">
                          <a:ln>
                            <a:noFill/>
                          </a:ln>
                          <a:solidFill>
                            <a:schemeClr val="tx1"/>
                          </a:solidFill>
                          <a:effectLst/>
                          <a:latin typeface="Tahoma" charset="0"/>
                          <a:ea typeface="ＭＳ Ｐゴシック" charset="-128"/>
                        </a:rPr>
                        <a:t> manifestation of intention or usage of trade, the contract shall be formed upon the occurrence of any fact which ought to be regarded as a manifestation of intention of acceptance.</a:t>
                      </a:r>
                      <a:endParaRPr kumimoji="1" lang="ja-JP" altLang="en-US" sz="2000" b="0" i="0" u="none" strike="noStrike" cap="none" normalizeH="0" baseline="0" dirty="0" smtClean="0">
                        <a:ln>
                          <a:noFill/>
                        </a:ln>
                        <a:solidFill>
                          <a:schemeClr val="tx1"/>
                        </a:solidFill>
                        <a:effectLst/>
                        <a:latin typeface="Tahoma"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altLang="ja-JP" sz="4800" dirty="0" smtClean="0"/>
              <a:t>2. Method of lecture and study</a:t>
            </a:r>
          </a:p>
        </p:txBody>
      </p:sp>
      <p:sp>
        <p:nvSpPr>
          <p:cNvPr id="8196" name="Rectangle 3"/>
          <p:cNvSpPr>
            <a:spLocks noGrp="1" noChangeArrowheads="1"/>
          </p:cNvSpPr>
          <p:nvPr>
            <p:ph idx="1"/>
          </p:nvPr>
        </p:nvSpPr>
        <p:spPr>
          <a:xfrm>
            <a:off x="464820" y="1988840"/>
            <a:ext cx="8214360" cy="4114800"/>
          </a:xfrm>
        </p:spPr>
        <p:txBody>
          <a:bodyPr>
            <a:noAutofit/>
          </a:bodyPr>
          <a:lstStyle/>
          <a:p>
            <a:pPr eaLnBrk="1" hangingPunct="1"/>
            <a:r>
              <a:rPr lang="en-US" altLang="ja-JP" dirty="0" smtClean="0">
                <a:latin typeface="Century Gothic" panose="020B0502020202020204" pitchFamily="34" charset="0"/>
              </a:rPr>
              <a:t>Mutual communication is the best way to master law.</a:t>
            </a:r>
          </a:p>
          <a:p>
            <a:pPr lvl="1" eaLnBrk="1" hangingPunct="1"/>
            <a:r>
              <a:rPr lang="en-US" altLang="ja-JP" dirty="0" smtClean="0">
                <a:latin typeface="Century Gothic" panose="020B0502020202020204" pitchFamily="34" charset="0"/>
              </a:rPr>
              <a:t>Vertical communication</a:t>
            </a:r>
          </a:p>
          <a:p>
            <a:pPr lvl="2" eaLnBrk="1" hangingPunct="1"/>
            <a:r>
              <a:rPr lang="en-US" altLang="ja-JP" dirty="0" smtClean="0">
                <a:latin typeface="Century Gothic" panose="020B0502020202020204" pitchFamily="34" charset="0"/>
              </a:rPr>
              <a:t>Giving lecture and understanding</a:t>
            </a:r>
          </a:p>
          <a:p>
            <a:pPr lvl="2" eaLnBrk="1" hangingPunct="1"/>
            <a:r>
              <a:rPr lang="en-US" altLang="ja-JP" dirty="0" smtClean="0">
                <a:latin typeface="Century Gothic" panose="020B0502020202020204" pitchFamily="34" charset="0"/>
              </a:rPr>
              <a:t>Asking question and answering mutually</a:t>
            </a:r>
          </a:p>
          <a:p>
            <a:pPr lvl="1" eaLnBrk="1" hangingPunct="1"/>
            <a:r>
              <a:rPr lang="en-US" altLang="ja-JP" dirty="0" smtClean="0">
                <a:latin typeface="Century Gothic" panose="020B0502020202020204" pitchFamily="34" charset="0"/>
              </a:rPr>
              <a:t>Horizontal communication</a:t>
            </a:r>
          </a:p>
          <a:p>
            <a:pPr lvl="2" eaLnBrk="1" hangingPunct="1"/>
            <a:r>
              <a:rPr lang="en-US" altLang="ja-JP" dirty="0" smtClean="0">
                <a:latin typeface="Century Gothic" panose="020B0502020202020204" pitchFamily="34" charset="0"/>
              </a:rPr>
              <a:t>Asking questions and answering mutually</a:t>
            </a:r>
          </a:p>
          <a:p>
            <a:pPr lvl="2" eaLnBrk="1" hangingPunct="1"/>
            <a:r>
              <a:rPr lang="en-US" altLang="ja-JP" dirty="0" smtClean="0">
                <a:latin typeface="Century Gothic" panose="020B0502020202020204" pitchFamily="34" charset="0"/>
              </a:rPr>
              <a:t>Solving assignments by discussing each other</a:t>
            </a:r>
          </a:p>
        </p:txBody>
      </p:sp>
      <p:sp>
        <p:nvSpPr>
          <p:cNvPr id="1024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158D8935-287B-4CCE-A040-2953E702C527}" type="slidenum">
              <a:rPr kumimoji="0" lang="ja-JP" altLang="en-US" smtClean="0"/>
              <a:pPr eaLnBrk="1" hangingPunct="1"/>
              <a:t>9</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196">
                                            <p:txEl>
                                              <p:pRg st="2" end="2"/>
                                            </p:txEl>
                                          </p:spTgt>
                                        </p:tgtEl>
                                        <p:attrNameLst>
                                          <p:attrName>style.visibility</p:attrName>
                                        </p:attrNameLst>
                                      </p:cBhvr>
                                      <p:to>
                                        <p:strVal val="visible"/>
                                      </p:to>
                                    </p:set>
                                    <p:anim calcmode="lin" valueType="num">
                                      <p:cBhvr additive="base">
                                        <p:cTn id="7" dur="500" fill="hold"/>
                                        <p:tgtEl>
                                          <p:spTgt spid="819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6">
                                            <p:txEl>
                                              <p:pRg st="3" end="3"/>
                                            </p:txEl>
                                          </p:spTgt>
                                        </p:tgtEl>
                                        <p:attrNameLst>
                                          <p:attrName>style.visibility</p:attrName>
                                        </p:attrNameLst>
                                      </p:cBhvr>
                                      <p:to>
                                        <p:strVal val="visible"/>
                                      </p:to>
                                    </p:set>
                                    <p:anim calcmode="lin" valueType="num">
                                      <p:cBhvr additive="base">
                                        <p:cTn id="13" dur="500" fill="hold"/>
                                        <p:tgtEl>
                                          <p:spTgt spid="819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196">
                                            <p:txEl>
                                              <p:pRg st="5" end="5"/>
                                            </p:txEl>
                                          </p:spTgt>
                                        </p:tgtEl>
                                        <p:attrNameLst>
                                          <p:attrName>style.visibility</p:attrName>
                                        </p:attrNameLst>
                                      </p:cBhvr>
                                      <p:to>
                                        <p:strVal val="visible"/>
                                      </p:to>
                                    </p:set>
                                    <p:anim calcmode="lin" valueType="num">
                                      <p:cBhvr additive="base">
                                        <p:cTn id="19" dur="500" fill="hold"/>
                                        <p:tgtEl>
                                          <p:spTgt spid="8196">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6">
                                            <p:txEl>
                                              <p:pRg st="6" end="6"/>
                                            </p:txEl>
                                          </p:spTgt>
                                        </p:tgtEl>
                                        <p:attrNameLst>
                                          <p:attrName>style.visibility</p:attrName>
                                        </p:attrNameLst>
                                      </p:cBhvr>
                                      <p:to>
                                        <p:strVal val="visible"/>
                                      </p:to>
                                    </p:set>
                                    <p:anim calcmode="lin" valueType="num">
                                      <p:cBhvr additive="base">
                                        <p:cTn id="25" dur="500" fill="hold"/>
                                        <p:tgtEl>
                                          <p:spTgt spid="819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1150938" y="214313"/>
            <a:ext cx="6773862" cy="1462087"/>
          </a:xfrm>
        </p:spPr>
        <p:txBody>
          <a:bodyPr/>
          <a:lstStyle/>
          <a:p>
            <a:pPr eaLnBrk="1" hangingPunct="1"/>
            <a:r>
              <a:rPr lang="en-US" altLang="ja-JP" dirty="0" smtClean="0"/>
              <a:t>Exercise 4  (1/2)</a:t>
            </a:r>
            <a:br>
              <a:rPr lang="en-US" altLang="ja-JP" dirty="0" smtClean="0"/>
            </a:br>
            <a:r>
              <a:rPr lang="en-US" altLang="ja-JP" dirty="0" smtClean="0"/>
              <a:t>  Delayed acceptance</a:t>
            </a:r>
          </a:p>
        </p:txBody>
      </p:sp>
      <p:sp>
        <p:nvSpPr>
          <p:cNvPr id="73732" name="Rectangle 3"/>
          <p:cNvSpPr>
            <a:spLocks noGrp="1" noChangeArrowheads="1"/>
          </p:cNvSpPr>
          <p:nvPr>
            <p:ph idx="1"/>
          </p:nvPr>
        </p:nvSpPr>
        <p:spPr>
          <a:xfrm>
            <a:off x="609600" y="1700808"/>
            <a:ext cx="7848600" cy="4419600"/>
          </a:xfrm>
        </p:spPr>
        <p:txBody>
          <a:bodyPr/>
          <a:lstStyle/>
          <a:p>
            <a:pPr eaLnBrk="1" hangingPunct="1">
              <a:lnSpc>
                <a:spcPct val="90000"/>
              </a:lnSpc>
            </a:pPr>
            <a:r>
              <a:rPr lang="en-US" altLang="ja-JP" sz="2800" dirty="0" smtClean="0"/>
              <a:t>Facts</a:t>
            </a:r>
          </a:p>
          <a:p>
            <a:pPr lvl="1" eaLnBrk="1" hangingPunct="1">
              <a:lnSpc>
                <a:spcPct val="90000"/>
              </a:lnSpc>
            </a:pPr>
            <a:r>
              <a:rPr lang="en-US" altLang="ja-JP" sz="2400" dirty="0" smtClean="0">
                <a:latin typeface="Arial" charset="0"/>
              </a:rPr>
              <a:t>‘</a:t>
            </a:r>
            <a:r>
              <a:rPr lang="en-US" altLang="ja-JP" sz="2400" dirty="0" smtClean="0"/>
              <a:t>A</a:t>
            </a:r>
            <a:r>
              <a:rPr lang="en-US" altLang="ja-JP" sz="2400" dirty="0" smtClean="0">
                <a:latin typeface="Arial" charset="0"/>
              </a:rPr>
              <a:t>’</a:t>
            </a:r>
            <a:r>
              <a:rPr lang="en-US" altLang="ja-JP" sz="2400" dirty="0" smtClean="0"/>
              <a:t> indicates to </a:t>
            </a:r>
            <a:r>
              <a:rPr lang="en-US" altLang="ja-JP" sz="2400" dirty="0" smtClean="0">
                <a:latin typeface="Arial" charset="0"/>
              </a:rPr>
              <a:t>‘</a:t>
            </a:r>
            <a:r>
              <a:rPr lang="en-US" altLang="ja-JP" sz="2400" dirty="0" smtClean="0"/>
              <a:t>B</a:t>
            </a:r>
            <a:r>
              <a:rPr lang="en-US" altLang="ja-JP" sz="2400" dirty="0" smtClean="0">
                <a:latin typeface="Arial" charset="0"/>
              </a:rPr>
              <a:t>’</a:t>
            </a:r>
            <a:r>
              <a:rPr lang="en-US" altLang="ja-JP" sz="2400" dirty="0" smtClean="0"/>
              <a:t> 31 August as the deadline for acceptance of its offer.</a:t>
            </a:r>
          </a:p>
          <a:p>
            <a:pPr lvl="1" eaLnBrk="1" hangingPunct="1">
              <a:lnSpc>
                <a:spcPct val="90000"/>
              </a:lnSpc>
            </a:pPr>
            <a:r>
              <a:rPr lang="en-US" altLang="ja-JP" sz="2400" dirty="0" smtClean="0">
                <a:latin typeface="Arial" charset="0"/>
              </a:rPr>
              <a:t>‘</a:t>
            </a:r>
            <a:r>
              <a:rPr lang="en-US" altLang="ja-JP" sz="2400" dirty="0" smtClean="0"/>
              <a:t>B</a:t>
            </a:r>
            <a:r>
              <a:rPr lang="en-US" altLang="ja-JP" sz="2400" dirty="0" smtClean="0">
                <a:latin typeface="Arial" charset="0"/>
              </a:rPr>
              <a:t>’</a:t>
            </a:r>
            <a:r>
              <a:rPr lang="en-US" altLang="ja-JP" sz="2400" dirty="0" smtClean="0"/>
              <a:t> knows that the normal time for transmission of letters by mail to </a:t>
            </a:r>
            <a:r>
              <a:rPr lang="en-US" altLang="ja-JP" sz="2400" dirty="0" smtClean="0">
                <a:latin typeface="Arial" charset="0"/>
              </a:rPr>
              <a:t>‘</a:t>
            </a:r>
            <a:r>
              <a:rPr lang="en-US" altLang="ja-JP" sz="2400" dirty="0" smtClean="0"/>
              <a:t>A</a:t>
            </a:r>
            <a:r>
              <a:rPr lang="en-US" altLang="ja-JP" sz="2400" dirty="0" smtClean="0">
                <a:latin typeface="Arial" charset="0"/>
              </a:rPr>
              <a:t>’</a:t>
            </a:r>
            <a:r>
              <a:rPr lang="en-US" altLang="ja-JP" sz="2400" dirty="0" smtClean="0"/>
              <a:t> is 2 days and sends its letter of acceptance on 25 August.</a:t>
            </a:r>
          </a:p>
          <a:p>
            <a:pPr lvl="1" eaLnBrk="1" hangingPunct="1">
              <a:lnSpc>
                <a:spcPct val="90000"/>
              </a:lnSpc>
            </a:pPr>
            <a:r>
              <a:rPr lang="en-US" altLang="ja-JP" sz="2400" dirty="0" smtClean="0"/>
              <a:t>Owing to a strike of the postal service in </a:t>
            </a:r>
            <a:r>
              <a:rPr lang="en-US" altLang="ja-JP" sz="2400" dirty="0" smtClean="0">
                <a:latin typeface="Arial" charset="0"/>
              </a:rPr>
              <a:t>‘</a:t>
            </a:r>
            <a:r>
              <a:rPr lang="en-US" altLang="ja-JP" sz="2400" dirty="0" smtClean="0"/>
              <a:t>A</a:t>
            </a:r>
            <a:r>
              <a:rPr lang="en-US" altLang="ja-JP" sz="2400" dirty="0" smtClean="0">
                <a:latin typeface="Arial" charset="0"/>
              </a:rPr>
              <a:t>’’</a:t>
            </a:r>
            <a:r>
              <a:rPr lang="en-US" altLang="ja-JP" sz="2400" dirty="0" smtClean="0"/>
              <a:t>s country the letter, which shows the date of its mailing on the envelope, only arrives on 1 September.</a:t>
            </a:r>
          </a:p>
          <a:p>
            <a:pPr lvl="1" eaLnBrk="1" hangingPunct="1">
              <a:lnSpc>
                <a:spcPct val="90000"/>
              </a:lnSpc>
            </a:pPr>
            <a:r>
              <a:rPr lang="en-US" altLang="ja-JP" sz="2400" dirty="0" smtClean="0"/>
              <a:t>On 2 September </a:t>
            </a:r>
            <a:r>
              <a:rPr lang="en-US" altLang="ja-JP" sz="2400" dirty="0" smtClean="0">
                <a:latin typeface="Arial" charset="0"/>
              </a:rPr>
              <a:t>‘</a:t>
            </a:r>
            <a:r>
              <a:rPr lang="en-US" altLang="ja-JP" sz="2400" dirty="0" smtClean="0"/>
              <a:t>A</a:t>
            </a:r>
            <a:r>
              <a:rPr lang="en-US" altLang="ja-JP" sz="2400" dirty="0" smtClean="0">
                <a:latin typeface="Arial" charset="0"/>
              </a:rPr>
              <a:t>’</a:t>
            </a:r>
            <a:r>
              <a:rPr lang="en-US" altLang="ja-JP" sz="2400" dirty="0" smtClean="0"/>
              <a:t> informs </a:t>
            </a:r>
            <a:r>
              <a:rPr lang="en-US" altLang="ja-JP" sz="2400" dirty="0" smtClean="0">
                <a:latin typeface="Arial" charset="0"/>
              </a:rPr>
              <a:t>‘</a:t>
            </a:r>
            <a:r>
              <a:rPr lang="en-US" altLang="ja-JP" sz="2400" dirty="0" smtClean="0"/>
              <a:t>B</a:t>
            </a:r>
            <a:r>
              <a:rPr lang="en-US" altLang="ja-JP" sz="2400" dirty="0" smtClean="0">
                <a:latin typeface="Arial" charset="0"/>
              </a:rPr>
              <a:t>’</a:t>
            </a:r>
            <a:r>
              <a:rPr lang="en-US" altLang="ja-JP" sz="2400" dirty="0" smtClean="0"/>
              <a:t> that it considers the offer as having lapsed.</a:t>
            </a:r>
          </a:p>
        </p:txBody>
      </p:sp>
      <p:sp>
        <p:nvSpPr>
          <p:cNvPr id="7373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4B4BD28-5277-4B95-9ADB-177ABD0AA12A}" type="slidenum">
              <a:rPr kumimoji="0" lang="ja-JP" altLang="en-US" smtClean="0"/>
              <a:pPr eaLnBrk="1" hangingPunct="1"/>
              <a:t>90</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1447800" y="304800"/>
            <a:ext cx="6469063" cy="1447800"/>
          </a:xfrm>
        </p:spPr>
        <p:txBody>
          <a:bodyPr/>
          <a:lstStyle/>
          <a:p>
            <a:pPr eaLnBrk="1" hangingPunct="1"/>
            <a:r>
              <a:rPr lang="en-US" altLang="ja-JP" smtClean="0"/>
              <a:t>Exercise 4 (2/2)</a:t>
            </a:r>
            <a:br>
              <a:rPr lang="en-US" altLang="ja-JP" smtClean="0"/>
            </a:br>
            <a:r>
              <a:rPr lang="en-US" altLang="ja-JP" smtClean="0"/>
              <a:t> Delayed acceptance</a:t>
            </a:r>
          </a:p>
        </p:txBody>
      </p:sp>
      <p:sp>
        <p:nvSpPr>
          <p:cNvPr id="74756" name="Rectangle 3"/>
          <p:cNvSpPr>
            <a:spLocks noGrp="1" noChangeArrowheads="1"/>
          </p:cNvSpPr>
          <p:nvPr>
            <p:ph idx="1"/>
          </p:nvPr>
        </p:nvSpPr>
        <p:spPr>
          <a:xfrm>
            <a:off x="900113" y="1844824"/>
            <a:ext cx="7772400" cy="575766"/>
          </a:xfrm>
        </p:spPr>
        <p:txBody>
          <a:bodyPr>
            <a:normAutofit fontScale="85000" lnSpcReduction="10000"/>
          </a:bodyPr>
          <a:lstStyle/>
          <a:p>
            <a:pPr eaLnBrk="1" hangingPunct="1"/>
            <a:r>
              <a:rPr lang="en-US" altLang="ja-JP" dirty="0" smtClean="0"/>
              <a:t>Question: Contract is concluded or not?</a:t>
            </a:r>
            <a:endParaRPr lang="ja-JP" altLang="en-US" dirty="0" smtClean="0"/>
          </a:p>
        </p:txBody>
      </p:sp>
      <p:sp>
        <p:nvSpPr>
          <p:cNvPr id="74754"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B28A1380-B67E-48D8-B4BD-186F6E927542}" type="slidenum">
              <a:rPr kumimoji="0" lang="ja-JP" altLang="en-US" smtClean="0"/>
              <a:pPr eaLnBrk="1" hangingPunct="1"/>
              <a:t>91</a:t>
            </a:fld>
            <a:endParaRPr kumimoji="0" lang="en-US" altLang="ja-JP" smtClean="0"/>
          </a:p>
        </p:txBody>
      </p:sp>
      <p:graphicFrame>
        <p:nvGraphicFramePr>
          <p:cNvPr id="96260" name="Group 4"/>
          <p:cNvGraphicFramePr>
            <a:graphicFrameLocks noGrp="1"/>
          </p:cNvGraphicFramePr>
          <p:nvPr>
            <p:extLst>
              <p:ext uri="{D42A27DB-BD31-4B8C-83A1-F6EECF244321}">
                <p14:modId xmlns:p14="http://schemas.microsoft.com/office/powerpoint/2010/main" val="716280897"/>
              </p:ext>
            </p:extLst>
          </p:nvPr>
        </p:nvGraphicFramePr>
        <p:xfrm>
          <a:off x="827584" y="2492896"/>
          <a:ext cx="7467600" cy="3555998"/>
        </p:xfrm>
        <a:graphic>
          <a:graphicData uri="http://schemas.openxmlformats.org/drawingml/2006/table">
            <a:tbl>
              <a:tblPr/>
              <a:tblGrid>
                <a:gridCol w="1606550"/>
                <a:gridCol w="2954338"/>
                <a:gridCol w="2906712"/>
              </a:tblGrid>
              <a:tr h="365825">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date</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activities</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r>
              <a:tr h="36582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offeror</a:t>
                      </a: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offeree</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01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dispatches an offer</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02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receives the offer</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25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dispatches the acceptance</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2085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31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1" i="0" u="none" strike="noStrike" cap="none" normalizeH="0" baseline="0" smtClean="0">
                          <a:ln>
                            <a:noFill/>
                          </a:ln>
                          <a:solidFill>
                            <a:schemeClr val="tx1"/>
                          </a:solidFill>
                          <a:effectLst/>
                          <a:latin typeface="Tahoma" charset="0"/>
                          <a:ea typeface="ＭＳ Ｐゴシック" charset="-128"/>
                        </a:rPr>
                        <a:t>the period of time of acceptance</a:t>
                      </a: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r>
              <a:tr h="365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01 </a:t>
                      </a:r>
                      <a:r>
                        <a:rPr kumimoji="1" lang="en-US" altLang="ja-JP" sz="1800" b="0" i="0" u="none" strike="noStrike" cap="none" normalizeH="0" baseline="0" smtClean="0">
                          <a:ln>
                            <a:noFill/>
                          </a:ln>
                          <a:solidFill>
                            <a:schemeClr val="tx1"/>
                          </a:solidFill>
                          <a:effectLst/>
                          <a:latin typeface="Tahoma" charset="0"/>
                          <a:ea typeface="ＭＳ Ｐゴシック" charset="-128"/>
                        </a:rPr>
                        <a:t>September</a:t>
                      </a: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receives the acceptance</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1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02 </a:t>
                      </a:r>
                      <a:r>
                        <a:rPr kumimoji="1" lang="en-US" altLang="ja-JP" sz="1800" b="0" i="0" u="none" strike="noStrike" cap="none" normalizeH="0" baseline="0" smtClean="0">
                          <a:ln>
                            <a:noFill/>
                          </a:ln>
                          <a:solidFill>
                            <a:schemeClr val="tx1"/>
                          </a:solidFill>
                          <a:effectLst/>
                          <a:latin typeface="Tahoma" charset="0"/>
                          <a:ea typeface="ＭＳ Ｐゴシック" charset="-128"/>
                        </a:rPr>
                        <a:t>September</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dispatches of the notice of delay of the acceptance</a:t>
                      </a: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normAutofit/>
          </a:bodyPr>
          <a:lstStyle/>
          <a:p>
            <a:pPr eaLnBrk="1" hangingPunct="1"/>
            <a:r>
              <a:rPr lang="en-US" altLang="ja-JP" sz="4800" dirty="0" smtClean="0"/>
              <a:t>Delayed acceptance (1/3)</a:t>
            </a:r>
          </a:p>
        </p:txBody>
      </p:sp>
      <p:sp>
        <p:nvSpPr>
          <p:cNvPr id="75780" name="Rectangle 3"/>
          <p:cNvSpPr>
            <a:spLocks noGrp="1" noChangeArrowheads="1"/>
          </p:cNvSpPr>
          <p:nvPr>
            <p:ph idx="1"/>
          </p:nvPr>
        </p:nvSpPr>
        <p:spPr>
          <a:xfrm>
            <a:off x="457200" y="1844824"/>
            <a:ext cx="8229600" cy="4403576"/>
          </a:xfrm>
        </p:spPr>
        <p:txBody>
          <a:bodyPr/>
          <a:lstStyle/>
          <a:p>
            <a:pPr eaLnBrk="1" hangingPunct="1"/>
            <a:r>
              <a:rPr lang="en-US" altLang="ja-JP" sz="2800" dirty="0" smtClean="0"/>
              <a:t>Article 21 of CISG</a:t>
            </a:r>
          </a:p>
          <a:p>
            <a:pPr lvl="1" eaLnBrk="1" hangingPunct="1"/>
            <a:r>
              <a:rPr lang="en-US" altLang="ja-JP" sz="2000" dirty="0" smtClean="0"/>
              <a:t>(1) A late acceptance is nevertheless effective as an acceptance if without delay the </a:t>
            </a:r>
            <a:r>
              <a:rPr lang="en-US" altLang="ja-JP" sz="2000" dirty="0" err="1" smtClean="0"/>
              <a:t>offeror</a:t>
            </a:r>
            <a:r>
              <a:rPr lang="en-US" altLang="ja-JP" sz="2000" dirty="0" smtClean="0"/>
              <a:t> orally so informs the </a:t>
            </a:r>
            <a:r>
              <a:rPr lang="en-US" altLang="ja-JP" sz="2000" dirty="0" err="1" smtClean="0"/>
              <a:t>offeree</a:t>
            </a:r>
            <a:r>
              <a:rPr lang="en-US" altLang="ja-JP" sz="2000" dirty="0" smtClean="0"/>
              <a:t> or dispatches a notice to that effect.</a:t>
            </a:r>
          </a:p>
          <a:p>
            <a:pPr lvl="1" eaLnBrk="1" hangingPunct="1"/>
            <a:r>
              <a:rPr lang="en-US" altLang="ja-JP" sz="2000" dirty="0" smtClean="0"/>
              <a:t>(2) If a letter or other writing containing a late acceptance shows that it has been sent in such circumstances that if its transmission had been normal it would have reached the </a:t>
            </a:r>
            <a:r>
              <a:rPr lang="en-US" altLang="ja-JP" sz="2000" dirty="0" err="1" smtClean="0"/>
              <a:t>offeror</a:t>
            </a:r>
            <a:r>
              <a:rPr lang="en-US" altLang="ja-JP" sz="2000" dirty="0" smtClean="0"/>
              <a:t> in due time, </a:t>
            </a:r>
            <a:r>
              <a:rPr lang="en-US" altLang="ja-JP" sz="2000" u="sng" dirty="0" smtClean="0"/>
              <a:t>the late acceptance is effective as an acceptance unless, without delay, the </a:t>
            </a:r>
            <a:r>
              <a:rPr lang="en-US" altLang="ja-JP" sz="2000" u="sng" dirty="0" err="1" smtClean="0"/>
              <a:t>offeror</a:t>
            </a:r>
            <a:r>
              <a:rPr lang="en-US" altLang="ja-JP" sz="2000" u="sng" dirty="0" smtClean="0"/>
              <a:t> orally informs the </a:t>
            </a:r>
            <a:r>
              <a:rPr lang="en-US" altLang="ja-JP" sz="2000" u="sng" dirty="0" err="1" smtClean="0"/>
              <a:t>offeree</a:t>
            </a:r>
            <a:r>
              <a:rPr lang="en-US" altLang="ja-JP" sz="2000" u="sng" dirty="0" smtClean="0"/>
              <a:t> that he considers his offer as having lapsed or dispatches a notice to that effect</a:t>
            </a:r>
            <a:r>
              <a:rPr lang="en-US" altLang="ja-JP" sz="2000" dirty="0" smtClean="0"/>
              <a:t>.</a:t>
            </a:r>
          </a:p>
        </p:txBody>
      </p:sp>
      <p:sp>
        <p:nvSpPr>
          <p:cNvPr id="7577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8485276E-EC4C-4514-BADF-823659D5CA20}" type="slidenum">
              <a:rPr kumimoji="0" lang="ja-JP" altLang="en-US" smtClean="0"/>
              <a:pPr eaLnBrk="1" hangingPunct="1"/>
              <a:t>92</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en-US" altLang="ja-JP" sz="4000" dirty="0" smtClean="0"/>
              <a:t>Delayed acceptance (2/3)</a:t>
            </a:r>
          </a:p>
        </p:txBody>
      </p:sp>
      <p:sp>
        <p:nvSpPr>
          <p:cNvPr id="76804" name="Rectangle 3"/>
          <p:cNvSpPr>
            <a:spLocks noGrp="1" noChangeArrowheads="1"/>
          </p:cNvSpPr>
          <p:nvPr>
            <p:ph idx="1"/>
          </p:nvPr>
        </p:nvSpPr>
        <p:spPr>
          <a:xfrm>
            <a:off x="533400" y="1628800"/>
            <a:ext cx="8077200" cy="4695800"/>
          </a:xfrm>
        </p:spPr>
        <p:txBody>
          <a:bodyPr>
            <a:normAutofit/>
          </a:bodyPr>
          <a:lstStyle/>
          <a:p>
            <a:pPr eaLnBrk="1" hangingPunct="1">
              <a:lnSpc>
                <a:spcPct val="90000"/>
              </a:lnSpc>
            </a:pPr>
            <a:r>
              <a:rPr lang="en-US" altLang="ja-JP" sz="2800" dirty="0" smtClean="0"/>
              <a:t>Article 522 of Code Civil of Japan</a:t>
            </a:r>
            <a:br>
              <a:rPr lang="en-US" altLang="ja-JP" sz="2800" dirty="0" smtClean="0"/>
            </a:br>
            <a:r>
              <a:rPr lang="ja-JP" altLang="en-US" sz="2800" dirty="0" smtClean="0"/>
              <a:t>(</a:t>
            </a:r>
            <a:r>
              <a:rPr lang="en-US" altLang="ja-JP" sz="2800" dirty="0" smtClean="0"/>
              <a:t>Delayed acceptance)</a:t>
            </a:r>
          </a:p>
          <a:p>
            <a:pPr lvl="1" eaLnBrk="1" hangingPunct="1">
              <a:lnSpc>
                <a:spcPct val="90000"/>
              </a:lnSpc>
            </a:pPr>
            <a:r>
              <a:rPr lang="en-US" altLang="ja-JP" sz="1600" dirty="0" smtClean="0"/>
              <a:t> </a:t>
            </a:r>
            <a:r>
              <a:rPr lang="en-US" altLang="ja-JP" sz="2000" dirty="0" smtClean="0"/>
              <a:t>(1) </a:t>
            </a:r>
            <a:r>
              <a:rPr lang="en-US" altLang="ja-JP" sz="2000" u="sng" dirty="0" smtClean="0"/>
              <a:t>Even where a notice of acceptance has arrived after the expiration of the period mentioned in the preceding Article</a:t>
            </a:r>
            <a:r>
              <a:rPr lang="en-US" altLang="ja-JP" sz="2000" dirty="0" smtClean="0"/>
              <a:t>, if the </a:t>
            </a:r>
            <a:r>
              <a:rPr lang="en-US" altLang="ja-JP" sz="2000" dirty="0" err="1" smtClean="0"/>
              <a:t>offeror</a:t>
            </a:r>
            <a:r>
              <a:rPr lang="en-US" altLang="ja-JP" sz="2000" dirty="0" smtClean="0"/>
              <a:t> could have known that it was dispatched</a:t>
            </a:r>
            <a:r>
              <a:rPr lang="en-US" altLang="ja-JP" sz="2000" dirty="0" smtClean="0">
                <a:latin typeface="Arial" charset="0"/>
              </a:rPr>
              <a:t> </a:t>
            </a:r>
            <a:r>
              <a:rPr lang="en-US" altLang="ja-JP" sz="2000" dirty="0" smtClean="0"/>
              <a:t>at such a time that it would have under normal circumstances arrived within such period, the </a:t>
            </a:r>
            <a:r>
              <a:rPr lang="en-US" altLang="ja-JP" sz="2000" dirty="0" err="1" smtClean="0"/>
              <a:t>offeror</a:t>
            </a:r>
            <a:r>
              <a:rPr lang="en-US" altLang="ja-JP" sz="2000" dirty="0" smtClean="0"/>
              <a:t> shall dispatch, without delay to the person to whom the offer has been made, a notice of the delayed arrival, unless a notice of the delay has already been dispatched</a:t>
            </a:r>
            <a:r>
              <a:rPr lang="en-US" altLang="ja-JP" sz="2000" dirty="0" smtClean="0">
                <a:latin typeface="Arial" charset="0"/>
              </a:rPr>
              <a:t> </a:t>
            </a:r>
            <a:r>
              <a:rPr lang="en-US" altLang="ja-JP" sz="2000" dirty="0" smtClean="0"/>
              <a:t>by him before its arrival.</a:t>
            </a:r>
          </a:p>
          <a:p>
            <a:pPr lvl="1" eaLnBrk="1" hangingPunct="1">
              <a:lnSpc>
                <a:spcPct val="90000"/>
              </a:lnSpc>
            </a:pPr>
            <a:r>
              <a:rPr lang="en-US" altLang="ja-JP" sz="2000" dirty="0" smtClean="0"/>
              <a:t>(2) </a:t>
            </a:r>
            <a:r>
              <a:rPr lang="en-US" altLang="ja-JP" sz="2000" u="sng" dirty="0" smtClean="0"/>
              <a:t>If the </a:t>
            </a:r>
            <a:r>
              <a:rPr lang="en-US" altLang="ja-JP" sz="2000" u="sng" dirty="0" err="1" smtClean="0"/>
              <a:t>offeror</a:t>
            </a:r>
            <a:r>
              <a:rPr lang="en-US" altLang="ja-JP" sz="2000" u="sng" dirty="0" smtClean="0"/>
              <a:t> has neglected to give the notice mentioned in the preceding paragraph, the notice of acceptance shall be deemed not to have been delayed</a:t>
            </a:r>
            <a:r>
              <a:rPr lang="en-US" altLang="ja-JP" sz="2000" dirty="0" smtClean="0"/>
              <a:t>.</a:t>
            </a:r>
          </a:p>
        </p:txBody>
      </p:sp>
      <p:sp>
        <p:nvSpPr>
          <p:cNvPr id="76802"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D4CF31A-0A4E-431D-B958-869B6DBE14FA}" type="slidenum">
              <a:rPr kumimoji="0" lang="ja-JP" altLang="en-US" smtClean="0"/>
              <a:pPr eaLnBrk="1" hangingPunct="1"/>
              <a:t>93</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6D946BD7-B116-4880-BDC4-238C492ED04E}" type="slidenum">
              <a:rPr kumimoji="0" lang="ja-JP" altLang="en-US" smtClean="0"/>
              <a:pPr eaLnBrk="1" hangingPunct="1"/>
              <a:t>94</a:t>
            </a:fld>
            <a:endParaRPr kumimoji="0" lang="en-US" altLang="ja-JP" smtClean="0"/>
          </a:p>
        </p:txBody>
      </p:sp>
      <p:sp>
        <p:nvSpPr>
          <p:cNvPr id="77827" name="Rectangle 2"/>
          <p:cNvSpPr>
            <a:spLocks noGrp="1" noChangeArrowheads="1"/>
          </p:cNvSpPr>
          <p:nvPr>
            <p:ph type="title" idx="4294967295"/>
          </p:nvPr>
        </p:nvSpPr>
        <p:spPr>
          <a:xfrm>
            <a:off x="669054" y="617538"/>
            <a:ext cx="7793037" cy="1143000"/>
          </a:xfrm>
        </p:spPr>
        <p:txBody>
          <a:bodyPr/>
          <a:lstStyle/>
          <a:p>
            <a:pPr eaLnBrk="1" hangingPunct="1"/>
            <a:r>
              <a:rPr lang="en-US" altLang="ja-JP" sz="3600" dirty="0" smtClean="0"/>
              <a:t>Delayed acceptance (3/3)</a:t>
            </a:r>
          </a:p>
        </p:txBody>
      </p:sp>
      <p:graphicFrame>
        <p:nvGraphicFramePr>
          <p:cNvPr id="77828" name="Object 3"/>
          <p:cNvGraphicFramePr>
            <a:graphicFrameLocks noChangeAspect="1"/>
          </p:cNvGraphicFramePr>
          <p:nvPr>
            <p:extLst>
              <p:ext uri="{D42A27DB-BD31-4B8C-83A1-F6EECF244321}">
                <p14:modId xmlns:p14="http://schemas.microsoft.com/office/powerpoint/2010/main" val="509448171"/>
              </p:ext>
            </p:extLst>
          </p:nvPr>
        </p:nvGraphicFramePr>
        <p:xfrm>
          <a:off x="351271" y="2348880"/>
          <a:ext cx="8441457" cy="1656184"/>
        </p:xfrm>
        <a:graphic>
          <a:graphicData uri="http://schemas.openxmlformats.org/presentationml/2006/ole">
            <mc:AlternateContent xmlns:mc="http://schemas.openxmlformats.org/markup-compatibility/2006">
              <mc:Choice xmlns:v="urn:schemas-microsoft-com:vml" Requires="v">
                <p:oleObj spid="_x0000_s77930" name="VISIO" r:id="rId3" imgW="7292340" imgH="1275080" progId="Visio.Drawing.6">
                  <p:embed/>
                </p:oleObj>
              </mc:Choice>
              <mc:Fallback>
                <p:oleObj name="VISIO" r:id="rId3" imgW="7292340" imgH="1275080" progId="Visio.Drawing.6">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71" y="2348880"/>
                        <a:ext cx="8441457" cy="1656184"/>
                      </a:xfrm>
                      <a:prstGeom prst="rect">
                        <a:avLst/>
                      </a:prstGeom>
                      <a:noFill/>
                      <a:ln>
                        <a:noFill/>
                      </a:ln>
                      <a:effectLst/>
                      <a:extLst/>
                    </p:spPr>
                  </p:pic>
                </p:oleObj>
              </mc:Fallback>
            </mc:AlternateContent>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955851" y="332656"/>
            <a:ext cx="7231063" cy="1008112"/>
          </a:xfrm>
        </p:spPr>
        <p:txBody>
          <a:bodyPr>
            <a:normAutofit fontScale="90000"/>
          </a:bodyPr>
          <a:lstStyle/>
          <a:p>
            <a:pPr eaLnBrk="1" hangingPunct="1"/>
            <a:r>
              <a:rPr lang="en-US" altLang="ja-JP" sz="3600" dirty="0" smtClean="0"/>
              <a:t>Exercise 5</a:t>
            </a:r>
            <a:br>
              <a:rPr lang="en-US" altLang="ja-JP" sz="3600" dirty="0" smtClean="0"/>
            </a:br>
            <a:r>
              <a:rPr lang="en-US" altLang="ja-JP" sz="3600" dirty="0" smtClean="0"/>
              <a:t>  Delayed revocation of offer</a:t>
            </a:r>
          </a:p>
        </p:txBody>
      </p:sp>
      <p:sp>
        <p:nvSpPr>
          <p:cNvPr id="78852" name="Rectangle 3"/>
          <p:cNvSpPr>
            <a:spLocks noGrp="1" noChangeArrowheads="1"/>
          </p:cNvSpPr>
          <p:nvPr>
            <p:ph idx="1"/>
          </p:nvPr>
        </p:nvSpPr>
        <p:spPr>
          <a:xfrm>
            <a:off x="683568" y="1412776"/>
            <a:ext cx="7772400" cy="576064"/>
          </a:xfrm>
        </p:spPr>
        <p:txBody>
          <a:bodyPr>
            <a:normAutofit lnSpcReduction="10000"/>
          </a:bodyPr>
          <a:lstStyle/>
          <a:p>
            <a:pPr eaLnBrk="1" hangingPunct="1"/>
            <a:r>
              <a:rPr lang="en-US" altLang="ja-JP" dirty="0" smtClean="0"/>
              <a:t>Contract is concluded or not?</a:t>
            </a:r>
          </a:p>
        </p:txBody>
      </p:sp>
      <p:sp>
        <p:nvSpPr>
          <p:cNvPr id="788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F6496491-A539-464E-ACE1-F4AD74C566B2}" type="slidenum">
              <a:rPr kumimoji="0" lang="ja-JP" altLang="en-US" smtClean="0"/>
              <a:pPr eaLnBrk="1" hangingPunct="1"/>
              <a:t>95</a:t>
            </a:fld>
            <a:endParaRPr kumimoji="0" lang="en-US" altLang="ja-JP" smtClean="0"/>
          </a:p>
        </p:txBody>
      </p:sp>
      <p:graphicFrame>
        <p:nvGraphicFramePr>
          <p:cNvPr id="100356" name="Group 4"/>
          <p:cNvGraphicFramePr>
            <a:graphicFrameLocks noGrp="1"/>
          </p:cNvGraphicFramePr>
          <p:nvPr>
            <p:extLst>
              <p:ext uri="{D42A27DB-BD31-4B8C-83A1-F6EECF244321}">
                <p14:modId xmlns:p14="http://schemas.microsoft.com/office/powerpoint/2010/main" val="151395479"/>
              </p:ext>
            </p:extLst>
          </p:nvPr>
        </p:nvGraphicFramePr>
        <p:xfrm>
          <a:off x="853008" y="2060848"/>
          <a:ext cx="7391400" cy="4127502"/>
        </p:xfrm>
        <a:graphic>
          <a:graphicData uri="http://schemas.openxmlformats.org/drawingml/2006/table">
            <a:tbl>
              <a:tblPr/>
              <a:tblGrid>
                <a:gridCol w="1706563"/>
                <a:gridCol w="2636837"/>
                <a:gridCol w="3048000"/>
              </a:tblGrid>
              <a:tr h="415867">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date</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activities</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r>
              <a:tr h="365746">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offeror</a:t>
                      </a: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offeree</a:t>
                      </a: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01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dispatches an offer</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02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receives the offer</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25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revokes the offer</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222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28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dispatches the acceptance</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2062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29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1" i="0" u="none" strike="noStrike" cap="none" normalizeH="0" baseline="0" smtClean="0">
                          <a:ln>
                            <a:noFill/>
                          </a:ln>
                          <a:solidFill>
                            <a:schemeClr val="tx1"/>
                          </a:solidFill>
                          <a:effectLst/>
                          <a:latin typeface="Tahoma" charset="0"/>
                          <a:ea typeface="ＭＳ Ｐゴシック" charset="-128"/>
                        </a:rPr>
                        <a:t>receives the revocation</a:t>
                      </a:r>
                      <a:r>
                        <a:rPr kumimoji="1" lang="en-US" altLang="ja-JP" sz="1800" b="1" i="0" u="none" strike="noStrike" cap="none" normalizeH="0" baseline="0" smtClean="0">
                          <a:ln>
                            <a:noFill/>
                          </a:ln>
                          <a:solidFill>
                            <a:schemeClr val="tx1"/>
                          </a:solidFill>
                          <a:effectLst/>
                          <a:latin typeface="Arial"/>
                          <a:ea typeface="ＭＳ Ｐゴシック" charset="-128"/>
                        </a:rPr>
                        <a:t> </a:t>
                      </a:r>
                      <a:r>
                        <a:rPr kumimoji="1" lang="en-US" altLang="ja-JP" sz="1800" b="1" i="0" u="none" strike="noStrike" cap="none" normalizeH="0" baseline="0" smtClean="0">
                          <a:ln>
                            <a:noFill/>
                          </a:ln>
                          <a:solidFill>
                            <a:schemeClr val="tx1"/>
                          </a:solidFill>
                          <a:effectLst/>
                          <a:latin typeface="Tahoma" charset="0"/>
                          <a:ea typeface="ＭＳ Ｐゴシック" charset="-128"/>
                        </a:rPr>
                        <a:t>of the offer</a:t>
                      </a:r>
                      <a:endParaRPr kumimoji="1" lang="ja-JP" altLang="en-US" sz="1800" b="1"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31 </a:t>
                      </a:r>
                      <a:r>
                        <a:rPr kumimoji="1" lang="en-US" altLang="ja-JP" sz="1800" b="0" i="0" u="none" strike="noStrike" cap="none" normalizeH="0" baseline="0" smtClean="0">
                          <a:ln>
                            <a:noFill/>
                          </a:ln>
                          <a:solidFill>
                            <a:schemeClr val="tx1"/>
                          </a:solidFill>
                          <a:effectLst/>
                          <a:latin typeface="Tahoma" charset="0"/>
                          <a:ea typeface="ＭＳ Ｐゴシック" charset="-128"/>
                        </a:rPr>
                        <a:t>August</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charset="0"/>
                          <a:ea typeface="ＭＳ Ｐゴシック" charset="-128"/>
                        </a:rPr>
                        <a:t>receives the acceptance</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4006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charset="0"/>
                          <a:ea typeface="ＭＳ Ｐゴシック" charset="-128"/>
                        </a:rPr>
                        <a:t>01 </a:t>
                      </a:r>
                      <a:r>
                        <a:rPr kumimoji="1" lang="en-US" altLang="ja-JP" sz="1800" b="0" i="0" u="none" strike="noStrike" cap="none" normalizeH="0" baseline="0" smtClean="0">
                          <a:ln>
                            <a:noFill/>
                          </a:ln>
                          <a:solidFill>
                            <a:schemeClr val="tx1"/>
                          </a:solidFill>
                          <a:effectLst/>
                          <a:latin typeface="Tahoma" charset="0"/>
                          <a:ea typeface="ＭＳ Ｐゴシック" charset="-128"/>
                        </a:rPr>
                        <a:t>September</a:t>
                      </a: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dispatches of the notice of delay of revocation</a:t>
                      </a: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T="45713" marB="45713"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988D6391-110D-43F3-B206-274ABC310724}" type="slidenum">
              <a:rPr kumimoji="0" lang="ja-JP" altLang="en-US" smtClean="0"/>
              <a:pPr eaLnBrk="1" hangingPunct="1"/>
              <a:t>96</a:t>
            </a:fld>
            <a:endParaRPr kumimoji="0" lang="en-US" altLang="ja-JP" smtClean="0"/>
          </a:p>
        </p:txBody>
      </p:sp>
      <p:sp>
        <p:nvSpPr>
          <p:cNvPr id="79883" name="Rectangle 10"/>
          <p:cNvSpPr>
            <a:spLocks noGrp="1" noChangeArrowheads="1"/>
          </p:cNvSpPr>
          <p:nvPr>
            <p:ph type="title" idx="4294967295"/>
          </p:nvPr>
        </p:nvSpPr>
        <p:spPr>
          <a:xfrm>
            <a:off x="871126" y="404664"/>
            <a:ext cx="7383462" cy="1303338"/>
          </a:xfrm>
        </p:spPr>
        <p:txBody>
          <a:bodyPr>
            <a:normAutofit fontScale="90000"/>
          </a:bodyPr>
          <a:lstStyle/>
          <a:p>
            <a:pPr eaLnBrk="1" hangingPunct="1"/>
            <a:r>
              <a:rPr lang="en-US" altLang="ja-JP" dirty="0" smtClean="0"/>
              <a:t>Delayed revocation of offer in Civil Code of Japan</a:t>
            </a:r>
          </a:p>
        </p:txBody>
      </p:sp>
      <p:graphicFrame>
        <p:nvGraphicFramePr>
          <p:cNvPr id="101378" name="Group 2"/>
          <p:cNvGraphicFramePr>
            <a:graphicFrameLocks noGrp="1"/>
          </p:cNvGraphicFramePr>
          <p:nvPr>
            <p:extLst>
              <p:ext uri="{D42A27DB-BD31-4B8C-83A1-F6EECF244321}">
                <p14:modId xmlns:p14="http://schemas.microsoft.com/office/powerpoint/2010/main" val="1239924750"/>
              </p:ext>
            </p:extLst>
          </p:nvPr>
        </p:nvGraphicFramePr>
        <p:xfrm>
          <a:off x="753910" y="1844824"/>
          <a:ext cx="7620000" cy="4267200"/>
        </p:xfrm>
        <a:graphic>
          <a:graphicData uri="http://schemas.openxmlformats.org/drawingml/2006/table">
            <a:tbl>
              <a:tblPr/>
              <a:tblGrid>
                <a:gridCol w="7620000"/>
              </a:tblGrid>
              <a:tr h="5667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800" b="0" i="0" u="none" strike="noStrike" cap="none" normalizeH="0" baseline="0" smtClean="0">
                          <a:ln>
                            <a:noFill/>
                          </a:ln>
                          <a:solidFill>
                            <a:schemeClr val="tx1"/>
                          </a:solidFill>
                          <a:effectLst/>
                          <a:latin typeface="Tahoma" charset="0"/>
                          <a:ea typeface="ＭＳ Ｐゴシック" charset="-128"/>
                        </a:rPr>
                        <a:t>Civil Code of Japan</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0046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charset="0"/>
                          <a:ea typeface="ＭＳ Ｐゴシック" charset="-128"/>
                        </a:rPr>
                        <a:t>Article 527 </a:t>
                      </a:r>
                      <a:r>
                        <a:rPr kumimoji="1" lang="ja-JP" altLang="en-US" sz="2000" b="0" i="0" u="none" strike="noStrike" cap="none" normalizeH="0" baseline="0" dirty="0" smtClean="0">
                          <a:ln>
                            <a:noFill/>
                          </a:ln>
                          <a:solidFill>
                            <a:schemeClr val="tx1"/>
                          </a:solidFill>
                          <a:effectLst/>
                          <a:latin typeface="Tahoma" charset="0"/>
                          <a:ea typeface="ＭＳ Ｐゴシック" charset="-128"/>
                        </a:rPr>
                        <a:t>(</a:t>
                      </a:r>
                      <a:r>
                        <a:rPr kumimoji="1" lang="en-US" altLang="ja-JP" sz="2000" b="0" i="0" u="none" strike="noStrike" cap="none" normalizeH="0" baseline="0" dirty="0" smtClean="0">
                          <a:ln>
                            <a:noFill/>
                          </a:ln>
                          <a:solidFill>
                            <a:schemeClr val="tx1"/>
                          </a:solidFill>
                          <a:effectLst/>
                          <a:latin typeface="Tahoma" charset="0"/>
                          <a:ea typeface="ＭＳ Ｐゴシック" charset="-128"/>
                        </a:rPr>
                        <a:t>Delayed notice of revocation arrived after notice of acceptance)</a:t>
                      </a:r>
                      <a:br>
                        <a:rPr kumimoji="1" lang="en-US" altLang="ja-JP" sz="2000" b="0" i="0" u="none" strike="noStrike" cap="none" normalizeH="0" baseline="0" dirty="0" smtClean="0">
                          <a:ln>
                            <a:noFill/>
                          </a:ln>
                          <a:solidFill>
                            <a:schemeClr val="tx1"/>
                          </a:solidFill>
                          <a:effectLst/>
                          <a:latin typeface="Tahoma" charset="0"/>
                          <a:ea typeface="ＭＳ Ｐゴシック" charset="-128"/>
                        </a:rPr>
                      </a:br>
                      <a:r>
                        <a:rPr kumimoji="1" lang="en-US" altLang="ja-JP" sz="2000" b="0" i="0" u="none" strike="noStrike" cap="none" normalizeH="0" baseline="0" dirty="0" smtClean="0">
                          <a:ln>
                            <a:noFill/>
                          </a:ln>
                          <a:solidFill>
                            <a:schemeClr val="tx1"/>
                          </a:solidFill>
                          <a:effectLst/>
                          <a:latin typeface="Tahoma" charset="0"/>
                          <a:ea typeface="ＭＳ Ｐゴシック" charset="-128"/>
                        </a:rPr>
                        <a:t> (1) </a:t>
                      </a:r>
                      <a:r>
                        <a:rPr kumimoji="1" lang="en-US" altLang="ja-JP" sz="2000" b="0" i="0" u="sng" strike="noStrike" cap="none" normalizeH="0" baseline="0" dirty="0" smtClean="0">
                          <a:ln>
                            <a:noFill/>
                          </a:ln>
                          <a:solidFill>
                            <a:schemeClr val="tx1"/>
                          </a:solidFill>
                          <a:effectLst/>
                          <a:latin typeface="Tahoma" charset="0"/>
                          <a:ea typeface="ＭＳ Ｐゴシック" charset="-128"/>
                        </a:rPr>
                        <a:t>Even in cases where notice of the revocation of an offer has arrived after notice of acceptance has been dispatched</a:t>
                      </a:r>
                      <a:r>
                        <a:rPr kumimoji="1" lang="en-US" altLang="ja-JP" sz="2000" b="0" i="0" u="none" strike="noStrike" cap="none" normalizeH="0" baseline="0" dirty="0" smtClean="0">
                          <a:ln>
                            <a:noFill/>
                          </a:ln>
                          <a:solidFill>
                            <a:schemeClr val="tx1"/>
                          </a:solidFill>
                          <a:effectLst/>
                          <a:latin typeface="Tahoma" charset="0"/>
                          <a:ea typeface="ＭＳ Ｐゴシック" charset="-128"/>
                        </a:rPr>
                        <a:t>, if the acceptor could have known that it was dispatched</a:t>
                      </a:r>
                      <a:r>
                        <a:rPr kumimoji="1" lang="en-US" altLang="ja-JP" sz="2000" b="0" i="0" u="none" strike="noStrike" cap="none" normalizeH="0" baseline="0" dirty="0" smtClean="0">
                          <a:ln>
                            <a:noFill/>
                          </a:ln>
                          <a:solidFill>
                            <a:schemeClr val="tx1"/>
                          </a:solidFill>
                          <a:effectLst/>
                          <a:latin typeface="Arial"/>
                          <a:ea typeface="ＭＳ Ｐゴシック" charset="-128"/>
                        </a:rPr>
                        <a:t> </a:t>
                      </a:r>
                      <a:r>
                        <a:rPr kumimoji="1" lang="en-US" altLang="ja-JP" sz="2000" b="0" i="0" u="none" strike="noStrike" cap="none" normalizeH="0" baseline="0" dirty="0" smtClean="0">
                          <a:ln>
                            <a:noFill/>
                          </a:ln>
                          <a:solidFill>
                            <a:schemeClr val="tx1"/>
                          </a:solidFill>
                          <a:effectLst/>
                          <a:latin typeface="Tahoma" charset="0"/>
                          <a:ea typeface="ＭＳ Ｐゴシック" charset="-128"/>
                        </a:rPr>
                        <a:t>at such a time that it would have under normal circumstances arrived before the dispatch</a:t>
                      </a:r>
                      <a:r>
                        <a:rPr kumimoji="1" lang="en-US" altLang="ja-JP" sz="2000" b="0" i="0" u="none" strike="noStrike" cap="none" normalizeH="0" baseline="0" dirty="0" smtClean="0">
                          <a:ln>
                            <a:noFill/>
                          </a:ln>
                          <a:solidFill>
                            <a:schemeClr val="tx1"/>
                          </a:solidFill>
                          <a:effectLst/>
                          <a:latin typeface="Arial"/>
                          <a:ea typeface="ＭＳ Ｐゴシック" charset="-128"/>
                        </a:rPr>
                        <a:t> </a:t>
                      </a:r>
                      <a:r>
                        <a:rPr kumimoji="1" lang="en-US" altLang="ja-JP" sz="2000" b="0" i="0" u="none" strike="noStrike" cap="none" normalizeH="0" baseline="0" dirty="0" smtClean="0">
                          <a:ln>
                            <a:noFill/>
                          </a:ln>
                          <a:solidFill>
                            <a:schemeClr val="tx1"/>
                          </a:solidFill>
                          <a:effectLst/>
                          <a:latin typeface="Tahoma" charset="0"/>
                          <a:ea typeface="ＭＳ Ｐゴシック" charset="-128"/>
                        </a:rPr>
                        <a:t>of the notice of acceptance, the acceptor shall dispatch</a:t>
                      </a:r>
                      <a:r>
                        <a:rPr kumimoji="1" lang="en-US" altLang="ja-JP" sz="2000" b="0" i="0" u="none" strike="noStrike" cap="none" normalizeH="0" baseline="0" dirty="0" smtClean="0">
                          <a:ln>
                            <a:noFill/>
                          </a:ln>
                          <a:solidFill>
                            <a:schemeClr val="tx1"/>
                          </a:solidFill>
                          <a:effectLst/>
                          <a:latin typeface="Arial"/>
                          <a:ea typeface="ＭＳ Ｐゴシック" charset="-128"/>
                        </a:rPr>
                        <a:t> </a:t>
                      </a:r>
                      <a:r>
                        <a:rPr kumimoji="1" lang="en-US" altLang="ja-JP" sz="2000" b="0" i="0" u="none" strike="noStrike" cap="none" normalizeH="0" baseline="0" dirty="0" smtClean="0">
                          <a:ln>
                            <a:noFill/>
                          </a:ln>
                          <a:solidFill>
                            <a:schemeClr val="tx1"/>
                          </a:solidFill>
                          <a:effectLst/>
                          <a:latin typeface="Tahoma" charset="0"/>
                          <a:ea typeface="ＭＳ Ｐゴシック" charset="-128"/>
                        </a:rPr>
                        <a:t>without delay notice of the delayed arrival to the </a:t>
                      </a:r>
                      <a:r>
                        <a:rPr kumimoji="1" lang="en-US" altLang="ja-JP" sz="2000" b="0" i="0" u="none" strike="noStrike" cap="none" normalizeH="0" baseline="0" dirty="0" err="1" smtClean="0">
                          <a:ln>
                            <a:noFill/>
                          </a:ln>
                          <a:solidFill>
                            <a:schemeClr val="tx1"/>
                          </a:solidFill>
                          <a:effectLst/>
                          <a:latin typeface="Tahoma" charset="0"/>
                          <a:ea typeface="ＭＳ Ｐゴシック" charset="-128"/>
                        </a:rPr>
                        <a:t>offeror</a:t>
                      </a:r>
                      <a:r>
                        <a:rPr kumimoji="1" lang="en-US" altLang="ja-JP" sz="2000" b="0" i="0" u="none" strike="noStrike" cap="none" normalizeH="0" baseline="0" dirty="0" smtClean="0">
                          <a:ln>
                            <a:noFill/>
                          </a:ln>
                          <a:solidFill>
                            <a:schemeClr val="tx1"/>
                          </a:solidFill>
                          <a:effectLst/>
                          <a:latin typeface="Tahoma" charset="0"/>
                          <a:ea typeface="ＭＳ Ｐゴシック" charset="-128"/>
                        </a:rPr>
                        <a:t>.</a:t>
                      </a:r>
                      <a:br>
                        <a:rPr kumimoji="1" lang="en-US" altLang="ja-JP" sz="2000" b="0" i="0" u="none" strike="noStrike" cap="none" normalizeH="0" baseline="0" dirty="0" smtClean="0">
                          <a:ln>
                            <a:noFill/>
                          </a:ln>
                          <a:solidFill>
                            <a:schemeClr val="tx1"/>
                          </a:solidFill>
                          <a:effectLst/>
                          <a:latin typeface="Tahoma" charset="0"/>
                          <a:ea typeface="ＭＳ Ｐゴシック" charset="-128"/>
                        </a:rPr>
                      </a:br>
                      <a:r>
                        <a:rPr kumimoji="1" lang="en-US" altLang="ja-JP" sz="2000" b="0" i="0" u="none" strike="noStrike" cap="none" normalizeH="0" baseline="0" dirty="0" smtClean="0">
                          <a:ln>
                            <a:noFill/>
                          </a:ln>
                          <a:solidFill>
                            <a:schemeClr val="tx1"/>
                          </a:solidFill>
                          <a:effectLst/>
                          <a:latin typeface="Tahoma" charset="0"/>
                          <a:ea typeface="ＭＳ Ｐゴシック" charset="-128"/>
                        </a:rPr>
                        <a:t>(2) </a:t>
                      </a:r>
                      <a:r>
                        <a:rPr kumimoji="1" lang="en-US" altLang="ja-JP" sz="2000" b="0" i="0" u="sng" strike="noStrike" cap="none" normalizeH="0" baseline="0" dirty="0" smtClean="0">
                          <a:ln>
                            <a:noFill/>
                          </a:ln>
                          <a:solidFill>
                            <a:schemeClr val="tx1"/>
                          </a:solidFill>
                          <a:effectLst/>
                          <a:latin typeface="Tahoma" charset="0"/>
                          <a:ea typeface="ＭＳ Ｐゴシック" charset="-128"/>
                        </a:rPr>
                        <a:t>If the acceptor has neglected to give the notice mentioned in the preceding paragraph the contract shall be deemed not to have come into existence</a:t>
                      </a:r>
                      <a:r>
                        <a:rPr kumimoji="1" lang="en-US" altLang="ja-JP" sz="2000" b="0" i="0" u="none" strike="noStrike" cap="none" normalizeH="0" baseline="0" dirty="0" smtClean="0">
                          <a:ln>
                            <a:noFill/>
                          </a:ln>
                          <a:solidFill>
                            <a:schemeClr val="tx1"/>
                          </a:solidFill>
                          <a:effectLst/>
                          <a:latin typeface="Tahoma" charset="0"/>
                          <a:ea typeface="ＭＳ Ｐゴシック" charset="-128"/>
                        </a:rPr>
                        <a:t>.</a:t>
                      </a:r>
                      <a:endParaRPr kumimoji="1" lang="ja-JP" altLang="en-US" sz="2000" b="0" i="0" u="none" strike="noStrike" cap="none" normalizeH="0" baseline="0" dirty="0" smtClean="0">
                        <a:ln>
                          <a:noFill/>
                        </a:ln>
                        <a:solidFill>
                          <a:schemeClr val="tx1"/>
                        </a:solidFill>
                        <a:effectLst/>
                        <a:latin typeface="Tahoma" charset="0"/>
                        <a:ea typeface="ＭＳ Ｐゴシック" charset="-128"/>
                      </a:endParaRP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xfrm>
            <a:off x="457200" y="274638"/>
            <a:ext cx="8229600" cy="994122"/>
          </a:xfrm>
        </p:spPr>
        <p:txBody>
          <a:bodyPr>
            <a:noAutofit/>
          </a:bodyPr>
          <a:lstStyle/>
          <a:p>
            <a:pPr eaLnBrk="1" hangingPunct="1"/>
            <a:r>
              <a:rPr lang="en-US" altLang="ja-JP" sz="4000" dirty="0" smtClean="0"/>
              <a:t>Lack of provision in CISG about </a:t>
            </a:r>
            <a:br>
              <a:rPr lang="en-US" altLang="ja-JP" sz="4000" dirty="0" smtClean="0"/>
            </a:br>
            <a:r>
              <a:rPr lang="en-US" altLang="ja-JP" sz="4000" dirty="0" smtClean="0"/>
              <a:t>delayed revocation</a:t>
            </a:r>
          </a:p>
        </p:txBody>
      </p:sp>
      <p:sp>
        <p:nvSpPr>
          <p:cNvPr id="80900" name="Rectangle 3"/>
          <p:cNvSpPr>
            <a:spLocks noGrp="1" noChangeArrowheads="1"/>
          </p:cNvSpPr>
          <p:nvPr>
            <p:ph idx="1"/>
          </p:nvPr>
        </p:nvSpPr>
        <p:spPr>
          <a:xfrm>
            <a:off x="597046" y="1556792"/>
            <a:ext cx="7924800" cy="4575721"/>
          </a:xfrm>
        </p:spPr>
        <p:txBody>
          <a:bodyPr>
            <a:noAutofit/>
          </a:bodyPr>
          <a:lstStyle/>
          <a:p>
            <a:pPr eaLnBrk="1" hangingPunct="1">
              <a:lnSpc>
                <a:spcPct val="90000"/>
              </a:lnSpc>
            </a:pPr>
            <a:r>
              <a:rPr lang="en-US" altLang="ja-JP" sz="2800" dirty="0" smtClean="0"/>
              <a:t>CISG has no article about delayed revocation.</a:t>
            </a:r>
          </a:p>
          <a:p>
            <a:pPr eaLnBrk="1" hangingPunct="1">
              <a:lnSpc>
                <a:spcPct val="90000"/>
              </a:lnSpc>
            </a:pPr>
            <a:r>
              <a:rPr lang="en-US" altLang="ja-JP" sz="2800" dirty="0" smtClean="0"/>
              <a:t>Article 16 of CISG</a:t>
            </a:r>
          </a:p>
          <a:p>
            <a:pPr lvl="1" eaLnBrk="1" hangingPunct="1">
              <a:lnSpc>
                <a:spcPct val="90000"/>
              </a:lnSpc>
            </a:pPr>
            <a:r>
              <a:rPr lang="en-US" altLang="ja-JP" sz="2400" dirty="0" smtClean="0">
                <a:latin typeface="Arial" charset="0"/>
              </a:rPr>
              <a:t> </a:t>
            </a:r>
            <a:r>
              <a:rPr lang="en-US" altLang="ja-JP" sz="2400" dirty="0" smtClean="0"/>
              <a:t>(1) Until a contract is concluded an offer may be revoked if the revocation reaches the </a:t>
            </a:r>
            <a:r>
              <a:rPr lang="en-US" altLang="ja-JP" sz="2400" dirty="0" err="1" smtClean="0"/>
              <a:t>offeree</a:t>
            </a:r>
            <a:r>
              <a:rPr lang="en-US" altLang="ja-JP" sz="2400" dirty="0" smtClean="0"/>
              <a:t> before he has dispatched an acceptance.</a:t>
            </a:r>
          </a:p>
          <a:p>
            <a:pPr lvl="1" eaLnBrk="1" hangingPunct="1">
              <a:lnSpc>
                <a:spcPct val="90000"/>
              </a:lnSpc>
            </a:pPr>
            <a:r>
              <a:rPr lang="en-US" altLang="ja-JP" sz="2400" dirty="0" smtClean="0">
                <a:latin typeface="Arial" charset="0"/>
              </a:rPr>
              <a:t> </a:t>
            </a:r>
            <a:r>
              <a:rPr lang="en-US" altLang="ja-JP" sz="2400" dirty="0" smtClean="0"/>
              <a:t>(2) However, an offer cannot be revoked:</a:t>
            </a:r>
          </a:p>
          <a:p>
            <a:pPr lvl="2" eaLnBrk="1" hangingPunct="1">
              <a:lnSpc>
                <a:spcPct val="90000"/>
              </a:lnSpc>
            </a:pPr>
            <a:r>
              <a:rPr lang="en-US" altLang="ja-JP" sz="2000" dirty="0" smtClean="0">
                <a:latin typeface="Arial" charset="0"/>
              </a:rPr>
              <a:t> </a:t>
            </a:r>
            <a:r>
              <a:rPr lang="en-US" altLang="ja-JP" sz="2000" dirty="0" smtClean="0"/>
              <a:t>(a) if it indicates, whether by stating a fixed time for acceptance or otherwise, that it is irrevocable; or</a:t>
            </a:r>
          </a:p>
          <a:p>
            <a:pPr lvl="2" eaLnBrk="1" hangingPunct="1">
              <a:lnSpc>
                <a:spcPct val="90000"/>
              </a:lnSpc>
            </a:pPr>
            <a:r>
              <a:rPr lang="en-US" altLang="ja-JP" sz="2000" dirty="0" smtClean="0"/>
              <a:t>(b) if it was reasonable for the </a:t>
            </a:r>
            <a:r>
              <a:rPr lang="en-US" altLang="ja-JP" sz="2000" dirty="0" err="1" smtClean="0"/>
              <a:t>offeree</a:t>
            </a:r>
            <a:r>
              <a:rPr lang="en-US" altLang="ja-JP" sz="2000" dirty="0" smtClean="0"/>
              <a:t> to rely on the offer as being irrevocable and the </a:t>
            </a:r>
            <a:r>
              <a:rPr lang="en-US" altLang="ja-JP" sz="2000" dirty="0" err="1" smtClean="0"/>
              <a:t>offeree</a:t>
            </a:r>
            <a:r>
              <a:rPr lang="en-US" altLang="ja-JP" sz="2000" dirty="0" smtClean="0"/>
              <a:t> has acted in reliance on the offer.</a:t>
            </a:r>
          </a:p>
        </p:txBody>
      </p:sp>
      <p:sp>
        <p:nvSpPr>
          <p:cNvPr id="80898"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4FFE76E9-EC4B-4B1D-A0ED-FACB500AC9A2}" type="slidenum">
              <a:rPr kumimoji="0" lang="ja-JP" altLang="en-US" smtClean="0"/>
              <a:pPr eaLnBrk="1" hangingPunct="1"/>
              <a:t>97</a:t>
            </a:fld>
            <a:endParaRPr kumimoji="0" lang="en-US" altLang="ja-JP" smtClean="0"/>
          </a:p>
        </p:txBody>
      </p:sp>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53855912-6685-448F-A800-2EDFB81DDCBE}" type="slidenum">
              <a:rPr kumimoji="0" lang="ja-JP" altLang="en-US" smtClean="0"/>
              <a:pPr eaLnBrk="1" hangingPunct="1"/>
              <a:t>98</a:t>
            </a:fld>
            <a:endParaRPr kumimoji="0" lang="en-US" altLang="ja-JP" smtClean="0"/>
          </a:p>
        </p:txBody>
      </p:sp>
      <p:sp>
        <p:nvSpPr>
          <p:cNvPr id="81923" name="Rectangle 2"/>
          <p:cNvSpPr>
            <a:spLocks noGrp="1" noChangeArrowheads="1"/>
          </p:cNvSpPr>
          <p:nvPr>
            <p:ph type="title" idx="4294967295"/>
          </p:nvPr>
        </p:nvSpPr>
        <p:spPr>
          <a:xfrm>
            <a:off x="669054" y="304801"/>
            <a:ext cx="7793037" cy="1179984"/>
          </a:xfrm>
        </p:spPr>
        <p:txBody>
          <a:bodyPr>
            <a:normAutofit fontScale="90000"/>
          </a:bodyPr>
          <a:lstStyle/>
          <a:p>
            <a:pPr eaLnBrk="1" hangingPunct="1"/>
            <a:r>
              <a:rPr lang="en-US" altLang="ja-JP" dirty="0" smtClean="0"/>
              <a:t>Good faith and general principles</a:t>
            </a:r>
          </a:p>
        </p:txBody>
      </p:sp>
      <p:graphicFrame>
        <p:nvGraphicFramePr>
          <p:cNvPr id="103427" name="Group 3"/>
          <p:cNvGraphicFramePr>
            <a:graphicFrameLocks noGrp="1"/>
          </p:cNvGraphicFramePr>
          <p:nvPr>
            <p:extLst>
              <p:ext uri="{D42A27DB-BD31-4B8C-83A1-F6EECF244321}">
                <p14:modId xmlns:p14="http://schemas.microsoft.com/office/powerpoint/2010/main" val="2751264008"/>
              </p:ext>
            </p:extLst>
          </p:nvPr>
        </p:nvGraphicFramePr>
        <p:xfrm>
          <a:off x="457200" y="1628800"/>
          <a:ext cx="8153400" cy="4300538"/>
        </p:xfrm>
        <a:graphic>
          <a:graphicData uri="http://schemas.openxmlformats.org/drawingml/2006/table">
            <a:tbl>
              <a:tblPr/>
              <a:tblGrid>
                <a:gridCol w="5334000"/>
                <a:gridCol w="2819400"/>
              </a:tblGrid>
              <a:tr h="53337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dirty="0" smtClean="0">
                          <a:ln>
                            <a:noFill/>
                          </a:ln>
                          <a:solidFill>
                            <a:schemeClr val="tx1"/>
                          </a:solidFill>
                          <a:effectLst/>
                          <a:latin typeface="Tahoma" charset="0"/>
                          <a:ea typeface="ＭＳ Ｐゴシック" charset="-128"/>
                        </a:rPr>
                        <a:t>CISG</a:t>
                      </a: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charset="0"/>
                          <a:ea typeface="ＭＳ Ｐゴシック" charset="-128"/>
                        </a:rPr>
                        <a:t>Civil Code of Japan</a:t>
                      </a: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76716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Article 7</a:t>
                      </a:r>
                      <a:br>
                        <a:rPr kumimoji="1" lang="en-US" altLang="ja-JP" sz="1800" b="0" i="0" u="none" strike="noStrike" cap="none" normalizeH="0" baseline="0" dirty="0" smtClean="0">
                          <a:ln>
                            <a:noFill/>
                          </a:ln>
                          <a:solidFill>
                            <a:schemeClr val="tx1"/>
                          </a:solidFill>
                          <a:effectLst/>
                          <a:latin typeface="Tahoma" charset="0"/>
                          <a:ea typeface="ＭＳ Ｐゴシック" charset="-128"/>
                        </a:rPr>
                      </a:br>
                      <a:r>
                        <a:rPr kumimoji="1" lang="en-US" altLang="ja-JP" sz="1800" b="0" i="0" u="none" strike="noStrike" cap="none" normalizeH="0" baseline="0" dirty="0" smtClean="0">
                          <a:ln>
                            <a:noFill/>
                          </a:ln>
                          <a:solidFill>
                            <a:schemeClr val="tx1"/>
                          </a:solidFill>
                          <a:effectLst/>
                          <a:latin typeface="Tahoma" charset="0"/>
                          <a:ea typeface="ＭＳ Ｐゴシック" charset="-128"/>
                        </a:rPr>
                        <a:t>(1) </a:t>
                      </a:r>
                      <a:r>
                        <a:rPr kumimoji="1" lang="en-US" altLang="ja-JP" sz="1800" b="0" i="0" u="sng" strike="noStrike" cap="none" normalizeH="0" baseline="0" dirty="0" smtClean="0">
                          <a:ln>
                            <a:noFill/>
                          </a:ln>
                          <a:solidFill>
                            <a:schemeClr val="tx1"/>
                          </a:solidFill>
                          <a:effectLst/>
                          <a:latin typeface="Tahoma" charset="0"/>
                          <a:ea typeface="ＭＳ Ｐゴシック" charset="-128"/>
                        </a:rPr>
                        <a:t>In the interpretation of this Convention</a:t>
                      </a:r>
                      <a:r>
                        <a:rPr kumimoji="1" lang="en-US" altLang="ja-JP" sz="1800" b="0" i="0" u="none" strike="noStrike" cap="none" normalizeH="0" baseline="0" dirty="0" smtClean="0">
                          <a:ln>
                            <a:noFill/>
                          </a:ln>
                          <a:solidFill>
                            <a:schemeClr val="tx1"/>
                          </a:solidFill>
                          <a:effectLst/>
                          <a:latin typeface="Tahoma" charset="0"/>
                          <a:ea typeface="ＭＳ Ｐゴシック" charset="-128"/>
                        </a:rPr>
                        <a:t>, regard is to be had to its international character and to the need to promote uniformity in its application and </a:t>
                      </a:r>
                      <a:r>
                        <a:rPr kumimoji="1" lang="en-US" altLang="ja-JP" sz="1800" b="0" i="0" u="sng" strike="noStrike" cap="none" normalizeH="0" baseline="0" dirty="0" smtClean="0">
                          <a:ln>
                            <a:noFill/>
                          </a:ln>
                          <a:solidFill>
                            <a:schemeClr val="tx1"/>
                          </a:solidFill>
                          <a:effectLst/>
                          <a:latin typeface="Tahoma" charset="0"/>
                          <a:ea typeface="ＭＳ Ｐゴシック" charset="-128"/>
                        </a:rPr>
                        <a:t>the observance of good faith</a:t>
                      </a:r>
                      <a:r>
                        <a:rPr kumimoji="1" lang="en-US" altLang="ja-JP" sz="1800" b="0" i="0" u="none" strike="noStrike" cap="none" normalizeH="0" baseline="0" dirty="0" smtClean="0">
                          <a:ln>
                            <a:noFill/>
                          </a:ln>
                          <a:solidFill>
                            <a:schemeClr val="tx1"/>
                          </a:solidFill>
                          <a:effectLst/>
                          <a:latin typeface="Tahoma" charset="0"/>
                          <a:ea typeface="ＭＳ Ｐゴシック" charset="-128"/>
                        </a:rPr>
                        <a:t> in international trade.</a:t>
                      </a:r>
                      <a:br>
                        <a:rPr kumimoji="1" lang="en-US" altLang="ja-JP" sz="1800" b="0" i="0" u="none" strike="noStrike" cap="none" normalizeH="0" baseline="0" dirty="0" smtClean="0">
                          <a:ln>
                            <a:noFill/>
                          </a:ln>
                          <a:solidFill>
                            <a:schemeClr val="tx1"/>
                          </a:solidFill>
                          <a:effectLst/>
                          <a:latin typeface="Tahoma" charset="0"/>
                          <a:ea typeface="ＭＳ Ｐゴシック" charset="-128"/>
                        </a:rPr>
                      </a:br>
                      <a:r>
                        <a:rPr kumimoji="1" lang="en-US" altLang="ja-JP" sz="1800" b="0" i="0" u="none" strike="noStrike" cap="none" normalizeH="0" baseline="0" dirty="0" smtClean="0">
                          <a:ln>
                            <a:noFill/>
                          </a:ln>
                          <a:solidFill>
                            <a:schemeClr val="tx1"/>
                          </a:solidFill>
                          <a:effectLst/>
                          <a:latin typeface="Tahoma" charset="0"/>
                          <a:ea typeface="ＭＳ Ｐゴシック" charset="-128"/>
                        </a:rPr>
                        <a:t>(2) Questions concerning matters governed by this Convention which are not expressly settled in it are to be settled in conformity with </a:t>
                      </a:r>
                      <a:r>
                        <a:rPr kumimoji="1" lang="en-US" altLang="ja-JP" sz="1800" b="0" i="0" u="sng" strike="noStrike" cap="none" normalizeH="0" baseline="0" dirty="0" smtClean="0">
                          <a:ln>
                            <a:noFill/>
                          </a:ln>
                          <a:solidFill>
                            <a:schemeClr val="tx1"/>
                          </a:solidFill>
                          <a:effectLst/>
                          <a:latin typeface="Tahoma" charset="0"/>
                          <a:ea typeface="ＭＳ Ｐゴシック" charset="-128"/>
                        </a:rPr>
                        <a:t>the general principles on which it is based</a:t>
                      </a:r>
                      <a:r>
                        <a:rPr kumimoji="1" lang="en-US" altLang="ja-JP" sz="1800" b="0" i="0" u="none" strike="noStrike" cap="none" normalizeH="0" baseline="0" dirty="0" smtClean="0">
                          <a:ln>
                            <a:noFill/>
                          </a:ln>
                          <a:solidFill>
                            <a:schemeClr val="tx1"/>
                          </a:solidFill>
                          <a:effectLst/>
                          <a:latin typeface="Tahoma" charset="0"/>
                          <a:ea typeface="ＭＳ Ｐゴシック" charset="-128"/>
                        </a:rPr>
                        <a:t> or, in the absence of such principles, in conformity with the law applicable by virtue of the rules of private international law.</a:t>
                      </a: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T="45718" marB="4571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Article 1 </a:t>
                      </a:r>
                      <a:r>
                        <a:rPr kumimoji="1" lang="ja-JP" altLang="en-US" sz="1800" b="0" i="0" u="none" strike="noStrike" cap="none" normalizeH="0" baseline="0" dirty="0" smtClean="0">
                          <a:ln>
                            <a:noFill/>
                          </a:ln>
                          <a:solidFill>
                            <a:schemeClr val="tx1"/>
                          </a:solidFill>
                          <a:effectLst/>
                          <a:latin typeface="Tahoma" charset="0"/>
                          <a:ea typeface="ＭＳ Ｐゴシック" charset="-128"/>
                        </a:rPr>
                        <a:t>(</a:t>
                      </a:r>
                      <a:r>
                        <a:rPr kumimoji="1" lang="en-US" altLang="ja-JP" sz="1800" b="0" i="0" u="none" strike="noStrike" cap="none" normalizeH="0" baseline="0" dirty="0" smtClean="0">
                          <a:ln>
                            <a:noFill/>
                          </a:ln>
                          <a:solidFill>
                            <a:schemeClr val="tx1"/>
                          </a:solidFill>
                          <a:effectLst/>
                          <a:latin typeface="Tahoma" charset="0"/>
                          <a:ea typeface="ＭＳ Ｐゴシック" charset="-128"/>
                        </a:rPr>
                        <a:t>Exercise of private rights)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800" b="0" i="0" u="none" strike="noStrike" cap="none" normalizeH="0" baseline="0" dirty="0" smtClean="0">
                          <a:ln>
                            <a:noFill/>
                          </a:ln>
                          <a:solidFill>
                            <a:schemeClr val="tx1"/>
                          </a:solidFill>
                          <a:effectLst/>
                          <a:latin typeface="Tahoma" charset="0"/>
                          <a:ea typeface="ＭＳ Ｐゴシック" charset="-128"/>
                        </a:rPr>
                        <a:t>(1) All private rights shall conform to the public welfare. </a:t>
                      </a:r>
                      <a:br>
                        <a:rPr kumimoji="1" lang="en-US" altLang="ja-JP" sz="1800" b="0" i="0" u="none" strike="noStrike" cap="none" normalizeH="0" baseline="0" dirty="0" smtClean="0">
                          <a:ln>
                            <a:noFill/>
                          </a:ln>
                          <a:solidFill>
                            <a:schemeClr val="tx1"/>
                          </a:solidFill>
                          <a:effectLst/>
                          <a:latin typeface="Tahoma" charset="0"/>
                          <a:ea typeface="ＭＳ Ｐゴシック" charset="-128"/>
                        </a:rPr>
                      </a:br>
                      <a:r>
                        <a:rPr kumimoji="1" lang="en-US" altLang="ja-JP" sz="1800" b="0" i="0" u="none" strike="noStrike" cap="none" normalizeH="0" baseline="0" dirty="0" smtClean="0">
                          <a:ln>
                            <a:noFill/>
                          </a:ln>
                          <a:solidFill>
                            <a:schemeClr val="tx1"/>
                          </a:solidFill>
                          <a:effectLst/>
                          <a:latin typeface="Tahoma" charset="0"/>
                          <a:ea typeface="ＭＳ Ｐゴシック" charset="-128"/>
                        </a:rPr>
                        <a:t>(2) The exercise of rights and performance of duties must be done </a:t>
                      </a:r>
                      <a:r>
                        <a:rPr kumimoji="1" lang="en-US" altLang="ja-JP" sz="1800" b="0" i="0" u="sng" strike="noStrike" cap="none" normalizeH="0" baseline="0" dirty="0" smtClean="0">
                          <a:ln>
                            <a:noFill/>
                          </a:ln>
                          <a:solidFill>
                            <a:schemeClr val="tx1"/>
                          </a:solidFill>
                          <a:effectLst/>
                          <a:latin typeface="Tahoma" charset="0"/>
                          <a:ea typeface="ＭＳ Ｐゴシック" charset="-128"/>
                        </a:rPr>
                        <a:t>in good faith</a:t>
                      </a:r>
                      <a:r>
                        <a:rPr kumimoji="1" lang="en-US" altLang="ja-JP" sz="1800" b="0" i="0" u="none" strike="noStrike" cap="none" normalizeH="0" baseline="0" dirty="0" smtClean="0">
                          <a:ln>
                            <a:noFill/>
                          </a:ln>
                          <a:solidFill>
                            <a:schemeClr val="tx1"/>
                          </a:solidFill>
                          <a:effectLst/>
                          <a:latin typeface="Tahoma" charset="0"/>
                          <a:ea typeface="ＭＳ Ｐゴシック" charset="-128"/>
                        </a:rPr>
                        <a:t>.</a:t>
                      </a:r>
                      <a:br>
                        <a:rPr kumimoji="1" lang="en-US" altLang="ja-JP" sz="1800" b="0" i="0" u="none" strike="noStrike" cap="none" normalizeH="0" baseline="0" dirty="0" smtClean="0">
                          <a:ln>
                            <a:noFill/>
                          </a:ln>
                          <a:solidFill>
                            <a:schemeClr val="tx1"/>
                          </a:solidFill>
                          <a:effectLst/>
                          <a:latin typeface="Tahoma" charset="0"/>
                          <a:ea typeface="ＭＳ Ｐゴシック" charset="-128"/>
                        </a:rPr>
                      </a:br>
                      <a:r>
                        <a:rPr kumimoji="1" lang="en-US" altLang="ja-JP" sz="1800" b="0" i="0" u="none" strike="noStrike" cap="none" normalizeH="0" baseline="0" dirty="0" smtClean="0">
                          <a:ln>
                            <a:noFill/>
                          </a:ln>
                          <a:solidFill>
                            <a:schemeClr val="tx1"/>
                          </a:solidFill>
                          <a:effectLst/>
                          <a:latin typeface="Tahoma" charset="0"/>
                          <a:ea typeface="ＭＳ Ｐゴシック" charset="-128"/>
                        </a:rPr>
                        <a:t>( 3) No abusing of rights is permissible.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ja-JP" altLang="en-US" sz="1800" b="0" i="0" u="none" strike="noStrike" cap="none" normalizeH="0" baseline="0" dirty="0" smtClean="0">
                        <a:ln>
                          <a:noFill/>
                        </a:ln>
                        <a:solidFill>
                          <a:schemeClr val="tx1"/>
                        </a:solidFill>
                        <a:effectLst/>
                        <a:latin typeface="Tahoma" charset="0"/>
                        <a:ea typeface="ＭＳ Ｐゴシック" charset="-128"/>
                      </a:endParaRPr>
                    </a:p>
                  </a:txBody>
                  <a:tcPr marT="45718" marB="4571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eaLnBrk="1" hangingPunct="1"/>
            <a:fld id="{D5667835-05BB-48D0-9596-F3BA89EC1B33}" type="slidenum">
              <a:rPr kumimoji="0" lang="ja-JP" altLang="en-US" smtClean="0"/>
              <a:pPr eaLnBrk="1" hangingPunct="1"/>
              <a:t>99</a:t>
            </a:fld>
            <a:endParaRPr kumimoji="0" lang="en-US" altLang="ja-JP" smtClean="0"/>
          </a:p>
        </p:txBody>
      </p:sp>
      <p:sp>
        <p:nvSpPr>
          <p:cNvPr id="82947" name="Rectangle 2"/>
          <p:cNvSpPr>
            <a:spLocks noGrp="1" noChangeArrowheads="1"/>
          </p:cNvSpPr>
          <p:nvPr>
            <p:ph type="title" idx="4294967295"/>
          </p:nvPr>
        </p:nvSpPr>
        <p:spPr>
          <a:xfrm>
            <a:off x="1173110" y="548680"/>
            <a:ext cx="6781800" cy="1296144"/>
          </a:xfrm>
        </p:spPr>
        <p:txBody>
          <a:bodyPr>
            <a:normAutofit/>
          </a:bodyPr>
          <a:lstStyle/>
          <a:p>
            <a:pPr eaLnBrk="1" hangingPunct="1"/>
            <a:r>
              <a:rPr lang="en-US" altLang="ja-JP" sz="3600" dirty="0" smtClean="0"/>
              <a:t>Delayed acceptance and application of good faith</a:t>
            </a:r>
          </a:p>
        </p:txBody>
      </p:sp>
      <p:graphicFrame>
        <p:nvGraphicFramePr>
          <p:cNvPr id="104451" name="Group 3"/>
          <p:cNvGraphicFramePr>
            <a:graphicFrameLocks noGrp="1"/>
          </p:cNvGraphicFramePr>
          <p:nvPr>
            <p:extLst>
              <p:ext uri="{D42A27DB-BD31-4B8C-83A1-F6EECF244321}">
                <p14:modId xmlns:p14="http://schemas.microsoft.com/office/powerpoint/2010/main" val="2418789276"/>
              </p:ext>
            </p:extLst>
          </p:nvPr>
        </p:nvGraphicFramePr>
        <p:xfrm>
          <a:off x="885078" y="2132856"/>
          <a:ext cx="7315200" cy="3663951"/>
        </p:xfrm>
        <a:graphic>
          <a:graphicData uri="http://schemas.openxmlformats.org/drawingml/2006/table">
            <a:tbl>
              <a:tblPr/>
              <a:tblGrid>
                <a:gridCol w="1905000"/>
                <a:gridCol w="2057400"/>
                <a:gridCol w="3352800"/>
              </a:tblGrid>
              <a:tr h="1176542">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dirty="0" smtClean="0">
                          <a:ln>
                            <a:noFill/>
                          </a:ln>
                          <a:solidFill>
                            <a:schemeClr val="tx1"/>
                          </a:solidFill>
                          <a:effectLst/>
                          <a:latin typeface="Tahoma" charset="0"/>
                          <a:ea typeface="ＭＳ Ｐゴシック" charset="-128"/>
                        </a:rPr>
                        <a:t>Act according to good faith</a:t>
                      </a:r>
                      <a:endParaRPr kumimoji="1" lang="ja-JP" altLang="en-US" sz="2000" b="0" i="0" u="none" strike="noStrike" cap="none" normalizeH="0" baseline="0" dirty="0" smtClean="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smtClean="0">
                          <a:ln>
                            <a:noFill/>
                          </a:ln>
                          <a:solidFill>
                            <a:schemeClr val="tx1"/>
                          </a:solidFill>
                          <a:effectLst/>
                          <a:latin typeface="Tahoma" charset="0"/>
                          <a:ea typeface="ＭＳ Ｐゴシック" charset="-128"/>
                        </a:rPr>
                        <a:t>result</a:t>
                      </a:r>
                      <a:endParaRPr kumimoji="1" lang="ja-JP" altLang="en-US" sz="20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1086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smtClean="0">
                          <a:ln>
                            <a:noFill/>
                          </a:ln>
                          <a:solidFill>
                            <a:schemeClr val="tx1"/>
                          </a:solidFill>
                          <a:effectLst/>
                          <a:latin typeface="Tahoma" charset="0"/>
                          <a:ea typeface="ＭＳ Ｐゴシック" charset="-128"/>
                        </a:rPr>
                        <a:t>Offeree sent acceptance in due time</a:t>
                      </a:r>
                      <a:endParaRPr kumimoji="1" lang="ja-JP" altLang="en-US" sz="20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reliance</a:t>
                      </a:r>
                      <a:r>
                        <a:rPr kumimoji="1" lang="en-US" altLang="ja-JP" sz="2000" b="0" i="0" u="none" strike="noStrike" cap="none" normalizeH="0" baseline="0" smtClean="0">
                          <a:ln>
                            <a:noFill/>
                          </a:ln>
                          <a:solidFill>
                            <a:schemeClr val="tx1"/>
                          </a:solidFill>
                          <a:effectLst/>
                          <a:latin typeface="Arial"/>
                          <a:ea typeface="ＭＳ Ｐゴシック" charset="-128"/>
                        </a:rPr>
                        <a:t> </a:t>
                      </a:r>
                      <a:r>
                        <a:rPr kumimoji="1" lang="en-US" altLang="ja-JP" sz="2000" b="0" i="0" u="none" strike="noStrike" cap="none" normalizeH="0" baseline="0" smtClean="0">
                          <a:ln>
                            <a:noFill/>
                          </a:ln>
                          <a:solidFill>
                            <a:schemeClr val="tx1"/>
                          </a:solidFill>
                          <a:effectLst/>
                          <a:latin typeface="Tahoma" charset="0"/>
                          <a:ea typeface="ＭＳ Ｐゴシック" charset="-128"/>
                        </a:rPr>
                        <a:t>on the means of transmission</a:t>
                      </a:r>
                      <a:endParaRPr kumimoji="1" lang="ja-JP" altLang="en-US" sz="20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If there is no notice of delay, he/she</a:t>
                      </a:r>
                      <a:r>
                        <a:rPr kumimoji="1" lang="en-US" altLang="ja-JP" sz="2000" b="0" i="0" u="none" strike="noStrike" cap="none" normalizeH="0" baseline="0" smtClean="0">
                          <a:ln>
                            <a:noFill/>
                          </a:ln>
                          <a:solidFill>
                            <a:schemeClr val="tx1"/>
                          </a:solidFill>
                          <a:effectLst/>
                          <a:latin typeface="Arial"/>
                          <a:ea typeface="ＭＳ Ｐゴシック" charset="-128"/>
                        </a:rPr>
                        <a:t> </a:t>
                      </a:r>
                      <a:r>
                        <a:rPr kumimoji="1" lang="en-US" altLang="ja-JP" sz="2000" b="0" i="0" u="none" strike="noStrike" cap="none" normalizeH="0" baseline="0" smtClean="0">
                          <a:ln>
                            <a:noFill/>
                          </a:ln>
                          <a:solidFill>
                            <a:schemeClr val="tx1"/>
                          </a:solidFill>
                          <a:effectLst/>
                          <a:latin typeface="Tahoma" charset="0"/>
                          <a:ea typeface="ＭＳ Ｐゴシック" charset="-128"/>
                        </a:rPr>
                        <a:t>may act as if the acceptance should have reached in due time.</a:t>
                      </a:r>
                      <a:endParaRPr kumimoji="1" lang="ja-JP" altLang="en-US" sz="20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7654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1" i="0" u="none" strike="noStrike" cap="none" normalizeH="0" baseline="0" smtClean="0">
                          <a:ln>
                            <a:noFill/>
                          </a:ln>
                          <a:solidFill>
                            <a:schemeClr val="tx1"/>
                          </a:solidFill>
                          <a:effectLst/>
                          <a:latin typeface="Tahoma" charset="0"/>
                          <a:ea typeface="ＭＳ Ｐゴシック" charset="-128"/>
                        </a:rPr>
                        <a:t>Offeror could recognize the delay</a:t>
                      </a:r>
                      <a:endParaRPr kumimoji="1" lang="ja-JP" altLang="en-US" sz="20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charset="0"/>
                          <a:ea typeface="ＭＳ Ｐゴシック" charset="-128"/>
                        </a:rPr>
                        <a:t>obligation of dispatching a notice of delay</a:t>
                      </a:r>
                      <a:endParaRPr kumimoji="1" lang="ja-JP" altLang="en-US" sz="2000" b="0" i="0" u="none" strike="noStrike" cap="none" normalizeH="0" baseline="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2000" b="0" i="0" u="none" strike="noStrike" cap="none" normalizeH="0" baseline="0" dirty="0" smtClean="0">
                          <a:ln>
                            <a:noFill/>
                          </a:ln>
                          <a:solidFill>
                            <a:schemeClr val="tx1"/>
                          </a:solidFill>
                          <a:effectLst/>
                          <a:latin typeface="Tahoma" charset="0"/>
                          <a:ea typeface="ＭＳ Ｐゴシック" charset="-128"/>
                        </a:rPr>
                        <a:t>If he/she</a:t>
                      </a:r>
                      <a:r>
                        <a:rPr kumimoji="1" lang="en-US" altLang="ja-JP" sz="2000" b="0" i="0" u="none" strike="noStrike" cap="none" normalizeH="0" baseline="0" dirty="0" smtClean="0">
                          <a:ln>
                            <a:noFill/>
                          </a:ln>
                          <a:solidFill>
                            <a:schemeClr val="tx1"/>
                          </a:solidFill>
                          <a:effectLst/>
                          <a:latin typeface="Arial"/>
                          <a:ea typeface="ＭＳ Ｐゴシック" charset="-128"/>
                        </a:rPr>
                        <a:t> </a:t>
                      </a:r>
                      <a:r>
                        <a:rPr kumimoji="1" lang="en-US" altLang="ja-JP" sz="2000" b="0" i="0" u="none" strike="noStrike" cap="none" normalizeH="0" baseline="0" dirty="0" smtClean="0">
                          <a:ln>
                            <a:noFill/>
                          </a:ln>
                          <a:solidFill>
                            <a:schemeClr val="tx1"/>
                          </a:solidFill>
                          <a:effectLst/>
                          <a:latin typeface="Tahoma" charset="0"/>
                          <a:ea typeface="ＭＳ Ｐゴシック" charset="-128"/>
                        </a:rPr>
                        <a:t>has neglected to give the notice </a:t>
                      </a:r>
                      <a:r>
                        <a:rPr kumimoji="1" lang="en-US" altLang="ja-JP" sz="2000" b="0" i="0" u="none" strike="noStrike" cap="none" normalizeH="0" baseline="0" dirty="0" smtClean="0">
                          <a:ln>
                            <a:noFill/>
                          </a:ln>
                          <a:solidFill>
                            <a:schemeClr val="tx1"/>
                          </a:solidFill>
                          <a:effectLst/>
                          <a:latin typeface="Arial"/>
                          <a:ea typeface="ＭＳ Ｐゴシック" charset="-128"/>
                        </a:rPr>
                        <a:t> </a:t>
                      </a:r>
                      <a:r>
                        <a:rPr kumimoji="1" lang="en-US" altLang="ja-JP" sz="2000" b="0" i="0" u="none" strike="noStrike" cap="none" normalizeH="0" baseline="0" dirty="0" smtClean="0">
                          <a:ln>
                            <a:noFill/>
                          </a:ln>
                          <a:solidFill>
                            <a:schemeClr val="tx1"/>
                          </a:solidFill>
                          <a:effectLst/>
                          <a:latin typeface="Tahoma" charset="0"/>
                          <a:ea typeface="ＭＳ Ｐゴシック" charset="-128"/>
                        </a:rPr>
                        <a:t>it shall be deemed not delayed</a:t>
                      </a:r>
                      <a:endParaRPr kumimoji="1" lang="ja-JP" altLang="en-US" sz="2000" b="0" i="0" u="none" strike="noStrike" cap="none" normalizeH="0" baseline="0" dirty="0" smtClean="0">
                        <a:ln>
                          <a:noFill/>
                        </a:ln>
                        <a:solidFill>
                          <a:schemeClr val="tx1"/>
                        </a:solidFill>
                        <a:effectLst/>
                        <a:latin typeface="Tahoma" charset="0"/>
                        <a:ea typeface="ＭＳ Ｐゴシック" charset="-128"/>
                      </a:endParaRPr>
                    </a:p>
                  </a:txBody>
                  <a:tcPr marT="45728" marB="4572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t>Lecture on Contract</a:t>
            </a:r>
            <a:endParaRPr lang="en-US" altLang="ja-JP"/>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7041</TotalTime>
  <Words>16538</Words>
  <Application>Microsoft Office PowerPoint</Application>
  <PresentationFormat>画面に合わせる (4:3)</PresentationFormat>
  <Paragraphs>3179</Paragraphs>
  <Slides>273</Slides>
  <Notes>2</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3</vt:i4>
      </vt:variant>
      <vt:variant>
        <vt:lpstr>スライド タイトル</vt:lpstr>
      </vt:variant>
      <vt:variant>
        <vt:i4>273</vt:i4>
      </vt:variant>
    </vt:vector>
  </HeadingPairs>
  <TitlesOfParts>
    <vt:vector size="287" baseType="lpstr">
      <vt:lpstr>ＭＳ Ｐゴシック</vt:lpstr>
      <vt:lpstr>ＭＳ Ｐ明朝</vt:lpstr>
      <vt:lpstr>ＭＳ 明朝</vt:lpstr>
      <vt:lpstr>Arial</vt:lpstr>
      <vt:lpstr>Calibri</vt:lpstr>
      <vt:lpstr>Century</vt:lpstr>
      <vt:lpstr>Century Gothic</vt:lpstr>
      <vt:lpstr>Tahoma</vt:lpstr>
      <vt:lpstr>Times New Roman</vt:lpstr>
      <vt:lpstr>Wingdings</vt:lpstr>
      <vt:lpstr>Office ​​テーマ</vt:lpstr>
      <vt:lpstr>Visio</vt:lpstr>
      <vt:lpstr>VISIO</vt:lpstr>
      <vt:lpstr>PI3</vt:lpstr>
      <vt:lpstr>Lecture on Contract Law</vt:lpstr>
      <vt:lpstr>Self-introduction</vt:lpstr>
      <vt:lpstr>I. Planning of the lecture</vt:lpstr>
      <vt:lpstr>Schedule of lecture Evaluation by presentation</vt:lpstr>
      <vt:lpstr>1. Aim &amp; way of studying law</vt:lpstr>
      <vt:lpstr>PowerPoint プレゼンテーション</vt:lpstr>
      <vt:lpstr>Top-down and Bottom-up way of thinking</vt:lpstr>
      <vt:lpstr>IRAC as the legal way of thinking</vt:lpstr>
      <vt:lpstr>2. Method of lecture and study</vt:lpstr>
      <vt:lpstr>Vertical &amp; horizontal communication</vt:lpstr>
      <vt:lpstr>3. Contents of the lecture</vt:lpstr>
      <vt:lpstr>4. Evaluation</vt:lpstr>
      <vt:lpstr>1st Example of exercise</vt:lpstr>
      <vt:lpstr>II. What is Civil law?</vt:lpstr>
      <vt:lpstr>Public law and private law</vt:lpstr>
      <vt:lpstr>General law and specific law</vt:lpstr>
      <vt:lpstr>Criminal law and Civil law</vt:lpstr>
      <vt:lpstr>Difference between  Criminal law and Civil law</vt:lpstr>
      <vt:lpstr>Substantive and procedural law</vt:lpstr>
      <vt:lpstr>From Syllogistic to  Toulmin Diagram</vt:lpstr>
      <vt:lpstr>Conclusion</vt:lpstr>
      <vt:lpstr>Exercise 2</vt:lpstr>
      <vt:lpstr>Exercise 3</vt:lpstr>
      <vt:lpstr>III. History of the Civil Code of Japan</vt:lpstr>
      <vt:lpstr>1. Outline of the historical background of Civil Code</vt:lpstr>
      <vt:lpstr>2. History of Enactment of Civil Code of Japan</vt:lpstr>
      <vt:lpstr>3. Enactment of Civil Code to revise unequal treaties</vt:lpstr>
      <vt:lpstr>4. Boissonade Civil Code  (Old Civil Code of Japan)</vt:lpstr>
      <vt:lpstr>5. Enactment of New Code of Japan (1896, 1898)</vt:lpstr>
      <vt:lpstr>6. Enactment as a result of comparative study of law</vt:lpstr>
      <vt:lpstr>7. Comparison of the Three Civil Codes</vt:lpstr>
      <vt:lpstr>8. Best 20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9. Best 30 Articles of  Civil Code of Japan from the view point of frequency of application(1945-2013)</vt:lpstr>
      <vt:lpstr>IV. Comparison of the Civil Code of Japan and the Uniform Contract Laws</vt:lpstr>
      <vt:lpstr>CISG and Civil Code of Japan</vt:lpstr>
      <vt:lpstr>Art. 49 CISG</vt:lpstr>
      <vt:lpstr>Art. 541-543 J.C.C</vt:lpstr>
      <vt:lpstr>Art. 566, 570</vt:lpstr>
      <vt:lpstr>World trend to  the Uniform contract law</vt:lpstr>
      <vt:lpstr>1. CISG</vt:lpstr>
      <vt:lpstr>http://www.uncitral.org/en-index.htm (1/3)</vt:lpstr>
      <vt:lpstr>http://www.uncitral.org/en-index.htm (2/3)</vt:lpstr>
      <vt:lpstr>http://www.uncitral.org/en-index.htm (3/3)</vt:lpstr>
      <vt:lpstr>2. UNIDROIT Principles</vt:lpstr>
      <vt:lpstr>http://www.unidroit.org/english/ (1/3)</vt:lpstr>
      <vt:lpstr>http://www.unidroit.org/english/ (2/3)</vt:lpstr>
      <vt:lpstr>http://www.unidroit.org/english/ (3/3)</vt:lpstr>
      <vt:lpstr>3. PECL and European Contract Code</vt:lpstr>
      <vt:lpstr>http://europa.eu.int/ (1/2)</vt:lpstr>
      <vt:lpstr>http://europa.eu.int/ (1/2)</vt:lpstr>
      <vt:lpstr>V. Formation of Contract</vt:lpstr>
      <vt:lpstr>1. Freedom of contract</vt:lpstr>
      <vt:lpstr>A. Freedom of contents</vt:lpstr>
      <vt:lpstr>B. Freedom of form</vt:lpstr>
      <vt:lpstr>C. Freedom of negotiation</vt:lpstr>
      <vt:lpstr>Binding character of contract</vt:lpstr>
      <vt:lpstr>Flow of Contract</vt:lpstr>
      <vt:lpstr>Flow of formation of contract</vt:lpstr>
      <vt:lpstr>Definition of Offer(1/2)</vt:lpstr>
      <vt:lpstr>Definition of Offer (2/2)</vt:lpstr>
      <vt:lpstr>A circular argument? Definition of offer and acceptance</vt:lpstr>
      <vt:lpstr>Another definition of offer and acceptance</vt:lpstr>
      <vt:lpstr>The time when an offer becomes effective</vt:lpstr>
      <vt:lpstr>Withdrawal of offer</vt:lpstr>
      <vt:lpstr>Revocation of offer (1/4)</vt:lpstr>
      <vt:lpstr>Revocation of offer (2/4)</vt:lpstr>
      <vt:lpstr>Revocation of offer (3/4)  -Revocation after dispatch of acceptance</vt:lpstr>
      <vt:lpstr>Revocation of offer (4/4)</vt:lpstr>
      <vt:lpstr>Rejection of offer</vt:lpstr>
      <vt:lpstr>Acceptance</vt:lpstr>
      <vt:lpstr>Modified acceptance (1/3)</vt:lpstr>
      <vt:lpstr>Modified acceptance (2/3)</vt:lpstr>
      <vt:lpstr>Modified acceptance (3/3)</vt:lpstr>
      <vt:lpstr>The time when a contract is concluded</vt:lpstr>
      <vt:lpstr>Exercise 4  (1/2)   Delayed acceptance</vt:lpstr>
      <vt:lpstr>Exercise 4 (2/2)  Delayed acceptance</vt:lpstr>
      <vt:lpstr>Delayed acceptance (1/3)</vt:lpstr>
      <vt:lpstr>Delayed acceptance (2/3)</vt:lpstr>
      <vt:lpstr>Delayed acceptance (3/3)</vt:lpstr>
      <vt:lpstr>Exercise 5   Delayed revocation of offer</vt:lpstr>
      <vt:lpstr>Delayed revocation of offer in Civil Code of Japan</vt:lpstr>
      <vt:lpstr>Lack of provision in CISG about  delayed revocation</vt:lpstr>
      <vt:lpstr>Good faith and general principles</vt:lpstr>
      <vt:lpstr>Delayed acceptance and application of good faith</vt:lpstr>
      <vt:lpstr>Delayed revocation and application of good faith</vt:lpstr>
      <vt:lpstr>My draft amendment of Article 16 of CISG</vt:lpstr>
      <vt:lpstr>Conclusion:  How to fill up a lack of rule </vt:lpstr>
      <vt:lpstr>Examination (1/4)</vt:lpstr>
      <vt:lpstr>Examination (2/4)</vt:lpstr>
      <vt:lpstr>Examination (3/4)</vt:lpstr>
      <vt:lpstr>VI. Content of contract</vt:lpstr>
      <vt:lpstr>1. Type of contracts</vt:lpstr>
      <vt:lpstr>Type of Contracts</vt:lpstr>
      <vt:lpstr>2. Type of obligations</vt:lpstr>
      <vt:lpstr>Duty of specific result and Duty of best efforts</vt:lpstr>
      <vt:lpstr>Determination of duty of result or duty of best efforts</vt:lpstr>
      <vt:lpstr>3. Determination of content</vt:lpstr>
      <vt:lpstr>A. Determination of quality</vt:lpstr>
      <vt:lpstr>B. Determination of price</vt:lpstr>
      <vt:lpstr>C. Indefinite period</vt:lpstr>
      <vt:lpstr>PowerPoint プレゼンテーション</vt:lpstr>
      <vt:lpstr>VII. Validity of contract</vt:lpstr>
      <vt:lpstr>Flow of Contract</vt:lpstr>
      <vt:lpstr>Condition of the validity of Contract</vt:lpstr>
      <vt:lpstr>Exclusion of the condition of validity</vt:lpstr>
      <vt:lpstr>1. Causes of Invalidity of contract</vt:lpstr>
      <vt:lpstr>A. Lack of capacity  (Civil Code of Japan)</vt:lpstr>
      <vt:lpstr>Form of consent of the legal representative (1/2)</vt:lpstr>
      <vt:lpstr>Form of consent of the legal representative (2/2)</vt:lpstr>
      <vt:lpstr>Valid contract in spite of lack of capacity</vt:lpstr>
      <vt:lpstr>B. Lack of authority of agency (PECL:Principles of European Contract laws)</vt:lpstr>
      <vt:lpstr>Liability of Principal (1/3)</vt:lpstr>
      <vt:lpstr>Liability of Principal (2/3)</vt:lpstr>
      <vt:lpstr>Liability of Principal (2/3)</vt:lpstr>
      <vt:lpstr>Exercise 6</vt:lpstr>
      <vt:lpstr>Illustration of exercise 6</vt:lpstr>
      <vt:lpstr>Reference (1/6)</vt:lpstr>
      <vt:lpstr>Reference (2/6)</vt:lpstr>
      <vt:lpstr>Reference (3/6)</vt:lpstr>
      <vt:lpstr>Reference (4/6)</vt:lpstr>
      <vt:lpstr>Reference (4/6)</vt:lpstr>
      <vt:lpstr>The effect of the double selling of a real estate(Art. 177 Code Civil of Japan)</vt:lpstr>
      <vt:lpstr>Reference (6/6)</vt:lpstr>
      <vt:lpstr>Extract the principles on apparent agency</vt:lpstr>
      <vt:lpstr>C. Lack of will (defective declaration of will)</vt:lpstr>
      <vt:lpstr>a) Mental reservation</vt:lpstr>
      <vt:lpstr>Toulmin’s diagram of mental reservation (Shifting the burden of proof)</vt:lpstr>
      <vt:lpstr>Legal structure of mental reservation and its amendment</vt:lpstr>
      <vt:lpstr>b) Fictitious juristic act by collusion</vt:lpstr>
      <vt:lpstr>Exercise 7</vt:lpstr>
      <vt:lpstr>Illustration of Exercise 7</vt:lpstr>
      <vt:lpstr>Supplementary Lecture on Contract in 2014</vt:lpstr>
      <vt:lpstr>Contents of Supplementary Lecture</vt:lpstr>
      <vt:lpstr>Relationship between a contract and a real right</vt:lpstr>
      <vt:lpstr>Relationship between sale contract and real right of land (1/2)</vt:lpstr>
      <vt:lpstr>The effect of sale contract  (Art. 176 Code Civil of Japan)</vt:lpstr>
      <vt:lpstr>Relationship between sale contract and real right of land (2/2)</vt:lpstr>
      <vt:lpstr>The effect of the double selling of a real estate(Art. 177 Code Civil of Japan)</vt:lpstr>
      <vt:lpstr>Illustration of Exercise 7</vt:lpstr>
      <vt:lpstr>Application of Art. 177 to fictitious juristic act by Collusion Case (1/3)</vt:lpstr>
      <vt:lpstr>Application of Art. 177 to fictitious juristic act by Collusion Case (2/3)</vt:lpstr>
      <vt:lpstr>Application of Art. 177 to fictitious juristic act by Collusion Case (3/3)</vt:lpstr>
      <vt:lpstr>External effect of contract</vt:lpstr>
      <vt:lpstr>Action Oblique and Attachment Dividend is equal among obligees</vt:lpstr>
      <vt:lpstr>“Action directe” of a victim against assurance company</vt:lpstr>
      <vt:lpstr>“Action directe” of sub-lease contract</vt:lpstr>
      <vt:lpstr>Action paulienne</vt:lpstr>
      <vt:lpstr>Action paulienne (droit de suit: tracing right)</vt:lpstr>
      <vt:lpstr>End of Supplementary Lecture</vt:lpstr>
      <vt:lpstr>c) Mistake</vt:lpstr>
      <vt:lpstr>Relationship between gross negligence and mala fide</vt:lpstr>
      <vt:lpstr>PowerPoint プレゼンテーション</vt:lpstr>
      <vt:lpstr>My proposal of amendment of Art. 95 of Civ. C. of Japan</vt:lpstr>
      <vt:lpstr>D. Unfair intervention to the decision making</vt:lpstr>
      <vt:lpstr>Distinction of  “mistake of element of legal act” and “mistake of motive”</vt:lpstr>
      <vt:lpstr>E. Violation of public order</vt:lpstr>
      <vt:lpstr>Gross Disparity</vt:lpstr>
      <vt:lpstr>2. Effect of invalidity of contract</vt:lpstr>
      <vt:lpstr>Effect of avoidance (1/2)</vt:lpstr>
      <vt:lpstr>Effect of avoidance (2/2)</vt:lpstr>
      <vt:lpstr>Condition of the validity of Contract　(Review)</vt:lpstr>
      <vt:lpstr>VIII. Performance of contract</vt:lpstr>
      <vt:lpstr>Flow of Contract</vt:lpstr>
      <vt:lpstr>Type of contracts</vt:lpstr>
      <vt:lpstr>Type of Contracts</vt:lpstr>
      <vt:lpstr>Example of Sale Contract  Option Contract</vt:lpstr>
      <vt:lpstr>1. Time of performance</vt:lpstr>
      <vt:lpstr>2. Order of performance</vt:lpstr>
      <vt:lpstr>3. Place of performance</vt:lpstr>
      <vt:lpstr>4. Costs of performance</vt:lpstr>
      <vt:lpstr>5. Imputation of payments (3/1)</vt:lpstr>
      <vt:lpstr>5. Imputation of payments (3/2)</vt:lpstr>
      <vt:lpstr>5. Imputation of payments (3/3)</vt:lpstr>
      <vt:lpstr>IX. Non-Performance of contract</vt:lpstr>
      <vt:lpstr>Flow of Contract</vt:lpstr>
      <vt:lpstr>Definition of non-performance</vt:lpstr>
      <vt:lpstr>Type of non-performance</vt:lpstr>
      <vt:lpstr>Excuse of non-performance (1/3)</vt:lpstr>
      <vt:lpstr>Excuse of non-performance (2/3)</vt:lpstr>
      <vt:lpstr>Excuse of non-performance (3/3)</vt:lpstr>
      <vt:lpstr>Exercise 8</vt:lpstr>
      <vt:lpstr>Right to performance (1/3)</vt:lpstr>
      <vt:lpstr>Right to performance (2/3)</vt:lpstr>
      <vt:lpstr>Right to performance (3/3)</vt:lpstr>
      <vt:lpstr>Condition of termination(1/3)</vt:lpstr>
      <vt:lpstr>Condition of termination (2/3)</vt:lpstr>
      <vt:lpstr>Condition of termination (3/3)</vt:lpstr>
      <vt:lpstr>Termination due to expiring an additional period</vt:lpstr>
      <vt:lpstr>Effect of termination (1/2)</vt:lpstr>
      <vt:lpstr>Effect of termination (2/2)</vt:lpstr>
      <vt:lpstr>Condition of damages</vt:lpstr>
      <vt:lpstr>Effect of damages</vt:lpstr>
      <vt:lpstr>Exercise 9</vt:lpstr>
      <vt:lpstr>X. Unjust enrichment</vt:lpstr>
      <vt:lpstr>1. General unjust enrichment</vt:lpstr>
      <vt:lpstr>2. Special unjust enrichment</vt:lpstr>
      <vt:lpstr>Type of unjust enrichment</vt:lpstr>
      <vt:lpstr>A. Benefiting unjust enrichment</vt:lpstr>
      <vt:lpstr>B. Violating unjust enrichment (1/2)</vt:lpstr>
      <vt:lpstr>B. Violating unjust enrichment (2/2)</vt:lpstr>
      <vt:lpstr>C. Redeeming unjust enrichment (1/2)</vt:lpstr>
      <vt:lpstr>Redeeming unjust enrichment (2/2)</vt:lpstr>
      <vt:lpstr>Redeeming unjust enrichment (Art. 707)</vt:lpstr>
      <vt:lpstr>Exercise 10</vt:lpstr>
      <vt:lpstr>Illustration of Exercise 10</vt:lpstr>
      <vt:lpstr>Materials</vt:lpstr>
      <vt:lpstr>9. Best 30 Articles of  Civil Code of Japan Frequency of application(1945-2013) -&gt; Next31-50</vt:lpstr>
      <vt:lpstr>Best 31-50 applied articles of Civil Code of Japan</vt:lpstr>
      <vt:lpstr>1. General provision of Torts</vt:lpstr>
      <vt:lpstr>2. Solatium</vt:lpstr>
      <vt:lpstr>3. Comparative Negligence</vt:lpstr>
      <vt:lpstr>4. Employers’ liability</vt:lpstr>
      <vt:lpstr>5. Non-Performance of contract</vt:lpstr>
      <vt:lpstr>6. Principles of Civil Code of Japnan</vt:lpstr>
      <vt:lpstr>7. Joint Tortfeasors</vt:lpstr>
      <vt:lpstr>8. Public Policy</vt:lpstr>
      <vt:lpstr>9. Transfer of real estate and registration</vt:lpstr>
      <vt:lpstr>10. Restriction of subleasing</vt:lpstr>
      <vt:lpstr>11. Unjust enrichment</vt:lpstr>
      <vt:lpstr>12. Termination of contract Delayed performance</vt:lpstr>
      <vt:lpstr>13. Mistake</vt:lpstr>
      <vt:lpstr>14. Leases</vt:lpstr>
      <vt:lpstr>15. Apparent agency</vt:lpstr>
      <vt:lpstr>16. Next kin’s right to compensation</vt:lpstr>
      <vt:lpstr>17. Scope of Damages Adequate causation</vt:lpstr>
      <vt:lpstr>18. Defamation</vt:lpstr>
      <vt:lpstr>19. Quasi-Mandate</vt:lpstr>
      <vt:lpstr>20. Judicial Divorce</vt:lpstr>
      <vt:lpstr>21. Liability of land</vt:lpstr>
      <vt:lpstr>22. Limitation of time of  liability of tort</vt:lpstr>
      <vt:lpstr>23. Duty of care of a good manager</vt:lpstr>
      <vt:lpstr>24. Sale</vt:lpstr>
      <vt:lpstr>25. Loan for use</vt:lpstr>
      <vt:lpstr>26. Division of Inherited Property</vt:lpstr>
      <vt:lpstr>27. Action Paulienne</vt:lpstr>
      <vt:lpstr>28. Acquisitive Prescription</vt:lpstr>
      <vt:lpstr>29. Free of contract</vt:lpstr>
      <vt:lpstr>30. Action oblique</vt:lpstr>
      <vt:lpstr>31. Suretyship</vt:lpstr>
      <vt:lpstr>32. Distribution of Property</vt:lpstr>
      <vt:lpstr>33. Fictitious Manifestation</vt:lpstr>
      <vt:lpstr>34. Apparent obligee</vt:lpstr>
      <vt:lpstr>35. Employment</vt:lpstr>
      <vt:lpstr>36. Morgage</vt:lpstr>
      <vt:lpstr>37. Usages and Practices</vt:lpstr>
      <vt:lpstr>38. Parental Authority  in the Case of Divorce</vt:lpstr>
      <vt:lpstr>39. Assignment of Nominative Claim</vt:lpstr>
      <vt:lpstr>40. Deposits for Consumption</vt:lpstr>
      <vt:lpstr>41. Reimbursement of  Joint Guarantors </vt:lpstr>
      <vt:lpstr>42. Assignability of Claims</vt:lpstr>
      <vt:lpstr>43. Extinctive Prescription</vt:lpstr>
      <vt:lpstr>44. Set-off</vt:lpstr>
      <vt:lpstr>45. Sharing of Living Expenses</vt:lpstr>
      <vt:lpstr>46. Fraud or Duress</vt:lpstr>
      <vt:lpstr>47. Loans for Consumption</vt:lpstr>
      <vt:lpstr>48. Performance for Illegal Causes</vt:lpstr>
      <vt:lpstr>49. Simultaneous Performance</vt:lpstr>
      <vt:lpstr>50. Work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KAGAYAMA Shigeru</cp:lastModifiedBy>
  <cp:revision>250</cp:revision>
  <dcterms:created xsi:type="dcterms:W3CDTF">1601-01-01T00:00:00Z</dcterms:created>
  <dcterms:modified xsi:type="dcterms:W3CDTF">2016-08-16T23:37:35Z</dcterms:modified>
</cp:coreProperties>
</file>