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4" r:id="rId3"/>
    <p:sldId id="257" r:id="rId4"/>
    <p:sldId id="270" r:id="rId5"/>
    <p:sldId id="272" r:id="rId6"/>
    <p:sldId id="273" r:id="rId7"/>
    <p:sldId id="269" r:id="rId8"/>
    <p:sldId id="258" r:id="rId9"/>
    <p:sldId id="259" r:id="rId10"/>
    <p:sldId id="268" r:id="rId11"/>
    <p:sldId id="260" r:id="rId12"/>
    <p:sldId id="261" r:id="rId13"/>
    <p:sldId id="262" r:id="rId14"/>
    <p:sldId id="263" r:id="rId15"/>
    <p:sldId id="264" r:id="rId16"/>
    <p:sldId id="265" r:id="rId17"/>
    <p:sldId id="266" r:id="rId18"/>
    <p:sldId id="267" r:id="rId19"/>
    <p:sldId id="271" r:id="rId20"/>
    <p:sldId id="275" r:id="rId21"/>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8" d="100"/>
          <a:sy n="48" d="100"/>
        </p:scale>
        <p:origin x="533"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D5755-EC44-4A97-891E-D99DC2C2C67C}"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DC77365A-FB07-4393-9844-6DB1DDD6C12E}">
      <dgm:prSet phldrT="[テキスト]" custT="1"/>
      <dgm:spPr>
        <a:solidFill>
          <a:schemeClr val="accent4">
            <a:lumMod val="20000"/>
            <a:lumOff val="80000"/>
          </a:schemeClr>
        </a:solidFill>
      </dgm:spPr>
      <dgm:t>
        <a:bodyPr/>
        <a:lstStyle/>
        <a:p>
          <a:r>
            <a:rPr kumimoji="1" lang="ja-JP" altLang="en-US" sz="2400" b="1" dirty="0" smtClean="0"/>
            <a:t>相続法改正</a:t>
          </a:r>
          <a:endParaRPr kumimoji="1" lang="ja-JP" altLang="en-US" sz="2400" b="1" dirty="0"/>
        </a:p>
      </dgm:t>
    </dgm:pt>
    <dgm:pt modelId="{91E68F56-A217-4F86-9B1F-B80C4AF9C69D}" type="parTrans" cxnId="{34151C56-EB48-465B-90CD-D24BB2641390}">
      <dgm:prSet/>
      <dgm:spPr/>
      <dgm:t>
        <a:bodyPr/>
        <a:lstStyle/>
        <a:p>
          <a:endParaRPr kumimoji="1" lang="ja-JP" altLang="en-US" sz="2400" b="1"/>
        </a:p>
      </dgm:t>
    </dgm:pt>
    <dgm:pt modelId="{2B06B9A0-F821-4C74-A43F-EB2BCBD25D61}" type="sibTrans" cxnId="{34151C56-EB48-465B-90CD-D24BB2641390}">
      <dgm:prSet/>
      <dgm:spPr/>
      <dgm:t>
        <a:bodyPr/>
        <a:lstStyle/>
        <a:p>
          <a:endParaRPr kumimoji="1" lang="ja-JP" altLang="en-US" sz="2400" b="1"/>
        </a:p>
      </dgm:t>
    </dgm:pt>
    <dgm:pt modelId="{BDD383DA-4AE6-423C-838C-FBA6A66E3E10}">
      <dgm:prSet phldrT="[テキスト]" custT="1"/>
      <dgm:spPr>
        <a:solidFill>
          <a:schemeClr val="accent1">
            <a:lumMod val="20000"/>
            <a:lumOff val="80000"/>
          </a:schemeClr>
        </a:solidFill>
      </dgm:spPr>
      <dgm:t>
        <a:bodyPr/>
        <a:lstStyle/>
        <a:p>
          <a:r>
            <a:rPr kumimoji="1" lang="ja-JP" altLang="en-US" sz="2400" b="1" dirty="0" smtClean="0"/>
            <a:t>妻の相続分の保護</a:t>
          </a:r>
          <a:r>
            <a:rPr kumimoji="1" lang="en-US" altLang="ja-JP" sz="2400" b="1" dirty="0" smtClean="0"/>
            <a:t/>
          </a:r>
          <a:br>
            <a:rPr kumimoji="1" lang="en-US" altLang="ja-JP" sz="2400" b="1" dirty="0" smtClean="0"/>
          </a:br>
          <a:r>
            <a:rPr kumimoji="1" lang="ja-JP" altLang="en-US" sz="2400" b="1" dirty="0" smtClean="0"/>
            <a:t>（ほとんど的外れ）</a:t>
          </a:r>
          <a:endParaRPr kumimoji="1" lang="ja-JP" altLang="en-US" sz="2400" b="1" dirty="0"/>
        </a:p>
      </dgm:t>
    </dgm:pt>
    <dgm:pt modelId="{00B6BF7B-4AC3-4D2A-8B78-102463474DFE}" type="parTrans" cxnId="{6B3F2914-5FCA-4F00-824C-1B673D68DBC9}">
      <dgm:prSet custT="1"/>
      <dgm:spPr/>
      <dgm:t>
        <a:bodyPr/>
        <a:lstStyle/>
        <a:p>
          <a:endParaRPr kumimoji="1" lang="ja-JP" altLang="en-US" sz="2400" b="1"/>
        </a:p>
      </dgm:t>
    </dgm:pt>
    <dgm:pt modelId="{C29F0993-FA64-48FD-8A39-185EBF1AB7D7}" type="sibTrans" cxnId="{6B3F2914-5FCA-4F00-824C-1B673D68DBC9}">
      <dgm:prSet/>
      <dgm:spPr/>
      <dgm:t>
        <a:bodyPr/>
        <a:lstStyle/>
        <a:p>
          <a:endParaRPr kumimoji="1" lang="ja-JP" altLang="en-US" sz="2400" b="1"/>
        </a:p>
      </dgm:t>
    </dgm:pt>
    <dgm:pt modelId="{52344A7E-0398-473F-A49F-C559B2E263C9}">
      <dgm:prSet phldrT="[テキスト]" custT="1"/>
      <dgm:spPr>
        <a:solidFill>
          <a:schemeClr val="accent1">
            <a:lumMod val="20000"/>
            <a:lumOff val="80000"/>
          </a:schemeClr>
        </a:solidFill>
      </dgm:spPr>
      <dgm:t>
        <a:bodyPr/>
        <a:lstStyle/>
        <a:p>
          <a:pPr algn="l"/>
          <a:r>
            <a:rPr kumimoji="1" lang="ja-JP" altLang="en-US" sz="2400" b="1" dirty="0" smtClean="0"/>
            <a:t>第</a:t>
          </a:r>
          <a:r>
            <a:rPr kumimoji="1" lang="en-US" altLang="ja-JP" sz="2400" b="1" dirty="0" smtClean="0"/>
            <a:t>1</a:t>
          </a:r>
          <a:r>
            <a:rPr kumimoji="1" lang="ja-JP" altLang="en-US" sz="2400" b="1" dirty="0" smtClean="0"/>
            <a:t>　妻の居住権の保護</a:t>
          </a:r>
          <a:endParaRPr kumimoji="1" lang="ja-JP" altLang="en-US" sz="2400" b="1" dirty="0"/>
        </a:p>
      </dgm:t>
    </dgm:pt>
    <dgm:pt modelId="{39191B00-5770-4F19-A6E8-CFCB0C155DD4}" type="parTrans" cxnId="{4765F108-AC63-4CB8-BB6C-D918B75CCB71}">
      <dgm:prSet custT="1"/>
      <dgm:spPr/>
      <dgm:t>
        <a:bodyPr/>
        <a:lstStyle/>
        <a:p>
          <a:endParaRPr kumimoji="1" lang="ja-JP" altLang="en-US" sz="2400" b="1"/>
        </a:p>
      </dgm:t>
    </dgm:pt>
    <dgm:pt modelId="{E5EB2A43-05C1-422F-8D06-189E7DA4D444}" type="sibTrans" cxnId="{4765F108-AC63-4CB8-BB6C-D918B75CCB71}">
      <dgm:prSet/>
      <dgm:spPr/>
      <dgm:t>
        <a:bodyPr/>
        <a:lstStyle/>
        <a:p>
          <a:endParaRPr kumimoji="1" lang="ja-JP" altLang="en-US" sz="2400" b="1"/>
        </a:p>
      </dgm:t>
    </dgm:pt>
    <dgm:pt modelId="{CC8C6D50-52F4-4042-90A7-99D686D4FFD9}">
      <dgm:prSet phldrT="[テキスト]" custT="1"/>
      <dgm:spPr>
        <a:solidFill>
          <a:schemeClr val="accent1">
            <a:lumMod val="20000"/>
            <a:lumOff val="80000"/>
          </a:schemeClr>
        </a:solidFill>
      </dgm:spPr>
      <dgm:t>
        <a:bodyPr/>
        <a:lstStyle/>
        <a:p>
          <a:pPr algn="l"/>
          <a:r>
            <a:rPr kumimoji="1" lang="ja-JP" altLang="en-US" sz="2400" b="1" dirty="0" smtClean="0"/>
            <a:t>第</a:t>
          </a:r>
          <a:r>
            <a:rPr kumimoji="1" lang="en-US" altLang="ja-JP" sz="2400" b="1" dirty="0" smtClean="0"/>
            <a:t>2</a:t>
          </a:r>
          <a:r>
            <a:rPr kumimoji="1" lang="ja-JP" altLang="en-US" sz="2400" b="1" dirty="0" smtClean="0"/>
            <a:t>　妻への贈与・遺贈の持戻し免除</a:t>
          </a:r>
          <a:endParaRPr kumimoji="1" lang="ja-JP" altLang="en-US" sz="2400" b="1" dirty="0"/>
        </a:p>
      </dgm:t>
    </dgm:pt>
    <dgm:pt modelId="{3994C20E-65B0-4299-B973-CF7BC77F1059}" type="parTrans" cxnId="{9D0FDFD8-9E23-4486-B914-FB121F9E5EE1}">
      <dgm:prSet custT="1"/>
      <dgm:spPr/>
      <dgm:t>
        <a:bodyPr/>
        <a:lstStyle/>
        <a:p>
          <a:endParaRPr kumimoji="1" lang="ja-JP" altLang="en-US" sz="2400" b="1"/>
        </a:p>
      </dgm:t>
    </dgm:pt>
    <dgm:pt modelId="{ECB37C27-387A-4528-BAE1-74F8F45D6F39}" type="sibTrans" cxnId="{9D0FDFD8-9E23-4486-B914-FB121F9E5EE1}">
      <dgm:prSet/>
      <dgm:spPr/>
      <dgm:t>
        <a:bodyPr/>
        <a:lstStyle/>
        <a:p>
          <a:endParaRPr kumimoji="1" lang="ja-JP" altLang="en-US" sz="2400" b="1"/>
        </a:p>
      </dgm:t>
    </dgm:pt>
    <dgm:pt modelId="{A6F82A42-7511-491C-9555-DA4A3E06E6D0}">
      <dgm:prSet phldrT="[テキスト]" custT="1"/>
      <dgm:spPr>
        <a:solidFill>
          <a:schemeClr val="accent2">
            <a:lumMod val="20000"/>
            <a:lumOff val="80000"/>
          </a:schemeClr>
        </a:solidFill>
      </dgm:spPr>
      <dgm:t>
        <a:bodyPr/>
        <a:lstStyle/>
        <a:p>
          <a:r>
            <a:rPr kumimoji="1" lang="ja-JP" altLang="en-US" sz="2400" b="1" dirty="0" smtClean="0"/>
            <a:t>遺言の過剰な保護</a:t>
          </a:r>
          <a:r>
            <a:rPr kumimoji="1" lang="en-US" altLang="ja-JP" sz="2400" b="1" dirty="0" smtClean="0"/>
            <a:t/>
          </a:r>
          <a:br>
            <a:rPr kumimoji="1" lang="en-US" altLang="ja-JP" sz="2400" b="1" dirty="0" smtClean="0"/>
          </a:br>
          <a:r>
            <a:rPr kumimoji="1" lang="ja-JP" altLang="en-US" sz="2400" b="1" dirty="0" smtClean="0"/>
            <a:t>（どさくさ紛れ）</a:t>
          </a:r>
          <a:endParaRPr kumimoji="1" lang="ja-JP" altLang="en-US" sz="2400" b="1" dirty="0"/>
        </a:p>
      </dgm:t>
    </dgm:pt>
    <dgm:pt modelId="{6376FCE0-9916-4E89-A3FE-E8286B08B0D9}" type="parTrans" cxnId="{BA8EC309-956B-443A-A40B-C9BB5B3D2BC7}">
      <dgm:prSet custT="1"/>
      <dgm:spPr/>
      <dgm:t>
        <a:bodyPr/>
        <a:lstStyle/>
        <a:p>
          <a:endParaRPr kumimoji="1" lang="ja-JP" altLang="en-US" sz="2400" b="1"/>
        </a:p>
      </dgm:t>
    </dgm:pt>
    <dgm:pt modelId="{4D5D4CC0-490A-42C6-94D0-FC7CCD9D2032}" type="sibTrans" cxnId="{BA8EC309-956B-443A-A40B-C9BB5B3D2BC7}">
      <dgm:prSet/>
      <dgm:spPr/>
      <dgm:t>
        <a:bodyPr/>
        <a:lstStyle/>
        <a:p>
          <a:endParaRPr kumimoji="1" lang="ja-JP" altLang="en-US" sz="2400" b="1"/>
        </a:p>
      </dgm:t>
    </dgm:pt>
    <dgm:pt modelId="{104361F3-B825-4853-BB7C-C908F7C430FA}">
      <dgm:prSet phldrT="[テキスト]" custT="1"/>
      <dgm:spPr>
        <a:solidFill>
          <a:schemeClr val="accent6">
            <a:lumMod val="20000"/>
            <a:lumOff val="80000"/>
          </a:schemeClr>
        </a:solidFill>
      </dgm:spPr>
      <dgm:t>
        <a:bodyPr/>
        <a:lstStyle/>
        <a:p>
          <a:r>
            <a:rPr kumimoji="1" lang="ja-JP" altLang="en-US" sz="2400" b="1" dirty="0" smtClean="0"/>
            <a:t>第三者の保護</a:t>
          </a:r>
          <a:r>
            <a:rPr kumimoji="1" lang="en-US" altLang="ja-JP" sz="2400" b="1" dirty="0" smtClean="0"/>
            <a:t/>
          </a:r>
          <a:br>
            <a:rPr kumimoji="1" lang="en-US" altLang="ja-JP" sz="2400" b="1" dirty="0" smtClean="0"/>
          </a:br>
          <a:r>
            <a:rPr kumimoji="1" lang="ja-JP" altLang="en-US" sz="2400" b="1" dirty="0" smtClean="0"/>
            <a:t>（唯一意味あり）</a:t>
          </a:r>
          <a:endParaRPr kumimoji="1" lang="ja-JP" altLang="en-US" sz="2400" b="1" dirty="0"/>
        </a:p>
      </dgm:t>
    </dgm:pt>
    <dgm:pt modelId="{9797DF90-70AF-4084-984B-18CDC16F7ECF}" type="parTrans" cxnId="{6F36AF84-6560-4482-BB45-3CCB9FFCCF8C}">
      <dgm:prSet custT="1"/>
      <dgm:spPr/>
      <dgm:t>
        <a:bodyPr/>
        <a:lstStyle/>
        <a:p>
          <a:endParaRPr kumimoji="1" lang="ja-JP" altLang="en-US" sz="2400" b="1"/>
        </a:p>
      </dgm:t>
    </dgm:pt>
    <dgm:pt modelId="{467C3D52-B71B-4040-BAE5-DFBD8F14BB94}" type="sibTrans" cxnId="{6F36AF84-6560-4482-BB45-3CCB9FFCCF8C}">
      <dgm:prSet/>
      <dgm:spPr/>
      <dgm:t>
        <a:bodyPr/>
        <a:lstStyle/>
        <a:p>
          <a:endParaRPr kumimoji="1" lang="ja-JP" altLang="en-US" sz="2400" b="1"/>
        </a:p>
      </dgm:t>
    </dgm:pt>
    <dgm:pt modelId="{5F0202B7-4BF0-4291-ACC9-605F85E036D4}">
      <dgm:prSet phldrT="[テキスト]" custT="1"/>
      <dgm:spPr>
        <a:solidFill>
          <a:schemeClr val="accent1">
            <a:lumMod val="20000"/>
            <a:lumOff val="80000"/>
          </a:schemeClr>
        </a:solidFill>
      </dgm:spPr>
      <dgm:t>
        <a:bodyPr/>
        <a:lstStyle/>
        <a:p>
          <a:pPr algn="l"/>
          <a:r>
            <a:rPr kumimoji="1" lang="ja-JP" altLang="en-US" sz="2400" b="1" dirty="0" smtClean="0"/>
            <a:t>　　　共同相続人の処分の持戻し</a:t>
          </a:r>
          <a:endParaRPr kumimoji="1" lang="ja-JP" altLang="en-US" sz="2400" b="1" dirty="0"/>
        </a:p>
      </dgm:t>
    </dgm:pt>
    <dgm:pt modelId="{AE7DAAE9-19D3-4E63-92A6-1E72E1D2EF9A}" type="parTrans" cxnId="{492EC506-0067-4BEF-B3DD-D16DB8EDF021}">
      <dgm:prSet custT="1"/>
      <dgm:spPr/>
      <dgm:t>
        <a:bodyPr/>
        <a:lstStyle/>
        <a:p>
          <a:endParaRPr kumimoji="1" lang="ja-JP" altLang="en-US" sz="2400" b="1"/>
        </a:p>
      </dgm:t>
    </dgm:pt>
    <dgm:pt modelId="{7B9BB24E-30B9-4BC8-AAD6-9CEDE1060104}" type="sibTrans" cxnId="{492EC506-0067-4BEF-B3DD-D16DB8EDF021}">
      <dgm:prSet/>
      <dgm:spPr/>
      <dgm:t>
        <a:bodyPr/>
        <a:lstStyle/>
        <a:p>
          <a:endParaRPr kumimoji="1" lang="ja-JP" altLang="en-US" sz="2400" b="1"/>
        </a:p>
      </dgm:t>
    </dgm:pt>
    <dgm:pt modelId="{5A5ACF51-EBCE-4BE6-BA37-F9CDCCE27838}">
      <dgm:prSet phldrT="[テキスト]" custT="1"/>
      <dgm:spPr>
        <a:solidFill>
          <a:schemeClr val="accent2">
            <a:lumMod val="20000"/>
            <a:lumOff val="80000"/>
          </a:schemeClr>
        </a:solidFill>
      </dgm:spPr>
      <dgm:t>
        <a:bodyPr/>
        <a:lstStyle/>
        <a:p>
          <a:pPr algn="l"/>
          <a:r>
            <a:rPr kumimoji="1" lang="ja-JP" altLang="en-US" sz="2400" b="1" dirty="0" smtClean="0"/>
            <a:t>第</a:t>
          </a:r>
          <a:r>
            <a:rPr kumimoji="1" lang="en-US" altLang="ja-JP" sz="2400" b="1" dirty="0" smtClean="0"/>
            <a:t>3</a:t>
          </a:r>
          <a:r>
            <a:rPr kumimoji="1" lang="ja-JP" altLang="en-US" sz="2400" b="1" dirty="0" smtClean="0"/>
            <a:t>　自筆証書遺言の要件の緩和</a:t>
          </a:r>
          <a:endParaRPr kumimoji="1" lang="ja-JP" altLang="en-US" sz="2400" b="1" dirty="0"/>
        </a:p>
      </dgm:t>
    </dgm:pt>
    <dgm:pt modelId="{6292B8C0-733B-47CC-AE3C-6C6C6A48AEC4}" type="parTrans" cxnId="{ED6C44A7-33F9-4FA4-871E-A53C5D8E0655}">
      <dgm:prSet custT="1"/>
      <dgm:spPr/>
      <dgm:t>
        <a:bodyPr/>
        <a:lstStyle/>
        <a:p>
          <a:endParaRPr kumimoji="1" lang="ja-JP" altLang="en-US" sz="2400" b="1"/>
        </a:p>
      </dgm:t>
    </dgm:pt>
    <dgm:pt modelId="{03A3738E-0D90-427E-AD8A-A33064FDB8B9}" type="sibTrans" cxnId="{ED6C44A7-33F9-4FA4-871E-A53C5D8E0655}">
      <dgm:prSet/>
      <dgm:spPr/>
      <dgm:t>
        <a:bodyPr/>
        <a:lstStyle/>
        <a:p>
          <a:endParaRPr kumimoji="1" lang="ja-JP" altLang="en-US" sz="2400" b="1"/>
        </a:p>
      </dgm:t>
    </dgm:pt>
    <dgm:pt modelId="{389093D4-5BF2-4060-9F18-5E20891A793B}">
      <dgm:prSet phldrT="[テキスト]" custT="1"/>
      <dgm:spPr>
        <a:solidFill>
          <a:schemeClr val="accent2">
            <a:lumMod val="20000"/>
            <a:lumOff val="80000"/>
          </a:schemeClr>
        </a:solidFill>
      </dgm:spPr>
      <dgm:t>
        <a:bodyPr/>
        <a:lstStyle/>
        <a:p>
          <a:pPr algn="l"/>
          <a:r>
            <a:rPr kumimoji="1" lang="ja-JP" altLang="en-US" sz="2400" b="1" dirty="0" smtClean="0"/>
            <a:t>第</a:t>
          </a:r>
          <a:r>
            <a:rPr kumimoji="1" lang="en-US" altLang="ja-JP" sz="2400" b="1" dirty="0" smtClean="0"/>
            <a:t>4</a:t>
          </a:r>
          <a:r>
            <a:rPr kumimoji="1" lang="ja-JP" altLang="en-US" sz="2400" b="1" dirty="0" smtClean="0"/>
            <a:t>　遺留分の完全債権化</a:t>
          </a:r>
          <a:endParaRPr kumimoji="1" lang="ja-JP" altLang="en-US" sz="2400" b="1" dirty="0"/>
        </a:p>
      </dgm:t>
    </dgm:pt>
    <dgm:pt modelId="{0DD58561-10D8-463A-9252-2A25E3E4C6B7}" type="parTrans" cxnId="{69773E58-8C10-409C-85D6-69ADE6FC14A9}">
      <dgm:prSet custT="1"/>
      <dgm:spPr/>
      <dgm:t>
        <a:bodyPr/>
        <a:lstStyle/>
        <a:p>
          <a:endParaRPr kumimoji="1" lang="ja-JP" altLang="en-US" sz="2400" b="1"/>
        </a:p>
      </dgm:t>
    </dgm:pt>
    <dgm:pt modelId="{0119D5F4-09C1-4B03-A1D6-29C2363ADFC3}" type="sibTrans" cxnId="{69773E58-8C10-409C-85D6-69ADE6FC14A9}">
      <dgm:prSet/>
      <dgm:spPr/>
      <dgm:t>
        <a:bodyPr/>
        <a:lstStyle/>
        <a:p>
          <a:endParaRPr kumimoji="1" lang="ja-JP" altLang="en-US" sz="2400" b="1"/>
        </a:p>
      </dgm:t>
    </dgm:pt>
    <dgm:pt modelId="{608DA4E9-74EE-423E-9C01-54B459ADAE32}">
      <dgm:prSet phldrT="[テキスト]" custT="1"/>
      <dgm:spPr>
        <a:solidFill>
          <a:schemeClr val="accent6">
            <a:lumMod val="20000"/>
            <a:lumOff val="80000"/>
          </a:schemeClr>
        </a:solidFill>
      </dgm:spPr>
      <dgm:t>
        <a:bodyPr/>
        <a:lstStyle/>
        <a:p>
          <a:pPr algn="l"/>
          <a:r>
            <a:rPr kumimoji="1" lang="ja-JP" altLang="en-US" sz="2400" b="1" dirty="0" smtClean="0"/>
            <a:t>第</a:t>
          </a:r>
          <a:r>
            <a:rPr kumimoji="1" lang="en-US" altLang="ja-JP" sz="2400" b="1" dirty="0" smtClean="0"/>
            <a:t>5</a:t>
          </a:r>
          <a:r>
            <a:rPr kumimoji="1" lang="ja-JP" altLang="en-US" sz="2400" b="1" dirty="0" smtClean="0"/>
            <a:t>　登記の対抗要件</a:t>
          </a:r>
          <a:endParaRPr kumimoji="1" lang="ja-JP" altLang="en-US" sz="2400" b="1" dirty="0"/>
        </a:p>
      </dgm:t>
    </dgm:pt>
    <dgm:pt modelId="{ABBE72BA-7AFD-41DC-B4B6-CAFED9148730}" type="parTrans" cxnId="{D379B9C2-0ECC-4542-9FDA-2EED38CC60CD}">
      <dgm:prSet custT="1"/>
      <dgm:spPr/>
      <dgm:t>
        <a:bodyPr/>
        <a:lstStyle/>
        <a:p>
          <a:endParaRPr kumimoji="1" lang="ja-JP" altLang="en-US" sz="2400" b="1"/>
        </a:p>
      </dgm:t>
    </dgm:pt>
    <dgm:pt modelId="{972EEECF-7227-45CA-B195-8840FF01422D}" type="sibTrans" cxnId="{D379B9C2-0ECC-4542-9FDA-2EED38CC60CD}">
      <dgm:prSet/>
      <dgm:spPr/>
      <dgm:t>
        <a:bodyPr/>
        <a:lstStyle/>
        <a:p>
          <a:endParaRPr kumimoji="1" lang="ja-JP" altLang="en-US" sz="2400" b="1"/>
        </a:p>
      </dgm:t>
    </dgm:pt>
    <dgm:pt modelId="{DD538DB3-CD9A-454B-83DE-4F26A61998C1}">
      <dgm:prSet phldrT="[テキスト]" custT="1"/>
      <dgm:spPr>
        <a:solidFill>
          <a:schemeClr val="accent6">
            <a:lumMod val="20000"/>
            <a:lumOff val="80000"/>
          </a:schemeClr>
        </a:solidFill>
      </dgm:spPr>
      <dgm:t>
        <a:bodyPr/>
        <a:lstStyle/>
        <a:p>
          <a:pPr algn="l"/>
          <a:r>
            <a:rPr kumimoji="1" lang="ja-JP" altLang="en-US" sz="2400" b="1" dirty="0" smtClean="0"/>
            <a:t>第</a:t>
          </a:r>
          <a:r>
            <a:rPr kumimoji="1" lang="en-US" altLang="ja-JP" sz="2400" b="1" dirty="0" smtClean="0"/>
            <a:t>6</a:t>
          </a:r>
          <a:r>
            <a:rPr kumimoji="1" lang="ja-JP" altLang="en-US" sz="2400" b="1" dirty="0" smtClean="0"/>
            <a:t>　相続人以外の者の特別の寄与</a:t>
          </a:r>
          <a:endParaRPr kumimoji="1" lang="ja-JP" altLang="en-US" sz="2400" b="1" dirty="0"/>
        </a:p>
      </dgm:t>
    </dgm:pt>
    <dgm:pt modelId="{3D99FF99-8866-4A94-9655-11EBB45EAF77}" type="parTrans" cxnId="{CDD87EAE-E8AA-42F0-9E74-9724795B709F}">
      <dgm:prSet/>
      <dgm:spPr/>
      <dgm:t>
        <a:bodyPr/>
        <a:lstStyle/>
        <a:p>
          <a:endParaRPr kumimoji="1" lang="ja-JP" altLang="en-US"/>
        </a:p>
      </dgm:t>
    </dgm:pt>
    <dgm:pt modelId="{37B66EDD-F08E-4A86-8B1A-8B5ECD3C8EE6}" type="sibTrans" cxnId="{CDD87EAE-E8AA-42F0-9E74-9724795B709F}">
      <dgm:prSet/>
      <dgm:spPr/>
      <dgm:t>
        <a:bodyPr/>
        <a:lstStyle/>
        <a:p>
          <a:endParaRPr kumimoji="1" lang="ja-JP" altLang="en-US"/>
        </a:p>
      </dgm:t>
    </dgm:pt>
    <dgm:pt modelId="{273D1387-AF82-4325-88DF-221E5D5AA41F}">
      <dgm:prSet phldrT="[テキスト]" custT="1"/>
      <dgm:spPr>
        <a:solidFill>
          <a:schemeClr val="accent2">
            <a:lumMod val="20000"/>
            <a:lumOff val="80000"/>
          </a:schemeClr>
        </a:solidFill>
      </dgm:spPr>
      <dgm:t>
        <a:bodyPr/>
        <a:lstStyle/>
        <a:p>
          <a:pPr algn="l"/>
          <a:r>
            <a:rPr kumimoji="1" lang="ja-JP" altLang="en-US" sz="2400" b="1" dirty="0" smtClean="0"/>
            <a:t>　　　自筆証書遺言の保管制度</a:t>
          </a:r>
          <a:endParaRPr kumimoji="1" lang="ja-JP" altLang="en-US" sz="2400" b="1" dirty="0"/>
        </a:p>
      </dgm:t>
    </dgm:pt>
    <dgm:pt modelId="{BA88FD4B-9026-4F07-B9C7-30612983B067}" type="parTrans" cxnId="{90536E01-712A-4A82-80E7-DD521E94EF95}">
      <dgm:prSet/>
      <dgm:spPr/>
      <dgm:t>
        <a:bodyPr/>
        <a:lstStyle/>
        <a:p>
          <a:endParaRPr kumimoji="1" lang="ja-JP" altLang="en-US"/>
        </a:p>
      </dgm:t>
    </dgm:pt>
    <dgm:pt modelId="{C6BF4EDC-3C4D-4F32-A64E-1B3D9584CE30}" type="sibTrans" cxnId="{90536E01-712A-4A82-80E7-DD521E94EF95}">
      <dgm:prSet/>
      <dgm:spPr/>
      <dgm:t>
        <a:bodyPr/>
        <a:lstStyle/>
        <a:p>
          <a:endParaRPr kumimoji="1" lang="ja-JP" altLang="en-US"/>
        </a:p>
      </dgm:t>
    </dgm:pt>
    <dgm:pt modelId="{DA873829-AE2F-4F46-AB9A-0F4EC7E40FEA}">
      <dgm:prSet phldrT="[テキスト]" custT="1"/>
      <dgm:spPr>
        <a:solidFill>
          <a:schemeClr val="accent1">
            <a:lumMod val="20000"/>
            <a:lumOff val="80000"/>
          </a:schemeClr>
        </a:solidFill>
      </dgm:spPr>
      <dgm:t>
        <a:bodyPr/>
        <a:lstStyle/>
        <a:p>
          <a:pPr algn="l"/>
          <a:r>
            <a:rPr kumimoji="1" lang="ja-JP" altLang="en-US" sz="2400" b="1" dirty="0" smtClean="0"/>
            <a:t>　　　預貯金の分割前の払戻し</a:t>
          </a:r>
          <a:endParaRPr kumimoji="1" lang="ja-JP" altLang="en-US" sz="2400" b="1" dirty="0"/>
        </a:p>
      </dgm:t>
    </dgm:pt>
    <dgm:pt modelId="{92AA0DCF-22D9-4B81-B5A5-7184AD9AC5DD}" type="parTrans" cxnId="{B242B307-6890-453A-BEF7-666D7D6CF519}">
      <dgm:prSet/>
      <dgm:spPr/>
      <dgm:t>
        <a:bodyPr/>
        <a:lstStyle/>
        <a:p>
          <a:endParaRPr kumimoji="1" lang="ja-JP" altLang="en-US"/>
        </a:p>
      </dgm:t>
    </dgm:pt>
    <dgm:pt modelId="{B77E0C21-966C-4812-A80E-389333FE1582}" type="sibTrans" cxnId="{B242B307-6890-453A-BEF7-666D7D6CF519}">
      <dgm:prSet/>
      <dgm:spPr/>
      <dgm:t>
        <a:bodyPr/>
        <a:lstStyle/>
        <a:p>
          <a:endParaRPr kumimoji="1" lang="ja-JP" altLang="en-US"/>
        </a:p>
      </dgm:t>
    </dgm:pt>
    <dgm:pt modelId="{210805FB-8D61-4E64-83C4-231874193C2E}">
      <dgm:prSet phldrT="[テキスト]" custT="1"/>
      <dgm:spPr>
        <a:solidFill>
          <a:schemeClr val="accent2">
            <a:lumMod val="20000"/>
            <a:lumOff val="80000"/>
          </a:schemeClr>
        </a:solidFill>
      </dgm:spPr>
      <dgm:t>
        <a:bodyPr/>
        <a:lstStyle/>
        <a:p>
          <a:pPr algn="l"/>
          <a:r>
            <a:rPr kumimoji="1" lang="ja-JP" altLang="en-US" sz="2400" b="1" dirty="0" smtClean="0"/>
            <a:t>　　　遺言執行者の権限の強化</a:t>
          </a:r>
          <a:endParaRPr kumimoji="1" lang="ja-JP" altLang="en-US" sz="2400" b="1" dirty="0"/>
        </a:p>
      </dgm:t>
    </dgm:pt>
    <dgm:pt modelId="{054EABC2-DB45-4D97-AD17-0969435F0300}" type="parTrans" cxnId="{19434D54-E99C-4276-8BF6-D7A060F8CA33}">
      <dgm:prSet/>
      <dgm:spPr/>
      <dgm:t>
        <a:bodyPr/>
        <a:lstStyle/>
        <a:p>
          <a:endParaRPr kumimoji="1" lang="ja-JP" altLang="en-US"/>
        </a:p>
      </dgm:t>
    </dgm:pt>
    <dgm:pt modelId="{017F4962-2891-42A1-9A7B-40B3E8CBF875}" type="sibTrans" cxnId="{19434D54-E99C-4276-8BF6-D7A060F8CA33}">
      <dgm:prSet/>
      <dgm:spPr/>
      <dgm:t>
        <a:bodyPr/>
        <a:lstStyle/>
        <a:p>
          <a:endParaRPr kumimoji="1" lang="ja-JP" altLang="en-US"/>
        </a:p>
      </dgm:t>
    </dgm:pt>
    <dgm:pt modelId="{BBE52A82-74FD-4574-9734-ADB9CFF7BEBB}" type="pres">
      <dgm:prSet presAssocID="{8A8D5755-EC44-4A97-891E-D99DC2C2C67C}" presName="diagram" presStyleCnt="0">
        <dgm:presLayoutVars>
          <dgm:chPref val="1"/>
          <dgm:dir/>
          <dgm:animOne val="branch"/>
          <dgm:animLvl val="lvl"/>
          <dgm:resizeHandles val="exact"/>
        </dgm:presLayoutVars>
      </dgm:prSet>
      <dgm:spPr/>
      <dgm:t>
        <a:bodyPr/>
        <a:lstStyle/>
        <a:p>
          <a:endParaRPr kumimoji="1" lang="ja-JP" altLang="en-US"/>
        </a:p>
      </dgm:t>
    </dgm:pt>
    <dgm:pt modelId="{CCE3B9C4-4925-40D0-BDE8-73D899F995FF}" type="pres">
      <dgm:prSet presAssocID="{DC77365A-FB07-4393-9844-6DB1DDD6C12E}" presName="root1" presStyleCnt="0"/>
      <dgm:spPr/>
    </dgm:pt>
    <dgm:pt modelId="{7FEBC71E-344C-4A97-B52E-35BE64F38D5F}" type="pres">
      <dgm:prSet presAssocID="{DC77365A-FB07-4393-9844-6DB1DDD6C12E}" presName="LevelOneTextNode" presStyleLbl="node0" presStyleIdx="0" presStyleCnt="1" custScaleX="31871" custScaleY="370133" custLinFactNeighborX="-22418" custLinFactNeighborY="862">
        <dgm:presLayoutVars>
          <dgm:chPref val="3"/>
        </dgm:presLayoutVars>
      </dgm:prSet>
      <dgm:spPr/>
      <dgm:t>
        <a:bodyPr/>
        <a:lstStyle/>
        <a:p>
          <a:endParaRPr kumimoji="1" lang="ja-JP" altLang="en-US"/>
        </a:p>
      </dgm:t>
    </dgm:pt>
    <dgm:pt modelId="{C8518228-9E5F-48A1-9B35-6A9AF1EA9AB6}" type="pres">
      <dgm:prSet presAssocID="{DC77365A-FB07-4393-9844-6DB1DDD6C12E}" presName="level2hierChild" presStyleCnt="0"/>
      <dgm:spPr/>
    </dgm:pt>
    <dgm:pt modelId="{40FB0A79-85B6-4B43-A2D9-D5A0230D7DF6}" type="pres">
      <dgm:prSet presAssocID="{00B6BF7B-4AC3-4D2A-8B78-102463474DFE}" presName="conn2-1" presStyleLbl="parChTrans1D2" presStyleIdx="0" presStyleCnt="3"/>
      <dgm:spPr/>
      <dgm:t>
        <a:bodyPr/>
        <a:lstStyle/>
        <a:p>
          <a:endParaRPr kumimoji="1" lang="ja-JP" altLang="en-US"/>
        </a:p>
      </dgm:t>
    </dgm:pt>
    <dgm:pt modelId="{56392C56-7323-4032-8A76-F3C810E9C149}" type="pres">
      <dgm:prSet presAssocID="{00B6BF7B-4AC3-4D2A-8B78-102463474DFE}" presName="connTx" presStyleLbl="parChTrans1D2" presStyleIdx="0" presStyleCnt="3"/>
      <dgm:spPr/>
      <dgm:t>
        <a:bodyPr/>
        <a:lstStyle/>
        <a:p>
          <a:endParaRPr kumimoji="1" lang="ja-JP" altLang="en-US"/>
        </a:p>
      </dgm:t>
    </dgm:pt>
    <dgm:pt modelId="{1FABC4E0-8133-42C8-A191-8C1A00B9139A}" type="pres">
      <dgm:prSet presAssocID="{BDD383DA-4AE6-423C-838C-FBA6A66E3E10}" presName="root2" presStyleCnt="0"/>
      <dgm:spPr/>
    </dgm:pt>
    <dgm:pt modelId="{68A4E82D-2B56-4397-80C2-68665C0CF592}" type="pres">
      <dgm:prSet presAssocID="{BDD383DA-4AE6-423C-838C-FBA6A66E3E10}" presName="LevelTwoTextNode" presStyleLbl="node2" presStyleIdx="0" presStyleCnt="3" custScaleX="194872" custScaleY="133101" custLinFactNeighborX="-7701">
        <dgm:presLayoutVars>
          <dgm:chPref val="3"/>
        </dgm:presLayoutVars>
      </dgm:prSet>
      <dgm:spPr/>
      <dgm:t>
        <a:bodyPr/>
        <a:lstStyle/>
        <a:p>
          <a:endParaRPr kumimoji="1" lang="ja-JP" altLang="en-US"/>
        </a:p>
      </dgm:t>
    </dgm:pt>
    <dgm:pt modelId="{3D5ED78C-CEDB-4C06-A391-DD2CD004D3F4}" type="pres">
      <dgm:prSet presAssocID="{BDD383DA-4AE6-423C-838C-FBA6A66E3E10}" presName="level3hierChild" presStyleCnt="0"/>
      <dgm:spPr/>
    </dgm:pt>
    <dgm:pt modelId="{0D45554C-338A-4354-B1A0-A68618516889}" type="pres">
      <dgm:prSet presAssocID="{39191B00-5770-4F19-A6E8-CFCB0C155DD4}" presName="conn2-1" presStyleLbl="parChTrans1D3" presStyleIdx="0" presStyleCnt="10"/>
      <dgm:spPr/>
      <dgm:t>
        <a:bodyPr/>
        <a:lstStyle/>
        <a:p>
          <a:endParaRPr kumimoji="1" lang="ja-JP" altLang="en-US"/>
        </a:p>
      </dgm:t>
    </dgm:pt>
    <dgm:pt modelId="{5177D5B9-9940-40DB-BF78-F967974BB64C}" type="pres">
      <dgm:prSet presAssocID="{39191B00-5770-4F19-A6E8-CFCB0C155DD4}" presName="connTx" presStyleLbl="parChTrans1D3" presStyleIdx="0" presStyleCnt="10"/>
      <dgm:spPr/>
      <dgm:t>
        <a:bodyPr/>
        <a:lstStyle/>
        <a:p>
          <a:endParaRPr kumimoji="1" lang="ja-JP" altLang="en-US"/>
        </a:p>
      </dgm:t>
    </dgm:pt>
    <dgm:pt modelId="{5F848211-0015-4484-901B-8D943B3A8514}" type="pres">
      <dgm:prSet presAssocID="{52344A7E-0398-473F-A49F-C559B2E263C9}" presName="root2" presStyleCnt="0"/>
      <dgm:spPr/>
    </dgm:pt>
    <dgm:pt modelId="{07910E81-EE59-4EE2-A8C6-B582E64BF5C4}" type="pres">
      <dgm:prSet presAssocID="{52344A7E-0398-473F-A49F-C559B2E263C9}" presName="LevelTwoTextNode" presStyleLbl="node3" presStyleIdx="0" presStyleCnt="10" custScaleX="345226" custScaleY="51316" custLinFactNeighborX="22303" custLinFactNeighborY="-6151">
        <dgm:presLayoutVars>
          <dgm:chPref val="3"/>
        </dgm:presLayoutVars>
      </dgm:prSet>
      <dgm:spPr/>
      <dgm:t>
        <a:bodyPr/>
        <a:lstStyle/>
        <a:p>
          <a:endParaRPr kumimoji="1" lang="ja-JP" altLang="en-US"/>
        </a:p>
      </dgm:t>
    </dgm:pt>
    <dgm:pt modelId="{514611E3-AC4F-4B22-9DE7-87C562ECCC02}" type="pres">
      <dgm:prSet presAssocID="{52344A7E-0398-473F-A49F-C559B2E263C9}" presName="level3hierChild" presStyleCnt="0"/>
      <dgm:spPr/>
    </dgm:pt>
    <dgm:pt modelId="{07B18984-6E7E-4F72-93A2-0895B12370E5}" type="pres">
      <dgm:prSet presAssocID="{3994C20E-65B0-4299-B973-CF7BC77F1059}" presName="conn2-1" presStyleLbl="parChTrans1D3" presStyleIdx="1" presStyleCnt="10"/>
      <dgm:spPr/>
      <dgm:t>
        <a:bodyPr/>
        <a:lstStyle/>
        <a:p>
          <a:endParaRPr kumimoji="1" lang="ja-JP" altLang="en-US"/>
        </a:p>
      </dgm:t>
    </dgm:pt>
    <dgm:pt modelId="{38DEF6B9-2400-4CC9-AC05-8BDE5247E25B}" type="pres">
      <dgm:prSet presAssocID="{3994C20E-65B0-4299-B973-CF7BC77F1059}" presName="connTx" presStyleLbl="parChTrans1D3" presStyleIdx="1" presStyleCnt="10"/>
      <dgm:spPr/>
      <dgm:t>
        <a:bodyPr/>
        <a:lstStyle/>
        <a:p>
          <a:endParaRPr kumimoji="1" lang="ja-JP" altLang="en-US"/>
        </a:p>
      </dgm:t>
    </dgm:pt>
    <dgm:pt modelId="{E365A855-1E6D-4139-AFF7-8FC977707B96}" type="pres">
      <dgm:prSet presAssocID="{CC8C6D50-52F4-4042-90A7-99D686D4FFD9}" presName="root2" presStyleCnt="0"/>
      <dgm:spPr/>
    </dgm:pt>
    <dgm:pt modelId="{C97BF408-1998-48A2-A105-89D4FCCE0296}" type="pres">
      <dgm:prSet presAssocID="{CC8C6D50-52F4-4042-90A7-99D686D4FFD9}" presName="LevelTwoTextNode" presStyleLbl="node3" presStyleIdx="1" presStyleCnt="10" custScaleX="345226" custScaleY="46651" custLinFactNeighborX="22303" custLinFactNeighborY="-6151">
        <dgm:presLayoutVars>
          <dgm:chPref val="3"/>
        </dgm:presLayoutVars>
      </dgm:prSet>
      <dgm:spPr/>
      <dgm:t>
        <a:bodyPr/>
        <a:lstStyle/>
        <a:p>
          <a:endParaRPr kumimoji="1" lang="ja-JP" altLang="en-US"/>
        </a:p>
      </dgm:t>
    </dgm:pt>
    <dgm:pt modelId="{42F26A74-A78B-4B87-B131-81637554F0EC}" type="pres">
      <dgm:prSet presAssocID="{CC8C6D50-52F4-4042-90A7-99D686D4FFD9}" presName="level3hierChild" presStyleCnt="0"/>
      <dgm:spPr/>
    </dgm:pt>
    <dgm:pt modelId="{A9153CD7-64D3-4CE8-8D80-7AA4C6B018D5}" type="pres">
      <dgm:prSet presAssocID="{92AA0DCF-22D9-4B81-B5A5-7184AD9AC5DD}" presName="conn2-1" presStyleLbl="parChTrans1D3" presStyleIdx="2" presStyleCnt="10"/>
      <dgm:spPr/>
      <dgm:t>
        <a:bodyPr/>
        <a:lstStyle/>
        <a:p>
          <a:endParaRPr kumimoji="1" lang="ja-JP" altLang="en-US"/>
        </a:p>
      </dgm:t>
    </dgm:pt>
    <dgm:pt modelId="{5F9E228A-464B-496E-AEA5-1DEB5BD2724E}" type="pres">
      <dgm:prSet presAssocID="{92AA0DCF-22D9-4B81-B5A5-7184AD9AC5DD}" presName="connTx" presStyleLbl="parChTrans1D3" presStyleIdx="2" presStyleCnt="10"/>
      <dgm:spPr/>
      <dgm:t>
        <a:bodyPr/>
        <a:lstStyle/>
        <a:p>
          <a:endParaRPr kumimoji="1" lang="ja-JP" altLang="en-US"/>
        </a:p>
      </dgm:t>
    </dgm:pt>
    <dgm:pt modelId="{79996172-E495-43BE-B2A3-ACE7ABC55559}" type="pres">
      <dgm:prSet presAssocID="{DA873829-AE2F-4F46-AB9A-0F4EC7E40FEA}" presName="root2" presStyleCnt="0"/>
      <dgm:spPr/>
    </dgm:pt>
    <dgm:pt modelId="{ACBC3805-856B-4C40-8684-06AE007A3FB1}" type="pres">
      <dgm:prSet presAssocID="{DA873829-AE2F-4F46-AB9A-0F4EC7E40FEA}" presName="LevelTwoTextNode" presStyleLbl="node3" presStyleIdx="2" presStyleCnt="10" custScaleX="346887" custScaleY="51316" custLinFactNeighborX="22060" custLinFactNeighborY="-6151">
        <dgm:presLayoutVars>
          <dgm:chPref val="3"/>
        </dgm:presLayoutVars>
      </dgm:prSet>
      <dgm:spPr/>
      <dgm:t>
        <a:bodyPr/>
        <a:lstStyle/>
        <a:p>
          <a:endParaRPr kumimoji="1" lang="ja-JP" altLang="en-US"/>
        </a:p>
      </dgm:t>
    </dgm:pt>
    <dgm:pt modelId="{EAD15C47-697B-47D5-A1C3-6937CB9CE7B8}" type="pres">
      <dgm:prSet presAssocID="{DA873829-AE2F-4F46-AB9A-0F4EC7E40FEA}" presName="level3hierChild" presStyleCnt="0"/>
      <dgm:spPr/>
    </dgm:pt>
    <dgm:pt modelId="{553E28A4-3420-4241-8042-5026962C6D15}" type="pres">
      <dgm:prSet presAssocID="{AE7DAAE9-19D3-4E63-92A6-1E72E1D2EF9A}" presName="conn2-1" presStyleLbl="parChTrans1D3" presStyleIdx="3" presStyleCnt="10"/>
      <dgm:spPr/>
      <dgm:t>
        <a:bodyPr/>
        <a:lstStyle/>
        <a:p>
          <a:endParaRPr kumimoji="1" lang="ja-JP" altLang="en-US"/>
        </a:p>
      </dgm:t>
    </dgm:pt>
    <dgm:pt modelId="{591C8736-A12B-47BD-BDA9-E11DAF558528}" type="pres">
      <dgm:prSet presAssocID="{AE7DAAE9-19D3-4E63-92A6-1E72E1D2EF9A}" presName="connTx" presStyleLbl="parChTrans1D3" presStyleIdx="3" presStyleCnt="10"/>
      <dgm:spPr/>
      <dgm:t>
        <a:bodyPr/>
        <a:lstStyle/>
        <a:p>
          <a:endParaRPr kumimoji="1" lang="ja-JP" altLang="en-US"/>
        </a:p>
      </dgm:t>
    </dgm:pt>
    <dgm:pt modelId="{D6AEB3F2-198D-4F86-86D3-75E5C3D01429}" type="pres">
      <dgm:prSet presAssocID="{5F0202B7-4BF0-4291-ACC9-605F85E036D4}" presName="root2" presStyleCnt="0"/>
      <dgm:spPr/>
    </dgm:pt>
    <dgm:pt modelId="{BD2F9CCF-FCBF-488B-B5C9-536F29EF567E}" type="pres">
      <dgm:prSet presAssocID="{5F0202B7-4BF0-4291-ACC9-605F85E036D4}" presName="LevelTwoTextNode" presStyleLbl="node3" presStyleIdx="3" presStyleCnt="10" custScaleX="345226" custScaleY="46651" custLinFactNeighborX="22303" custLinFactNeighborY="-6151">
        <dgm:presLayoutVars>
          <dgm:chPref val="3"/>
        </dgm:presLayoutVars>
      </dgm:prSet>
      <dgm:spPr/>
      <dgm:t>
        <a:bodyPr/>
        <a:lstStyle/>
        <a:p>
          <a:endParaRPr kumimoji="1" lang="ja-JP" altLang="en-US"/>
        </a:p>
      </dgm:t>
    </dgm:pt>
    <dgm:pt modelId="{986EFB7D-0FAA-4C8E-B24C-8CA6F3C031E4}" type="pres">
      <dgm:prSet presAssocID="{5F0202B7-4BF0-4291-ACC9-605F85E036D4}" presName="level3hierChild" presStyleCnt="0"/>
      <dgm:spPr/>
    </dgm:pt>
    <dgm:pt modelId="{107A9594-5C75-45B4-83E5-8DDAEA3A7F97}" type="pres">
      <dgm:prSet presAssocID="{6376FCE0-9916-4E89-A3FE-E8286B08B0D9}" presName="conn2-1" presStyleLbl="parChTrans1D2" presStyleIdx="1" presStyleCnt="3"/>
      <dgm:spPr/>
      <dgm:t>
        <a:bodyPr/>
        <a:lstStyle/>
        <a:p>
          <a:endParaRPr kumimoji="1" lang="ja-JP" altLang="en-US"/>
        </a:p>
      </dgm:t>
    </dgm:pt>
    <dgm:pt modelId="{2601EBED-284C-4D4D-9D9B-29C46F7AE0A5}" type="pres">
      <dgm:prSet presAssocID="{6376FCE0-9916-4E89-A3FE-E8286B08B0D9}" presName="connTx" presStyleLbl="parChTrans1D2" presStyleIdx="1" presStyleCnt="3"/>
      <dgm:spPr/>
      <dgm:t>
        <a:bodyPr/>
        <a:lstStyle/>
        <a:p>
          <a:endParaRPr kumimoji="1" lang="ja-JP" altLang="en-US"/>
        </a:p>
      </dgm:t>
    </dgm:pt>
    <dgm:pt modelId="{A2342357-CA08-44A9-B236-3FB8C57699AE}" type="pres">
      <dgm:prSet presAssocID="{A6F82A42-7511-491C-9555-DA4A3E06E6D0}" presName="root2" presStyleCnt="0"/>
      <dgm:spPr/>
    </dgm:pt>
    <dgm:pt modelId="{A272F904-AEC4-4564-B74C-8B4E18C527E6}" type="pres">
      <dgm:prSet presAssocID="{A6F82A42-7511-491C-9555-DA4A3E06E6D0}" presName="LevelTwoTextNode" presStyleLbl="node2" presStyleIdx="1" presStyleCnt="3" custScaleX="194872" custScaleY="133101" custLinFactNeighborX="-7701" custLinFactNeighborY="-32775">
        <dgm:presLayoutVars>
          <dgm:chPref val="3"/>
        </dgm:presLayoutVars>
      </dgm:prSet>
      <dgm:spPr/>
      <dgm:t>
        <a:bodyPr/>
        <a:lstStyle/>
        <a:p>
          <a:endParaRPr kumimoji="1" lang="ja-JP" altLang="en-US"/>
        </a:p>
      </dgm:t>
    </dgm:pt>
    <dgm:pt modelId="{0EAEBEAD-8F40-46C5-AD4C-628ABB7232E8}" type="pres">
      <dgm:prSet presAssocID="{A6F82A42-7511-491C-9555-DA4A3E06E6D0}" presName="level3hierChild" presStyleCnt="0"/>
      <dgm:spPr/>
    </dgm:pt>
    <dgm:pt modelId="{5E489DDF-E340-4746-A692-DB5CE631346E}" type="pres">
      <dgm:prSet presAssocID="{6292B8C0-733B-47CC-AE3C-6C6C6A48AEC4}" presName="conn2-1" presStyleLbl="parChTrans1D3" presStyleIdx="4" presStyleCnt="10"/>
      <dgm:spPr/>
      <dgm:t>
        <a:bodyPr/>
        <a:lstStyle/>
        <a:p>
          <a:endParaRPr kumimoji="1" lang="ja-JP" altLang="en-US"/>
        </a:p>
      </dgm:t>
    </dgm:pt>
    <dgm:pt modelId="{B7FDE489-6F83-4C29-B47A-E166A89411D3}" type="pres">
      <dgm:prSet presAssocID="{6292B8C0-733B-47CC-AE3C-6C6C6A48AEC4}" presName="connTx" presStyleLbl="parChTrans1D3" presStyleIdx="4" presStyleCnt="10"/>
      <dgm:spPr/>
      <dgm:t>
        <a:bodyPr/>
        <a:lstStyle/>
        <a:p>
          <a:endParaRPr kumimoji="1" lang="ja-JP" altLang="en-US"/>
        </a:p>
      </dgm:t>
    </dgm:pt>
    <dgm:pt modelId="{3E44C380-FD3D-403C-AC8D-5DDCD607C112}" type="pres">
      <dgm:prSet presAssocID="{5A5ACF51-EBCE-4BE6-BA37-F9CDCCE27838}" presName="root2" presStyleCnt="0"/>
      <dgm:spPr/>
    </dgm:pt>
    <dgm:pt modelId="{B6583BE7-2B0E-4012-B517-A1996D614007}" type="pres">
      <dgm:prSet presAssocID="{5A5ACF51-EBCE-4BE6-BA37-F9CDCCE27838}" presName="LevelTwoTextNode" presStyleLbl="node3" presStyleIdx="4" presStyleCnt="10" custScaleX="345226" custScaleY="51316" custLinFactNeighborX="22303" custLinFactNeighborY="-6151">
        <dgm:presLayoutVars>
          <dgm:chPref val="3"/>
        </dgm:presLayoutVars>
      </dgm:prSet>
      <dgm:spPr/>
      <dgm:t>
        <a:bodyPr/>
        <a:lstStyle/>
        <a:p>
          <a:endParaRPr kumimoji="1" lang="ja-JP" altLang="en-US"/>
        </a:p>
      </dgm:t>
    </dgm:pt>
    <dgm:pt modelId="{5D833FD7-0619-4FE1-94A6-4FB991103339}" type="pres">
      <dgm:prSet presAssocID="{5A5ACF51-EBCE-4BE6-BA37-F9CDCCE27838}" presName="level3hierChild" presStyleCnt="0"/>
      <dgm:spPr/>
    </dgm:pt>
    <dgm:pt modelId="{7C8FACB2-8E9E-410E-98B9-1363AFCF4087}" type="pres">
      <dgm:prSet presAssocID="{BA88FD4B-9026-4F07-B9C7-30612983B067}" presName="conn2-1" presStyleLbl="parChTrans1D3" presStyleIdx="5" presStyleCnt="10"/>
      <dgm:spPr/>
      <dgm:t>
        <a:bodyPr/>
        <a:lstStyle/>
        <a:p>
          <a:endParaRPr kumimoji="1" lang="ja-JP" altLang="en-US"/>
        </a:p>
      </dgm:t>
    </dgm:pt>
    <dgm:pt modelId="{2A12B024-F805-4942-91F8-45B5F69F07B2}" type="pres">
      <dgm:prSet presAssocID="{BA88FD4B-9026-4F07-B9C7-30612983B067}" presName="connTx" presStyleLbl="parChTrans1D3" presStyleIdx="5" presStyleCnt="10"/>
      <dgm:spPr/>
      <dgm:t>
        <a:bodyPr/>
        <a:lstStyle/>
        <a:p>
          <a:endParaRPr kumimoji="1" lang="ja-JP" altLang="en-US"/>
        </a:p>
      </dgm:t>
    </dgm:pt>
    <dgm:pt modelId="{CC1E1550-2C50-417F-88AE-1537C60690CA}" type="pres">
      <dgm:prSet presAssocID="{273D1387-AF82-4325-88DF-221E5D5AA41F}" presName="root2" presStyleCnt="0"/>
      <dgm:spPr/>
    </dgm:pt>
    <dgm:pt modelId="{4C4DCA89-E06F-4EDA-AED1-4D7FEAB15AA9}" type="pres">
      <dgm:prSet presAssocID="{273D1387-AF82-4325-88DF-221E5D5AA41F}" presName="LevelTwoTextNode" presStyleLbl="node3" presStyleIdx="5" presStyleCnt="10" custScaleX="351393" custScaleY="51316" custLinFactNeighborX="20387" custLinFactNeighborY="-6151">
        <dgm:presLayoutVars>
          <dgm:chPref val="3"/>
        </dgm:presLayoutVars>
      </dgm:prSet>
      <dgm:spPr/>
      <dgm:t>
        <a:bodyPr/>
        <a:lstStyle/>
        <a:p>
          <a:endParaRPr kumimoji="1" lang="ja-JP" altLang="en-US"/>
        </a:p>
      </dgm:t>
    </dgm:pt>
    <dgm:pt modelId="{973806D4-76C5-47CB-A434-374FC9014230}" type="pres">
      <dgm:prSet presAssocID="{273D1387-AF82-4325-88DF-221E5D5AA41F}" presName="level3hierChild" presStyleCnt="0"/>
      <dgm:spPr/>
    </dgm:pt>
    <dgm:pt modelId="{BC180951-5DDF-4386-B429-4170FE7A3C6D}" type="pres">
      <dgm:prSet presAssocID="{054EABC2-DB45-4D97-AD17-0969435F0300}" presName="conn2-1" presStyleLbl="parChTrans1D3" presStyleIdx="6" presStyleCnt="10"/>
      <dgm:spPr/>
      <dgm:t>
        <a:bodyPr/>
        <a:lstStyle/>
        <a:p>
          <a:endParaRPr kumimoji="1" lang="ja-JP" altLang="en-US"/>
        </a:p>
      </dgm:t>
    </dgm:pt>
    <dgm:pt modelId="{2A93396E-D0CE-434F-99CF-D1BFD504B7F0}" type="pres">
      <dgm:prSet presAssocID="{054EABC2-DB45-4D97-AD17-0969435F0300}" presName="connTx" presStyleLbl="parChTrans1D3" presStyleIdx="6" presStyleCnt="10"/>
      <dgm:spPr/>
      <dgm:t>
        <a:bodyPr/>
        <a:lstStyle/>
        <a:p>
          <a:endParaRPr kumimoji="1" lang="ja-JP" altLang="en-US"/>
        </a:p>
      </dgm:t>
    </dgm:pt>
    <dgm:pt modelId="{E8F6FF9A-FD07-4AAC-B81A-9332B17E22A8}" type="pres">
      <dgm:prSet presAssocID="{210805FB-8D61-4E64-83C4-231874193C2E}" presName="root2" presStyleCnt="0"/>
      <dgm:spPr/>
    </dgm:pt>
    <dgm:pt modelId="{0CABC276-5ECE-4F75-A88F-96201683D7EF}" type="pres">
      <dgm:prSet presAssocID="{210805FB-8D61-4E64-83C4-231874193C2E}" presName="LevelTwoTextNode" presStyleLbl="node3" presStyleIdx="6" presStyleCnt="10" custScaleX="346980" custScaleY="48879" custLinFactNeighborX="21006">
        <dgm:presLayoutVars>
          <dgm:chPref val="3"/>
        </dgm:presLayoutVars>
      </dgm:prSet>
      <dgm:spPr/>
      <dgm:t>
        <a:bodyPr/>
        <a:lstStyle/>
        <a:p>
          <a:endParaRPr kumimoji="1" lang="ja-JP" altLang="en-US"/>
        </a:p>
      </dgm:t>
    </dgm:pt>
    <dgm:pt modelId="{D41059D5-2E88-4A0C-BA37-57873FC5B70F}" type="pres">
      <dgm:prSet presAssocID="{210805FB-8D61-4E64-83C4-231874193C2E}" presName="level3hierChild" presStyleCnt="0"/>
      <dgm:spPr/>
    </dgm:pt>
    <dgm:pt modelId="{FB15DE67-FC73-43BE-A731-A67BD65FD02F}" type="pres">
      <dgm:prSet presAssocID="{0DD58561-10D8-463A-9252-2A25E3E4C6B7}" presName="conn2-1" presStyleLbl="parChTrans1D3" presStyleIdx="7" presStyleCnt="10"/>
      <dgm:spPr/>
      <dgm:t>
        <a:bodyPr/>
        <a:lstStyle/>
        <a:p>
          <a:endParaRPr kumimoji="1" lang="ja-JP" altLang="en-US"/>
        </a:p>
      </dgm:t>
    </dgm:pt>
    <dgm:pt modelId="{A91E2428-F307-42C5-969E-607657AE0C62}" type="pres">
      <dgm:prSet presAssocID="{0DD58561-10D8-463A-9252-2A25E3E4C6B7}" presName="connTx" presStyleLbl="parChTrans1D3" presStyleIdx="7" presStyleCnt="10"/>
      <dgm:spPr/>
      <dgm:t>
        <a:bodyPr/>
        <a:lstStyle/>
        <a:p>
          <a:endParaRPr kumimoji="1" lang="ja-JP" altLang="en-US"/>
        </a:p>
      </dgm:t>
    </dgm:pt>
    <dgm:pt modelId="{80B2E80B-CB84-4144-B80F-69C72F887CC9}" type="pres">
      <dgm:prSet presAssocID="{389093D4-5BF2-4060-9F18-5E20891A793B}" presName="root2" presStyleCnt="0"/>
      <dgm:spPr/>
    </dgm:pt>
    <dgm:pt modelId="{1A5941F4-4867-43EF-B5E5-0CEE311A3844}" type="pres">
      <dgm:prSet presAssocID="{389093D4-5BF2-4060-9F18-5E20891A793B}" presName="LevelTwoTextNode" presStyleLbl="node3" presStyleIdx="7" presStyleCnt="10" custScaleX="345226" custScaleY="51316" custLinFactNeighborX="22303" custLinFactNeighborY="-6151">
        <dgm:presLayoutVars>
          <dgm:chPref val="3"/>
        </dgm:presLayoutVars>
      </dgm:prSet>
      <dgm:spPr/>
      <dgm:t>
        <a:bodyPr/>
        <a:lstStyle/>
        <a:p>
          <a:endParaRPr kumimoji="1" lang="ja-JP" altLang="en-US"/>
        </a:p>
      </dgm:t>
    </dgm:pt>
    <dgm:pt modelId="{FE2DF5CD-5710-4F86-8AC4-8DDA5C09249D}" type="pres">
      <dgm:prSet presAssocID="{389093D4-5BF2-4060-9F18-5E20891A793B}" presName="level3hierChild" presStyleCnt="0"/>
      <dgm:spPr/>
    </dgm:pt>
    <dgm:pt modelId="{EB96FCB3-36B9-4501-8831-F2C8E705322D}" type="pres">
      <dgm:prSet presAssocID="{9797DF90-70AF-4084-984B-18CDC16F7ECF}" presName="conn2-1" presStyleLbl="parChTrans1D2" presStyleIdx="2" presStyleCnt="3"/>
      <dgm:spPr/>
      <dgm:t>
        <a:bodyPr/>
        <a:lstStyle/>
        <a:p>
          <a:endParaRPr kumimoji="1" lang="ja-JP" altLang="en-US"/>
        </a:p>
      </dgm:t>
    </dgm:pt>
    <dgm:pt modelId="{22D27948-EEEB-4AFD-BC5F-20BC73E2ECA9}" type="pres">
      <dgm:prSet presAssocID="{9797DF90-70AF-4084-984B-18CDC16F7ECF}" presName="connTx" presStyleLbl="parChTrans1D2" presStyleIdx="2" presStyleCnt="3"/>
      <dgm:spPr/>
      <dgm:t>
        <a:bodyPr/>
        <a:lstStyle/>
        <a:p>
          <a:endParaRPr kumimoji="1" lang="ja-JP" altLang="en-US"/>
        </a:p>
      </dgm:t>
    </dgm:pt>
    <dgm:pt modelId="{5862DC10-307E-4E42-A7DE-EE4A41DE5697}" type="pres">
      <dgm:prSet presAssocID="{104361F3-B825-4853-BB7C-C908F7C430FA}" presName="root2" presStyleCnt="0"/>
      <dgm:spPr/>
    </dgm:pt>
    <dgm:pt modelId="{F69FF0C7-51DE-4B39-8376-A352643BF3C8}" type="pres">
      <dgm:prSet presAssocID="{104361F3-B825-4853-BB7C-C908F7C430FA}" presName="LevelTwoTextNode" presStyleLbl="node2" presStyleIdx="2" presStyleCnt="3" custScaleX="194872" custScaleY="133101" custLinFactNeighborX="-7701" custLinFactNeighborY="-37145">
        <dgm:presLayoutVars>
          <dgm:chPref val="3"/>
        </dgm:presLayoutVars>
      </dgm:prSet>
      <dgm:spPr/>
      <dgm:t>
        <a:bodyPr/>
        <a:lstStyle/>
        <a:p>
          <a:endParaRPr kumimoji="1" lang="ja-JP" altLang="en-US"/>
        </a:p>
      </dgm:t>
    </dgm:pt>
    <dgm:pt modelId="{15D9549D-4F06-47C0-BF3A-5B523DB49648}" type="pres">
      <dgm:prSet presAssocID="{104361F3-B825-4853-BB7C-C908F7C430FA}" presName="level3hierChild" presStyleCnt="0"/>
      <dgm:spPr/>
    </dgm:pt>
    <dgm:pt modelId="{79CA3626-9FC0-429C-9FEA-CCC6A3A65EA8}" type="pres">
      <dgm:prSet presAssocID="{ABBE72BA-7AFD-41DC-B4B6-CAFED9148730}" presName="conn2-1" presStyleLbl="parChTrans1D3" presStyleIdx="8" presStyleCnt="10"/>
      <dgm:spPr/>
      <dgm:t>
        <a:bodyPr/>
        <a:lstStyle/>
        <a:p>
          <a:endParaRPr kumimoji="1" lang="ja-JP" altLang="en-US"/>
        </a:p>
      </dgm:t>
    </dgm:pt>
    <dgm:pt modelId="{AF6BEBF4-056A-406F-A217-E3943A5F542D}" type="pres">
      <dgm:prSet presAssocID="{ABBE72BA-7AFD-41DC-B4B6-CAFED9148730}" presName="connTx" presStyleLbl="parChTrans1D3" presStyleIdx="8" presStyleCnt="10"/>
      <dgm:spPr/>
      <dgm:t>
        <a:bodyPr/>
        <a:lstStyle/>
        <a:p>
          <a:endParaRPr kumimoji="1" lang="ja-JP" altLang="en-US"/>
        </a:p>
      </dgm:t>
    </dgm:pt>
    <dgm:pt modelId="{0BA85ECB-060B-4A86-98FD-4A35BC056D23}" type="pres">
      <dgm:prSet presAssocID="{608DA4E9-74EE-423E-9C01-54B459ADAE32}" presName="root2" presStyleCnt="0"/>
      <dgm:spPr/>
    </dgm:pt>
    <dgm:pt modelId="{F4C1AD85-FF04-41B9-A655-89ECE11B7A70}" type="pres">
      <dgm:prSet presAssocID="{608DA4E9-74EE-423E-9C01-54B459ADAE32}" presName="LevelTwoTextNode" presStyleLbl="node3" presStyleIdx="8" presStyleCnt="10" custScaleX="345226" custScaleY="46651" custLinFactNeighborX="22303" custLinFactNeighborY="-6151">
        <dgm:presLayoutVars>
          <dgm:chPref val="3"/>
        </dgm:presLayoutVars>
      </dgm:prSet>
      <dgm:spPr/>
      <dgm:t>
        <a:bodyPr/>
        <a:lstStyle/>
        <a:p>
          <a:endParaRPr kumimoji="1" lang="ja-JP" altLang="en-US"/>
        </a:p>
      </dgm:t>
    </dgm:pt>
    <dgm:pt modelId="{AFB96C2E-2B44-41B2-A13D-AB9923A3286C}" type="pres">
      <dgm:prSet presAssocID="{608DA4E9-74EE-423E-9C01-54B459ADAE32}" presName="level3hierChild" presStyleCnt="0"/>
      <dgm:spPr/>
    </dgm:pt>
    <dgm:pt modelId="{DC30DCBF-BB41-4442-8D0B-91606A5DDC0F}" type="pres">
      <dgm:prSet presAssocID="{3D99FF99-8866-4A94-9655-11EBB45EAF77}" presName="conn2-1" presStyleLbl="parChTrans1D3" presStyleIdx="9" presStyleCnt="10"/>
      <dgm:spPr/>
      <dgm:t>
        <a:bodyPr/>
        <a:lstStyle/>
        <a:p>
          <a:endParaRPr kumimoji="1" lang="ja-JP" altLang="en-US"/>
        </a:p>
      </dgm:t>
    </dgm:pt>
    <dgm:pt modelId="{62E9B826-7686-4C7F-A70C-B326149AF6B3}" type="pres">
      <dgm:prSet presAssocID="{3D99FF99-8866-4A94-9655-11EBB45EAF77}" presName="connTx" presStyleLbl="parChTrans1D3" presStyleIdx="9" presStyleCnt="10"/>
      <dgm:spPr/>
      <dgm:t>
        <a:bodyPr/>
        <a:lstStyle/>
        <a:p>
          <a:endParaRPr kumimoji="1" lang="ja-JP" altLang="en-US"/>
        </a:p>
      </dgm:t>
    </dgm:pt>
    <dgm:pt modelId="{BFDCF696-9363-446D-9C59-82A6AD0DF3FE}" type="pres">
      <dgm:prSet presAssocID="{DD538DB3-CD9A-454B-83DE-4F26A61998C1}" presName="root2" presStyleCnt="0"/>
      <dgm:spPr/>
    </dgm:pt>
    <dgm:pt modelId="{A6823A97-70E6-49A2-9173-E6E571533274}" type="pres">
      <dgm:prSet presAssocID="{DD538DB3-CD9A-454B-83DE-4F26A61998C1}" presName="LevelTwoTextNode" presStyleLbl="node3" presStyleIdx="9" presStyleCnt="10" custScaleX="344083" custScaleY="48676" custLinFactNeighborX="24353" custLinFactNeighborY="-6151">
        <dgm:presLayoutVars>
          <dgm:chPref val="3"/>
        </dgm:presLayoutVars>
      </dgm:prSet>
      <dgm:spPr/>
      <dgm:t>
        <a:bodyPr/>
        <a:lstStyle/>
        <a:p>
          <a:endParaRPr kumimoji="1" lang="ja-JP" altLang="en-US"/>
        </a:p>
      </dgm:t>
    </dgm:pt>
    <dgm:pt modelId="{95C66002-E9FE-459A-BEA0-2A0C2FAACB9B}" type="pres">
      <dgm:prSet presAssocID="{DD538DB3-CD9A-454B-83DE-4F26A61998C1}" presName="level3hierChild" presStyleCnt="0"/>
      <dgm:spPr/>
    </dgm:pt>
  </dgm:ptLst>
  <dgm:cxnLst>
    <dgm:cxn modelId="{C17908D7-90EF-451D-837A-537FAE0DC64B}" type="presOf" srcId="{5F0202B7-4BF0-4291-ACC9-605F85E036D4}" destId="{BD2F9CCF-FCBF-488B-B5C9-536F29EF567E}" srcOrd="0" destOrd="0" presId="urn:microsoft.com/office/officeart/2005/8/layout/hierarchy2"/>
    <dgm:cxn modelId="{9D0FDFD8-9E23-4486-B914-FB121F9E5EE1}" srcId="{BDD383DA-4AE6-423C-838C-FBA6A66E3E10}" destId="{CC8C6D50-52F4-4042-90A7-99D686D4FFD9}" srcOrd="1" destOrd="0" parTransId="{3994C20E-65B0-4299-B973-CF7BC77F1059}" sibTransId="{ECB37C27-387A-4528-BAE1-74F8F45D6F39}"/>
    <dgm:cxn modelId="{19ECF73F-9698-45B3-B642-3A28BE860A5E}" type="presOf" srcId="{3994C20E-65B0-4299-B973-CF7BC77F1059}" destId="{07B18984-6E7E-4F72-93A2-0895B12370E5}" srcOrd="0" destOrd="0" presId="urn:microsoft.com/office/officeart/2005/8/layout/hierarchy2"/>
    <dgm:cxn modelId="{6EBB8AFB-90EA-40BA-9D3D-24FCB51E7A00}" type="presOf" srcId="{6292B8C0-733B-47CC-AE3C-6C6C6A48AEC4}" destId="{5E489DDF-E340-4746-A692-DB5CE631346E}" srcOrd="0" destOrd="0" presId="urn:microsoft.com/office/officeart/2005/8/layout/hierarchy2"/>
    <dgm:cxn modelId="{0060BE6A-DD13-4F63-9799-BFABA67242C9}" type="presOf" srcId="{92AA0DCF-22D9-4B81-B5A5-7184AD9AC5DD}" destId="{5F9E228A-464B-496E-AEA5-1DEB5BD2724E}" srcOrd="1" destOrd="0" presId="urn:microsoft.com/office/officeart/2005/8/layout/hierarchy2"/>
    <dgm:cxn modelId="{33B24C93-41C9-4C43-9E9C-82FFF1CB7C31}" type="presOf" srcId="{52344A7E-0398-473F-A49F-C559B2E263C9}" destId="{07910E81-EE59-4EE2-A8C6-B582E64BF5C4}" srcOrd="0" destOrd="0" presId="urn:microsoft.com/office/officeart/2005/8/layout/hierarchy2"/>
    <dgm:cxn modelId="{EBBB1D61-9651-4035-8795-5A6818DA3DE9}" type="presOf" srcId="{ABBE72BA-7AFD-41DC-B4B6-CAFED9148730}" destId="{79CA3626-9FC0-429C-9FEA-CCC6A3A65EA8}" srcOrd="0" destOrd="0" presId="urn:microsoft.com/office/officeart/2005/8/layout/hierarchy2"/>
    <dgm:cxn modelId="{C7B06578-CAB0-48D5-831C-7518788CB9EF}" type="presOf" srcId="{92AA0DCF-22D9-4B81-B5A5-7184AD9AC5DD}" destId="{A9153CD7-64D3-4CE8-8D80-7AA4C6B018D5}" srcOrd="0" destOrd="0" presId="urn:microsoft.com/office/officeart/2005/8/layout/hierarchy2"/>
    <dgm:cxn modelId="{36862E27-D695-42E7-8C05-380729CF59C0}" type="presOf" srcId="{8A8D5755-EC44-4A97-891E-D99DC2C2C67C}" destId="{BBE52A82-74FD-4574-9734-ADB9CFF7BEBB}" srcOrd="0" destOrd="0" presId="urn:microsoft.com/office/officeart/2005/8/layout/hierarchy2"/>
    <dgm:cxn modelId="{492EC506-0067-4BEF-B3DD-D16DB8EDF021}" srcId="{BDD383DA-4AE6-423C-838C-FBA6A66E3E10}" destId="{5F0202B7-4BF0-4291-ACC9-605F85E036D4}" srcOrd="3" destOrd="0" parTransId="{AE7DAAE9-19D3-4E63-92A6-1E72E1D2EF9A}" sibTransId="{7B9BB24E-30B9-4BC8-AAD6-9CEDE1060104}"/>
    <dgm:cxn modelId="{51DD80F1-5AC1-486B-9CA5-F54552B1F85E}" type="presOf" srcId="{6376FCE0-9916-4E89-A3FE-E8286B08B0D9}" destId="{107A9594-5C75-45B4-83E5-8DDAEA3A7F97}" srcOrd="0" destOrd="0" presId="urn:microsoft.com/office/officeart/2005/8/layout/hierarchy2"/>
    <dgm:cxn modelId="{F1A3247C-3ADE-4825-89E0-86E1BF819933}" type="presOf" srcId="{DA873829-AE2F-4F46-AB9A-0F4EC7E40FEA}" destId="{ACBC3805-856B-4C40-8684-06AE007A3FB1}" srcOrd="0" destOrd="0" presId="urn:microsoft.com/office/officeart/2005/8/layout/hierarchy2"/>
    <dgm:cxn modelId="{516E6E59-D454-4210-BBFC-8D25219655FB}" type="presOf" srcId="{0DD58561-10D8-463A-9252-2A25E3E4C6B7}" destId="{FB15DE67-FC73-43BE-A731-A67BD65FD02F}" srcOrd="0" destOrd="0" presId="urn:microsoft.com/office/officeart/2005/8/layout/hierarchy2"/>
    <dgm:cxn modelId="{38A72539-D563-43F9-9F27-E50C605999EA}" type="presOf" srcId="{389093D4-5BF2-4060-9F18-5E20891A793B}" destId="{1A5941F4-4867-43EF-B5E5-0CEE311A3844}" srcOrd="0" destOrd="0" presId="urn:microsoft.com/office/officeart/2005/8/layout/hierarchy2"/>
    <dgm:cxn modelId="{CE1B8163-60DB-44C1-A8C8-7761E42AFD29}" type="presOf" srcId="{0DD58561-10D8-463A-9252-2A25E3E4C6B7}" destId="{A91E2428-F307-42C5-969E-607657AE0C62}" srcOrd="1" destOrd="0" presId="urn:microsoft.com/office/officeart/2005/8/layout/hierarchy2"/>
    <dgm:cxn modelId="{BA8EC309-956B-443A-A40B-C9BB5B3D2BC7}" srcId="{DC77365A-FB07-4393-9844-6DB1DDD6C12E}" destId="{A6F82A42-7511-491C-9555-DA4A3E06E6D0}" srcOrd="1" destOrd="0" parTransId="{6376FCE0-9916-4E89-A3FE-E8286B08B0D9}" sibTransId="{4D5D4CC0-490A-42C6-94D0-FC7CCD9D2032}"/>
    <dgm:cxn modelId="{69447EFE-29FA-4EE8-A035-C0F0C45880B9}" type="presOf" srcId="{CC8C6D50-52F4-4042-90A7-99D686D4FFD9}" destId="{C97BF408-1998-48A2-A105-89D4FCCE0296}" srcOrd="0" destOrd="0" presId="urn:microsoft.com/office/officeart/2005/8/layout/hierarchy2"/>
    <dgm:cxn modelId="{170C6745-7887-48B9-9DD3-55DE54C8E7CC}" type="presOf" srcId="{BA88FD4B-9026-4F07-B9C7-30612983B067}" destId="{7C8FACB2-8E9E-410E-98B9-1363AFCF4087}" srcOrd="0" destOrd="0" presId="urn:microsoft.com/office/officeart/2005/8/layout/hierarchy2"/>
    <dgm:cxn modelId="{2E16D587-DCA6-4EF7-8C42-CC78A58F2613}" type="presOf" srcId="{DC77365A-FB07-4393-9844-6DB1DDD6C12E}" destId="{7FEBC71E-344C-4A97-B52E-35BE64F38D5F}" srcOrd="0" destOrd="0" presId="urn:microsoft.com/office/officeart/2005/8/layout/hierarchy2"/>
    <dgm:cxn modelId="{6B3F2914-5FCA-4F00-824C-1B673D68DBC9}" srcId="{DC77365A-FB07-4393-9844-6DB1DDD6C12E}" destId="{BDD383DA-4AE6-423C-838C-FBA6A66E3E10}" srcOrd="0" destOrd="0" parTransId="{00B6BF7B-4AC3-4D2A-8B78-102463474DFE}" sibTransId="{C29F0993-FA64-48FD-8A39-185EBF1AB7D7}"/>
    <dgm:cxn modelId="{69773E58-8C10-409C-85D6-69ADE6FC14A9}" srcId="{A6F82A42-7511-491C-9555-DA4A3E06E6D0}" destId="{389093D4-5BF2-4060-9F18-5E20891A793B}" srcOrd="3" destOrd="0" parTransId="{0DD58561-10D8-463A-9252-2A25E3E4C6B7}" sibTransId="{0119D5F4-09C1-4B03-A1D6-29C2363ADFC3}"/>
    <dgm:cxn modelId="{BF577E8B-00DD-41DD-9783-FB2CD20AB03E}" type="presOf" srcId="{3994C20E-65B0-4299-B973-CF7BC77F1059}" destId="{38DEF6B9-2400-4CC9-AC05-8BDE5247E25B}" srcOrd="1" destOrd="0" presId="urn:microsoft.com/office/officeart/2005/8/layout/hierarchy2"/>
    <dgm:cxn modelId="{B998DADA-9046-438A-9CEA-08C015A02ADA}" type="presOf" srcId="{A6F82A42-7511-491C-9555-DA4A3E06E6D0}" destId="{A272F904-AEC4-4564-B74C-8B4E18C527E6}" srcOrd="0" destOrd="0" presId="urn:microsoft.com/office/officeart/2005/8/layout/hierarchy2"/>
    <dgm:cxn modelId="{A455FDBB-6163-4A8A-A6CD-05D98BCFABB2}" type="presOf" srcId="{5A5ACF51-EBCE-4BE6-BA37-F9CDCCE27838}" destId="{B6583BE7-2B0E-4012-B517-A1996D614007}" srcOrd="0" destOrd="0" presId="urn:microsoft.com/office/officeart/2005/8/layout/hierarchy2"/>
    <dgm:cxn modelId="{ED6C44A7-33F9-4FA4-871E-A53C5D8E0655}" srcId="{A6F82A42-7511-491C-9555-DA4A3E06E6D0}" destId="{5A5ACF51-EBCE-4BE6-BA37-F9CDCCE27838}" srcOrd="0" destOrd="0" parTransId="{6292B8C0-733B-47CC-AE3C-6C6C6A48AEC4}" sibTransId="{03A3738E-0D90-427E-AD8A-A33064FDB8B9}"/>
    <dgm:cxn modelId="{D8969E1A-C8C4-43C4-A689-1DBBF23FAC10}" type="presOf" srcId="{39191B00-5770-4F19-A6E8-CFCB0C155DD4}" destId="{0D45554C-338A-4354-B1A0-A68618516889}" srcOrd="0" destOrd="0" presId="urn:microsoft.com/office/officeart/2005/8/layout/hierarchy2"/>
    <dgm:cxn modelId="{FC0A20EF-0198-4BBF-B8C4-95B00DEB57A5}" type="presOf" srcId="{00B6BF7B-4AC3-4D2A-8B78-102463474DFE}" destId="{40FB0A79-85B6-4B43-A2D9-D5A0230D7DF6}" srcOrd="0" destOrd="0" presId="urn:microsoft.com/office/officeart/2005/8/layout/hierarchy2"/>
    <dgm:cxn modelId="{767B6419-172F-4AAD-8F21-79A855A34A33}" type="presOf" srcId="{6292B8C0-733B-47CC-AE3C-6C6C6A48AEC4}" destId="{B7FDE489-6F83-4C29-B47A-E166A89411D3}" srcOrd="1" destOrd="0" presId="urn:microsoft.com/office/officeart/2005/8/layout/hierarchy2"/>
    <dgm:cxn modelId="{AC8B3260-EA6F-454A-B30D-72D367ADE5B7}" type="presOf" srcId="{BA88FD4B-9026-4F07-B9C7-30612983B067}" destId="{2A12B024-F805-4942-91F8-45B5F69F07B2}" srcOrd="1" destOrd="0" presId="urn:microsoft.com/office/officeart/2005/8/layout/hierarchy2"/>
    <dgm:cxn modelId="{8BD44B1D-6140-4F1B-9F38-268DD48CEEFE}" type="presOf" srcId="{9797DF90-70AF-4084-984B-18CDC16F7ECF}" destId="{EB96FCB3-36B9-4501-8831-F2C8E705322D}" srcOrd="0" destOrd="0" presId="urn:microsoft.com/office/officeart/2005/8/layout/hierarchy2"/>
    <dgm:cxn modelId="{1F486B06-EC96-4288-8B13-68347E0458A4}" type="presOf" srcId="{BDD383DA-4AE6-423C-838C-FBA6A66E3E10}" destId="{68A4E82D-2B56-4397-80C2-68665C0CF592}" srcOrd="0" destOrd="0" presId="urn:microsoft.com/office/officeart/2005/8/layout/hierarchy2"/>
    <dgm:cxn modelId="{A550EAC2-DD8A-49A5-92E5-8123EFF8BF97}" type="presOf" srcId="{054EABC2-DB45-4D97-AD17-0969435F0300}" destId="{BC180951-5DDF-4386-B429-4170FE7A3C6D}" srcOrd="0" destOrd="0" presId="urn:microsoft.com/office/officeart/2005/8/layout/hierarchy2"/>
    <dgm:cxn modelId="{F5F327E0-5BF2-4920-B3C4-AC602ED5A763}" type="presOf" srcId="{210805FB-8D61-4E64-83C4-231874193C2E}" destId="{0CABC276-5ECE-4F75-A88F-96201683D7EF}" srcOrd="0" destOrd="0" presId="urn:microsoft.com/office/officeart/2005/8/layout/hierarchy2"/>
    <dgm:cxn modelId="{D481009A-B68F-459E-B7AA-277F20FEF038}" type="presOf" srcId="{3D99FF99-8866-4A94-9655-11EBB45EAF77}" destId="{62E9B826-7686-4C7F-A70C-B326149AF6B3}" srcOrd="1" destOrd="0" presId="urn:microsoft.com/office/officeart/2005/8/layout/hierarchy2"/>
    <dgm:cxn modelId="{5DFBE1E1-A993-4733-9DDA-8EC5297B5C3E}" type="presOf" srcId="{3D99FF99-8866-4A94-9655-11EBB45EAF77}" destId="{DC30DCBF-BB41-4442-8D0B-91606A5DDC0F}" srcOrd="0" destOrd="0" presId="urn:microsoft.com/office/officeart/2005/8/layout/hierarchy2"/>
    <dgm:cxn modelId="{836CB772-6E7D-4D1F-9D9B-8A1027F74D07}" type="presOf" srcId="{9797DF90-70AF-4084-984B-18CDC16F7ECF}" destId="{22D27948-EEEB-4AFD-BC5F-20BC73E2ECA9}" srcOrd="1" destOrd="0" presId="urn:microsoft.com/office/officeart/2005/8/layout/hierarchy2"/>
    <dgm:cxn modelId="{EF166ABD-B471-4E99-B124-DFD16A4E6DF7}" type="presOf" srcId="{273D1387-AF82-4325-88DF-221E5D5AA41F}" destId="{4C4DCA89-E06F-4EDA-AED1-4D7FEAB15AA9}" srcOrd="0" destOrd="0" presId="urn:microsoft.com/office/officeart/2005/8/layout/hierarchy2"/>
    <dgm:cxn modelId="{34151C56-EB48-465B-90CD-D24BB2641390}" srcId="{8A8D5755-EC44-4A97-891E-D99DC2C2C67C}" destId="{DC77365A-FB07-4393-9844-6DB1DDD6C12E}" srcOrd="0" destOrd="0" parTransId="{91E68F56-A217-4F86-9B1F-B80C4AF9C69D}" sibTransId="{2B06B9A0-F821-4C74-A43F-EB2BCBD25D61}"/>
    <dgm:cxn modelId="{FF3C168A-317E-4299-8FD7-32141687719F}" type="presOf" srcId="{608DA4E9-74EE-423E-9C01-54B459ADAE32}" destId="{F4C1AD85-FF04-41B9-A655-89ECE11B7A70}" srcOrd="0" destOrd="0" presId="urn:microsoft.com/office/officeart/2005/8/layout/hierarchy2"/>
    <dgm:cxn modelId="{6F36AF84-6560-4482-BB45-3CCB9FFCCF8C}" srcId="{DC77365A-FB07-4393-9844-6DB1DDD6C12E}" destId="{104361F3-B825-4853-BB7C-C908F7C430FA}" srcOrd="2" destOrd="0" parTransId="{9797DF90-70AF-4084-984B-18CDC16F7ECF}" sibTransId="{467C3D52-B71B-4040-BAE5-DFBD8F14BB94}"/>
    <dgm:cxn modelId="{2FF5E7DB-7E28-4A00-911B-F5904118AB24}" type="presOf" srcId="{6376FCE0-9916-4E89-A3FE-E8286B08B0D9}" destId="{2601EBED-284C-4D4D-9D9B-29C46F7AE0A5}" srcOrd="1" destOrd="0" presId="urn:microsoft.com/office/officeart/2005/8/layout/hierarchy2"/>
    <dgm:cxn modelId="{4765F108-AC63-4CB8-BB6C-D918B75CCB71}" srcId="{BDD383DA-4AE6-423C-838C-FBA6A66E3E10}" destId="{52344A7E-0398-473F-A49F-C559B2E263C9}" srcOrd="0" destOrd="0" parTransId="{39191B00-5770-4F19-A6E8-CFCB0C155DD4}" sibTransId="{E5EB2A43-05C1-422F-8D06-189E7DA4D444}"/>
    <dgm:cxn modelId="{CDD87EAE-E8AA-42F0-9E74-9724795B709F}" srcId="{104361F3-B825-4853-BB7C-C908F7C430FA}" destId="{DD538DB3-CD9A-454B-83DE-4F26A61998C1}" srcOrd="1" destOrd="0" parTransId="{3D99FF99-8866-4A94-9655-11EBB45EAF77}" sibTransId="{37B66EDD-F08E-4A86-8B1A-8B5ECD3C8EE6}"/>
    <dgm:cxn modelId="{EE030C39-D88E-4BE1-B0C2-CBBDA8509137}" type="presOf" srcId="{DD538DB3-CD9A-454B-83DE-4F26A61998C1}" destId="{A6823A97-70E6-49A2-9173-E6E571533274}" srcOrd="0" destOrd="0" presId="urn:microsoft.com/office/officeart/2005/8/layout/hierarchy2"/>
    <dgm:cxn modelId="{19434D54-E99C-4276-8BF6-D7A060F8CA33}" srcId="{A6F82A42-7511-491C-9555-DA4A3E06E6D0}" destId="{210805FB-8D61-4E64-83C4-231874193C2E}" srcOrd="2" destOrd="0" parTransId="{054EABC2-DB45-4D97-AD17-0969435F0300}" sibTransId="{017F4962-2891-42A1-9A7B-40B3E8CBF875}"/>
    <dgm:cxn modelId="{F8C4B08D-9D05-4AB0-A2F8-44B4A3B3CDE3}" type="presOf" srcId="{ABBE72BA-7AFD-41DC-B4B6-CAFED9148730}" destId="{AF6BEBF4-056A-406F-A217-E3943A5F542D}" srcOrd="1" destOrd="0" presId="urn:microsoft.com/office/officeart/2005/8/layout/hierarchy2"/>
    <dgm:cxn modelId="{D465765C-51C9-4293-A603-6CA539F6D8FF}" type="presOf" srcId="{104361F3-B825-4853-BB7C-C908F7C430FA}" destId="{F69FF0C7-51DE-4B39-8376-A352643BF3C8}" srcOrd="0" destOrd="0" presId="urn:microsoft.com/office/officeart/2005/8/layout/hierarchy2"/>
    <dgm:cxn modelId="{2088F51A-8119-4EAA-B2D3-D6C1F3183796}" type="presOf" srcId="{39191B00-5770-4F19-A6E8-CFCB0C155DD4}" destId="{5177D5B9-9940-40DB-BF78-F967974BB64C}" srcOrd="1" destOrd="0" presId="urn:microsoft.com/office/officeart/2005/8/layout/hierarchy2"/>
    <dgm:cxn modelId="{E604A6E1-7C4C-4E1D-80E2-59572D6B0BA7}" type="presOf" srcId="{AE7DAAE9-19D3-4E63-92A6-1E72E1D2EF9A}" destId="{553E28A4-3420-4241-8042-5026962C6D15}" srcOrd="0" destOrd="0" presId="urn:microsoft.com/office/officeart/2005/8/layout/hierarchy2"/>
    <dgm:cxn modelId="{90536E01-712A-4A82-80E7-DD521E94EF95}" srcId="{A6F82A42-7511-491C-9555-DA4A3E06E6D0}" destId="{273D1387-AF82-4325-88DF-221E5D5AA41F}" srcOrd="1" destOrd="0" parTransId="{BA88FD4B-9026-4F07-B9C7-30612983B067}" sibTransId="{C6BF4EDC-3C4D-4F32-A64E-1B3D9584CE30}"/>
    <dgm:cxn modelId="{65931D35-973A-44F8-A212-F89B8FDCFD90}" type="presOf" srcId="{054EABC2-DB45-4D97-AD17-0969435F0300}" destId="{2A93396E-D0CE-434F-99CF-D1BFD504B7F0}" srcOrd="1" destOrd="0" presId="urn:microsoft.com/office/officeart/2005/8/layout/hierarchy2"/>
    <dgm:cxn modelId="{B242B307-6890-453A-BEF7-666D7D6CF519}" srcId="{BDD383DA-4AE6-423C-838C-FBA6A66E3E10}" destId="{DA873829-AE2F-4F46-AB9A-0F4EC7E40FEA}" srcOrd="2" destOrd="0" parTransId="{92AA0DCF-22D9-4B81-B5A5-7184AD9AC5DD}" sibTransId="{B77E0C21-966C-4812-A80E-389333FE1582}"/>
    <dgm:cxn modelId="{D6168262-E322-431C-A65D-FBD44E33FF1D}" type="presOf" srcId="{00B6BF7B-4AC3-4D2A-8B78-102463474DFE}" destId="{56392C56-7323-4032-8A76-F3C810E9C149}" srcOrd="1" destOrd="0" presId="urn:microsoft.com/office/officeart/2005/8/layout/hierarchy2"/>
    <dgm:cxn modelId="{D379B9C2-0ECC-4542-9FDA-2EED38CC60CD}" srcId="{104361F3-B825-4853-BB7C-C908F7C430FA}" destId="{608DA4E9-74EE-423E-9C01-54B459ADAE32}" srcOrd="0" destOrd="0" parTransId="{ABBE72BA-7AFD-41DC-B4B6-CAFED9148730}" sibTransId="{972EEECF-7227-45CA-B195-8840FF01422D}"/>
    <dgm:cxn modelId="{A1D0C78D-9BB6-4761-9281-BBFB1964F3C3}" type="presOf" srcId="{AE7DAAE9-19D3-4E63-92A6-1E72E1D2EF9A}" destId="{591C8736-A12B-47BD-BDA9-E11DAF558528}" srcOrd="1" destOrd="0" presId="urn:microsoft.com/office/officeart/2005/8/layout/hierarchy2"/>
    <dgm:cxn modelId="{D79AFC93-12DA-47C5-A2C2-763F314D9CED}" type="presParOf" srcId="{BBE52A82-74FD-4574-9734-ADB9CFF7BEBB}" destId="{CCE3B9C4-4925-40D0-BDE8-73D899F995FF}" srcOrd="0" destOrd="0" presId="urn:microsoft.com/office/officeart/2005/8/layout/hierarchy2"/>
    <dgm:cxn modelId="{D52416E4-0C9E-479E-8BA4-52F410724D6B}" type="presParOf" srcId="{CCE3B9C4-4925-40D0-BDE8-73D899F995FF}" destId="{7FEBC71E-344C-4A97-B52E-35BE64F38D5F}" srcOrd="0" destOrd="0" presId="urn:microsoft.com/office/officeart/2005/8/layout/hierarchy2"/>
    <dgm:cxn modelId="{DD13FBFE-465B-44D9-A167-E6A630537265}" type="presParOf" srcId="{CCE3B9C4-4925-40D0-BDE8-73D899F995FF}" destId="{C8518228-9E5F-48A1-9B35-6A9AF1EA9AB6}" srcOrd="1" destOrd="0" presId="urn:microsoft.com/office/officeart/2005/8/layout/hierarchy2"/>
    <dgm:cxn modelId="{60BA75F9-7E00-4EDD-871F-ADBF44DFE46C}" type="presParOf" srcId="{C8518228-9E5F-48A1-9B35-6A9AF1EA9AB6}" destId="{40FB0A79-85B6-4B43-A2D9-D5A0230D7DF6}" srcOrd="0" destOrd="0" presId="urn:microsoft.com/office/officeart/2005/8/layout/hierarchy2"/>
    <dgm:cxn modelId="{6149E59C-62E6-47A3-9B93-06C950419A2E}" type="presParOf" srcId="{40FB0A79-85B6-4B43-A2D9-D5A0230D7DF6}" destId="{56392C56-7323-4032-8A76-F3C810E9C149}" srcOrd="0" destOrd="0" presId="urn:microsoft.com/office/officeart/2005/8/layout/hierarchy2"/>
    <dgm:cxn modelId="{52F28C47-5C86-4F51-AF66-66A16BF842B5}" type="presParOf" srcId="{C8518228-9E5F-48A1-9B35-6A9AF1EA9AB6}" destId="{1FABC4E0-8133-42C8-A191-8C1A00B9139A}" srcOrd="1" destOrd="0" presId="urn:microsoft.com/office/officeart/2005/8/layout/hierarchy2"/>
    <dgm:cxn modelId="{E344D83C-E3E8-4F44-9B84-2F4E67503E78}" type="presParOf" srcId="{1FABC4E0-8133-42C8-A191-8C1A00B9139A}" destId="{68A4E82D-2B56-4397-80C2-68665C0CF592}" srcOrd="0" destOrd="0" presId="urn:microsoft.com/office/officeart/2005/8/layout/hierarchy2"/>
    <dgm:cxn modelId="{DB8D39A1-95D1-40F4-BE35-EB2B5A643C1A}" type="presParOf" srcId="{1FABC4E0-8133-42C8-A191-8C1A00B9139A}" destId="{3D5ED78C-CEDB-4C06-A391-DD2CD004D3F4}" srcOrd="1" destOrd="0" presId="urn:microsoft.com/office/officeart/2005/8/layout/hierarchy2"/>
    <dgm:cxn modelId="{BC0E335C-19A3-4C3B-8AF0-558ACC05F197}" type="presParOf" srcId="{3D5ED78C-CEDB-4C06-A391-DD2CD004D3F4}" destId="{0D45554C-338A-4354-B1A0-A68618516889}" srcOrd="0" destOrd="0" presId="urn:microsoft.com/office/officeart/2005/8/layout/hierarchy2"/>
    <dgm:cxn modelId="{E0C015AC-C93D-4F2A-97D8-E9AA82A88420}" type="presParOf" srcId="{0D45554C-338A-4354-B1A0-A68618516889}" destId="{5177D5B9-9940-40DB-BF78-F967974BB64C}" srcOrd="0" destOrd="0" presId="urn:microsoft.com/office/officeart/2005/8/layout/hierarchy2"/>
    <dgm:cxn modelId="{6663F116-D238-4DD8-8D57-5C81965596E4}" type="presParOf" srcId="{3D5ED78C-CEDB-4C06-A391-DD2CD004D3F4}" destId="{5F848211-0015-4484-901B-8D943B3A8514}" srcOrd="1" destOrd="0" presId="urn:microsoft.com/office/officeart/2005/8/layout/hierarchy2"/>
    <dgm:cxn modelId="{681FA9C8-BC48-4D21-B708-F89391AEE331}" type="presParOf" srcId="{5F848211-0015-4484-901B-8D943B3A8514}" destId="{07910E81-EE59-4EE2-A8C6-B582E64BF5C4}" srcOrd="0" destOrd="0" presId="urn:microsoft.com/office/officeart/2005/8/layout/hierarchy2"/>
    <dgm:cxn modelId="{9285E024-6D01-47DB-9186-0E5A90250573}" type="presParOf" srcId="{5F848211-0015-4484-901B-8D943B3A8514}" destId="{514611E3-AC4F-4B22-9DE7-87C562ECCC02}" srcOrd="1" destOrd="0" presId="urn:microsoft.com/office/officeart/2005/8/layout/hierarchy2"/>
    <dgm:cxn modelId="{043BA676-B0AF-4D92-8F50-37DC7C387282}" type="presParOf" srcId="{3D5ED78C-CEDB-4C06-A391-DD2CD004D3F4}" destId="{07B18984-6E7E-4F72-93A2-0895B12370E5}" srcOrd="2" destOrd="0" presId="urn:microsoft.com/office/officeart/2005/8/layout/hierarchy2"/>
    <dgm:cxn modelId="{68148211-9C90-4AF9-A0DA-050B64F01701}" type="presParOf" srcId="{07B18984-6E7E-4F72-93A2-0895B12370E5}" destId="{38DEF6B9-2400-4CC9-AC05-8BDE5247E25B}" srcOrd="0" destOrd="0" presId="urn:microsoft.com/office/officeart/2005/8/layout/hierarchy2"/>
    <dgm:cxn modelId="{201DA7AD-A281-4E2C-B912-B9987C901AAF}" type="presParOf" srcId="{3D5ED78C-CEDB-4C06-A391-DD2CD004D3F4}" destId="{E365A855-1E6D-4139-AFF7-8FC977707B96}" srcOrd="3" destOrd="0" presId="urn:microsoft.com/office/officeart/2005/8/layout/hierarchy2"/>
    <dgm:cxn modelId="{89633C6F-1959-4EF7-9F0B-BB5F558475F5}" type="presParOf" srcId="{E365A855-1E6D-4139-AFF7-8FC977707B96}" destId="{C97BF408-1998-48A2-A105-89D4FCCE0296}" srcOrd="0" destOrd="0" presId="urn:microsoft.com/office/officeart/2005/8/layout/hierarchy2"/>
    <dgm:cxn modelId="{9A11F699-ECA0-4F0A-B222-5D9B91698329}" type="presParOf" srcId="{E365A855-1E6D-4139-AFF7-8FC977707B96}" destId="{42F26A74-A78B-4B87-B131-81637554F0EC}" srcOrd="1" destOrd="0" presId="urn:microsoft.com/office/officeart/2005/8/layout/hierarchy2"/>
    <dgm:cxn modelId="{D676936D-5A92-4D79-BB82-5328EED0672E}" type="presParOf" srcId="{3D5ED78C-CEDB-4C06-A391-DD2CD004D3F4}" destId="{A9153CD7-64D3-4CE8-8D80-7AA4C6B018D5}" srcOrd="4" destOrd="0" presId="urn:microsoft.com/office/officeart/2005/8/layout/hierarchy2"/>
    <dgm:cxn modelId="{94280472-4F65-4354-9568-5D8DF500ECDE}" type="presParOf" srcId="{A9153CD7-64D3-4CE8-8D80-7AA4C6B018D5}" destId="{5F9E228A-464B-496E-AEA5-1DEB5BD2724E}" srcOrd="0" destOrd="0" presId="urn:microsoft.com/office/officeart/2005/8/layout/hierarchy2"/>
    <dgm:cxn modelId="{F486E574-0948-42AC-AA99-F909D326E597}" type="presParOf" srcId="{3D5ED78C-CEDB-4C06-A391-DD2CD004D3F4}" destId="{79996172-E495-43BE-B2A3-ACE7ABC55559}" srcOrd="5" destOrd="0" presId="urn:microsoft.com/office/officeart/2005/8/layout/hierarchy2"/>
    <dgm:cxn modelId="{7910D08E-2988-4AF6-A1CB-7D7E4AFB1150}" type="presParOf" srcId="{79996172-E495-43BE-B2A3-ACE7ABC55559}" destId="{ACBC3805-856B-4C40-8684-06AE007A3FB1}" srcOrd="0" destOrd="0" presId="urn:microsoft.com/office/officeart/2005/8/layout/hierarchy2"/>
    <dgm:cxn modelId="{4E23616D-1327-4D28-A76C-C126979F1153}" type="presParOf" srcId="{79996172-E495-43BE-B2A3-ACE7ABC55559}" destId="{EAD15C47-697B-47D5-A1C3-6937CB9CE7B8}" srcOrd="1" destOrd="0" presId="urn:microsoft.com/office/officeart/2005/8/layout/hierarchy2"/>
    <dgm:cxn modelId="{62145EE2-4C7B-4029-9ACA-0D2E5B39824C}" type="presParOf" srcId="{3D5ED78C-CEDB-4C06-A391-DD2CD004D3F4}" destId="{553E28A4-3420-4241-8042-5026962C6D15}" srcOrd="6" destOrd="0" presId="urn:microsoft.com/office/officeart/2005/8/layout/hierarchy2"/>
    <dgm:cxn modelId="{AF3C2A48-6E57-43CA-862F-C81125BE69D9}" type="presParOf" srcId="{553E28A4-3420-4241-8042-5026962C6D15}" destId="{591C8736-A12B-47BD-BDA9-E11DAF558528}" srcOrd="0" destOrd="0" presId="urn:microsoft.com/office/officeart/2005/8/layout/hierarchy2"/>
    <dgm:cxn modelId="{27D8FF65-BD51-44CA-9429-635BA6E06B4E}" type="presParOf" srcId="{3D5ED78C-CEDB-4C06-A391-DD2CD004D3F4}" destId="{D6AEB3F2-198D-4F86-86D3-75E5C3D01429}" srcOrd="7" destOrd="0" presId="urn:microsoft.com/office/officeart/2005/8/layout/hierarchy2"/>
    <dgm:cxn modelId="{F181C488-6D1F-47D9-BBFF-3D0490098945}" type="presParOf" srcId="{D6AEB3F2-198D-4F86-86D3-75E5C3D01429}" destId="{BD2F9CCF-FCBF-488B-B5C9-536F29EF567E}" srcOrd="0" destOrd="0" presId="urn:microsoft.com/office/officeart/2005/8/layout/hierarchy2"/>
    <dgm:cxn modelId="{6BF8DA60-826A-47B9-B9EF-6DE8C7F7EA74}" type="presParOf" srcId="{D6AEB3F2-198D-4F86-86D3-75E5C3D01429}" destId="{986EFB7D-0FAA-4C8E-B24C-8CA6F3C031E4}" srcOrd="1" destOrd="0" presId="urn:microsoft.com/office/officeart/2005/8/layout/hierarchy2"/>
    <dgm:cxn modelId="{B558AD56-9A73-4E68-BB08-E0417E2833E1}" type="presParOf" srcId="{C8518228-9E5F-48A1-9B35-6A9AF1EA9AB6}" destId="{107A9594-5C75-45B4-83E5-8DDAEA3A7F97}" srcOrd="2" destOrd="0" presId="urn:microsoft.com/office/officeart/2005/8/layout/hierarchy2"/>
    <dgm:cxn modelId="{50B8BFAA-69E4-4A6D-81BE-9773A9CC3F51}" type="presParOf" srcId="{107A9594-5C75-45B4-83E5-8DDAEA3A7F97}" destId="{2601EBED-284C-4D4D-9D9B-29C46F7AE0A5}" srcOrd="0" destOrd="0" presId="urn:microsoft.com/office/officeart/2005/8/layout/hierarchy2"/>
    <dgm:cxn modelId="{9FBEACFE-4C7D-4485-95E2-478C710D6F56}" type="presParOf" srcId="{C8518228-9E5F-48A1-9B35-6A9AF1EA9AB6}" destId="{A2342357-CA08-44A9-B236-3FB8C57699AE}" srcOrd="3" destOrd="0" presId="urn:microsoft.com/office/officeart/2005/8/layout/hierarchy2"/>
    <dgm:cxn modelId="{F69A452B-0E44-4695-B152-999B63F12853}" type="presParOf" srcId="{A2342357-CA08-44A9-B236-3FB8C57699AE}" destId="{A272F904-AEC4-4564-B74C-8B4E18C527E6}" srcOrd="0" destOrd="0" presId="urn:microsoft.com/office/officeart/2005/8/layout/hierarchy2"/>
    <dgm:cxn modelId="{CD31FD2C-951A-466F-8FCD-8D75666658A0}" type="presParOf" srcId="{A2342357-CA08-44A9-B236-3FB8C57699AE}" destId="{0EAEBEAD-8F40-46C5-AD4C-628ABB7232E8}" srcOrd="1" destOrd="0" presId="urn:microsoft.com/office/officeart/2005/8/layout/hierarchy2"/>
    <dgm:cxn modelId="{4DB8B216-59E7-497D-8049-0271F47483FC}" type="presParOf" srcId="{0EAEBEAD-8F40-46C5-AD4C-628ABB7232E8}" destId="{5E489DDF-E340-4746-A692-DB5CE631346E}" srcOrd="0" destOrd="0" presId="urn:microsoft.com/office/officeart/2005/8/layout/hierarchy2"/>
    <dgm:cxn modelId="{F179929F-EE61-4A76-A391-626375A4EEAE}" type="presParOf" srcId="{5E489DDF-E340-4746-A692-DB5CE631346E}" destId="{B7FDE489-6F83-4C29-B47A-E166A89411D3}" srcOrd="0" destOrd="0" presId="urn:microsoft.com/office/officeart/2005/8/layout/hierarchy2"/>
    <dgm:cxn modelId="{35974FC0-89F2-4F7D-B00F-021BF4D77231}" type="presParOf" srcId="{0EAEBEAD-8F40-46C5-AD4C-628ABB7232E8}" destId="{3E44C380-FD3D-403C-AC8D-5DDCD607C112}" srcOrd="1" destOrd="0" presId="urn:microsoft.com/office/officeart/2005/8/layout/hierarchy2"/>
    <dgm:cxn modelId="{2FB85113-3E2C-4501-AC8B-782AA5B16AFF}" type="presParOf" srcId="{3E44C380-FD3D-403C-AC8D-5DDCD607C112}" destId="{B6583BE7-2B0E-4012-B517-A1996D614007}" srcOrd="0" destOrd="0" presId="urn:microsoft.com/office/officeart/2005/8/layout/hierarchy2"/>
    <dgm:cxn modelId="{E0CE4072-81CB-4C31-9A97-9028DB9FB204}" type="presParOf" srcId="{3E44C380-FD3D-403C-AC8D-5DDCD607C112}" destId="{5D833FD7-0619-4FE1-94A6-4FB991103339}" srcOrd="1" destOrd="0" presId="urn:microsoft.com/office/officeart/2005/8/layout/hierarchy2"/>
    <dgm:cxn modelId="{00776EDE-BEC8-4DD7-B621-E95B6A1B5440}" type="presParOf" srcId="{0EAEBEAD-8F40-46C5-AD4C-628ABB7232E8}" destId="{7C8FACB2-8E9E-410E-98B9-1363AFCF4087}" srcOrd="2" destOrd="0" presId="urn:microsoft.com/office/officeart/2005/8/layout/hierarchy2"/>
    <dgm:cxn modelId="{B19D3D5F-FD10-4C51-BE91-67D762346C64}" type="presParOf" srcId="{7C8FACB2-8E9E-410E-98B9-1363AFCF4087}" destId="{2A12B024-F805-4942-91F8-45B5F69F07B2}" srcOrd="0" destOrd="0" presId="urn:microsoft.com/office/officeart/2005/8/layout/hierarchy2"/>
    <dgm:cxn modelId="{4C92017F-136B-4677-AEE7-3889134E55AA}" type="presParOf" srcId="{0EAEBEAD-8F40-46C5-AD4C-628ABB7232E8}" destId="{CC1E1550-2C50-417F-88AE-1537C60690CA}" srcOrd="3" destOrd="0" presId="urn:microsoft.com/office/officeart/2005/8/layout/hierarchy2"/>
    <dgm:cxn modelId="{909AC474-9C4D-4162-896E-B6A8A98C7DCA}" type="presParOf" srcId="{CC1E1550-2C50-417F-88AE-1537C60690CA}" destId="{4C4DCA89-E06F-4EDA-AED1-4D7FEAB15AA9}" srcOrd="0" destOrd="0" presId="urn:microsoft.com/office/officeart/2005/8/layout/hierarchy2"/>
    <dgm:cxn modelId="{F0A43800-8205-4C89-9AB0-983CB30CB131}" type="presParOf" srcId="{CC1E1550-2C50-417F-88AE-1537C60690CA}" destId="{973806D4-76C5-47CB-A434-374FC9014230}" srcOrd="1" destOrd="0" presId="urn:microsoft.com/office/officeart/2005/8/layout/hierarchy2"/>
    <dgm:cxn modelId="{8C05911B-1646-468B-B4B4-C45444FF6683}" type="presParOf" srcId="{0EAEBEAD-8F40-46C5-AD4C-628ABB7232E8}" destId="{BC180951-5DDF-4386-B429-4170FE7A3C6D}" srcOrd="4" destOrd="0" presId="urn:microsoft.com/office/officeart/2005/8/layout/hierarchy2"/>
    <dgm:cxn modelId="{185F5EDF-7779-43D6-AC71-9D43F9ECD648}" type="presParOf" srcId="{BC180951-5DDF-4386-B429-4170FE7A3C6D}" destId="{2A93396E-D0CE-434F-99CF-D1BFD504B7F0}" srcOrd="0" destOrd="0" presId="urn:microsoft.com/office/officeart/2005/8/layout/hierarchy2"/>
    <dgm:cxn modelId="{CAB2274A-F8DC-4F26-AEC9-244F63D60E69}" type="presParOf" srcId="{0EAEBEAD-8F40-46C5-AD4C-628ABB7232E8}" destId="{E8F6FF9A-FD07-4AAC-B81A-9332B17E22A8}" srcOrd="5" destOrd="0" presId="urn:microsoft.com/office/officeart/2005/8/layout/hierarchy2"/>
    <dgm:cxn modelId="{F6620B70-EB21-4C4E-B379-44A25A946161}" type="presParOf" srcId="{E8F6FF9A-FD07-4AAC-B81A-9332B17E22A8}" destId="{0CABC276-5ECE-4F75-A88F-96201683D7EF}" srcOrd="0" destOrd="0" presId="urn:microsoft.com/office/officeart/2005/8/layout/hierarchy2"/>
    <dgm:cxn modelId="{8962D28A-AEFA-4C2C-BBE8-5D03954801C1}" type="presParOf" srcId="{E8F6FF9A-FD07-4AAC-B81A-9332B17E22A8}" destId="{D41059D5-2E88-4A0C-BA37-57873FC5B70F}" srcOrd="1" destOrd="0" presId="urn:microsoft.com/office/officeart/2005/8/layout/hierarchy2"/>
    <dgm:cxn modelId="{07AA2D7A-6163-4D2F-A87E-8CF771FA3FDF}" type="presParOf" srcId="{0EAEBEAD-8F40-46C5-AD4C-628ABB7232E8}" destId="{FB15DE67-FC73-43BE-A731-A67BD65FD02F}" srcOrd="6" destOrd="0" presId="urn:microsoft.com/office/officeart/2005/8/layout/hierarchy2"/>
    <dgm:cxn modelId="{9C813B40-505B-4EDD-A02B-70B81FB03277}" type="presParOf" srcId="{FB15DE67-FC73-43BE-A731-A67BD65FD02F}" destId="{A91E2428-F307-42C5-969E-607657AE0C62}" srcOrd="0" destOrd="0" presId="urn:microsoft.com/office/officeart/2005/8/layout/hierarchy2"/>
    <dgm:cxn modelId="{DF2AF984-F819-496C-A121-D6D3481EC7BA}" type="presParOf" srcId="{0EAEBEAD-8F40-46C5-AD4C-628ABB7232E8}" destId="{80B2E80B-CB84-4144-B80F-69C72F887CC9}" srcOrd="7" destOrd="0" presId="urn:microsoft.com/office/officeart/2005/8/layout/hierarchy2"/>
    <dgm:cxn modelId="{C3B4C97D-FC6D-400C-A209-87C50FA6FA9D}" type="presParOf" srcId="{80B2E80B-CB84-4144-B80F-69C72F887CC9}" destId="{1A5941F4-4867-43EF-B5E5-0CEE311A3844}" srcOrd="0" destOrd="0" presId="urn:microsoft.com/office/officeart/2005/8/layout/hierarchy2"/>
    <dgm:cxn modelId="{3EBD455D-C512-421C-9DB8-D8C5AB5A9FE8}" type="presParOf" srcId="{80B2E80B-CB84-4144-B80F-69C72F887CC9}" destId="{FE2DF5CD-5710-4F86-8AC4-8DDA5C09249D}" srcOrd="1" destOrd="0" presId="urn:microsoft.com/office/officeart/2005/8/layout/hierarchy2"/>
    <dgm:cxn modelId="{BFA86E30-81BE-4AAC-A160-B8BDBC66513A}" type="presParOf" srcId="{C8518228-9E5F-48A1-9B35-6A9AF1EA9AB6}" destId="{EB96FCB3-36B9-4501-8831-F2C8E705322D}" srcOrd="4" destOrd="0" presId="urn:microsoft.com/office/officeart/2005/8/layout/hierarchy2"/>
    <dgm:cxn modelId="{99B7DA4D-E822-41F0-92A4-9688D9E604F3}" type="presParOf" srcId="{EB96FCB3-36B9-4501-8831-F2C8E705322D}" destId="{22D27948-EEEB-4AFD-BC5F-20BC73E2ECA9}" srcOrd="0" destOrd="0" presId="urn:microsoft.com/office/officeart/2005/8/layout/hierarchy2"/>
    <dgm:cxn modelId="{907FAEF7-97A2-4CED-9D15-59405DDDC3B1}" type="presParOf" srcId="{C8518228-9E5F-48A1-9B35-6A9AF1EA9AB6}" destId="{5862DC10-307E-4E42-A7DE-EE4A41DE5697}" srcOrd="5" destOrd="0" presId="urn:microsoft.com/office/officeart/2005/8/layout/hierarchy2"/>
    <dgm:cxn modelId="{46E71221-D160-4354-9001-8485D842858C}" type="presParOf" srcId="{5862DC10-307E-4E42-A7DE-EE4A41DE5697}" destId="{F69FF0C7-51DE-4B39-8376-A352643BF3C8}" srcOrd="0" destOrd="0" presId="urn:microsoft.com/office/officeart/2005/8/layout/hierarchy2"/>
    <dgm:cxn modelId="{7156B561-658E-4A70-B2AA-961FA0CF7368}" type="presParOf" srcId="{5862DC10-307E-4E42-A7DE-EE4A41DE5697}" destId="{15D9549D-4F06-47C0-BF3A-5B523DB49648}" srcOrd="1" destOrd="0" presId="urn:microsoft.com/office/officeart/2005/8/layout/hierarchy2"/>
    <dgm:cxn modelId="{AE96D93E-FD58-4DCB-8191-4D769FAB467C}" type="presParOf" srcId="{15D9549D-4F06-47C0-BF3A-5B523DB49648}" destId="{79CA3626-9FC0-429C-9FEA-CCC6A3A65EA8}" srcOrd="0" destOrd="0" presId="urn:microsoft.com/office/officeart/2005/8/layout/hierarchy2"/>
    <dgm:cxn modelId="{F7E6CD01-E97D-47AA-8CD4-958366E1E0D3}" type="presParOf" srcId="{79CA3626-9FC0-429C-9FEA-CCC6A3A65EA8}" destId="{AF6BEBF4-056A-406F-A217-E3943A5F542D}" srcOrd="0" destOrd="0" presId="urn:microsoft.com/office/officeart/2005/8/layout/hierarchy2"/>
    <dgm:cxn modelId="{7D270E6B-2341-4D2E-8D28-67A0887ED07B}" type="presParOf" srcId="{15D9549D-4F06-47C0-BF3A-5B523DB49648}" destId="{0BA85ECB-060B-4A86-98FD-4A35BC056D23}" srcOrd="1" destOrd="0" presId="urn:microsoft.com/office/officeart/2005/8/layout/hierarchy2"/>
    <dgm:cxn modelId="{155571A5-BA79-4A40-B028-57AAB3F08D0C}" type="presParOf" srcId="{0BA85ECB-060B-4A86-98FD-4A35BC056D23}" destId="{F4C1AD85-FF04-41B9-A655-89ECE11B7A70}" srcOrd="0" destOrd="0" presId="urn:microsoft.com/office/officeart/2005/8/layout/hierarchy2"/>
    <dgm:cxn modelId="{B8AF9895-EE12-40C6-B8A6-55B79038D89B}" type="presParOf" srcId="{0BA85ECB-060B-4A86-98FD-4A35BC056D23}" destId="{AFB96C2E-2B44-41B2-A13D-AB9923A3286C}" srcOrd="1" destOrd="0" presId="urn:microsoft.com/office/officeart/2005/8/layout/hierarchy2"/>
    <dgm:cxn modelId="{89AB5FD6-3AF0-43D3-BCC6-033D625F73F1}" type="presParOf" srcId="{15D9549D-4F06-47C0-BF3A-5B523DB49648}" destId="{DC30DCBF-BB41-4442-8D0B-91606A5DDC0F}" srcOrd="2" destOrd="0" presId="urn:microsoft.com/office/officeart/2005/8/layout/hierarchy2"/>
    <dgm:cxn modelId="{9D03EAB8-C1BC-4E1F-AD4C-65E7D8D11F6A}" type="presParOf" srcId="{DC30DCBF-BB41-4442-8D0B-91606A5DDC0F}" destId="{62E9B826-7686-4C7F-A70C-B326149AF6B3}" srcOrd="0" destOrd="0" presId="urn:microsoft.com/office/officeart/2005/8/layout/hierarchy2"/>
    <dgm:cxn modelId="{D2021012-7ED0-44E3-985B-E8816501AE34}" type="presParOf" srcId="{15D9549D-4F06-47C0-BF3A-5B523DB49648}" destId="{BFDCF696-9363-446D-9C59-82A6AD0DF3FE}" srcOrd="3" destOrd="0" presId="urn:microsoft.com/office/officeart/2005/8/layout/hierarchy2"/>
    <dgm:cxn modelId="{F7EFB0F3-4754-4906-97EF-22DEAA7331FC}" type="presParOf" srcId="{BFDCF696-9363-446D-9C59-82A6AD0DF3FE}" destId="{A6823A97-70E6-49A2-9173-E6E571533274}" srcOrd="0" destOrd="0" presId="urn:microsoft.com/office/officeart/2005/8/layout/hierarchy2"/>
    <dgm:cxn modelId="{E12B07EF-8F6B-4D3A-B889-EF36FEC70B59}" type="presParOf" srcId="{BFDCF696-9363-446D-9C59-82A6AD0DF3FE}" destId="{95C66002-E9FE-459A-BEA0-2A0C2FAACB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D5755-EC44-4A97-891E-D99DC2C2C67C}"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DC77365A-FB07-4393-9844-6DB1DDD6C12E}">
      <dgm:prSet phldrT="[テキスト]" custT="1"/>
      <dgm:spPr>
        <a:solidFill>
          <a:schemeClr val="accent4">
            <a:lumMod val="20000"/>
            <a:lumOff val="80000"/>
          </a:schemeClr>
        </a:solidFill>
      </dgm:spPr>
      <dgm:t>
        <a:bodyPr/>
        <a:lstStyle/>
        <a:p>
          <a:r>
            <a:rPr kumimoji="1" lang="ja-JP" altLang="en-US" sz="2400" b="1" dirty="0" smtClean="0"/>
            <a:t>相続法改正</a:t>
          </a:r>
          <a:endParaRPr kumimoji="1" lang="ja-JP" altLang="en-US" sz="2400" b="1" dirty="0"/>
        </a:p>
      </dgm:t>
    </dgm:pt>
    <dgm:pt modelId="{91E68F56-A217-4F86-9B1F-B80C4AF9C69D}" type="parTrans" cxnId="{34151C56-EB48-465B-90CD-D24BB2641390}">
      <dgm:prSet/>
      <dgm:spPr/>
      <dgm:t>
        <a:bodyPr/>
        <a:lstStyle/>
        <a:p>
          <a:endParaRPr kumimoji="1" lang="ja-JP" altLang="en-US" sz="2400" b="1"/>
        </a:p>
      </dgm:t>
    </dgm:pt>
    <dgm:pt modelId="{2B06B9A0-F821-4C74-A43F-EB2BCBD25D61}" type="sibTrans" cxnId="{34151C56-EB48-465B-90CD-D24BB2641390}">
      <dgm:prSet/>
      <dgm:spPr/>
      <dgm:t>
        <a:bodyPr/>
        <a:lstStyle/>
        <a:p>
          <a:endParaRPr kumimoji="1" lang="ja-JP" altLang="en-US" sz="2400" b="1"/>
        </a:p>
      </dgm:t>
    </dgm:pt>
    <dgm:pt modelId="{BDD383DA-4AE6-423C-838C-FBA6A66E3E10}">
      <dgm:prSet phldrT="[テキスト]" custT="1"/>
      <dgm:spPr>
        <a:solidFill>
          <a:schemeClr val="accent1">
            <a:lumMod val="20000"/>
            <a:lumOff val="80000"/>
          </a:schemeClr>
        </a:solidFill>
      </dgm:spPr>
      <dgm:t>
        <a:bodyPr/>
        <a:lstStyle/>
        <a:p>
          <a:r>
            <a:rPr kumimoji="1" lang="ja-JP" altLang="en-US" sz="2400" b="1" dirty="0" smtClean="0"/>
            <a:t>妻の相続分の保護</a:t>
          </a:r>
          <a:r>
            <a:rPr kumimoji="1" lang="en-US" altLang="ja-JP" sz="2400" b="1" dirty="0" smtClean="0"/>
            <a:t/>
          </a:r>
          <a:br>
            <a:rPr kumimoji="1" lang="en-US" altLang="ja-JP" sz="2400" b="1" dirty="0" smtClean="0"/>
          </a:br>
          <a:r>
            <a:rPr kumimoji="1" lang="ja-JP" altLang="en-US" sz="2400" b="1" dirty="0" smtClean="0"/>
            <a:t>（ほとんど的外れ）</a:t>
          </a:r>
          <a:endParaRPr kumimoji="1" lang="ja-JP" altLang="en-US" sz="2400" b="1" dirty="0"/>
        </a:p>
      </dgm:t>
    </dgm:pt>
    <dgm:pt modelId="{00B6BF7B-4AC3-4D2A-8B78-102463474DFE}" type="parTrans" cxnId="{6B3F2914-5FCA-4F00-824C-1B673D68DBC9}">
      <dgm:prSet custT="1"/>
      <dgm:spPr/>
      <dgm:t>
        <a:bodyPr/>
        <a:lstStyle/>
        <a:p>
          <a:endParaRPr kumimoji="1" lang="ja-JP" altLang="en-US" sz="2400" b="1"/>
        </a:p>
      </dgm:t>
    </dgm:pt>
    <dgm:pt modelId="{C29F0993-FA64-48FD-8A39-185EBF1AB7D7}" type="sibTrans" cxnId="{6B3F2914-5FCA-4F00-824C-1B673D68DBC9}">
      <dgm:prSet/>
      <dgm:spPr/>
      <dgm:t>
        <a:bodyPr/>
        <a:lstStyle/>
        <a:p>
          <a:endParaRPr kumimoji="1" lang="ja-JP" altLang="en-US" sz="2400" b="1"/>
        </a:p>
      </dgm:t>
    </dgm:pt>
    <dgm:pt modelId="{52344A7E-0398-473F-A49F-C559B2E263C9}">
      <dgm:prSet phldrT="[テキスト]" custT="1"/>
      <dgm:spPr>
        <a:solidFill>
          <a:schemeClr val="accent1">
            <a:lumMod val="20000"/>
            <a:lumOff val="80000"/>
          </a:schemeClr>
        </a:solidFill>
      </dgm:spPr>
      <dgm:t>
        <a:bodyPr/>
        <a:lstStyle/>
        <a:p>
          <a:pPr algn="l"/>
          <a:r>
            <a:rPr kumimoji="1" lang="ja-JP" altLang="en-US" sz="2400" b="1" dirty="0" smtClean="0"/>
            <a:t>第</a:t>
          </a:r>
          <a:r>
            <a:rPr kumimoji="1" lang="en-US" altLang="ja-JP" sz="2400" b="1" dirty="0" smtClean="0"/>
            <a:t>1</a:t>
          </a:r>
          <a:r>
            <a:rPr kumimoji="1" lang="ja-JP" altLang="en-US" sz="2400" b="1" dirty="0" smtClean="0"/>
            <a:t>　妻の居住権の保護</a:t>
          </a:r>
          <a:endParaRPr kumimoji="1" lang="ja-JP" altLang="en-US" sz="2400" b="1" dirty="0"/>
        </a:p>
      </dgm:t>
    </dgm:pt>
    <dgm:pt modelId="{39191B00-5770-4F19-A6E8-CFCB0C155DD4}" type="parTrans" cxnId="{4765F108-AC63-4CB8-BB6C-D918B75CCB71}">
      <dgm:prSet custT="1"/>
      <dgm:spPr/>
      <dgm:t>
        <a:bodyPr/>
        <a:lstStyle/>
        <a:p>
          <a:endParaRPr kumimoji="1" lang="ja-JP" altLang="en-US" sz="2400" b="1"/>
        </a:p>
      </dgm:t>
    </dgm:pt>
    <dgm:pt modelId="{E5EB2A43-05C1-422F-8D06-189E7DA4D444}" type="sibTrans" cxnId="{4765F108-AC63-4CB8-BB6C-D918B75CCB71}">
      <dgm:prSet/>
      <dgm:spPr/>
      <dgm:t>
        <a:bodyPr/>
        <a:lstStyle/>
        <a:p>
          <a:endParaRPr kumimoji="1" lang="ja-JP" altLang="en-US" sz="2400" b="1"/>
        </a:p>
      </dgm:t>
    </dgm:pt>
    <dgm:pt modelId="{CC8C6D50-52F4-4042-90A7-99D686D4FFD9}">
      <dgm:prSet phldrT="[テキスト]" custT="1"/>
      <dgm:spPr>
        <a:solidFill>
          <a:schemeClr val="accent1">
            <a:lumMod val="20000"/>
            <a:lumOff val="80000"/>
          </a:schemeClr>
        </a:solidFill>
      </dgm:spPr>
      <dgm:t>
        <a:bodyPr/>
        <a:lstStyle/>
        <a:p>
          <a:pPr algn="l"/>
          <a:r>
            <a:rPr kumimoji="1" lang="ja-JP" altLang="en-US" sz="2400" b="1" dirty="0" smtClean="0"/>
            <a:t>第</a:t>
          </a:r>
          <a:r>
            <a:rPr kumimoji="1" lang="en-US" altLang="ja-JP" sz="2400" b="1" dirty="0" smtClean="0"/>
            <a:t>2</a:t>
          </a:r>
          <a:r>
            <a:rPr kumimoji="1" lang="ja-JP" altLang="en-US" sz="2400" b="1" dirty="0" smtClean="0"/>
            <a:t>　妻への贈与・遺贈の持戻し免除</a:t>
          </a:r>
          <a:endParaRPr kumimoji="1" lang="ja-JP" altLang="en-US" sz="2400" b="1" dirty="0"/>
        </a:p>
      </dgm:t>
    </dgm:pt>
    <dgm:pt modelId="{3994C20E-65B0-4299-B973-CF7BC77F1059}" type="parTrans" cxnId="{9D0FDFD8-9E23-4486-B914-FB121F9E5EE1}">
      <dgm:prSet custT="1"/>
      <dgm:spPr/>
      <dgm:t>
        <a:bodyPr/>
        <a:lstStyle/>
        <a:p>
          <a:endParaRPr kumimoji="1" lang="ja-JP" altLang="en-US" sz="2400" b="1"/>
        </a:p>
      </dgm:t>
    </dgm:pt>
    <dgm:pt modelId="{ECB37C27-387A-4528-BAE1-74F8F45D6F39}" type="sibTrans" cxnId="{9D0FDFD8-9E23-4486-B914-FB121F9E5EE1}">
      <dgm:prSet/>
      <dgm:spPr/>
      <dgm:t>
        <a:bodyPr/>
        <a:lstStyle/>
        <a:p>
          <a:endParaRPr kumimoji="1" lang="ja-JP" altLang="en-US" sz="2400" b="1"/>
        </a:p>
      </dgm:t>
    </dgm:pt>
    <dgm:pt modelId="{A6F82A42-7511-491C-9555-DA4A3E06E6D0}">
      <dgm:prSet phldrT="[テキスト]" custT="1"/>
      <dgm:spPr>
        <a:solidFill>
          <a:schemeClr val="accent2">
            <a:lumMod val="20000"/>
            <a:lumOff val="80000"/>
          </a:schemeClr>
        </a:solidFill>
      </dgm:spPr>
      <dgm:t>
        <a:bodyPr/>
        <a:lstStyle/>
        <a:p>
          <a:r>
            <a:rPr kumimoji="1" lang="ja-JP" altLang="en-US" sz="2400" b="1" dirty="0" smtClean="0"/>
            <a:t>遺言の過剰な保護</a:t>
          </a:r>
          <a:r>
            <a:rPr kumimoji="1" lang="en-US" altLang="ja-JP" sz="2400" b="1" dirty="0" smtClean="0"/>
            <a:t/>
          </a:r>
          <a:br>
            <a:rPr kumimoji="1" lang="en-US" altLang="ja-JP" sz="2400" b="1" dirty="0" smtClean="0"/>
          </a:br>
          <a:r>
            <a:rPr kumimoji="1" lang="ja-JP" altLang="en-US" sz="2400" b="1" dirty="0" smtClean="0"/>
            <a:t>（どさくさ紛れ）</a:t>
          </a:r>
          <a:endParaRPr kumimoji="1" lang="ja-JP" altLang="en-US" sz="2400" b="1" dirty="0"/>
        </a:p>
      </dgm:t>
    </dgm:pt>
    <dgm:pt modelId="{6376FCE0-9916-4E89-A3FE-E8286B08B0D9}" type="parTrans" cxnId="{BA8EC309-956B-443A-A40B-C9BB5B3D2BC7}">
      <dgm:prSet custT="1"/>
      <dgm:spPr/>
      <dgm:t>
        <a:bodyPr/>
        <a:lstStyle/>
        <a:p>
          <a:endParaRPr kumimoji="1" lang="ja-JP" altLang="en-US" sz="2400" b="1"/>
        </a:p>
      </dgm:t>
    </dgm:pt>
    <dgm:pt modelId="{4D5D4CC0-490A-42C6-94D0-FC7CCD9D2032}" type="sibTrans" cxnId="{BA8EC309-956B-443A-A40B-C9BB5B3D2BC7}">
      <dgm:prSet/>
      <dgm:spPr/>
      <dgm:t>
        <a:bodyPr/>
        <a:lstStyle/>
        <a:p>
          <a:endParaRPr kumimoji="1" lang="ja-JP" altLang="en-US" sz="2400" b="1"/>
        </a:p>
      </dgm:t>
    </dgm:pt>
    <dgm:pt modelId="{104361F3-B825-4853-BB7C-C908F7C430FA}">
      <dgm:prSet phldrT="[テキスト]" custT="1"/>
      <dgm:spPr>
        <a:solidFill>
          <a:schemeClr val="accent6">
            <a:lumMod val="20000"/>
            <a:lumOff val="80000"/>
          </a:schemeClr>
        </a:solidFill>
      </dgm:spPr>
      <dgm:t>
        <a:bodyPr/>
        <a:lstStyle/>
        <a:p>
          <a:r>
            <a:rPr kumimoji="1" lang="ja-JP" altLang="en-US" sz="2400" b="1" dirty="0" smtClean="0"/>
            <a:t>第三者の保護</a:t>
          </a:r>
          <a:r>
            <a:rPr kumimoji="1" lang="en-US" altLang="ja-JP" sz="2400" b="1" dirty="0" smtClean="0"/>
            <a:t/>
          </a:r>
          <a:br>
            <a:rPr kumimoji="1" lang="en-US" altLang="ja-JP" sz="2400" b="1" dirty="0" smtClean="0"/>
          </a:br>
          <a:r>
            <a:rPr kumimoji="1" lang="ja-JP" altLang="en-US" sz="2400" b="1" dirty="0" smtClean="0"/>
            <a:t>（唯一意味あり）</a:t>
          </a:r>
          <a:endParaRPr kumimoji="1" lang="ja-JP" altLang="en-US" sz="2400" b="1" dirty="0"/>
        </a:p>
      </dgm:t>
    </dgm:pt>
    <dgm:pt modelId="{9797DF90-70AF-4084-984B-18CDC16F7ECF}" type="parTrans" cxnId="{6F36AF84-6560-4482-BB45-3CCB9FFCCF8C}">
      <dgm:prSet custT="1"/>
      <dgm:spPr/>
      <dgm:t>
        <a:bodyPr/>
        <a:lstStyle/>
        <a:p>
          <a:endParaRPr kumimoji="1" lang="ja-JP" altLang="en-US" sz="2400" b="1"/>
        </a:p>
      </dgm:t>
    </dgm:pt>
    <dgm:pt modelId="{467C3D52-B71B-4040-BAE5-DFBD8F14BB94}" type="sibTrans" cxnId="{6F36AF84-6560-4482-BB45-3CCB9FFCCF8C}">
      <dgm:prSet/>
      <dgm:spPr/>
      <dgm:t>
        <a:bodyPr/>
        <a:lstStyle/>
        <a:p>
          <a:endParaRPr kumimoji="1" lang="ja-JP" altLang="en-US" sz="2400" b="1"/>
        </a:p>
      </dgm:t>
    </dgm:pt>
    <dgm:pt modelId="{5F0202B7-4BF0-4291-ACC9-605F85E036D4}">
      <dgm:prSet phldrT="[テキスト]" custT="1"/>
      <dgm:spPr>
        <a:solidFill>
          <a:schemeClr val="accent1">
            <a:lumMod val="20000"/>
            <a:lumOff val="80000"/>
          </a:schemeClr>
        </a:solidFill>
      </dgm:spPr>
      <dgm:t>
        <a:bodyPr/>
        <a:lstStyle/>
        <a:p>
          <a:pPr algn="l"/>
          <a:r>
            <a:rPr kumimoji="1" lang="ja-JP" altLang="en-US" sz="2400" b="1" dirty="0" smtClean="0"/>
            <a:t>　　　共同相続人の処分の持戻し</a:t>
          </a:r>
          <a:endParaRPr kumimoji="1" lang="ja-JP" altLang="en-US" sz="2400" b="1" dirty="0"/>
        </a:p>
      </dgm:t>
    </dgm:pt>
    <dgm:pt modelId="{AE7DAAE9-19D3-4E63-92A6-1E72E1D2EF9A}" type="parTrans" cxnId="{492EC506-0067-4BEF-B3DD-D16DB8EDF021}">
      <dgm:prSet custT="1"/>
      <dgm:spPr/>
      <dgm:t>
        <a:bodyPr/>
        <a:lstStyle/>
        <a:p>
          <a:endParaRPr kumimoji="1" lang="ja-JP" altLang="en-US" sz="2400" b="1"/>
        </a:p>
      </dgm:t>
    </dgm:pt>
    <dgm:pt modelId="{7B9BB24E-30B9-4BC8-AAD6-9CEDE1060104}" type="sibTrans" cxnId="{492EC506-0067-4BEF-B3DD-D16DB8EDF021}">
      <dgm:prSet/>
      <dgm:spPr/>
      <dgm:t>
        <a:bodyPr/>
        <a:lstStyle/>
        <a:p>
          <a:endParaRPr kumimoji="1" lang="ja-JP" altLang="en-US" sz="2400" b="1"/>
        </a:p>
      </dgm:t>
    </dgm:pt>
    <dgm:pt modelId="{5A5ACF51-EBCE-4BE6-BA37-F9CDCCE27838}">
      <dgm:prSet phldrT="[テキスト]" custT="1"/>
      <dgm:spPr>
        <a:solidFill>
          <a:schemeClr val="accent2">
            <a:lumMod val="20000"/>
            <a:lumOff val="80000"/>
          </a:schemeClr>
        </a:solidFill>
      </dgm:spPr>
      <dgm:t>
        <a:bodyPr/>
        <a:lstStyle/>
        <a:p>
          <a:pPr algn="l"/>
          <a:r>
            <a:rPr kumimoji="1" lang="ja-JP" altLang="en-US" sz="2400" b="1" dirty="0" smtClean="0"/>
            <a:t>第</a:t>
          </a:r>
          <a:r>
            <a:rPr kumimoji="1" lang="en-US" altLang="ja-JP" sz="2400" b="1" dirty="0" smtClean="0"/>
            <a:t>3</a:t>
          </a:r>
          <a:r>
            <a:rPr kumimoji="1" lang="ja-JP" altLang="en-US" sz="2400" b="1" dirty="0" smtClean="0"/>
            <a:t>　自筆証書遺言の要件の緩和</a:t>
          </a:r>
          <a:endParaRPr kumimoji="1" lang="ja-JP" altLang="en-US" sz="2400" b="1" dirty="0"/>
        </a:p>
      </dgm:t>
    </dgm:pt>
    <dgm:pt modelId="{6292B8C0-733B-47CC-AE3C-6C6C6A48AEC4}" type="parTrans" cxnId="{ED6C44A7-33F9-4FA4-871E-A53C5D8E0655}">
      <dgm:prSet custT="1"/>
      <dgm:spPr/>
      <dgm:t>
        <a:bodyPr/>
        <a:lstStyle/>
        <a:p>
          <a:endParaRPr kumimoji="1" lang="ja-JP" altLang="en-US" sz="2400" b="1"/>
        </a:p>
      </dgm:t>
    </dgm:pt>
    <dgm:pt modelId="{03A3738E-0D90-427E-AD8A-A33064FDB8B9}" type="sibTrans" cxnId="{ED6C44A7-33F9-4FA4-871E-A53C5D8E0655}">
      <dgm:prSet/>
      <dgm:spPr/>
      <dgm:t>
        <a:bodyPr/>
        <a:lstStyle/>
        <a:p>
          <a:endParaRPr kumimoji="1" lang="ja-JP" altLang="en-US" sz="2400" b="1"/>
        </a:p>
      </dgm:t>
    </dgm:pt>
    <dgm:pt modelId="{389093D4-5BF2-4060-9F18-5E20891A793B}">
      <dgm:prSet phldrT="[テキスト]" custT="1"/>
      <dgm:spPr>
        <a:solidFill>
          <a:schemeClr val="accent2">
            <a:lumMod val="20000"/>
            <a:lumOff val="80000"/>
          </a:schemeClr>
        </a:solidFill>
      </dgm:spPr>
      <dgm:t>
        <a:bodyPr/>
        <a:lstStyle/>
        <a:p>
          <a:pPr algn="l"/>
          <a:r>
            <a:rPr kumimoji="1" lang="ja-JP" altLang="en-US" sz="2400" b="1" dirty="0" smtClean="0"/>
            <a:t>第</a:t>
          </a:r>
          <a:r>
            <a:rPr kumimoji="1" lang="en-US" altLang="ja-JP" sz="2400" b="1" dirty="0" smtClean="0"/>
            <a:t>4</a:t>
          </a:r>
          <a:r>
            <a:rPr kumimoji="1" lang="ja-JP" altLang="en-US" sz="2400" b="1" dirty="0" smtClean="0"/>
            <a:t>　遺留分の完全債権化</a:t>
          </a:r>
          <a:endParaRPr kumimoji="1" lang="ja-JP" altLang="en-US" sz="2400" b="1" dirty="0"/>
        </a:p>
      </dgm:t>
    </dgm:pt>
    <dgm:pt modelId="{0DD58561-10D8-463A-9252-2A25E3E4C6B7}" type="parTrans" cxnId="{69773E58-8C10-409C-85D6-69ADE6FC14A9}">
      <dgm:prSet custT="1"/>
      <dgm:spPr/>
      <dgm:t>
        <a:bodyPr/>
        <a:lstStyle/>
        <a:p>
          <a:endParaRPr kumimoji="1" lang="ja-JP" altLang="en-US" sz="2400" b="1"/>
        </a:p>
      </dgm:t>
    </dgm:pt>
    <dgm:pt modelId="{0119D5F4-09C1-4B03-A1D6-29C2363ADFC3}" type="sibTrans" cxnId="{69773E58-8C10-409C-85D6-69ADE6FC14A9}">
      <dgm:prSet/>
      <dgm:spPr/>
      <dgm:t>
        <a:bodyPr/>
        <a:lstStyle/>
        <a:p>
          <a:endParaRPr kumimoji="1" lang="ja-JP" altLang="en-US" sz="2400" b="1"/>
        </a:p>
      </dgm:t>
    </dgm:pt>
    <dgm:pt modelId="{608DA4E9-74EE-423E-9C01-54B459ADAE32}">
      <dgm:prSet phldrT="[テキスト]" custT="1"/>
      <dgm:spPr>
        <a:solidFill>
          <a:schemeClr val="accent6">
            <a:lumMod val="20000"/>
            <a:lumOff val="80000"/>
          </a:schemeClr>
        </a:solidFill>
      </dgm:spPr>
      <dgm:t>
        <a:bodyPr/>
        <a:lstStyle/>
        <a:p>
          <a:pPr algn="l"/>
          <a:r>
            <a:rPr kumimoji="1" lang="ja-JP" altLang="en-US" sz="2400" b="1" dirty="0" smtClean="0"/>
            <a:t>第</a:t>
          </a:r>
          <a:r>
            <a:rPr kumimoji="1" lang="en-US" altLang="ja-JP" sz="2400" b="1" dirty="0" smtClean="0"/>
            <a:t>5</a:t>
          </a:r>
          <a:r>
            <a:rPr kumimoji="1" lang="ja-JP" altLang="en-US" sz="2400" b="1" dirty="0" smtClean="0"/>
            <a:t>　登記の対抗要件</a:t>
          </a:r>
          <a:endParaRPr kumimoji="1" lang="ja-JP" altLang="en-US" sz="2400" b="1" dirty="0"/>
        </a:p>
      </dgm:t>
    </dgm:pt>
    <dgm:pt modelId="{ABBE72BA-7AFD-41DC-B4B6-CAFED9148730}" type="parTrans" cxnId="{D379B9C2-0ECC-4542-9FDA-2EED38CC60CD}">
      <dgm:prSet custT="1"/>
      <dgm:spPr/>
      <dgm:t>
        <a:bodyPr/>
        <a:lstStyle/>
        <a:p>
          <a:endParaRPr kumimoji="1" lang="ja-JP" altLang="en-US" sz="2400" b="1"/>
        </a:p>
      </dgm:t>
    </dgm:pt>
    <dgm:pt modelId="{972EEECF-7227-45CA-B195-8840FF01422D}" type="sibTrans" cxnId="{D379B9C2-0ECC-4542-9FDA-2EED38CC60CD}">
      <dgm:prSet/>
      <dgm:spPr/>
      <dgm:t>
        <a:bodyPr/>
        <a:lstStyle/>
        <a:p>
          <a:endParaRPr kumimoji="1" lang="ja-JP" altLang="en-US" sz="2400" b="1"/>
        </a:p>
      </dgm:t>
    </dgm:pt>
    <dgm:pt modelId="{DD538DB3-CD9A-454B-83DE-4F26A61998C1}">
      <dgm:prSet phldrT="[テキスト]" custT="1"/>
      <dgm:spPr>
        <a:solidFill>
          <a:schemeClr val="accent6">
            <a:lumMod val="20000"/>
            <a:lumOff val="80000"/>
          </a:schemeClr>
        </a:solidFill>
      </dgm:spPr>
      <dgm:t>
        <a:bodyPr/>
        <a:lstStyle/>
        <a:p>
          <a:pPr algn="l"/>
          <a:r>
            <a:rPr kumimoji="1" lang="ja-JP" altLang="en-US" sz="2400" b="1" dirty="0" smtClean="0"/>
            <a:t>第</a:t>
          </a:r>
          <a:r>
            <a:rPr kumimoji="1" lang="en-US" altLang="ja-JP" sz="2400" b="1" dirty="0" smtClean="0"/>
            <a:t>6</a:t>
          </a:r>
          <a:r>
            <a:rPr kumimoji="1" lang="ja-JP" altLang="en-US" sz="2400" b="1" dirty="0" smtClean="0"/>
            <a:t>　相続人以外の者の特別の寄与</a:t>
          </a:r>
          <a:endParaRPr kumimoji="1" lang="ja-JP" altLang="en-US" sz="2400" b="1" dirty="0"/>
        </a:p>
      </dgm:t>
    </dgm:pt>
    <dgm:pt modelId="{3D99FF99-8866-4A94-9655-11EBB45EAF77}" type="parTrans" cxnId="{CDD87EAE-E8AA-42F0-9E74-9724795B709F}">
      <dgm:prSet/>
      <dgm:spPr/>
      <dgm:t>
        <a:bodyPr/>
        <a:lstStyle/>
        <a:p>
          <a:endParaRPr kumimoji="1" lang="ja-JP" altLang="en-US"/>
        </a:p>
      </dgm:t>
    </dgm:pt>
    <dgm:pt modelId="{37B66EDD-F08E-4A86-8B1A-8B5ECD3C8EE6}" type="sibTrans" cxnId="{CDD87EAE-E8AA-42F0-9E74-9724795B709F}">
      <dgm:prSet/>
      <dgm:spPr/>
      <dgm:t>
        <a:bodyPr/>
        <a:lstStyle/>
        <a:p>
          <a:endParaRPr kumimoji="1" lang="ja-JP" altLang="en-US"/>
        </a:p>
      </dgm:t>
    </dgm:pt>
    <dgm:pt modelId="{273D1387-AF82-4325-88DF-221E5D5AA41F}">
      <dgm:prSet phldrT="[テキスト]" custT="1"/>
      <dgm:spPr>
        <a:solidFill>
          <a:schemeClr val="accent2">
            <a:lumMod val="20000"/>
            <a:lumOff val="80000"/>
          </a:schemeClr>
        </a:solidFill>
      </dgm:spPr>
      <dgm:t>
        <a:bodyPr/>
        <a:lstStyle/>
        <a:p>
          <a:pPr algn="l"/>
          <a:r>
            <a:rPr kumimoji="1" lang="ja-JP" altLang="en-US" sz="2400" b="1" dirty="0" smtClean="0"/>
            <a:t>　　　自筆証書遺言の保管制度</a:t>
          </a:r>
          <a:endParaRPr kumimoji="1" lang="ja-JP" altLang="en-US" sz="2400" b="1" dirty="0"/>
        </a:p>
      </dgm:t>
    </dgm:pt>
    <dgm:pt modelId="{BA88FD4B-9026-4F07-B9C7-30612983B067}" type="parTrans" cxnId="{90536E01-712A-4A82-80E7-DD521E94EF95}">
      <dgm:prSet/>
      <dgm:spPr/>
      <dgm:t>
        <a:bodyPr/>
        <a:lstStyle/>
        <a:p>
          <a:endParaRPr kumimoji="1" lang="ja-JP" altLang="en-US"/>
        </a:p>
      </dgm:t>
    </dgm:pt>
    <dgm:pt modelId="{C6BF4EDC-3C4D-4F32-A64E-1B3D9584CE30}" type="sibTrans" cxnId="{90536E01-712A-4A82-80E7-DD521E94EF95}">
      <dgm:prSet/>
      <dgm:spPr/>
      <dgm:t>
        <a:bodyPr/>
        <a:lstStyle/>
        <a:p>
          <a:endParaRPr kumimoji="1" lang="ja-JP" altLang="en-US"/>
        </a:p>
      </dgm:t>
    </dgm:pt>
    <dgm:pt modelId="{DA873829-AE2F-4F46-AB9A-0F4EC7E40FEA}">
      <dgm:prSet phldrT="[テキスト]" custT="1"/>
      <dgm:spPr>
        <a:solidFill>
          <a:schemeClr val="accent1">
            <a:lumMod val="20000"/>
            <a:lumOff val="80000"/>
          </a:schemeClr>
        </a:solidFill>
      </dgm:spPr>
      <dgm:t>
        <a:bodyPr/>
        <a:lstStyle/>
        <a:p>
          <a:pPr algn="l"/>
          <a:r>
            <a:rPr kumimoji="1" lang="ja-JP" altLang="en-US" sz="2400" b="1" dirty="0" smtClean="0"/>
            <a:t>　　　預貯金の分割前の払戻し</a:t>
          </a:r>
          <a:endParaRPr kumimoji="1" lang="ja-JP" altLang="en-US" sz="2400" b="1" dirty="0"/>
        </a:p>
      </dgm:t>
    </dgm:pt>
    <dgm:pt modelId="{92AA0DCF-22D9-4B81-B5A5-7184AD9AC5DD}" type="parTrans" cxnId="{B242B307-6890-453A-BEF7-666D7D6CF519}">
      <dgm:prSet/>
      <dgm:spPr/>
      <dgm:t>
        <a:bodyPr/>
        <a:lstStyle/>
        <a:p>
          <a:endParaRPr kumimoji="1" lang="ja-JP" altLang="en-US"/>
        </a:p>
      </dgm:t>
    </dgm:pt>
    <dgm:pt modelId="{B77E0C21-966C-4812-A80E-389333FE1582}" type="sibTrans" cxnId="{B242B307-6890-453A-BEF7-666D7D6CF519}">
      <dgm:prSet/>
      <dgm:spPr/>
      <dgm:t>
        <a:bodyPr/>
        <a:lstStyle/>
        <a:p>
          <a:endParaRPr kumimoji="1" lang="ja-JP" altLang="en-US"/>
        </a:p>
      </dgm:t>
    </dgm:pt>
    <dgm:pt modelId="{210805FB-8D61-4E64-83C4-231874193C2E}">
      <dgm:prSet phldrT="[テキスト]" custT="1"/>
      <dgm:spPr>
        <a:solidFill>
          <a:schemeClr val="accent2">
            <a:lumMod val="20000"/>
            <a:lumOff val="80000"/>
          </a:schemeClr>
        </a:solidFill>
      </dgm:spPr>
      <dgm:t>
        <a:bodyPr/>
        <a:lstStyle/>
        <a:p>
          <a:pPr algn="l"/>
          <a:r>
            <a:rPr kumimoji="1" lang="ja-JP" altLang="en-US" sz="2400" b="1" dirty="0" smtClean="0"/>
            <a:t>　　　遺言執行者の権限の強化</a:t>
          </a:r>
          <a:endParaRPr kumimoji="1" lang="ja-JP" altLang="en-US" sz="2400" b="1" dirty="0"/>
        </a:p>
      </dgm:t>
    </dgm:pt>
    <dgm:pt modelId="{054EABC2-DB45-4D97-AD17-0969435F0300}" type="parTrans" cxnId="{19434D54-E99C-4276-8BF6-D7A060F8CA33}">
      <dgm:prSet/>
      <dgm:spPr/>
      <dgm:t>
        <a:bodyPr/>
        <a:lstStyle/>
        <a:p>
          <a:endParaRPr kumimoji="1" lang="ja-JP" altLang="en-US"/>
        </a:p>
      </dgm:t>
    </dgm:pt>
    <dgm:pt modelId="{017F4962-2891-42A1-9A7B-40B3E8CBF875}" type="sibTrans" cxnId="{19434D54-E99C-4276-8BF6-D7A060F8CA33}">
      <dgm:prSet/>
      <dgm:spPr/>
      <dgm:t>
        <a:bodyPr/>
        <a:lstStyle/>
        <a:p>
          <a:endParaRPr kumimoji="1" lang="ja-JP" altLang="en-US"/>
        </a:p>
      </dgm:t>
    </dgm:pt>
    <dgm:pt modelId="{BBE52A82-74FD-4574-9734-ADB9CFF7BEBB}" type="pres">
      <dgm:prSet presAssocID="{8A8D5755-EC44-4A97-891E-D99DC2C2C67C}" presName="diagram" presStyleCnt="0">
        <dgm:presLayoutVars>
          <dgm:chPref val="1"/>
          <dgm:dir/>
          <dgm:animOne val="branch"/>
          <dgm:animLvl val="lvl"/>
          <dgm:resizeHandles val="exact"/>
        </dgm:presLayoutVars>
      </dgm:prSet>
      <dgm:spPr/>
      <dgm:t>
        <a:bodyPr/>
        <a:lstStyle/>
        <a:p>
          <a:endParaRPr kumimoji="1" lang="ja-JP" altLang="en-US"/>
        </a:p>
      </dgm:t>
    </dgm:pt>
    <dgm:pt modelId="{CCE3B9C4-4925-40D0-BDE8-73D899F995FF}" type="pres">
      <dgm:prSet presAssocID="{DC77365A-FB07-4393-9844-6DB1DDD6C12E}" presName="root1" presStyleCnt="0"/>
      <dgm:spPr/>
    </dgm:pt>
    <dgm:pt modelId="{7FEBC71E-344C-4A97-B52E-35BE64F38D5F}" type="pres">
      <dgm:prSet presAssocID="{DC77365A-FB07-4393-9844-6DB1DDD6C12E}" presName="LevelOneTextNode" presStyleLbl="node0" presStyleIdx="0" presStyleCnt="1" custScaleX="31871" custScaleY="370133" custLinFactNeighborX="-22418" custLinFactNeighborY="862">
        <dgm:presLayoutVars>
          <dgm:chPref val="3"/>
        </dgm:presLayoutVars>
      </dgm:prSet>
      <dgm:spPr/>
      <dgm:t>
        <a:bodyPr/>
        <a:lstStyle/>
        <a:p>
          <a:endParaRPr kumimoji="1" lang="ja-JP" altLang="en-US"/>
        </a:p>
      </dgm:t>
    </dgm:pt>
    <dgm:pt modelId="{C8518228-9E5F-48A1-9B35-6A9AF1EA9AB6}" type="pres">
      <dgm:prSet presAssocID="{DC77365A-FB07-4393-9844-6DB1DDD6C12E}" presName="level2hierChild" presStyleCnt="0"/>
      <dgm:spPr/>
    </dgm:pt>
    <dgm:pt modelId="{40FB0A79-85B6-4B43-A2D9-D5A0230D7DF6}" type="pres">
      <dgm:prSet presAssocID="{00B6BF7B-4AC3-4D2A-8B78-102463474DFE}" presName="conn2-1" presStyleLbl="parChTrans1D2" presStyleIdx="0" presStyleCnt="3"/>
      <dgm:spPr/>
      <dgm:t>
        <a:bodyPr/>
        <a:lstStyle/>
        <a:p>
          <a:endParaRPr kumimoji="1" lang="ja-JP" altLang="en-US"/>
        </a:p>
      </dgm:t>
    </dgm:pt>
    <dgm:pt modelId="{56392C56-7323-4032-8A76-F3C810E9C149}" type="pres">
      <dgm:prSet presAssocID="{00B6BF7B-4AC3-4D2A-8B78-102463474DFE}" presName="connTx" presStyleLbl="parChTrans1D2" presStyleIdx="0" presStyleCnt="3"/>
      <dgm:spPr/>
      <dgm:t>
        <a:bodyPr/>
        <a:lstStyle/>
        <a:p>
          <a:endParaRPr kumimoji="1" lang="ja-JP" altLang="en-US"/>
        </a:p>
      </dgm:t>
    </dgm:pt>
    <dgm:pt modelId="{1FABC4E0-8133-42C8-A191-8C1A00B9139A}" type="pres">
      <dgm:prSet presAssocID="{BDD383DA-4AE6-423C-838C-FBA6A66E3E10}" presName="root2" presStyleCnt="0"/>
      <dgm:spPr/>
    </dgm:pt>
    <dgm:pt modelId="{68A4E82D-2B56-4397-80C2-68665C0CF592}" type="pres">
      <dgm:prSet presAssocID="{BDD383DA-4AE6-423C-838C-FBA6A66E3E10}" presName="LevelTwoTextNode" presStyleLbl="node2" presStyleIdx="0" presStyleCnt="3" custScaleX="194872" custScaleY="133101" custLinFactNeighborX="-7701">
        <dgm:presLayoutVars>
          <dgm:chPref val="3"/>
        </dgm:presLayoutVars>
      </dgm:prSet>
      <dgm:spPr/>
      <dgm:t>
        <a:bodyPr/>
        <a:lstStyle/>
        <a:p>
          <a:endParaRPr kumimoji="1" lang="ja-JP" altLang="en-US"/>
        </a:p>
      </dgm:t>
    </dgm:pt>
    <dgm:pt modelId="{3D5ED78C-CEDB-4C06-A391-DD2CD004D3F4}" type="pres">
      <dgm:prSet presAssocID="{BDD383DA-4AE6-423C-838C-FBA6A66E3E10}" presName="level3hierChild" presStyleCnt="0"/>
      <dgm:spPr/>
    </dgm:pt>
    <dgm:pt modelId="{0D45554C-338A-4354-B1A0-A68618516889}" type="pres">
      <dgm:prSet presAssocID="{39191B00-5770-4F19-A6E8-CFCB0C155DD4}" presName="conn2-1" presStyleLbl="parChTrans1D3" presStyleIdx="0" presStyleCnt="10"/>
      <dgm:spPr/>
      <dgm:t>
        <a:bodyPr/>
        <a:lstStyle/>
        <a:p>
          <a:endParaRPr kumimoji="1" lang="ja-JP" altLang="en-US"/>
        </a:p>
      </dgm:t>
    </dgm:pt>
    <dgm:pt modelId="{5177D5B9-9940-40DB-BF78-F967974BB64C}" type="pres">
      <dgm:prSet presAssocID="{39191B00-5770-4F19-A6E8-CFCB0C155DD4}" presName="connTx" presStyleLbl="parChTrans1D3" presStyleIdx="0" presStyleCnt="10"/>
      <dgm:spPr/>
      <dgm:t>
        <a:bodyPr/>
        <a:lstStyle/>
        <a:p>
          <a:endParaRPr kumimoji="1" lang="ja-JP" altLang="en-US"/>
        </a:p>
      </dgm:t>
    </dgm:pt>
    <dgm:pt modelId="{5F848211-0015-4484-901B-8D943B3A8514}" type="pres">
      <dgm:prSet presAssocID="{52344A7E-0398-473F-A49F-C559B2E263C9}" presName="root2" presStyleCnt="0"/>
      <dgm:spPr/>
    </dgm:pt>
    <dgm:pt modelId="{07910E81-EE59-4EE2-A8C6-B582E64BF5C4}" type="pres">
      <dgm:prSet presAssocID="{52344A7E-0398-473F-A49F-C559B2E263C9}" presName="LevelTwoTextNode" presStyleLbl="node3" presStyleIdx="0" presStyleCnt="10" custScaleX="345226" custScaleY="51316" custLinFactNeighborX="22303" custLinFactNeighborY="-6151">
        <dgm:presLayoutVars>
          <dgm:chPref val="3"/>
        </dgm:presLayoutVars>
      </dgm:prSet>
      <dgm:spPr/>
      <dgm:t>
        <a:bodyPr/>
        <a:lstStyle/>
        <a:p>
          <a:endParaRPr kumimoji="1" lang="ja-JP" altLang="en-US"/>
        </a:p>
      </dgm:t>
    </dgm:pt>
    <dgm:pt modelId="{514611E3-AC4F-4B22-9DE7-87C562ECCC02}" type="pres">
      <dgm:prSet presAssocID="{52344A7E-0398-473F-A49F-C559B2E263C9}" presName="level3hierChild" presStyleCnt="0"/>
      <dgm:spPr/>
    </dgm:pt>
    <dgm:pt modelId="{07B18984-6E7E-4F72-93A2-0895B12370E5}" type="pres">
      <dgm:prSet presAssocID="{3994C20E-65B0-4299-B973-CF7BC77F1059}" presName="conn2-1" presStyleLbl="parChTrans1D3" presStyleIdx="1" presStyleCnt="10"/>
      <dgm:spPr/>
      <dgm:t>
        <a:bodyPr/>
        <a:lstStyle/>
        <a:p>
          <a:endParaRPr kumimoji="1" lang="ja-JP" altLang="en-US"/>
        </a:p>
      </dgm:t>
    </dgm:pt>
    <dgm:pt modelId="{38DEF6B9-2400-4CC9-AC05-8BDE5247E25B}" type="pres">
      <dgm:prSet presAssocID="{3994C20E-65B0-4299-B973-CF7BC77F1059}" presName="connTx" presStyleLbl="parChTrans1D3" presStyleIdx="1" presStyleCnt="10"/>
      <dgm:spPr/>
      <dgm:t>
        <a:bodyPr/>
        <a:lstStyle/>
        <a:p>
          <a:endParaRPr kumimoji="1" lang="ja-JP" altLang="en-US"/>
        </a:p>
      </dgm:t>
    </dgm:pt>
    <dgm:pt modelId="{E365A855-1E6D-4139-AFF7-8FC977707B96}" type="pres">
      <dgm:prSet presAssocID="{CC8C6D50-52F4-4042-90A7-99D686D4FFD9}" presName="root2" presStyleCnt="0"/>
      <dgm:spPr/>
    </dgm:pt>
    <dgm:pt modelId="{C97BF408-1998-48A2-A105-89D4FCCE0296}" type="pres">
      <dgm:prSet presAssocID="{CC8C6D50-52F4-4042-90A7-99D686D4FFD9}" presName="LevelTwoTextNode" presStyleLbl="node3" presStyleIdx="1" presStyleCnt="10" custScaleX="345226" custScaleY="46651" custLinFactNeighborX="22303" custLinFactNeighborY="-6151">
        <dgm:presLayoutVars>
          <dgm:chPref val="3"/>
        </dgm:presLayoutVars>
      </dgm:prSet>
      <dgm:spPr/>
      <dgm:t>
        <a:bodyPr/>
        <a:lstStyle/>
        <a:p>
          <a:endParaRPr kumimoji="1" lang="ja-JP" altLang="en-US"/>
        </a:p>
      </dgm:t>
    </dgm:pt>
    <dgm:pt modelId="{42F26A74-A78B-4B87-B131-81637554F0EC}" type="pres">
      <dgm:prSet presAssocID="{CC8C6D50-52F4-4042-90A7-99D686D4FFD9}" presName="level3hierChild" presStyleCnt="0"/>
      <dgm:spPr/>
    </dgm:pt>
    <dgm:pt modelId="{A9153CD7-64D3-4CE8-8D80-7AA4C6B018D5}" type="pres">
      <dgm:prSet presAssocID="{92AA0DCF-22D9-4B81-B5A5-7184AD9AC5DD}" presName="conn2-1" presStyleLbl="parChTrans1D3" presStyleIdx="2" presStyleCnt="10"/>
      <dgm:spPr/>
      <dgm:t>
        <a:bodyPr/>
        <a:lstStyle/>
        <a:p>
          <a:endParaRPr kumimoji="1" lang="ja-JP" altLang="en-US"/>
        </a:p>
      </dgm:t>
    </dgm:pt>
    <dgm:pt modelId="{5F9E228A-464B-496E-AEA5-1DEB5BD2724E}" type="pres">
      <dgm:prSet presAssocID="{92AA0DCF-22D9-4B81-B5A5-7184AD9AC5DD}" presName="connTx" presStyleLbl="parChTrans1D3" presStyleIdx="2" presStyleCnt="10"/>
      <dgm:spPr/>
      <dgm:t>
        <a:bodyPr/>
        <a:lstStyle/>
        <a:p>
          <a:endParaRPr kumimoji="1" lang="ja-JP" altLang="en-US"/>
        </a:p>
      </dgm:t>
    </dgm:pt>
    <dgm:pt modelId="{79996172-E495-43BE-B2A3-ACE7ABC55559}" type="pres">
      <dgm:prSet presAssocID="{DA873829-AE2F-4F46-AB9A-0F4EC7E40FEA}" presName="root2" presStyleCnt="0"/>
      <dgm:spPr/>
    </dgm:pt>
    <dgm:pt modelId="{ACBC3805-856B-4C40-8684-06AE007A3FB1}" type="pres">
      <dgm:prSet presAssocID="{DA873829-AE2F-4F46-AB9A-0F4EC7E40FEA}" presName="LevelTwoTextNode" presStyleLbl="node3" presStyleIdx="2" presStyleCnt="10" custScaleX="346887" custScaleY="51316" custLinFactNeighborX="22060" custLinFactNeighborY="-6151">
        <dgm:presLayoutVars>
          <dgm:chPref val="3"/>
        </dgm:presLayoutVars>
      </dgm:prSet>
      <dgm:spPr/>
      <dgm:t>
        <a:bodyPr/>
        <a:lstStyle/>
        <a:p>
          <a:endParaRPr kumimoji="1" lang="ja-JP" altLang="en-US"/>
        </a:p>
      </dgm:t>
    </dgm:pt>
    <dgm:pt modelId="{EAD15C47-697B-47D5-A1C3-6937CB9CE7B8}" type="pres">
      <dgm:prSet presAssocID="{DA873829-AE2F-4F46-AB9A-0F4EC7E40FEA}" presName="level3hierChild" presStyleCnt="0"/>
      <dgm:spPr/>
    </dgm:pt>
    <dgm:pt modelId="{553E28A4-3420-4241-8042-5026962C6D15}" type="pres">
      <dgm:prSet presAssocID="{AE7DAAE9-19D3-4E63-92A6-1E72E1D2EF9A}" presName="conn2-1" presStyleLbl="parChTrans1D3" presStyleIdx="3" presStyleCnt="10"/>
      <dgm:spPr/>
      <dgm:t>
        <a:bodyPr/>
        <a:lstStyle/>
        <a:p>
          <a:endParaRPr kumimoji="1" lang="ja-JP" altLang="en-US"/>
        </a:p>
      </dgm:t>
    </dgm:pt>
    <dgm:pt modelId="{591C8736-A12B-47BD-BDA9-E11DAF558528}" type="pres">
      <dgm:prSet presAssocID="{AE7DAAE9-19D3-4E63-92A6-1E72E1D2EF9A}" presName="connTx" presStyleLbl="parChTrans1D3" presStyleIdx="3" presStyleCnt="10"/>
      <dgm:spPr/>
      <dgm:t>
        <a:bodyPr/>
        <a:lstStyle/>
        <a:p>
          <a:endParaRPr kumimoji="1" lang="ja-JP" altLang="en-US"/>
        </a:p>
      </dgm:t>
    </dgm:pt>
    <dgm:pt modelId="{D6AEB3F2-198D-4F86-86D3-75E5C3D01429}" type="pres">
      <dgm:prSet presAssocID="{5F0202B7-4BF0-4291-ACC9-605F85E036D4}" presName="root2" presStyleCnt="0"/>
      <dgm:spPr/>
    </dgm:pt>
    <dgm:pt modelId="{BD2F9CCF-FCBF-488B-B5C9-536F29EF567E}" type="pres">
      <dgm:prSet presAssocID="{5F0202B7-4BF0-4291-ACC9-605F85E036D4}" presName="LevelTwoTextNode" presStyleLbl="node3" presStyleIdx="3" presStyleCnt="10" custScaleX="345226" custScaleY="46651" custLinFactNeighborX="22303" custLinFactNeighborY="-6151">
        <dgm:presLayoutVars>
          <dgm:chPref val="3"/>
        </dgm:presLayoutVars>
      </dgm:prSet>
      <dgm:spPr/>
      <dgm:t>
        <a:bodyPr/>
        <a:lstStyle/>
        <a:p>
          <a:endParaRPr kumimoji="1" lang="ja-JP" altLang="en-US"/>
        </a:p>
      </dgm:t>
    </dgm:pt>
    <dgm:pt modelId="{986EFB7D-0FAA-4C8E-B24C-8CA6F3C031E4}" type="pres">
      <dgm:prSet presAssocID="{5F0202B7-4BF0-4291-ACC9-605F85E036D4}" presName="level3hierChild" presStyleCnt="0"/>
      <dgm:spPr/>
    </dgm:pt>
    <dgm:pt modelId="{107A9594-5C75-45B4-83E5-8DDAEA3A7F97}" type="pres">
      <dgm:prSet presAssocID="{6376FCE0-9916-4E89-A3FE-E8286B08B0D9}" presName="conn2-1" presStyleLbl="parChTrans1D2" presStyleIdx="1" presStyleCnt="3"/>
      <dgm:spPr/>
      <dgm:t>
        <a:bodyPr/>
        <a:lstStyle/>
        <a:p>
          <a:endParaRPr kumimoji="1" lang="ja-JP" altLang="en-US"/>
        </a:p>
      </dgm:t>
    </dgm:pt>
    <dgm:pt modelId="{2601EBED-284C-4D4D-9D9B-29C46F7AE0A5}" type="pres">
      <dgm:prSet presAssocID="{6376FCE0-9916-4E89-A3FE-E8286B08B0D9}" presName="connTx" presStyleLbl="parChTrans1D2" presStyleIdx="1" presStyleCnt="3"/>
      <dgm:spPr/>
      <dgm:t>
        <a:bodyPr/>
        <a:lstStyle/>
        <a:p>
          <a:endParaRPr kumimoji="1" lang="ja-JP" altLang="en-US"/>
        </a:p>
      </dgm:t>
    </dgm:pt>
    <dgm:pt modelId="{A2342357-CA08-44A9-B236-3FB8C57699AE}" type="pres">
      <dgm:prSet presAssocID="{A6F82A42-7511-491C-9555-DA4A3E06E6D0}" presName="root2" presStyleCnt="0"/>
      <dgm:spPr/>
    </dgm:pt>
    <dgm:pt modelId="{A272F904-AEC4-4564-B74C-8B4E18C527E6}" type="pres">
      <dgm:prSet presAssocID="{A6F82A42-7511-491C-9555-DA4A3E06E6D0}" presName="LevelTwoTextNode" presStyleLbl="node2" presStyleIdx="1" presStyleCnt="3" custScaleX="194872" custScaleY="133101" custLinFactNeighborX="-7701" custLinFactNeighborY="-32775">
        <dgm:presLayoutVars>
          <dgm:chPref val="3"/>
        </dgm:presLayoutVars>
      </dgm:prSet>
      <dgm:spPr/>
      <dgm:t>
        <a:bodyPr/>
        <a:lstStyle/>
        <a:p>
          <a:endParaRPr kumimoji="1" lang="ja-JP" altLang="en-US"/>
        </a:p>
      </dgm:t>
    </dgm:pt>
    <dgm:pt modelId="{0EAEBEAD-8F40-46C5-AD4C-628ABB7232E8}" type="pres">
      <dgm:prSet presAssocID="{A6F82A42-7511-491C-9555-DA4A3E06E6D0}" presName="level3hierChild" presStyleCnt="0"/>
      <dgm:spPr/>
    </dgm:pt>
    <dgm:pt modelId="{5E489DDF-E340-4746-A692-DB5CE631346E}" type="pres">
      <dgm:prSet presAssocID="{6292B8C0-733B-47CC-AE3C-6C6C6A48AEC4}" presName="conn2-1" presStyleLbl="parChTrans1D3" presStyleIdx="4" presStyleCnt="10"/>
      <dgm:spPr/>
      <dgm:t>
        <a:bodyPr/>
        <a:lstStyle/>
        <a:p>
          <a:endParaRPr kumimoji="1" lang="ja-JP" altLang="en-US"/>
        </a:p>
      </dgm:t>
    </dgm:pt>
    <dgm:pt modelId="{B7FDE489-6F83-4C29-B47A-E166A89411D3}" type="pres">
      <dgm:prSet presAssocID="{6292B8C0-733B-47CC-AE3C-6C6C6A48AEC4}" presName="connTx" presStyleLbl="parChTrans1D3" presStyleIdx="4" presStyleCnt="10"/>
      <dgm:spPr/>
      <dgm:t>
        <a:bodyPr/>
        <a:lstStyle/>
        <a:p>
          <a:endParaRPr kumimoji="1" lang="ja-JP" altLang="en-US"/>
        </a:p>
      </dgm:t>
    </dgm:pt>
    <dgm:pt modelId="{3E44C380-FD3D-403C-AC8D-5DDCD607C112}" type="pres">
      <dgm:prSet presAssocID="{5A5ACF51-EBCE-4BE6-BA37-F9CDCCE27838}" presName="root2" presStyleCnt="0"/>
      <dgm:spPr/>
    </dgm:pt>
    <dgm:pt modelId="{B6583BE7-2B0E-4012-B517-A1996D614007}" type="pres">
      <dgm:prSet presAssocID="{5A5ACF51-EBCE-4BE6-BA37-F9CDCCE27838}" presName="LevelTwoTextNode" presStyleLbl="node3" presStyleIdx="4" presStyleCnt="10" custScaleX="345226" custScaleY="51316" custLinFactNeighborX="22303" custLinFactNeighborY="-6151">
        <dgm:presLayoutVars>
          <dgm:chPref val="3"/>
        </dgm:presLayoutVars>
      </dgm:prSet>
      <dgm:spPr/>
      <dgm:t>
        <a:bodyPr/>
        <a:lstStyle/>
        <a:p>
          <a:endParaRPr kumimoji="1" lang="ja-JP" altLang="en-US"/>
        </a:p>
      </dgm:t>
    </dgm:pt>
    <dgm:pt modelId="{5D833FD7-0619-4FE1-94A6-4FB991103339}" type="pres">
      <dgm:prSet presAssocID="{5A5ACF51-EBCE-4BE6-BA37-F9CDCCE27838}" presName="level3hierChild" presStyleCnt="0"/>
      <dgm:spPr/>
    </dgm:pt>
    <dgm:pt modelId="{7C8FACB2-8E9E-410E-98B9-1363AFCF4087}" type="pres">
      <dgm:prSet presAssocID="{BA88FD4B-9026-4F07-B9C7-30612983B067}" presName="conn2-1" presStyleLbl="parChTrans1D3" presStyleIdx="5" presStyleCnt="10"/>
      <dgm:spPr/>
      <dgm:t>
        <a:bodyPr/>
        <a:lstStyle/>
        <a:p>
          <a:endParaRPr kumimoji="1" lang="ja-JP" altLang="en-US"/>
        </a:p>
      </dgm:t>
    </dgm:pt>
    <dgm:pt modelId="{2A12B024-F805-4942-91F8-45B5F69F07B2}" type="pres">
      <dgm:prSet presAssocID="{BA88FD4B-9026-4F07-B9C7-30612983B067}" presName="connTx" presStyleLbl="parChTrans1D3" presStyleIdx="5" presStyleCnt="10"/>
      <dgm:spPr/>
      <dgm:t>
        <a:bodyPr/>
        <a:lstStyle/>
        <a:p>
          <a:endParaRPr kumimoji="1" lang="ja-JP" altLang="en-US"/>
        </a:p>
      </dgm:t>
    </dgm:pt>
    <dgm:pt modelId="{CC1E1550-2C50-417F-88AE-1537C60690CA}" type="pres">
      <dgm:prSet presAssocID="{273D1387-AF82-4325-88DF-221E5D5AA41F}" presName="root2" presStyleCnt="0"/>
      <dgm:spPr/>
    </dgm:pt>
    <dgm:pt modelId="{4C4DCA89-E06F-4EDA-AED1-4D7FEAB15AA9}" type="pres">
      <dgm:prSet presAssocID="{273D1387-AF82-4325-88DF-221E5D5AA41F}" presName="LevelTwoTextNode" presStyleLbl="node3" presStyleIdx="5" presStyleCnt="10" custScaleX="351393" custScaleY="51316" custLinFactNeighborX="20387" custLinFactNeighborY="-6151">
        <dgm:presLayoutVars>
          <dgm:chPref val="3"/>
        </dgm:presLayoutVars>
      </dgm:prSet>
      <dgm:spPr/>
      <dgm:t>
        <a:bodyPr/>
        <a:lstStyle/>
        <a:p>
          <a:endParaRPr kumimoji="1" lang="ja-JP" altLang="en-US"/>
        </a:p>
      </dgm:t>
    </dgm:pt>
    <dgm:pt modelId="{973806D4-76C5-47CB-A434-374FC9014230}" type="pres">
      <dgm:prSet presAssocID="{273D1387-AF82-4325-88DF-221E5D5AA41F}" presName="level3hierChild" presStyleCnt="0"/>
      <dgm:spPr/>
    </dgm:pt>
    <dgm:pt modelId="{BC180951-5DDF-4386-B429-4170FE7A3C6D}" type="pres">
      <dgm:prSet presAssocID="{054EABC2-DB45-4D97-AD17-0969435F0300}" presName="conn2-1" presStyleLbl="parChTrans1D3" presStyleIdx="6" presStyleCnt="10"/>
      <dgm:spPr/>
      <dgm:t>
        <a:bodyPr/>
        <a:lstStyle/>
        <a:p>
          <a:endParaRPr kumimoji="1" lang="ja-JP" altLang="en-US"/>
        </a:p>
      </dgm:t>
    </dgm:pt>
    <dgm:pt modelId="{2A93396E-D0CE-434F-99CF-D1BFD504B7F0}" type="pres">
      <dgm:prSet presAssocID="{054EABC2-DB45-4D97-AD17-0969435F0300}" presName="connTx" presStyleLbl="parChTrans1D3" presStyleIdx="6" presStyleCnt="10"/>
      <dgm:spPr/>
      <dgm:t>
        <a:bodyPr/>
        <a:lstStyle/>
        <a:p>
          <a:endParaRPr kumimoji="1" lang="ja-JP" altLang="en-US"/>
        </a:p>
      </dgm:t>
    </dgm:pt>
    <dgm:pt modelId="{E8F6FF9A-FD07-4AAC-B81A-9332B17E22A8}" type="pres">
      <dgm:prSet presAssocID="{210805FB-8D61-4E64-83C4-231874193C2E}" presName="root2" presStyleCnt="0"/>
      <dgm:spPr/>
    </dgm:pt>
    <dgm:pt modelId="{0CABC276-5ECE-4F75-A88F-96201683D7EF}" type="pres">
      <dgm:prSet presAssocID="{210805FB-8D61-4E64-83C4-231874193C2E}" presName="LevelTwoTextNode" presStyleLbl="node3" presStyleIdx="6" presStyleCnt="10" custScaleX="346980" custScaleY="48879" custLinFactNeighborX="21006">
        <dgm:presLayoutVars>
          <dgm:chPref val="3"/>
        </dgm:presLayoutVars>
      </dgm:prSet>
      <dgm:spPr/>
      <dgm:t>
        <a:bodyPr/>
        <a:lstStyle/>
        <a:p>
          <a:endParaRPr kumimoji="1" lang="ja-JP" altLang="en-US"/>
        </a:p>
      </dgm:t>
    </dgm:pt>
    <dgm:pt modelId="{D41059D5-2E88-4A0C-BA37-57873FC5B70F}" type="pres">
      <dgm:prSet presAssocID="{210805FB-8D61-4E64-83C4-231874193C2E}" presName="level3hierChild" presStyleCnt="0"/>
      <dgm:spPr/>
    </dgm:pt>
    <dgm:pt modelId="{FB15DE67-FC73-43BE-A731-A67BD65FD02F}" type="pres">
      <dgm:prSet presAssocID="{0DD58561-10D8-463A-9252-2A25E3E4C6B7}" presName="conn2-1" presStyleLbl="parChTrans1D3" presStyleIdx="7" presStyleCnt="10"/>
      <dgm:spPr/>
      <dgm:t>
        <a:bodyPr/>
        <a:lstStyle/>
        <a:p>
          <a:endParaRPr kumimoji="1" lang="ja-JP" altLang="en-US"/>
        </a:p>
      </dgm:t>
    </dgm:pt>
    <dgm:pt modelId="{A91E2428-F307-42C5-969E-607657AE0C62}" type="pres">
      <dgm:prSet presAssocID="{0DD58561-10D8-463A-9252-2A25E3E4C6B7}" presName="connTx" presStyleLbl="parChTrans1D3" presStyleIdx="7" presStyleCnt="10"/>
      <dgm:spPr/>
      <dgm:t>
        <a:bodyPr/>
        <a:lstStyle/>
        <a:p>
          <a:endParaRPr kumimoji="1" lang="ja-JP" altLang="en-US"/>
        </a:p>
      </dgm:t>
    </dgm:pt>
    <dgm:pt modelId="{80B2E80B-CB84-4144-B80F-69C72F887CC9}" type="pres">
      <dgm:prSet presAssocID="{389093D4-5BF2-4060-9F18-5E20891A793B}" presName="root2" presStyleCnt="0"/>
      <dgm:spPr/>
    </dgm:pt>
    <dgm:pt modelId="{1A5941F4-4867-43EF-B5E5-0CEE311A3844}" type="pres">
      <dgm:prSet presAssocID="{389093D4-5BF2-4060-9F18-5E20891A793B}" presName="LevelTwoTextNode" presStyleLbl="node3" presStyleIdx="7" presStyleCnt="10" custScaleX="345226" custScaleY="51316" custLinFactNeighborX="22303" custLinFactNeighborY="-6151">
        <dgm:presLayoutVars>
          <dgm:chPref val="3"/>
        </dgm:presLayoutVars>
      </dgm:prSet>
      <dgm:spPr/>
      <dgm:t>
        <a:bodyPr/>
        <a:lstStyle/>
        <a:p>
          <a:endParaRPr kumimoji="1" lang="ja-JP" altLang="en-US"/>
        </a:p>
      </dgm:t>
    </dgm:pt>
    <dgm:pt modelId="{FE2DF5CD-5710-4F86-8AC4-8DDA5C09249D}" type="pres">
      <dgm:prSet presAssocID="{389093D4-5BF2-4060-9F18-5E20891A793B}" presName="level3hierChild" presStyleCnt="0"/>
      <dgm:spPr/>
    </dgm:pt>
    <dgm:pt modelId="{EB96FCB3-36B9-4501-8831-F2C8E705322D}" type="pres">
      <dgm:prSet presAssocID="{9797DF90-70AF-4084-984B-18CDC16F7ECF}" presName="conn2-1" presStyleLbl="parChTrans1D2" presStyleIdx="2" presStyleCnt="3"/>
      <dgm:spPr/>
      <dgm:t>
        <a:bodyPr/>
        <a:lstStyle/>
        <a:p>
          <a:endParaRPr kumimoji="1" lang="ja-JP" altLang="en-US"/>
        </a:p>
      </dgm:t>
    </dgm:pt>
    <dgm:pt modelId="{22D27948-EEEB-4AFD-BC5F-20BC73E2ECA9}" type="pres">
      <dgm:prSet presAssocID="{9797DF90-70AF-4084-984B-18CDC16F7ECF}" presName="connTx" presStyleLbl="parChTrans1D2" presStyleIdx="2" presStyleCnt="3"/>
      <dgm:spPr/>
      <dgm:t>
        <a:bodyPr/>
        <a:lstStyle/>
        <a:p>
          <a:endParaRPr kumimoji="1" lang="ja-JP" altLang="en-US"/>
        </a:p>
      </dgm:t>
    </dgm:pt>
    <dgm:pt modelId="{5862DC10-307E-4E42-A7DE-EE4A41DE5697}" type="pres">
      <dgm:prSet presAssocID="{104361F3-B825-4853-BB7C-C908F7C430FA}" presName="root2" presStyleCnt="0"/>
      <dgm:spPr/>
    </dgm:pt>
    <dgm:pt modelId="{F69FF0C7-51DE-4B39-8376-A352643BF3C8}" type="pres">
      <dgm:prSet presAssocID="{104361F3-B825-4853-BB7C-C908F7C430FA}" presName="LevelTwoTextNode" presStyleLbl="node2" presStyleIdx="2" presStyleCnt="3" custScaleX="194872" custScaleY="133101" custLinFactNeighborX="-7701" custLinFactNeighborY="-37145">
        <dgm:presLayoutVars>
          <dgm:chPref val="3"/>
        </dgm:presLayoutVars>
      </dgm:prSet>
      <dgm:spPr/>
      <dgm:t>
        <a:bodyPr/>
        <a:lstStyle/>
        <a:p>
          <a:endParaRPr kumimoji="1" lang="ja-JP" altLang="en-US"/>
        </a:p>
      </dgm:t>
    </dgm:pt>
    <dgm:pt modelId="{15D9549D-4F06-47C0-BF3A-5B523DB49648}" type="pres">
      <dgm:prSet presAssocID="{104361F3-B825-4853-BB7C-C908F7C430FA}" presName="level3hierChild" presStyleCnt="0"/>
      <dgm:spPr/>
    </dgm:pt>
    <dgm:pt modelId="{79CA3626-9FC0-429C-9FEA-CCC6A3A65EA8}" type="pres">
      <dgm:prSet presAssocID="{ABBE72BA-7AFD-41DC-B4B6-CAFED9148730}" presName="conn2-1" presStyleLbl="parChTrans1D3" presStyleIdx="8" presStyleCnt="10"/>
      <dgm:spPr/>
      <dgm:t>
        <a:bodyPr/>
        <a:lstStyle/>
        <a:p>
          <a:endParaRPr kumimoji="1" lang="ja-JP" altLang="en-US"/>
        </a:p>
      </dgm:t>
    </dgm:pt>
    <dgm:pt modelId="{AF6BEBF4-056A-406F-A217-E3943A5F542D}" type="pres">
      <dgm:prSet presAssocID="{ABBE72BA-7AFD-41DC-B4B6-CAFED9148730}" presName="connTx" presStyleLbl="parChTrans1D3" presStyleIdx="8" presStyleCnt="10"/>
      <dgm:spPr/>
      <dgm:t>
        <a:bodyPr/>
        <a:lstStyle/>
        <a:p>
          <a:endParaRPr kumimoji="1" lang="ja-JP" altLang="en-US"/>
        </a:p>
      </dgm:t>
    </dgm:pt>
    <dgm:pt modelId="{0BA85ECB-060B-4A86-98FD-4A35BC056D23}" type="pres">
      <dgm:prSet presAssocID="{608DA4E9-74EE-423E-9C01-54B459ADAE32}" presName="root2" presStyleCnt="0"/>
      <dgm:spPr/>
    </dgm:pt>
    <dgm:pt modelId="{F4C1AD85-FF04-41B9-A655-89ECE11B7A70}" type="pres">
      <dgm:prSet presAssocID="{608DA4E9-74EE-423E-9C01-54B459ADAE32}" presName="LevelTwoTextNode" presStyleLbl="node3" presStyleIdx="8" presStyleCnt="10" custScaleX="345226" custScaleY="46651" custLinFactNeighborX="22303" custLinFactNeighborY="-6151">
        <dgm:presLayoutVars>
          <dgm:chPref val="3"/>
        </dgm:presLayoutVars>
      </dgm:prSet>
      <dgm:spPr/>
      <dgm:t>
        <a:bodyPr/>
        <a:lstStyle/>
        <a:p>
          <a:endParaRPr kumimoji="1" lang="ja-JP" altLang="en-US"/>
        </a:p>
      </dgm:t>
    </dgm:pt>
    <dgm:pt modelId="{AFB96C2E-2B44-41B2-A13D-AB9923A3286C}" type="pres">
      <dgm:prSet presAssocID="{608DA4E9-74EE-423E-9C01-54B459ADAE32}" presName="level3hierChild" presStyleCnt="0"/>
      <dgm:spPr/>
    </dgm:pt>
    <dgm:pt modelId="{DC30DCBF-BB41-4442-8D0B-91606A5DDC0F}" type="pres">
      <dgm:prSet presAssocID="{3D99FF99-8866-4A94-9655-11EBB45EAF77}" presName="conn2-1" presStyleLbl="parChTrans1D3" presStyleIdx="9" presStyleCnt="10"/>
      <dgm:spPr/>
      <dgm:t>
        <a:bodyPr/>
        <a:lstStyle/>
        <a:p>
          <a:endParaRPr kumimoji="1" lang="ja-JP" altLang="en-US"/>
        </a:p>
      </dgm:t>
    </dgm:pt>
    <dgm:pt modelId="{62E9B826-7686-4C7F-A70C-B326149AF6B3}" type="pres">
      <dgm:prSet presAssocID="{3D99FF99-8866-4A94-9655-11EBB45EAF77}" presName="connTx" presStyleLbl="parChTrans1D3" presStyleIdx="9" presStyleCnt="10"/>
      <dgm:spPr/>
      <dgm:t>
        <a:bodyPr/>
        <a:lstStyle/>
        <a:p>
          <a:endParaRPr kumimoji="1" lang="ja-JP" altLang="en-US"/>
        </a:p>
      </dgm:t>
    </dgm:pt>
    <dgm:pt modelId="{BFDCF696-9363-446D-9C59-82A6AD0DF3FE}" type="pres">
      <dgm:prSet presAssocID="{DD538DB3-CD9A-454B-83DE-4F26A61998C1}" presName="root2" presStyleCnt="0"/>
      <dgm:spPr/>
    </dgm:pt>
    <dgm:pt modelId="{A6823A97-70E6-49A2-9173-E6E571533274}" type="pres">
      <dgm:prSet presAssocID="{DD538DB3-CD9A-454B-83DE-4F26A61998C1}" presName="LevelTwoTextNode" presStyleLbl="node3" presStyleIdx="9" presStyleCnt="10" custScaleX="344083" custScaleY="48676" custLinFactNeighborX="24353" custLinFactNeighborY="-6151">
        <dgm:presLayoutVars>
          <dgm:chPref val="3"/>
        </dgm:presLayoutVars>
      </dgm:prSet>
      <dgm:spPr/>
      <dgm:t>
        <a:bodyPr/>
        <a:lstStyle/>
        <a:p>
          <a:endParaRPr kumimoji="1" lang="ja-JP" altLang="en-US"/>
        </a:p>
      </dgm:t>
    </dgm:pt>
    <dgm:pt modelId="{95C66002-E9FE-459A-BEA0-2A0C2FAACB9B}" type="pres">
      <dgm:prSet presAssocID="{DD538DB3-CD9A-454B-83DE-4F26A61998C1}" presName="level3hierChild" presStyleCnt="0"/>
      <dgm:spPr/>
    </dgm:pt>
  </dgm:ptLst>
  <dgm:cxnLst>
    <dgm:cxn modelId="{D6E64F3D-4D26-413C-9C6E-0F32241FEFA1}" type="presOf" srcId="{CC8C6D50-52F4-4042-90A7-99D686D4FFD9}" destId="{C97BF408-1998-48A2-A105-89D4FCCE0296}" srcOrd="0" destOrd="0" presId="urn:microsoft.com/office/officeart/2005/8/layout/hierarchy2"/>
    <dgm:cxn modelId="{AD2F74AF-B80A-4841-A277-83DD63C09713}" type="presOf" srcId="{AE7DAAE9-19D3-4E63-92A6-1E72E1D2EF9A}" destId="{591C8736-A12B-47BD-BDA9-E11DAF558528}" srcOrd="1" destOrd="0" presId="urn:microsoft.com/office/officeart/2005/8/layout/hierarchy2"/>
    <dgm:cxn modelId="{9D0FDFD8-9E23-4486-B914-FB121F9E5EE1}" srcId="{BDD383DA-4AE6-423C-838C-FBA6A66E3E10}" destId="{CC8C6D50-52F4-4042-90A7-99D686D4FFD9}" srcOrd="1" destOrd="0" parTransId="{3994C20E-65B0-4299-B973-CF7BC77F1059}" sibTransId="{ECB37C27-387A-4528-BAE1-74F8F45D6F39}"/>
    <dgm:cxn modelId="{2F720D19-ED67-4578-B4CF-D40247D111BA}" type="presOf" srcId="{9797DF90-70AF-4084-984B-18CDC16F7ECF}" destId="{EB96FCB3-36B9-4501-8831-F2C8E705322D}" srcOrd="0" destOrd="0" presId="urn:microsoft.com/office/officeart/2005/8/layout/hierarchy2"/>
    <dgm:cxn modelId="{4710FC88-FF14-45EE-8113-8CB546B94398}" type="presOf" srcId="{054EABC2-DB45-4D97-AD17-0969435F0300}" destId="{2A93396E-D0CE-434F-99CF-D1BFD504B7F0}" srcOrd="1" destOrd="0" presId="urn:microsoft.com/office/officeart/2005/8/layout/hierarchy2"/>
    <dgm:cxn modelId="{BF13D2B2-FB52-4AE8-ACFB-46469604576B}" type="presOf" srcId="{92AA0DCF-22D9-4B81-B5A5-7184AD9AC5DD}" destId="{5F9E228A-464B-496E-AEA5-1DEB5BD2724E}" srcOrd="1" destOrd="0" presId="urn:microsoft.com/office/officeart/2005/8/layout/hierarchy2"/>
    <dgm:cxn modelId="{8843C6D1-6997-4090-BA3D-DEF106757AB6}" type="presOf" srcId="{210805FB-8D61-4E64-83C4-231874193C2E}" destId="{0CABC276-5ECE-4F75-A88F-96201683D7EF}" srcOrd="0" destOrd="0" presId="urn:microsoft.com/office/officeart/2005/8/layout/hierarchy2"/>
    <dgm:cxn modelId="{B7AECF35-4191-4494-B0C7-765BA889DD88}" type="presOf" srcId="{0DD58561-10D8-463A-9252-2A25E3E4C6B7}" destId="{A91E2428-F307-42C5-969E-607657AE0C62}" srcOrd="1" destOrd="0" presId="urn:microsoft.com/office/officeart/2005/8/layout/hierarchy2"/>
    <dgm:cxn modelId="{F83B7AF0-787A-4919-81F4-EB8B38387E53}" type="presOf" srcId="{ABBE72BA-7AFD-41DC-B4B6-CAFED9148730}" destId="{79CA3626-9FC0-429C-9FEA-CCC6A3A65EA8}" srcOrd="0" destOrd="0" presId="urn:microsoft.com/office/officeart/2005/8/layout/hierarchy2"/>
    <dgm:cxn modelId="{492EC506-0067-4BEF-B3DD-D16DB8EDF021}" srcId="{BDD383DA-4AE6-423C-838C-FBA6A66E3E10}" destId="{5F0202B7-4BF0-4291-ACC9-605F85E036D4}" srcOrd="3" destOrd="0" parTransId="{AE7DAAE9-19D3-4E63-92A6-1E72E1D2EF9A}" sibTransId="{7B9BB24E-30B9-4BC8-AAD6-9CEDE1060104}"/>
    <dgm:cxn modelId="{BA8EC309-956B-443A-A40B-C9BB5B3D2BC7}" srcId="{DC77365A-FB07-4393-9844-6DB1DDD6C12E}" destId="{A6F82A42-7511-491C-9555-DA4A3E06E6D0}" srcOrd="1" destOrd="0" parTransId="{6376FCE0-9916-4E89-A3FE-E8286B08B0D9}" sibTransId="{4D5D4CC0-490A-42C6-94D0-FC7CCD9D2032}"/>
    <dgm:cxn modelId="{773AF84C-91BC-4D00-A857-0573EBAC8D41}" type="presOf" srcId="{104361F3-B825-4853-BB7C-C908F7C430FA}" destId="{F69FF0C7-51DE-4B39-8376-A352643BF3C8}" srcOrd="0" destOrd="0" presId="urn:microsoft.com/office/officeart/2005/8/layout/hierarchy2"/>
    <dgm:cxn modelId="{74EC96E0-3445-4A5D-B1DE-B75C7451A9D0}" type="presOf" srcId="{273D1387-AF82-4325-88DF-221E5D5AA41F}" destId="{4C4DCA89-E06F-4EDA-AED1-4D7FEAB15AA9}" srcOrd="0" destOrd="0" presId="urn:microsoft.com/office/officeart/2005/8/layout/hierarchy2"/>
    <dgm:cxn modelId="{E27559E2-F2C7-44D2-BE25-43B0DC251239}" type="presOf" srcId="{DA873829-AE2F-4F46-AB9A-0F4EC7E40FEA}" destId="{ACBC3805-856B-4C40-8684-06AE007A3FB1}" srcOrd="0" destOrd="0" presId="urn:microsoft.com/office/officeart/2005/8/layout/hierarchy2"/>
    <dgm:cxn modelId="{39EB6B48-80F6-41AF-B6B1-27590CFB813B}" type="presOf" srcId="{389093D4-5BF2-4060-9F18-5E20891A793B}" destId="{1A5941F4-4867-43EF-B5E5-0CEE311A3844}" srcOrd="0" destOrd="0" presId="urn:microsoft.com/office/officeart/2005/8/layout/hierarchy2"/>
    <dgm:cxn modelId="{E87930F7-A3AA-4B00-B7BD-AA4D9C59B3DD}" type="presOf" srcId="{0DD58561-10D8-463A-9252-2A25E3E4C6B7}" destId="{FB15DE67-FC73-43BE-A731-A67BD65FD02F}" srcOrd="0" destOrd="0" presId="urn:microsoft.com/office/officeart/2005/8/layout/hierarchy2"/>
    <dgm:cxn modelId="{6B3F2914-5FCA-4F00-824C-1B673D68DBC9}" srcId="{DC77365A-FB07-4393-9844-6DB1DDD6C12E}" destId="{BDD383DA-4AE6-423C-838C-FBA6A66E3E10}" srcOrd="0" destOrd="0" parTransId="{00B6BF7B-4AC3-4D2A-8B78-102463474DFE}" sibTransId="{C29F0993-FA64-48FD-8A39-185EBF1AB7D7}"/>
    <dgm:cxn modelId="{69773E58-8C10-409C-85D6-69ADE6FC14A9}" srcId="{A6F82A42-7511-491C-9555-DA4A3E06E6D0}" destId="{389093D4-5BF2-4060-9F18-5E20891A793B}" srcOrd="3" destOrd="0" parTransId="{0DD58561-10D8-463A-9252-2A25E3E4C6B7}" sibTransId="{0119D5F4-09C1-4B03-A1D6-29C2363ADFC3}"/>
    <dgm:cxn modelId="{385E0312-DDA3-41CF-B748-DEFF945A9149}" type="presOf" srcId="{BA88FD4B-9026-4F07-B9C7-30612983B067}" destId="{7C8FACB2-8E9E-410E-98B9-1363AFCF4087}" srcOrd="0" destOrd="0" presId="urn:microsoft.com/office/officeart/2005/8/layout/hierarchy2"/>
    <dgm:cxn modelId="{1F0E380F-8B1C-4498-9442-38413E56B588}" type="presOf" srcId="{6376FCE0-9916-4E89-A3FE-E8286B08B0D9}" destId="{107A9594-5C75-45B4-83E5-8DDAEA3A7F97}" srcOrd="0" destOrd="0" presId="urn:microsoft.com/office/officeart/2005/8/layout/hierarchy2"/>
    <dgm:cxn modelId="{D22C6CF3-2746-4254-9BCC-ABBC48E23952}" type="presOf" srcId="{BA88FD4B-9026-4F07-B9C7-30612983B067}" destId="{2A12B024-F805-4942-91F8-45B5F69F07B2}" srcOrd="1" destOrd="0" presId="urn:microsoft.com/office/officeart/2005/8/layout/hierarchy2"/>
    <dgm:cxn modelId="{A022E3E8-4A80-4D02-B937-3081CF677F66}" type="presOf" srcId="{6376FCE0-9916-4E89-A3FE-E8286B08B0D9}" destId="{2601EBED-284C-4D4D-9D9B-29C46F7AE0A5}" srcOrd="1" destOrd="0" presId="urn:microsoft.com/office/officeart/2005/8/layout/hierarchy2"/>
    <dgm:cxn modelId="{78CDBF96-51E1-4C07-8655-18EEA3A6B4A1}" type="presOf" srcId="{5F0202B7-4BF0-4291-ACC9-605F85E036D4}" destId="{BD2F9CCF-FCBF-488B-B5C9-536F29EF567E}" srcOrd="0" destOrd="0" presId="urn:microsoft.com/office/officeart/2005/8/layout/hierarchy2"/>
    <dgm:cxn modelId="{0B7E2BE9-F667-45B8-8FB8-332CB0FA0283}" type="presOf" srcId="{39191B00-5770-4F19-A6E8-CFCB0C155DD4}" destId="{5177D5B9-9940-40DB-BF78-F967974BB64C}" srcOrd="1" destOrd="0" presId="urn:microsoft.com/office/officeart/2005/8/layout/hierarchy2"/>
    <dgm:cxn modelId="{ED6C44A7-33F9-4FA4-871E-A53C5D8E0655}" srcId="{A6F82A42-7511-491C-9555-DA4A3E06E6D0}" destId="{5A5ACF51-EBCE-4BE6-BA37-F9CDCCE27838}" srcOrd="0" destOrd="0" parTransId="{6292B8C0-733B-47CC-AE3C-6C6C6A48AEC4}" sibTransId="{03A3738E-0D90-427E-AD8A-A33064FDB8B9}"/>
    <dgm:cxn modelId="{347506DD-46DF-4F1D-A56E-08F583A3388E}" type="presOf" srcId="{8A8D5755-EC44-4A97-891E-D99DC2C2C67C}" destId="{BBE52A82-74FD-4574-9734-ADB9CFF7BEBB}" srcOrd="0" destOrd="0" presId="urn:microsoft.com/office/officeart/2005/8/layout/hierarchy2"/>
    <dgm:cxn modelId="{1222380E-103C-491A-A318-D4733C6A23DC}" type="presOf" srcId="{9797DF90-70AF-4084-984B-18CDC16F7ECF}" destId="{22D27948-EEEB-4AFD-BC5F-20BC73E2ECA9}" srcOrd="1" destOrd="0" presId="urn:microsoft.com/office/officeart/2005/8/layout/hierarchy2"/>
    <dgm:cxn modelId="{72EDCB6A-440F-4FCE-B738-29A63BE096DF}" type="presOf" srcId="{DD538DB3-CD9A-454B-83DE-4F26A61998C1}" destId="{A6823A97-70E6-49A2-9173-E6E571533274}" srcOrd="0" destOrd="0" presId="urn:microsoft.com/office/officeart/2005/8/layout/hierarchy2"/>
    <dgm:cxn modelId="{7A519066-2F19-4230-87EE-39E835CFB4E9}" type="presOf" srcId="{3994C20E-65B0-4299-B973-CF7BC77F1059}" destId="{07B18984-6E7E-4F72-93A2-0895B12370E5}" srcOrd="0" destOrd="0" presId="urn:microsoft.com/office/officeart/2005/8/layout/hierarchy2"/>
    <dgm:cxn modelId="{6EB59BD5-75D5-4BF5-9315-4CED2F531BA1}" type="presOf" srcId="{3D99FF99-8866-4A94-9655-11EBB45EAF77}" destId="{DC30DCBF-BB41-4442-8D0B-91606A5DDC0F}" srcOrd="0" destOrd="0" presId="urn:microsoft.com/office/officeart/2005/8/layout/hierarchy2"/>
    <dgm:cxn modelId="{FBB8A2D5-FF38-408F-A543-DDC483690963}" type="presOf" srcId="{DC77365A-FB07-4393-9844-6DB1DDD6C12E}" destId="{7FEBC71E-344C-4A97-B52E-35BE64F38D5F}" srcOrd="0" destOrd="0" presId="urn:microsoft.com/office/officeart/2005/8/layout/hierarchy2"/>
    <dgm:cxn modelId="{EAA2F39E-104C-4683-9D6C-715173A8C7EC}" type="presOf" srcId="{6292B8C0-733B-47CC-AE3C-6C6C6A48AEC4}" destId="{B7FDE489-6F83-4C29-B47A-E166A89411D3}" srcOrd="1" destOrd="0" presId="urn:microsoft.com/office/officeart/2005/8/layout/hierarchy2"/>
    <dgm:cxn modelId="{88D3C4D3-D875-4005-9D26-FA7B2FD8F54B}" type="presOf" srcId="{3994C20E-65B0-4299-B973-CF7BC77F1059}" destId="{38DEF6B9-2400-4CC9-AC05-8BDE5247E25B}" srcOrd="1" destOrd="0" presId="urn:microsoft.com/office/officeart/2005/8/layout/hierarchy2"/>
    <dgm:cxn modelId="{34151C56-EB48-465B-90CD-D24BB2641390}" srcId="{8A8D5755-EC44-4A97-891E-D99DC2C2C67C}" destId="{DC77365A-FB07-4393-9844-6DB1DDD6C12E}" srcOrd="0" destOrd="0" parTransId="{91E68F56-A217-4F86-9B1F-B80C4AF9C69D}" sibTransId="{2B06B9A0-F821-4C74-A43F-EB2BCBD25D61}"/>
    <dgm:cxn modelId="{9B1E4DAC-B24D-4CB3-856C-412579B60A19}" type="presOf" srcId="{054EABC2-DB45-4D97-AD17-0969435F0300}" destId="{BC180951-5DDF-4386-B429-4170FE7A3C6D}" srcOrd="0" destOrd="0" presId="urn:microsoft.com/office/officeart/2005/8/layout/hierarchy2"/>
    <dgm:cxn modelId="{97A9803D-C45F-4641-A8D4-0A079567490B}" type="presOf" srcId="{AE7DAAE9-19D3-4E63-92A6-1E72E1D2EF9A}" destId="{553E28A4-3420-4241-8042-5026962C6D15}" srcOrd="0" destOrd="0" presId="urn:microsoft.com/office/officeart/2005/8/layout/hierarchy2"/>
    <dgm:cxn modelId="{6F36AF84-6560-4482-BB45-3CCB9FFCCF8C}" srcId="{DC77365A-FB07-4393-9844-6DB1DDD6C12E}" destId="{104361F3-B825-4853-BB7C-C908F7C430FA}" srcOrd="2" destOrd="0" parTransId="{9797DF90-70AF-4084-984B-18CDC16F7ECF}" sibTransId="{467C3D52-B71B-4040-BAE5-DFBD8F14BB94}"/>
    <dgm:cxn modelId="{F7F2BB8E-947C-490B-98C8-63DC4FCC50FC}" type="presOf" srcId="{00B6BF7B-4AC3-4D2A-8B78-102463474DFE}" destId="{40FB0A79-85B6-4B43-A2D9-D5A0230D7DF6}" srcOrd="0" destOrd="0" presId="urn:microsoft.com/office/officeart/2005/8/layout/hierarchy2"/>
    <dgm:cxn modelId="{4765F108-AC63-4CB8-BB6C-D918B75CCB71}" srcId="{BDD383DA-4AE6-423C-838C-FBA6A66E3E10}" destId="{52344A7E-0398-473F-A49F-C559B2E263C9}" srcOrd="0" destOrd="0" parTransId="{39191B00-5770-4F19-A6E8-CFCB0C155DD4}" sibTransId="{E5EB2A43-05C1-422F-8D06-189E7DA4D444}"/>
    <dgm:cxn modelId="{F2859BF5-5F81-4C33-8E62-A263BD58FB86}" type="presOf" srcId="{39191B00-5770-4F19-A6E8-CFCB0C155DD4}" destId="{0D45554C-338A-4354-B1A0-A68618516889}" srcOrd="0" destOrd="0" presId="urn:microsoft.com/office/officeart/2005/8/layout/hierarchy2"/>
    <dgm:cxn modelId="{0BB2C2B1-9190-419C-8F54-11BC1D8FC186}" type="presOf" srcId="{608DA4E9-74EE-423E-9C01-54B459ADAE32}" destId="{F4C1AD85-FF04-41B9-A655-89ECE11B7A70}" srcOrd="0" destOrd="0" presId="urn:microsoft.com/office/officeart/2005/8/layout/hierarchy2"/>
    <dgm:cxn modelId="{CDD87EAE-E8AA-42F0-9E74-9724795B709F}" srcId="{104361F3-B825-4853-BB7C-C908F7C430FA}" destId="{DD538DB3-CD9A-454B-83DE-4F26A61998C1}" srcOrd="1" destOrd="0" parTransId="{3D99FF99-8866-4A94-9655-11EBB45EAF77}" sibTransId="{37B66EDD-F08E-4A86-8B1A-8B5ECD3C8EE6}"/>
    <dgm:cxn modelId="{19434D54-E99C-4276-8BF6-D7A060F8CA33}" srcId="{A6F82A42-7511-491C-9555-DA4A3E06E6D0}" destId="{210805FB-8D61-4E64-83C4-231874193C2E}" srcOrd="2" destOrd="0" parTransId="{054EABC2-DB45-4D97-AD17-0969435F0300}" sibTransId="{017F4962-2891-42A1-9A7B-40B3E8CBF875}"/>
    <dgm:cxn modelId="{143EC2BB-8772-45A5-B52D-CBF09337A031}" type="presOf" srcId="{BDD383DA-4AE6-423C-838C-FBA6A66E3E10}" destId="{68A4E82D-2B56-4397-80C2-68665C0CF592}" srcOrd="0" destOrd="0" presId="urn:microsoft.com/office/officeart/2005/8/layout/hierarchy2"/>
    <dgm:cxn modelId="{4A9923E8-B2CE-496A-B9C2-9B1797AF91F5}" type="presOf" srcId="{5A5ACF51-EBCE-4BE6-BA37-F9CDCCE27838}" destId="{B6583BE7-2B0E-4012-B517-A1996D614007}" srcOrd="0" destOrd="0" presId="urn:microsoft.com/office/officeart/2005/8/layout/hierarchy2"/>
    <dgm:cxn modelId="{9B9E0D18-5E0E-4C0F-BD21-5D53D2D915E3}" type="presOf" srcId="{A6F82A42-7511-491C-9555-DA4A3E06E6D0}" destId="{A272F904-AEC4-4564-B74C-8B4E18C527E6}" srcOrd="0" destOrd="0" presId="urn:microsoft.com/office/officeart/2005/8/layout/hierarchy2"/>
    <dgm:cxn modelId="{E4A8AACA-9AA9-4849-92BF-6B3A64BF387E}" type="presOf" srcId="{00B6BF7B-4AC3-4D2A-8B78-102463474DFE}" destId="{56392C56-7323-4032-8A76-F3C810E9C149}" srcOrd="1" destOrd="0" presId="urn:microsoft.com/office/officeart/2005/8/layout/hierarchy2"/>
    <dgm:cxn modelId="{90536E01-712A-4A82-80E7-DD521E94EF95}" srcId="{A6F82A42-7511-491C-9555-DA4A3E06E6D0}" destId="{273D1387-AF82-4325-88DF-221E5D5AA41F}" srcOrd="1" destOrd="0" parTransId="{BA88FD4B-9026-4F07-B9C7-30612983B067}" sibTransId="{C6BF4EDC-3C4D-4F32-A64E-1B3D9584CE30}"/>
    <dgm:cxn modelId="{B4906CE9-AE58-4996-9C36-A78510A2D5D3}" type="presOf" srcId="{52344A7E-0398-473F-A49F-C559B2E263C9}" destId="{07910E81-EE59-4EE2-A8C6-B582E64BF5C4}" srcOrd="0" destOrd="0" presId="urn:microsoft.com/office/officeart/2005/8/layout/hierarchy2"/>
    <dgm:cxn modelId="{D02EE576-BF3E-4F1C-B583-6B8A7437271E}" type="presOf" srcId="{3D99FF99-8866-4A94-9655-11EBB45EAF77}" destId="{62E9B826-7686-4C7F-A70C-B326149AF6B3}" srcOrd="1" destOrd="0" presId="urn:microsoft.com/office/officeart/2005/8/layout/hierarchy2"/>
    <dgm:cxn modelId="{309D08E4-C360-4F8C-92E2-AE96755053FA}" type="presOf" srcId="{6292B8C0-733B-47CC-AE3C-6C6C6A48AEC4}" destId="{5E489DDF-E340-4746-A692-DB5CE631346E}" srcOrd="0" destOrd="0" presId="urn:microsoft.com/office/officeart/2005/8/layout/hierarchy2"/>
    <dgm:cxn modelId="{B242B307-6890-453A-BEF7-666D7D6CF519}" srcId="{BDD383DA-4AE6-423C-838C-FBA6A66E3E10}" destId="{DA873829-AE2F-4F46-AB9A-0F4EC7E40FEA}" srcOrd="2" destOrd="0" parTransId="{92AA0DCF-22D9-4B81-B5A5-7184AD9AC5DD}" sibTransId="{B77E0C21-966C-4812-A80E-389333FE1582}"/>
    <dgm:cxn modelId="{67C6E161-B265-4892-8943-1D9B07D6EE7C}" type="presOf" srcId="{92AA0DCF-22D9-4B81-B5A5-7184AD9AC5DD}" destId="{A9153CD7-64D3-4CE8-8D80-7AA4C6B018D5}" srcOrd="0" destOrd="0" presId="urn:microsoft.com/office/officeart/2005/8/layout/hierarchy2"/>
    <dgm:cxn modelId="{D379B9C2-0ECC-4542-9FDA-2EED38CC60CD}" srcId="{104361F3-B825-4853-BB7C-C908F7C430FA}" destId="{608DA4E9-74EE-423E-9C01-54B459ADAE32}" srcOrd="0" destOrd="0" parTransId="{ABBE72BA-7AFD-41DC-B4B6-CAFED9148730}" sibTransId="{972EEECF-7227-45CA-B195-8840FF01422D}"/>
    <dgm:cxn modelId="{12A54DBA-1518-47A9-AD43-E370BC54D8E4}" type="presOf" srcId="{ABBE72BA-7AFD-41DC-B4B6-CAFED9148730}" destId="{AF6BEBF4-056A-406F-A217-E3943A5F542D}" srcOrd="1" destOrd="0" presId="urn:microsoft.com/office/officeart/2005/8/layout/hierarchy2"/>
    <dgm:cxn modelId="{3BCDE96D-DD4F-4C0A-A55F-B654B46934E5}" type="presParOf" srcId="{BBE52A82-74FD-4574-9734-ADB9CFF7BEBB}" destId="{CCE3B9C4-4925-40D0-BDE8-73D899F995FF}" srcOrd="0" destOrd="0" presId="urn:microsoft.com/office/officeart/2005/8/layout/hierarchy2"/>
    <dgm:cxn modelId="{3C5127A1-43C5-4DD4-A032-CCC6FE1C1954}" type="presParOf" srcId="{CCE3B9C4-4925-40D0-BDE8-73D899F995FF}" destId="{7FEBC71E-344C-4A97-B52E-35BE64F38D5F}" srcOrd="0" destOrd="0" presId="urn:microsoft.com/office/officeart/2005/8/layout/hierarchy2"/>
    <dgm:cxn modelId="{0E610A60-F62A-4BA1-812B-6545C20AF817}" type="presParOf" srcId="{CCE3B9C4-4925-40D0-BDE8-73D899F995FF}" destId="{C8518228-9E5F-48A1-9B35-6A9AF1EA9AB6}" srcOrd="1" destOrd="0" presId="urn:microsoft.com/office/officeart/2005/8/layout/hierarchy2"/>
    <dgm:cxn modelId="{C26FA1E3-3AB7-4EB9-9A56-8E76A84FD5BC}" type="presParOf" srcId="{C8518228-9E5F-48A1-9B35-6A9AF1EA9AB6}" destId="{40FB0A79-85B6-4B43-A2D9-D5A0230D7DF6}" srcOrd="0" destOrd="0" presId="urn:microsoft.com/office/officeart/2005/8/layout/hierarchy2"/>
    <dgm:cxn modelId="{B5378887-7F65-4036-98FC-CE9B93D67EAC}" type="presParOf" srcId="{40FB0A79-85B6-4B43-A2D9-D5A0230D7DF6}" destId="{56392C56-7323-4032-8A76-F3C810E9C149}" srcOrd="0" destOrd="0" presId="urn:microsoft.com/office/officeart/2005/8/layout/hierarchy2"/>
    <dgm:cxn modelId="{C2B8417D-F5B5-4A87-B7A2-AD10C5CA497E}" type="presParOf" srcId="{C8518228-9E5F-48A1-9B35-6A9AF1EA9AB6}" destId="{1FABC4E0-8133-42C8-A191-8C1A00B9139A}" srcOrd="1" destOrd="0" presId="urn:microsoft.com/office/officeart/2005/8/layout/hierarchy2"/>
    <dgm:cxn modelId="{09F867F4-384C-4079-94D4-1F4469793386}" type="presParOf" srcId="{1FABC4E0-8133-42C8-A191-8C1A00B9139A}" destId="{68A4E82D-2B56-4397-80C2-68665C0CF592}" srcOrd="0" destOrd="0" presId="urn:microsoft.com/office/officeart/2005/8/layout/hierarchy2"/>
    <dgm:cxn modelId="{EEF2F52E-1282-43E8-9FA5-5AAA4F24D345}" type="presParOf" srcId="{1FABC4E0-8133-42C8-A191-8C1A00B9139A}" destId="{3D5ED78C-CEDB-4C06-A391-DD2CD004D3F4}" srcOrd="1" destOrd="0" presId="urn:microsoft.com/office/officeart/2005/8/layout/hierarchy2"/>
    <dgm:cxn modelId="{37E9114C-8F4D-4F4F-B98B-C7289011A85B}" type="presParOf" srcId="{3D5ED78C-CEDB-4C06-A391-DD2CD004D3F4}" destId="{0D45554C-338A-4354-B1A0-A68618516889}" srcOrd="0" destOrd="0" presId="urn:microsoft.com/office/officeart/2005/8/layout/hierarchy2"/>
    <dgm:cxn modelId="{F13360E3-F617-40C3-B388-63540C1C1053}" type="presParOf" srcId="{0D45554C-338A-4354-B1A0-A68618516889}" destId="{5177D5B9-9940-40DB-BF78-F967974BB64C}" srcOrd="0" destOrd="0" presId="urn:microsoft.com/office/officeart/2005/8/layout/hierarchy2"/>
    <dgm:cxn modelId="{1AAC8552-2CE1-422B-9C04-60F778104FFD}" type="presParOf" srcId="{3D5ED78C-CEDB-4C06-A391-DD2CD004D3F4}" destId="{5F848211-0015-4484-901B-8D943B3A8514}" srcOrd="1" destOrd="0" presId="urn:microsoft.com/office/officeart/2005/8/layout/hierarchy2"/>
    <dgm:cxn modelId="{7D5BE17A-7B1C-4887-ADDE-0107EACCFFAD}" type="presParOf" srcId="{5F848211-0015-4484-901B-8D943B3A8514}" destId="{07910E81-EE59-4EE2-A8C6-B582E64BF5C4}" srcOrd="0" destOrd="0" presId="urn:microsoft.com/office/officeart/2005/8/layout/hierarchy2"/>
    <dgm:cxn modelId="{3360122A-E995-412E-A54D-61CB110022F7}" type="presParOf" srcId="{5F848211-0015-4484-901B-8D943B3A8514}" destId="{514611E3-AC4F-4B22-9DE7-87C562ECCC02}" srcOrd="1" destOrd="0" presId="urn:microsoft.com/office/officeart/2005/8/layout/hierarchy2"/>
    <dgm:cxn modelId="{7D86620C-7059-4837-8C66-6C2E3B19EF5F}" type="presParOf" srcId="{3D5ED78C-CEDB-4C06-A391-DD2CD004D3F4}" destId="{07B18984-6E7E-4F72-93A2-0895B12370E5}" srcOrd="2" destOrd="0" presId="urn:microsoft.com/office/officeart/2005/8/layout/hierarchy2"/>
    <dgm:cxn modelId="{86DC9B17-5240-4F8B-9494-30A62CD6FA9A}" type="presParOf" srcId="{07B18984-6E7E-4F72-93A2-0895B12370E5}" destId="{38DEF6B9-2400-4CC9-AC05-8BDE5247E25B}" srcOrd="0" destOrd="0" presId="urn:microsoft.com/office/officeart/2005/8/layout/hierarchy2"/>
    <dgm:cxn modelId="{4CA22782-D7B3-4063-B591-A3446CE8E4E0}" type="presParOf" srcId="{3D5ED78C-CEDB-4C06-A391-DD2CD004D3F4}" destId="{E365A855-1E6D-4139-AFF7-8FC977707B96}" srcOrd="3" destOrd="0" presId="urn:microsoft.com/office/officeart/2005/8/layout/hierarchy2"/>
    <dgm:cxn modelId="{1CFD0416-F569-473E-877C-DAC98E81F50F}" type="presParOf" srcId="{E365A855-1E6D-4139-AFF7-8FC977707B96}" destId="{C97BF408-1998-48A2-A105-89D4FCCE0296}" srcOrd="0" destOrd="0" presId="urn:microsoft.com/office/officeart/2005/8/layout/hierarchy2"/>
    <dgm:cxn modelId="{34EB5F56-1D4D-4D4B-8B9F-FDD56DCD57AE}" type="presParOf" srcId="{E365A855-1E6D-4139-AFF7-8FC977707B96}" destId="{42F26A74-A78B-4B87-B131-81637554F0EC}" srcOrd="1" destOrd="0" presId="urn:microsoft.com/office/officeart/2005/8/layout/hierarchy2"/>
    <dgm:cxn modelId="{92612A54-762C-47CB-B251-89193D5ACD29}" type="presParOf" srcId="{3D5ED78C-CEDB-4C06-A391-DD2CD004D3F4}" destId="{A9153CD7-64D3-4CE8-8D80-7AA4C6B018D5}" srcOrd="4" destOrd="0" presId="urn:microsoft.com/office/officeart/2005/8/layout/hierarchy2"/>
    <dgm:cxn modelId="{7BC11EFB-892B-4E51-968C-7AAA4A4E05AF}" type="presParOf" srcId="{A9153CD7-64D3-4CE8-8D80-7AA4C6B018D5}" destId="{5F9E228A-464B-496E-AEA5-1DEB5BD2724E}" srcOrd="0" destOrd="0" presId="urn:microsoft.com/office/officeart/2005/8/layout/hierarchy2"/>
    <dgm:cxn modelId="{0AE63108-082C-4635-BCB1-B0F8FBE5544E}" type="presParOf" srcId="{3D5ED78C-CEDB-4C06-A391-DD2CD004D3F4}" destId="{79996172-E495-43BE-B2A3-ACE7ABC55559}" srcOrd="5" destOrd="0" presId="urn:microsoft.com/office/officeart/2005/8/layout/hierarchy2"/>
    <dgm:cxn modelId="{804973B2-5D74-4CD9-AA8B-AFB0363042ED}" type="presParOf" srcId="{79996172-E495-43BE-B2A3-ACE7ABC55559}" destId="{ACBC3805-856B-4C40-8684-06AE007A3FB1}" srcOrd="0" destOrd="0" presId="urn:microsoft.com/office/officeart/2005/8/layout/hierarchy2"/>
    <dgm:cxn modelId="{2CFEB4E9-3E28-4BCC-863D-6B3A026721FC}" type="presParOf" srcId="{79996172-E495-43BE-B2A3-ACE7ABC55559}" destId="{EAD15C47-697B-47D5-A1C3-6937CB9CE7B8}" srcOrd="1" destOrd="0" presId="urn:microsoft.com/office/officeart/2005/8/layout/hierarchy2"/>
    <dgm:cxn modelId="{45554A3F-45CC-41BC-BD0F-9124B16166C3}" type="presParOf" srcId="{3D5ED78C-CEDB-4C06-A391-DD2CD004D3F4}" destId="{553E28A4-3420-4241-8042-5026962C6D15}" srcOrd="6" destOrd="0" presId="urn:microsoft.com/office/officeart/2005/8/layout/hierarchy2"/>
    <dgm:cxn modelId="{C15333A8-8A15-43E4-8E59-AFE32BB68C9B}" type="presParOf" srcId="{553E28A4-3420-4241-8042-5026962C6D15}" destId="{591C8736-A12B-47BD-BDA9-E11DAF558528}" srcOrd="0" destOrd="0" presId="urn:microsoft.com/office/officeart/2005/8/layout/hierarchy2"/>
    <dgm:cxn modelId="{2C630AE5-4C43-455E-956D-D59A633E4AD8}" type="presParOf" srcId="{3D5ED78C-CEDB-4C06-A391-DD2CD004D3F4}" destId="{D6AEB3F2-198D-4F86-86D3-75E5C3D01429}" srcOrd="7" destOrd="0" presId="urn:microsoft.com/office/officeart/2005/8/layout/hierarchy2"/>
    <dgm:cxn modelId="{D68F8F29-6028-4A0D-BDD6-37C8C915FC84}" type="presParOf" srcId="{D6AEB3F2-198D-4F86-86D3-75E5C3D01429}" destId="{BD2F9CCF-FCBF-488B-B5C9-536F29EF567E}" srcOrd="0" destOrd="0" presId="urn:microsoft.com/office/officeart/2005/8/layout/hierarchy2"/>
    <dgm:cxn modelId="{C28F9349-F22D-4340-AC2A-44FC5F7A22C7}" type="presParOf" srcId="{D6AEB3F2-198D-4F86-86D3-75E5C3D01429}" destId="{986EFB7D-0FAA-4C8E-B24C-8CA6F3C031E4}" srcOrd="1" destOrd="0" presId="urn:microsoft.com/office/officeart/2005/8/layout/hierarchy2"/>
    <dgm:cxn modelId="{841CD723-D797-47BE-B7F9-EB40C7F32EF6}" type="presParOf" srcId="{C8518228-9E5F-48A1-9B35-6A9AF1EA9AB6}" destId="{107A9594-5C75-45B4-83E5-8DDAEA3A7F97}" srcOrd="2" destOrd="0" presId="urn:microsoft.com/office/officeart/2005/8/layout/hierarchy2"/>
    <dgm:cxn modelId="{9D2AA170-21F3-4F28-9C13-11DF2305EB84}" type="presParOf" srcId="{107A9594-5C75-45B4-83E5-8DDAEA3A7F97}" destId="{2601EBED-284C-4D4D-9D9B-29C46F7AE0A5}" srcOrd="0" destOrd="0" presId="urn:microsoft.com/office/officeart/2005/8/layout/hierarchy2"/>
    <dgm:cxn modelId="{3F482EF6-F601-4222-87A7-F844EC6D3A12}" type="presParOf" srcId="{C8518228-9E5F-48A1-9B35-6A9AF1EA9AB6}" destId="{A2342357-CA08-44A9-B236-3FB8C57699AE}" srcOrd="3" destOrd="0" presId="urn:microsoft.com/office/officeart/2005/8/layout/hierarchy2"/>
    <dgm:cxn modelId="{4A8D354B-AB9C-46EC-A15B-0197D356AA6C}" type="presParOf" srcId="{A2342357-CA08-44A9-B236-3FB8C57699AE}" destId="{A272F904-AEC4-4564-B74C-8B4E18C527E6}" srcOrd="0" destOrd="0" presId="urn:microsoft.com/office/officeart/2005/8/layout/hierarchy2"/>
    <dgm:cxn modelId="{0AB1D701-3E5F-4D2B-A19C-C7D55D07CE36}" type="presParOf" srcId="{A2342357-CA08-44A9-B236-3FB8C57699AE}" destId="{0EAEBEAD-8F40-46C5-AD4C-628ABB7232E8}" srcOrd="1" destOrd="0" presId="urn:microsoft.com/office/officeart/2005/8/layout/hierarchy2"/>
    <dgm:cxn modelId="{059ACBB6-9077-404D-B75A-4C0ED63B7615}" type="presParOf" srcId="{0EAEBEAD-8F40-46C5-AD4C-628ABB7232E8}" destId="{5E489DDF-E340-4746-A692-DB5CE631346E}" srcOrd="0" destOrd="0" presId="urn:microsoft.com/office/officeart/2005/8/layout/hierarchy2"/>
    <dgm:cxn modelId="{26703F6E-522C-48EA-B7EA-B963A0943ADD}" type="presParOf" srcId="{5E489DDF-E340-4746-A692-DB5CE631346E}" destId="{B7FDE489-6F83-4C29-B47A-E166A89411D3}" srcOrd="0" destOrd="0" presId="urn:microsoft.com/office/officeart/2005/8/layout/hierarchy2"/>
    <dgm:cxn modelId="{77070512-79FA-42A0-A2A3-845982A831FC}" type="presParOf" srcId="{0EAEBEAD-8F40-46C5-AD4C-628ABB7232E8}" destId="{3E44C380-FD3D-403C-AC8D-5DDCD607C112}" srcOrd="1" destOrd="0" presId="urn:microsoft.com/office/officeart/2005/8/layout/hierarchy2"/>
    <dgm:cxn modelId="{BDCBDF5E-9085-40B7-BF75-C48E4586BCFB}" type="presParOf" srcId="{3E44C380-FD3D-403C-AC8D-5DDCD607C112}" destId="{B6583BE7-2B0E-4012-B517-A1996D614007}" srcOrd="0" destOrd="0" presId="urn:microsoft.com/office/officeart/2005/8/layout/hierarchy2"/>
    <dgm:cxn modelId="{C96810EE-A555-4803-B166-664E47D1665B}" type="presParOf" srcId="{3E44C380-FD3D-403C-AC8D-5DDCD607C112}" destId="{5D833FD7-0619-4FE1-94A6-4FB991103339}" srcOrd="1" destOrd="0" presId="urn:microsoft.com/office/officeart/2005/8/layout/hierarchy2"/>
    <dgm:cxn modelId="{0BDEC501-70AF-4F8F-B65A-18FD5AC828A8}" type="presParOf" srcId="{0EAEBEAD-8F40-46C5-AD4C-628ABB7232E8}" destId="{7C8FACB2-8E9E-410E-98B9-1363AFCF4087}" srcOrd="2" destOrd="0" presId="urn:microsoft.com/office/officeart/2005/8/layout/hierarchy2"/>
    <dgm:cxn modelId="{2328FC4E-A068-455A-8FE5-5451B73B915B}" type="presParOf" srcId="{7C8FACB2-8E9E-410E-98B9-1363AFCF4087}" destId="{2A12B024-F805-4942-91F8-45B5F69F07B2}" srcOrd="0" destOrd="0" presId="urn:microsoft.com/office/officeart/2005/8/layout/hierarchy2"/>
    <dgm:cxn modelId="{26688D39-3FB1-43FD-BF28-64A981491E01}" type="presParOf" srcId="{0EAEBEAD-8F40-46C5-AD4C-628ABB7232E8}" destId="{CC1E1550-2C50-417F-88AE-1537C60690CA}" srcOrd="3" destOrd="0" presId="urn:microsoft.com/office/officeart/2005/8/layout/hierarchy2"/>
    <dgm:cxn modelId="{62A8995F-BDBD-44DF-BCE7-FA49C250FA39}" type="presParOf" srcId="{CC1E1550-2C50-417F-88AE-1537C60690CA}" destId="{4C4DCA89-E06F-4EDA-AED1-4D7FEAB15AA9}" srcOrd="0" destOrd="0" presId="urn:microsoft.com/office/officeart/2005/8/layout/hierarchy2"/>
    <dgm:cxn modelId="{9A9EAE71-827A-45C0-9AB0-581D7716A254}" type="presParOf" srcId="{CC1E1550-2C50-417F-88AE-1537C60690CA}" destId="{973806D4-76C5-47CB-A434-374FC9014230}" srcOrd="1" destOrd="0" presId="urn:microsoft.com/office/officeart/2005/8/layout/hierarchy2"/>
    <dgm:cxn modelId="{90AA8BA6-4C59-4F9C-8351-68662277D771}" type="presParOf" srcId="{0EAEBEAD-8F40-46C5-AD4C-628ABB7232E8}" destId="{BC180951-5DDF-4386-B429-4170FE7A3C6D}" srcOrd="4" destOrd="0" presId="urn:microsoft.com/office/officeart/2005/8/layout/hierarchy2"/>
    <dgm:cxn modelId="{6BFEBCBE-8198-4163-B86C-9254B167B609}" type="presParOf" srcId="{BC180951-5DDF-4386-B429-4170FE7A3C6D}" destId="{2A93396E-D0CE-434F-99CF-D1BFD504B7F0}" srcOrd="0" destOrd="0" presId="urn:microsoft.com/office/officeart/2005/8/layout/hierarchy2"/>
    <dgm:cxn modelId="{419B3E6F-8488-43FD-9ECB-EFCDB7BA7D4A}" type="presParOf" srcId="{0EAEBEAD-8F40-46C5-AD4C-628ABB7232E8}" destId="{E8F6FF9A-FD07-4AAC-B81A-9332B17E22A8}" srcOrd="5" destOrd="0" presId="urn:microsoft.com/office/officeart/2005/8/layout/hierarchy2"/>
    <dgm:cxn modelId="{6AA9990F-4422-424B-BFF9-0C582E01A8EB}" type="presParOf" srcId="{E8F6FF9A-FD07-4AAC-B81A-9332B17E22A8}" destId="{0CABC276-5ECE-4F75-A88F-96201683D7EF}" srcOrd="0" destOrd="0" presId="urn:microsoft.com/office/officeart/2005/8/layout/hierarchy2"/>
    <dgm:cxn modelId="{A79945F2-3816-4434-B5AE-FEF5C8E539C8}" type="presParOf" srcId="{E8F6FF9A-FD07-4AAC-B81A-9332B17E22A8}" destId="{D41059D5-2E88-4A0C-BA37-57873FC5B70F}" srcOrd="1" destOrd="0" presId="urn:microsoft.com/office/officeart/2005/8/layout/hierarchy2"/>
    <dgm:cxn modelId="{6D773A8D-1440-49EA-87A7-C8C4C9A1FAB3}" type="presParOf" srcId="{0EAEBEAD-8F40-46C5-AD4C-628ABB7232E8}" destId="{FB15DE67-FC73-43BE-A731-A67BD65FD02F}" srcOrd="6" destOrd="0" presId="urn:microsoft.com/office/officeart/2005/8/layout/hierarchy2"/>
    <dgm:cxn modelId="{C2D59B98-0F3B-4C6C-97D6-1B753856D7B3}" type="presParOf" srcId="{FB15DE67-FC73-43BE-A731-A67BD65FD02F}" destId="{A91E2428-F307-42C5-969E-607657AE0C62}" srcOrd="0" destOrd="0" presId="urn:microsoft.com/office/officeart/2005/8/layout/hierarchy2"/>
    <dgm:cxn modelId="{9953B5F8-CD8D-44D0-9756-EDD657F95FD9}" type="presParOf" srcId="{0EAEBEAD-8F40-46C5-AD4C-628ABB7232E8}" destId="{80B2E80B-CB84-4144-B80F-69C72F887CC9}" srcOrd="7" destOrd="0" presId="urn:microsoft.com/office/officeart/2005/8/layout/hierarchy2"/>
    <dgm:cxn modelId="{70296DD3-A1B5-4182-9F1F-ACD725071370}" type="presParOf" srcId="{80B2E80B-CB84-4144-B80F-69C72F887CC9}" destId="{1A5941F4-4867-43EF-B5E5-0CEE311A3844}" srcOrd="0" destOrd="0" presId="urn:microsoft.com/office/officeart/2005/8/layout/hierarchy2"/>
    <dgm:cxn modelId="{09C447BE-38AD-42B6-8015-CAF00B28B0BD}" type="presParOf" srcId="{80B2E80B-CB84-4144-B80F-69C72F887CC9}" destId="{FE2DF5CD-5710-4F86-8AC4-8DDA5C09249D}" srcOrd="1" destOrd="0" presId="urn:microsoft.com/office/officeart/2005/8/layout/hierarchy2"/>
    <dgm:cxn modelId="{56E4C0DF-0944-45C6-BDC3-EEACDBECA0A1}" type="presParOf" srcId="{C8518228-9E5F-48A1-9B35-6A9AF1EA9AB6}" destId="{EB96FCB3-36B9-4501-8831-F2C8E705322D}" srcOrd="4" destOrd="0" presId="urn:microsoft.com/office/officeart/2005/8/layout/hierarchy2"/>
    <dgm:cxn modelId="{23F6B7F3-F6CD-4C65-8308-4754D821FBEF}" type="presParOf" srcId="{EB96FCB3-36B9-4501-8831-F2C8E705322D}" destId="{22D27948-EEEB-4AFD-BC5F-20BC73E2ECA9}" srcOrd="0" destOrd="0" presId="urn:microsoft.com/office/officeart/2005/8/layout/hierarchy2"/>
    <dgm:cxn modelId="{F4944896-EC4C-42C1-ADBC-622341FE8947}" type="presParOf" srcId="{C8518228-9E5F-48A1-9B35-6A9AF1EA9AB6}" destId="{5862DC10-307E-4E42-A7DE-EE4A41DE5697}" srcOrd="5" destOrd="0" presId="urn:microsoft.com/office/officeart/2005/8/layout/hierarchy2"/>
    <dgm:cxn modelId="{AC818D5E-16D3-470B-8A7C-A109553F2B74}" type="presParOf" srcId="{5862DC10-307E-4E42-A7DE-EE4A41DE5697}" destId="{F69FF0C7-51DE-4B39-8376-A352643BF3C8}" srcOrd="0" destOrd="0" presId="urn:microsoft.com/office/officeart/2005/8/layout/hierarchy2"/>
    <dgm:cxn modelId="{1699CF3C-7118-408C-927A-B6C0B60EF8C6}" type="presParOf" srcId="{5862DC10-307E-4E42-A7DE-EE4A41DE5697}" destId="{15D9549D-4F06-47C0-BF3A-5B523DB49648}" srcOrd="1" destOrd="0" presId="urn:microsoft.com/office/officeart/2005/8/layout/hierarchy2"/>
    <dgm:cxn modelId="{51422855-F484-49DD-B76D-D08BEAAAEA34}" type="presParOf" srcId="{15D9549D-4F06-47C0-BF3A-5B523DB49648}" destId="{79CA3626-9FC0-429C-9FEA-CCC6A3A65EA8}" srcOrd="0" destOrd="0" presId="urn:microsoft.com/office/officeart/2005/8/layout/hierarchy2"/>
    <dgm:cxn modelId="{255357A7-7642-4C38-BEE0-6AE2AE380634}" type="presParOf" srcId="{79CA3626-9FC0-429C-9FEA-CCC6A3A65EA8}" destId="{AF6BEBF4-056A-406F-A217-E3943A5F542D}" srcOrd="0" destOrd="0" presId="urn:microsoft.com/office/officeart/2005/8/layout/hierarchy2"/>
    <dgm:cxn modelId="{BB427D3E-E03C-4DC3-B09C-D85BFD61FB32}" type="presParOf" srcId="{15D9549D-4F06-47C0-BF3A-5B523DB49648}" destId="{0BA85ECB-060B-4A86-98FD-4A35BC056D23}" srcOrd="1" destOrd="0" presId="urn:microsoft.com/office/officeart/2005/8/layout/hierarchy2"/>
    <dgm:cxn modelId="{A95F15F1-C1C1-4CBB-AD71-AA566CD28C67}" type="presParOf" srcId="{0BA85ECB-060B-4A86-98FD-4A35BC056D23}" destId="{F4C1AD85-FF04-41B9-A655-89ECE11B7A70}" srcOrd="0" destOrd="0" presId="urn:microsoft.com/office/officeart/2005/8/layout/hierarchy2"/>
    <dgm:cxn modelId="{CE68D570-B265-4D7B-A933-9946EE803FFE}" type="presParOf" srcId="{0BA85ECB-060B-4A86-98FD-4A35BC056D23}" destId="{AFB96C2E-2B44-41B2-A13D-AB9923A3286C}" srcOrd="1" destOrd="0" presId="urn:microsoft.com/office/officeart/2005/8/layout/hierarchy2"/>
    <dgm:cxn modelId="{4C2138B9-FBBC-47BC-9590-9BD45E90AAF5}" type="presParOf" srcId="{15D9549D-4F06-47C0-BF3A-5B523DB49648}" destId="{DC30DCBF-BB41-4442-8D0B-91606A5DDC0F}" srcOrd="2" destOrd="0" presId="urn:microsoft.com/office/officeart/2005/8/layout/hierarchy2"/>
    <dgm:cxn modelId="{6C24FBB4-9305-4ED4-B6FA-196E6E0CDA79}" type="presParOf" srcId="{DC30DCBF-BB41-4442-8D0B-91606A5DDC0F}" destId="{62E9B826-7686-4C7F-A70C-B326149AF6B3}" srcOrd="0" destOrd="0" presId="urn:microsoft.com/office/officeart/2005/8/layout/hierarchy2"/>
    <dgm:cxn modelId="{D405644F-CE9D-40B2-BA8F-333848A84E8E}" type="presParOf" srcId="{15D9549D-4F06-47C0-BF3A-5B523DB49648}" destId="{BFDCF696-9363-446D-9C59-82A6AD0DF3FE}" srcOrd="3" destOrd="0" presId="urn:microsoft.com/office/officeart/2005/8/layout/hierarchy2"/>
    <dgm:cxn modelId="{B0901ACC-5E7C-4261-BB94-732E9BFEC1BD}" type="presParOf" srcId="{BFDCF696-9363-446D-9C59-82A6AD0DF3FE}" destId="{A6823A97-70E6-49A2-9173-E6E571533274}" srcOrd="0" destOrd="0" presId="urn:microsoft.com/office/officeart/2005/8/layout/hierarchy2"/>
    <dgm:cxn modelId="{E463E26A-7645-49C5-AF84-5BB6D28236AE}" type="presParOf" srcId="{BFDCF696-9363-446D-9C59-82A6AD0DF3FE}" destId="{95C66002-E9FE-459A-BEA0-2A0C2FAACB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C71E-344C-4A97-B52E-35BE64F38D5F}">
      <dsp:nvSpPr>
        <dsp:cNvPr id="0" name=""/>
        <dsp:cNvSpPr/>
      </dsp:nvSpPr>
      <dsp:spPr>
        <a:xfrm>
          <a:off x="96851" y="1200851"/>
          <a:ext cx="467969" cy="2717373"/>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相続法改正</a:t>
          </a:r>
          <a:endParaRPr kumimoji="1" lang="ja-JP" altLang="en-US" sz="2400" b="1" kern="1200" dirty="0"/>
        </a:p>
      </dsp:txBody>
      <dsp:txXfrm>
        <a:off x="110557" y="1214557"/>
        <a:ext cx="440557" cy="2689961"/>
      </dsp:txXfrm>
    </dsp:sp>
    <dsp:sp modelId="{40FB0A79-85B6-4B43-A2D9-D5A0230D7DF6}">
      <dsp:nvSpPr>
        <dsp:cNvPr id="0" name=""/>
        <dsp:cNvSpPr/>
      </dsp:nvSpPr>
      <dsp:spPr>
        <a:xfrm rot="17740798">
          <a:off x="39528" y="1710070"/>
          <a:ext cx="1854006" cy="28053"/>
        </a:xfrm>
        <a:custGeom>
          <a:avLst/>
          <a:gdLst/>
          <a:ahLst/>
          <a:cxnLst/>
          <a:rect l="0" t="0" r="0" b="0"/>
          <a:pathLst>
            <a:path>
              <a:moveTo>
                <a:pt x="0" y="14026"/>
              </a:moveTo>
              <a:lnTo>
                <a:pt x="1854006"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20181" y="1677746"/>
        <a:ext cx="92700" cy="92700"/>
      </dsp:txXfrm>
    </dsp:sp>
    <dsp:sp modelId="{68A4E82D-2B56-4397-80C2-68665C0CF592}">
      <dsp:nvSpPr>
        <dsp:cNvPr id="0" name=""/>
        <dsp:cNvSpPr/>
      </dsp:nvSpPr>
      <dsp:spPr>
        <a:xfrm>
          <a:off x="1368242" y="400067"/>
          <a:ext cx="2861349" cy="977176"/>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妻の相続分の保護</a:t>
          </a:r>
          <a:r>
            <a:rPr kumimoji="1" lang="en-US" altLang="ja-JP" sz="2400" b="1" kern="1200" dirty="0" smtClean="0"/>
            <a:t/>
          </a:r>
          <a:br>
            <a:rPr kumimoji="1" lang="en-US" altLang="ja-JP" sz="2400" b="1" kern="1200" dirty="0" smtClean="0"/>
          </a:br>
          <a:r>
            <a:rPr kumimoji="1" lang="ja-JP" altLang="en-US" sz="2400" b="1" kern="1200" dirty="0" smtClean="0"/>
            <a:t>（ほとんど的外れ）</a:t>
          </a:r>
          <a:endParaRPr kumimoji="1" lang="ja-JP" altLang="en-US" sz="2400" b="1" kern="1200" dirty="0"/>
        </a:p>
      </dsp:txBody>
      <dsp:txXfrm>
        <a:off x="1396863" y="428688"/>
        <a:ext cx="2804107" cy="919934"/>
      </dsp:txXfrm>
    </dsp:sp>
    <dsp:sp modelId="{0D45554C-338A-4354-B1A0-A68618516889}">
      <dsp:nvSpPr>
        <dsp:cNvPr id="0" name=""/>
        <dsp:cNvSpPr/>
      </dsp:nvSpPr>
      <dsp:spPr>
        <a:xfrm rot="19544035">
          <a:off x="4121653" y="524486"/>
          <a:ext cx="1243762" cy="28053"/>
        </a:xfrm>
        <a:custGeom>
          <a:avLst/>
          <a:gdLst/>
          <a:ahLst/>
          <a:cxnLst/>
          <a:rect l="0" t="0" r="0" b="0"/>
          <a:pathLst>
            <a:path>
              <a:moveTo>
                <a:pt x="0" y="14026"/>
              </a:moveTo>
              <a:lnTo>
                <a:pt x="124376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2440" y="507419"/>
        <a:ext cx="62188" cy="62188"/>
      </dsp:txXfrm>
    </dsp:sp>
    <dsp:sp modelId="{07910E81-EE59-4EE2-A8C6-B582E64BF5C4}">
      <dsp:nvSpPr>
        <dsp:cNvPr id="0" name=""/>
        <dsp:cNvSpPr/>
      </dsp:nvSpPr>
      <dsp:spPr>
        <a:xfrm>
          <a:off x="5257476" y="0"/>
          <a:ext cx="5069031" cy="37674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1</a:t>
          </a:r>
          <a:r>
            <a:rPr kumimoji="1" lang="ja-JP" altLang="en-US" sz="2400" b="1" kern="1200" dirty="0" smtClean="0"/>
            <a:t>　妻の居住権の保護</a:t>
          </a:r>
          <a:endParaRPr kumimoji="1" lang="ja-JP" altLang="en-US" sz="2400" b="1" kern="1200" dirty="0"/>
        </a:p>
      </dsp:txBody>
      <dsp:txXfrm>
        <a:off x="5268510" y="11034"/>
        <a:ext cx="5046963" cy="354674"/>
      </dsp:txXfrm>
    </dsp:sp>
    <dsp:sp modelId="{07B18984-6E7E-4F72-93A2-0895B12370E5}">
      <dsp:nvSpPr>
        <dsp:cNvPr id="0" name=""/>
        <dsp:cNvSpPr/>
      </dsp:nvSpPr>
      <dsp:spPr>
        <a:xfrm rot="20712349">
          <a:off x="4211970" y="738894"/>
          <a:ext cx="1063128" cy="28053"/>
        </a:xfrm>
        <a:custGeom>
          <a:avLst/>
          <a:gdLst/>
          <a:ahLst/>
          <a:cxnLst/>
          <a:rect l="0" t="0" r="0" b="0"/>
          <a:pathLst>
            <a:path>
              <a:moveTo>
                <a:pt x="0" y="14026"/>
              </a:moveTo>
              <a:lnTo>
                <a:pt x="1063128"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6956" y="726343"/>
        <a:ext cx="53156" cy="53156"/>
      </dsp:txXfrm>
    </dsp:sp>
    <dsp:sp modelId="{C97BF408-1998-48A2-A105-89D4FCCE0296}">
      <dsp:nvSpPr>
        <dsp:cNvPr id="0" name=""/>
        <dsp:cNvSpPr/>
      </dsp:nvSpPr>
      <dsp:spPr>
        <a:xfrm>
          <a:off x="5257476" y="445941"/>
          <a:ext cx="5069031" cy="342493"/>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2</a:t>
          </a:r>
          <a:r>
            <a:rPr kumimoji="1" lang="ja-JP" altLang="en-US" sz="2400" b="1" kern="1200" dirty="0" smtClean="0"/>
            <a:t>　妻への贈与・遺贈の持戻し免除</a:t>
          </a:r>
          <a:endParaRPr kumimoji="1" lang="ja-JP" altLang="en-US" sz="2400" b="1" kern="1200" dirty="0"/>
        </a:p>
      </dsp:txBody>
      <dsp:txXfrm>
        <a:off x="5267507" y="455972"/>
        <a:ext cx="5048969" cy="322431"/>
      </dsp:txXfrm>
    </dsp:sp>
    <dsp:sp modelId="{A9153CD7-64D3-4CE8-8D80-7AA4C6B018D5}">
      <dsp:nvSpPr>
        <dsp:cNvPr id="0" name=""/>
        <dsp:cNvSpPr/>
      </dsp:nvSpPr>
      <dsp:spPr>
        <a:xfrm rot="657309">
          <a:off x="4220085" y="973765"/>
          <a:ext cx="1043329" cy="28053"/>
        </a:xfrm>
        <a:custGeom>
          <a:avLst/>
          <a:gdLst/>
          <a:ahLst/>
          <a:cxnLst/>
          <a:rect l="0" t="0" r="0" b="0"/>
          <a:pathLst>
            <a:path>
              <a:moveTo>
                <a:pt x="0" y="14026"/>
              </a:moveTo>
              <a:lnTo>
                <a:pt x="1043329"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15667" y="961709"/>
        <a:ext cx="52166" cy="52166"/>
      </dsp:txXfrm>
    </dsp:sp>
    <dsp:sp modelId="{ACBC3805-856B-4C40-8684-06AE007A3FB1}">
      <dsp:nvSpPr>
        <dsp:cNvPr id="0" name=""/>
        <dsp:cNvSpPr/>
      </dsp:nvSpPr>
      <dsp:spPr>
        <a:xfrm>
          <a:off x="5253908" y="898559"/>
          <a:ext cx="5093420" cy="37674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預貯金の分割前の払戻し</a:t>
          </a:r>
          <a:endParaRPr kumimoji="1" lang="ja-JP" altLang="en-US" sz="2400" b="1" kern="1200" dirty="0"/>
        </a:p>
      </dsp:txBody>
      <dsp:txXfrm>
        <a:off x="5264942" y="909593"/>
        <a:ext cx="5071352" cy="354674"/>
      </dsp:txXfrm>
    </dsp:sp>
    <dsp:sp modelId="{553E28A4-3420-4241-8042-5026962C6D15}">
      <dsp:nvSpPr>
        <dsp:cNvPr id="0" name=""/>
        <dsp:cNvSpPr/>
      </dsp:nvSpPr>
      <dsp:spPr>
        <a:xfrm rot="1981178">
          <a:off x="4130592" y="1208636"/>
          <a:ext cx="1225884" cy="28053"/>
        </a:xfrm>
        <a:custGeom>
          <a:avLst/>
          <a:gdLst/>
          <a:ahLst/>
          <a:cxnLst/>
          <a:rect l="0" t="0" r="0" b="0"/>
          <a:pathLst>
            <a:path>
              <a:moveTo>
                <a:pt x="0" y="14026"/>
              </a:moveTo>
              <a:lnTo>
                <a:pt x="1225884"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2887" y="1192016"/>
        <a:ext cx="61294" cy="61294"/>
      </dsp:txXfrm>
    </dsp:sp>
    <dsp:sp modelId="{BD2F9CCF-FCBF-488B-B5C9-536F29EF567E}">
      <dsp:nvSpPr>
        <dsp:cNvPr id="0" name=""/>
        <dsp:cNvSpPr/>
      </dsp:nvSpPr>
      <dsp:spPr>
        <a:xfrm>
          <a:off x="5257476" y="1385425"/>
          <a:ext cx="5069031" cy="342493"/>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共同相続人の処分の持戻し</a:t>
          </a:r>
          <a:endParaRPr kumimoji="1" lang="ja-JP" altLang="en-US" sz="2400" b="1" kern="1200" dirty="0"/>
        </a:p>
      </dsp:txBody>
      <dsp:txXfrm>
        <a:off x="5267507" y="1395456"/>
        <a:ext cx="5048969" cy="322431"/>
      </dsp:txXfrm>
    </dsp:sp>
    <dsp:sp modelId="{107A9594-5C75-45B4-83E5-8DDAEA3A7F97}">
      <dsp:nvSpPr>
        <dsp:cNvPr id="0" name=""/>
        <dsp:cNvSpPr/>
      </dsp:nvSpPr>
      <dsp:spPr>
        <a:xfrm rot="21569050">
          <a:off x="564804" y="2541895"/>
          <a:ext cx="803454" cy="28053"/>
        </a:xfrm>
        <a:custGeom>
          <a:avLst/>
          <a:gdLst/>
          <a:ahLst/>
          <a:cxnLst/>
          <a:rect l="0" t="0" r="0" b="0"/>
          <a:pathLst>
            <a:path>
              <a:moveTo>
                <a:pt x="0" y="14026"/>
              </a:moveTo>
              <a:lnTo>
                <a:pt x="803454"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46445" y="2535835"/>
        <a:ext cx="40172" cy="40172"/>
      </dsp:txXfrm>
    </dsp:sp>
    <dsp:sp modelId="{A272F904-AEC4-4564-B74C-8B4E18C527E6}">
      <dsp:nvSpPr>
        <dsp:cNvPr id="0" name=""/>
        <dsp:cNvSpPr/>
      </dsp:nvSpPr>
      <dsp:spPr>
        <a:xfrm>
          <a:off x="1368242" y="2063717"/>
          <a:ext cx="2861349" cy="977176"/>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遺言の過剰な保護</a:t>
          </a:r>
          <a:r>
            <a:rPr kumimoji="1" lang="en-US" altLang="ja-JP" sz="2400" b="1" kern="1200" dirty="0" smtClean="0"/>
            <a:t/>
          </a:r>
          <a:br>
            <a:rPr kumimoji="1" lang="en-US" altLang="ja-JP" sz="2400" b="1" kern="1200" dirty="0" smtClean="0"/>
          </a:br>
          <a:r>
            <a:rPr kumimoji="1" lang="ja-JP" altLang="en-US" sz="2400" b="1" kern="1200" dirty="0" smtClean="0"/>
            <a:t>（どさくさ紛れ）</a:t>
          </a:r>
          <a:endParaRPr kumimoji="1" lang="ja-JP" altLang="en-US" sz="2400" b="1" kern="1200" dirty="0"/>
        </a:p>
      </dsp:txBody>
      <dsp:txXfrm>
        <a:off x="1396863" y="2092338"/>
        <a:ext cx="2804107" cy="919934"/>
      </dsp:txXfrm>
    </dsp:sp>
    <dsp:sp modelId="{5E489DDF-E340-4746-A692-DB5CE631346E}">
      <dsp:nvSpPr>
        <dsp:cNvPr id="0" name=""/>
        <dsp:cNvSpPr/>
      </dsp:nvSpPr>
      <dsp:spPr>
        <a:xfrm rot="19974277">
          <a:off x="4166233" y="2275332"/>
          <a:ext cx="1154602" cy="28053"/>
        </a:xfrm>
        <a:custGeom>
          <a:avLst/>
          <a:gdLst/>
          <a:ahLst/>
          <a:cxnLst/>
          <a:rect l="0" t="0" r="0" b="0"/>
          <a:pathLst>
            <a:path>
              <a:moveTo>
                <a:pt x="0" y="14026"/>
              </a:moveTo>
              <a:lnTo>
                <a:pt x="115460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4669" y="2260494"/>
        <a:ext cx="57730" cy="57730"/>
      </dsp:txXfrm>
    </dsp:sp>
    <dsp:sp modelId="{B6583BE7-2B0E-4012-B517-A1996D614007}">
      <dsp:nvSpPr>
        <dsp:cNvPr id="0" name=""/>
        <dsp:cNvSpPr/>
      </dsp:nvSpPr>
      <dsp:spPr>
        <a:xfrm>
          <a:off x="5257476" y="1838043"/>
          <a:ext cx="5069031"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3</a:t>
          </a:r>
          <a:r>
            <a:rPr kumimoji="1" lang="ja-JP" altLang="en-US" sz="2400" b="1" kern="1200" dirty="0" smtClean="0"/>
            <a:t>　自筆証書遺言の要件の緩和</a:t>
          </a:r>
          <a:endParaRPr kumimoji="1" lang="ja-JP" altLang="en-US" sz="2400" b="1" kern="1200" dirty="0"/>
        </a:p>
      </dsp:txBody>
      <dsp:txXfrm>
        <a:off x="5268510" y="1849077"/>
        <a:ext cx="5046963" cy="354674"/>
      </dsp:txXfrm>
    </dsp:sp>
    <dsp:sp modelId="{7C8FACB2-8E9E-410E-98B9-1363AFCF4087}">
      <dsp:nvSpPr>
        <dsp:cNvPr id="0" name=""/>
        <dsp:cNvSpPr/>
      </dsp:nvSpPr>
      <dsp:spPr>
        <a:xfrm rot="21465879">
          <a:off x="4229211" y="2518766"/>
          <a:ext cx="1000512" cy="28053"/>
        </a:xfrm>
        <a:custGeom>
          <a:avLst/>
          <a:gdLst/>
          <a:ahLst/>
          <a:cxnLst/>
          <a:rect l="0" t="0" r="0" b="0"/>
          <a:pathLst>
            <a:path>
              <a:moveTo>
                <a:pt x="0" y="14026"/>
              </a:moveTo>
              <a:lnTo>
                <a:pt x="100051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04455" y="2507780"/>
        <a:ext cx="50025" cy="50025"/>
      </dsp:txXfrm>
    </dsp:sp>
    <dsp:sp modelId="{4C4DCA89-E06F-4EDA-AED1-4D7FEAB15AA9}">
      <dsp:nvSpPr>
        <dsp:cNvPr id="0" name=""/>
        <dsp:cNvSpPr/>
      </dsp:nvSpPr>
      <dsp:spPr>
        <a:xfrm>
          <a:off x="5229343" y="2324909"/>
          <a:ext cx="5159583"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自筆証書遺言の保管制度</a:t>
          </a:r>
          <a:endParaRPr kumimoji="1" lang="ja-JP" altLang="en-US" sz="2400" b="1" kern="1200" dirty="0"/>
        </a:p>
      </dsp:txBody>
      <dsp:txXfrm>
        <a:off x="5240377" y="2335943"/>
        <a:ext cx="5137515" cy="354674"/>
      </dsp:txXfrm>
    </dsp:sp>
    <dsp:sp modelId="{BC180951-5DDF-4386-B429-4170FE7A3C6D}">
      <dsp:nvSpPr>
        <dsp:cNvPr id="0" name=""/>
        <dsp:cNvSpPr/>
      </dsp:nvSpPr>
      <dsp:spPr>
        <a:xfrm rot="1537937">
          <a:off x="4174533" y="2780305"/>
          <a:ext cx="1118958" cy="28053"/>
        </a:xfrm>
        <a:custGeom>
          <a:avLst/>
          <a:gdLst/>
          <a:ahLst/>
          <a:cxnLst/>
          <a:rect l="0" t="0" r="0" b="0"/>
          <a:pathLst>
            <a:path>
              <a:moveTo>
                <a:pt x="0" y="14026"/>
              </a:moveTo>
              <a:lnTo>
                <a:pt x="1118958"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06038" y="2766358"/>
        <a:ext cx="55947" cy="55947"/>
      </dsp:txXfrm>
    </dsp:sp>
    <dsp:sp modelId="{0CABC276-5ECE-4F75-A88F-96201683D7EF}">
      <dsp:nvSpPr>
        <dsp:cNvPr id="0" name=""/>
        <dsp:cNvSpPr/>
      </dsp:nvSpPr>
      <dsp:spPr>
        <a:xfrm>
          <a:off x="5238432" y="2856934"/>
          <a:ext cx="5094786" cy="358850"/>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遺言執行者の権限の強化</a:t>
          </a:r>
          <a:endParaRPr kumimoji="1" lang="ja-JP" altLang="en-US" sz="2400" b="1" kern="1200" dirty="0"/>
        </a:p>
      </dsp:txBody>
      <dsp:txXfrm>
        <a:off x="5248942" y="2867444"/>
        <a:ext cx="5073766" cy="337830"/>
      </dsp:txXfrm>
    </dsp:sp>
    <dsp:sp modelId="{FB15DE67-FC73-43BE-A731-A67BD65FD02F}">
      <dsp:nvSpPr>
        <dsp:cNvPr id="0" name=""/>
        <dsp:cNvSpPr/>
      </dsp:nvSpPr>
      <dsp:spPr>
        <a:xfrm rot="2503873">
          <a:off x="4054858" y="2996686"/>
          <a:ext cx="1377352" cy="28053"/>
        </a:xfrm>
        <a:custGeom>
          <a:avLst/>
          <a:gdLst/>
          <a:ahLst/>
          <a:cxnLst/>
          <a:rect l="0" t="0" r="0" b="0"/>
          <a:pathLst>
            <a:path>
              <a:moveTo>
                <a:pt x="0" y="14026"/>
              </a:moveTo>
              <a:lnTo>
                <a:pt x="137735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09100" y="2976279"/>
        <a:ext cx="68867" cy="68867"/>
      </dsp:txXfrm>
    </dsp:sp>
    <dsp:sp modelId="{1A5941F4-4867-43EF-B5E5-0CEE311A3844}">
      <dsp:nvSpPr>
        <dsp:cNvPr id="0" name=""/>
        <dsp:cNvSpPr/>
      </dsp:nvSpPr>
      <dsp:spPr>
        <a:xfrm>
          <a:off x="5257476" y="3280751"/>
          <a:ext cx="5069031"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4</a:t>
          </a:r>
          <a:r>
            <a:rPr kumimoji="1" lang="ja-JP" altLang="en-US" sz="2400" b="1" kern="1200" dirty="0" smtClean="0"/>
            <a:t>　遺留分の完全債権化</a:t>
          </a:r>
          <a:endParaRPr kumimoji="1" lang="ja-JP" altLang="en-US" sz="2400" b="1" kern="1200" dirty="0"/>
        </a:p>
      </dsp:txBody>
      <dsp:txXfrm>
        <a:off x="5268510" y="3291785"/>
        <a:ext cx="5046963" cy="354674"/>
      </dsp:txXfrm>
    </dsp:sp>
    <dsp:sp modelId="{EB96FCB3-36B9-4501-8831-F2C8E705322D}">
      <dsp:nvSpPr>
        <dsp:cNvPr id="0" name=""/>
        <dsp:cNvSpPr/>
      </dsp:nvSpPr>
      <dsp:spPr>
        <a:xfrm rot="3593512">
          <a:off x="165725" y="3238272"/>
          <a:ext cx="1601611" cy="28053"/>
        </a:xfrm>
        <a:custGeom>
          <a:avLst/>
          <a:gdLst/>
          <a:ahLst/>
          <a:cxnLst/>
          <a:rect l="0" t="0" r="0" b="0"/>
          <a:pathLst>
            <a:path>
              <a:moveTo>
                <a:pt x="0" y="14026"/>
              </a:moveTo>
              <a:lnTo>
                <a:pt x="1601611"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26491" y="3212259"/>
        <a:ext cx="80080" cy="80080"/>
      </dsp:txXfrm>
    </dsp:sp>
    <dsp:sp modelId="{F69FF0C7-51DE-4B39-8376-A352643BF3C8}">
      <dsp:nvSpPr>
        <dsp:cNvPr id="0" name=""/>
        <dsp:cNvSpPr/>
      </dsp:nvSpPr>
      <dsp:spPr>
        <a:xfrm>
          <a:off x="1368242" y="3456472"/>
          <a:ext cx="2861349" cy="97717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第三者の保護</a:t>
          </a:r>
          <a:r>
            <a:rPr kumimoji="1" lang="en-US" altLang="ja-JP" sz="2400" b="1" kern="1200" dirty="0" smtClean="0"/>
            <a:t/>
          </a:r>
          <a:br>
            <a:rPr kumimoji="1" lang="en-US" altLang="ja-JP" sz="2400" b="1" kern="1200" dirty="0" smtClean="0"/>
          </a:br>
          <a:r>
            <a:rPr kumimoji="1" lang="ja-JP" altLang="en-US" sz="2400" b="1" kern="1200" dirty="0" smtClean="0"/>
            <a:t>（唯一意味あり）</a:t>
          </a:r>
          <a:endParaRPr kumimoji="1" lang="ja-JP" altLang="en-US" sz="2400" b="1" kern="1200" dirty="0"/>
        </a:p>
      </dsp:txBody>
      <dsp:txXfrm>
        <a:off x="1396863" y="3485093"/>
        <a:ext cx="2804107" cy="919934"/>
      </dsp:txXfrm>
    </dsp:sp>
    <dsp:sp modelId="{79CA3626-9FC0-429C-9FEA-CCC6A3A65EA8}">
      <dsp:nvSpPr>
        <dsp:cNvPr id="0" name=""/>
        <dsp:cNvSpPr/>
      </dsp:nvSpPr>
      <dsp:spPr>
        <a:xfrm rot="21579277">
          <a:off x="4229582" y="3927935"/>
          <a:ext cx="1027903" cy="28053"/>
        </a:xfrm>
        <a:custGeom>
          <a:avLst/>
          <a:gdLst/>
          <a:ahLst/>
          <a:cxnLst/>
          <a:rect l="0" t="0" r="0" b="0"/>
          <a:pathLst>
            <a:path>
              <a:moveTo>
                <a:pt x="0" y="14026"/>
              </a:moveTo>
              <a:lnTo>
                <a:pt x="1027903"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7837" y="3916264"/>
        <a:ext cx="51395" cy="51395"/>
      </dsp:txXfrm>
    </dsp:sp>
    <dsp:sp modelId="{F4C1AD85-FF04-41B9-A655-89ECE11B7A70}">
      <dsp:nvSpPr>
        <dsp:cNvPr id="0" name=""/>
        <dsp:cNvSpPr/>
      </dsp:nvSpPr>
      <dsp:spPr>
        <a:xfrm>
          <a:off x="5257476" y="3767617"/>
          <a:ext cx="5069031" cy="342493"/>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5</a:t>
          </a:r>
          <a:r>
            <a:rPr kumimoji="1" lang="ja-JP" altLang="en-US" sz="2400" b="1" kern="1200" dirty="0" smtClean="0"/>
            <a:t>　登記の対抗要件</a:t>
          </a:r>
          <a:endParaRPr kumimoji="1" lang="ja-JP" altLang="en-US" sz="2400" b="1" kern="1200" dirty="0"/>
        </a:p>
      </dsp:txBody>
      <dsp:txXfrm>
        <a:off x="5267507" y="3777648"/>
        <a:ext cx="5048969" cy="322431"/>
      </dsp:txXfrm>
    </dsp:sp>
    <dsp:sp modelId="{DC30DCBF-BB41-4442-8D0B-91606A5DDC0F}">
      <dsp:nvSpPr>
        <dsp:cNvPr id="0" name=""/>
        <dsp:cNvSpPr/>
      </dsp:nvSpPr>
      <dsp:spPr>
        <a:xfrm rot="1393103">
          <a:off x="4182972" y="4157961"/>
          <a:ext cx="1151224" cy="28053"/>
        </a:xfrm>
        <a:custGeom>
          <a:avLst/>
          <a:gdLst/>
          <a:ahLst/>
          <a:cxnLst/>
          <a:rect l="0" t="0" r="0" b="0"/>
          <a:pathLst>
            <a:path>
              <a:moveTo>
                <a:pt x="0" y="14026"/>
              </a:moveTo>
              <a:lnTo>
                <a:pt x="1151224"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29804" y="4143207"/>
        <a:ext cx="57561" cy="57561"/>
      </dsp:txXfrm>
    </dsp:sp>
    <dsp:sp modelId="{A6823A97-70E6-49A2-9173-E6E571533274}">
      <dsp:nvSpPr>
        <dsp:cNvPr id="0" name=""/>
        <dsp:cNvSpPr/>
      </dsp:nvSpPr>
      <dsp:spPr>
        <a:xfrm>
          <a:off x="5287577" y="4220235"/>
          <a:ext cx="5052248" cy="35736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6</a:t>
          </a:r>
          <a:r>
            <a:rPr kumimoji="1" lang="ja-JP" altLang="en-US" sz="2400" b="1" kern="1200" dirty="0" smtClean="0"/>
            <a:t>　相続人以外の者の特別の寄与</a:t>
          </a:r>
          <a:endParaRPr kumimoji="1" lang="ja-JP" altLang="en-US" sz="2400" b="1" kern="1200" dirty="0"/>
        </a:p>
      </dsp:txBody>
      <dsp:txXfrm>
        <a:off x="5298044" y="4230702"/>
        <a:ext cx="5031314" cy="336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C71E-344C-4A97-B52E-35BE64F38D5F}">
      <dsp:nvSpPr>
        <dsp:cNvPr id="0" name=""/>
        <dsp:cNvSpPr/>
      </dsp:nvSpPr>
      <dsp:spPr>
        <a:xfrm>
          <a:off x="96851" y="1200851"/>
          <a:ext cx="467969" cy="2717373"/>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相続法改正</a:t>
          </a:r>
          <a:endParaRPr kumimoji="1" lang="ja-JP" altLang="en-US" sz="2400" b="1" kern="1200" dirty="0"/>
        </a:p>
      </dsp:txBody>
      <dsp:txXfrm>
        <a:off x="110557" y="1214557"/>
        <a:ext cx="440557" cy="2689961"/>
      </dsp:txXfrm>
    </dsp:sp>
    <dsp:sp modelId="{40FB0A79-85B6-4B43-A2D9-D5A0230D7DF6}">
      <dsp:nvSpPr>
        <dsp:cNvPr id="0" name=""/>
        <dsp:cNvSpPr/>
      </dsp:nvSpPr>
      <dsp:spPr>
        <a:xfrm rot="17740798">
          <a:off x="39528" y="1710070"/>
          <a:ext cx="1854006" cy="28053"/>
        </a:xfrm>
        <a:custGeom>
          <a:avLst/>
          <a:gdLst/>
          <a:ahLst/>
          <a:cxnLst/>
          <a:rect l="0" t="0" r="0" b="0"/>
          <a:pathLst>
            <a:path>
              <a:moveTo>
                <a:pt x="0" y="14026"/>
              </a:moveTo>
              <a:lnTo>
                <a:pt x="1854006"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20181" y="1677746"/>
        <a:ext cx="92700" cy="92700"/>
      </dsp:txXfrm>
    </dsp:sp>
    <dsp:sp modelId="{68A4E82D-2B56-4397-80C2-68665C0CF592}">
      <dsp:nvSpPr>
        <dsp:cNvPr id="0" name=""/>
        <dsp:cNvSpPr/>
      </dsp:nvSpPr>
      <dsp:spPr>
        <a:xfrm>
          <a:off x="1368242" y="400067"/>
          <a:ext cx="2861349" cy="977176"/>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妻の相続分の保護</a:t>
          </a:r>
          <a:r>
            <a:rPr kumimoji="1" lang="en-US" altLang="ja-JP" sz="2400" b="1" kern="1200" dirty="0" smtClean="0"/>
            <a:t/>
          </a:r>
          <a:br>
            <a:rPr kumimoji="1" lang="en-US" altLang="ja-JP" sz="2400" b="1" kern="1200" dirty="0" smtClean="0"/>
          </a:br>
          <a:r>
            <a:rPr kumimoji="1" lang="ja-JP" altLang="en-US" sz="2400" b="1" kern="1200" dirty="0" smtClean="0"/>
            <a:t>（ほとんど的外れ）</a:t>
          </a:r>
          <a:endParaRPr kumimoji="1" lang="ja-JP" altLang="en-US" sz="2400" b="1" kern="1200" dirty="0"/>
        </a:p>
      </dsp:txBody>
      <dsp:txXfrm>
        <a:off x="1396863" y="428688"/>
        <a:ext cx="2804107" cy="919934"/>
      </dsp:txXfrm>
    </dsp:sp>
    <dsp:sp modelId="{0D45554C-338A-4354-B1A0-A68618516889}">
      <dsp:nvSpPr>
        <dsp:cNvPr id="0" name=""/>
        <dsp:cNvSpPr/>
      </dsp:nvSpPr>
      <dsp:spPr>
        <a:xfrm rot="19544035">
          <a:off x="4121653" y="524486"/>
          <a:ext cx="1243762" cy="28053"/>
        </a:xfrm>
        <a:custGeom>
          <a:avLst/>
          <a:gdLst/>
          <a:ahLst/>
          <a:cxnLst/>
          <a:rect l="0" t="0" r="0" b="0"/>
          <a:pathLst>
            <a:path>
              <a:moveTo>
                <a:pt x="0" y="14026"/>
              </a:moveTo>
              <a:lnTo>
                <a:pt x="124376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2440" y="507419"/>
        <a:ext cx="62188" cy="62188"/>
      </dsp:txXfrm>
    </dsp:sp>
    <dsp:sp modelId="{07910E81-EE59-4EE2-A8C6-B582E64BF5C4}">
      <dsp:nvSpPr>
        <dsp:cNvPr id="0" name=""/>
        <dsp:cNvSpPr/>
      </dsp:nvSpPr>
      <dsp:spPr>
        <a:xfrm>
          <a:off x="5257476" y="0"/>
          <a:ext cx="5069031" cy="37674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1</a:t>
          </a:r>
          <a:r>
            <a:rPr kumimoji="1" lang="ja-JP" altLang="en-US" sz="2400" b="1" kern="1200" dirty="0" smtClean="0"/>
            <a:t>　妻の居住権の保護</a:t>
          </a:r>
          <a:endParaRPr kumimoji="1" lang="ja-JP" altLang="en-US" sz="2400" b="1" kern="1200" dirty="0"/>
        </a:p>
      </dsp:txBody>
      <dsp:txXfrm>
        <a:off x="5268510" y="11034"/>
        <a:ext cx="5046963" cy="354674"/>
      </dsp:txXfrm>
    </dsp:sp>
    <dsp:sp modelId="{07B18984-6E7E-4F72-93A2-0895B12370E5}">
      <dsp:nvSpPr>
        <dsp:cNvPr id="0" name=""/>
        <dsp:cNvSpPr/>
      </dsp:nvSpPr>
      <dsp:spPr>
        <a:xfrm rot="20712349">
          <a:off x="4211970" y="738894"/>
          <a:ext cx="1063128" cy="28053"/>
        </a:xfrm>
        <a:custGeom>
          <a:avLst/>
          <a:gdLst/>
          <a:ahLst/>
          <a:cxnLst/>
          <a:rect l="0" t="0" r="0" b="0"/>
          <a:pathLst>
            <a:path>
              <a:moveTo>
                <a:pt x="0" y="14026"/>
              </a:moveTo>
              <a:lnTo>
                <a:pt x="1063128"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6956" y="726343"/>
        <a:ext cx="53156" cy="53156"/>
      </dsp:txXfrm>
    </dsp:sp>
    <dsp:sp modelId="{C97BF408-1998-48A2-A105-89D4FCCE0296}">
      <dsp:nvSpPr>
        <dsp:cNvPr id="0" name=""/>
        <dsp:cNvSpPr/>
      </dsp:nvSpPr>
      <dsp:spPr>
        <a:xfrm>
          <a:off x="5257476" y="445941"/>
          <a:ext cx="5069031" cy="342493"/>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2</a:t>
          </a:r>
          <a:r>
            <a:rPr kumimoji="1" lang="ja-JP" altLang="en-US" sz="2400" b="1" kern="1200" dirty="0" smtClean="0"/>
            <a:t>　妻への贈与・遺贈の持戻し免除</a:t>
          </a:r>
          <a:endParaRPr kumimoji="1" lang="ja-JP" altLang="en-US" sz="2400" b="1" kern="1200" dirty="0"/>
        </a:p>
      </dsp:txBody>
      <dsp:txXfrm>
        <a:off x="5267507" y="455972"/>
        <a:ext cx="5048969" cy="322431"/>
      </dsp:txXfrm>
    </dsp:sp>
    <dsp:sp modelId="{A9153CD7-64D3-4CE8-8D80-7AA4C6B018D5}">
      <dsp:nvSpPr>
        <dsp:cNvPr id="0" name=""/>
        <dsp:cNvSpPr/>
      </dsp:nvSpPr>
      <dsp:spPr>
        <a:xfrm rot="657309">
          <a:off x="4220085" y="973765"/>
          <a:ext cx="1043329" cy="28053"/>
        </a:xfrm>
        <a:custGeom>
          <a:avLst/>
          <a:gdLst/>
          <a:ahLst/>
          <a:cxnLst/>
          <a:rect l="0" t="0" r="0" b="0"/>
          <a:pathLst>
            <a:path>
              <a:moveTo>
                <a:pt x="0" y="14026"/>
              </a:moveTo>
              <a:lnTo>
                <a:pt x="1043329"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15667" y="961709"/>
        <a:ext cx="52166" cy="52166"/>
      </dsp:txXfrm>
    </dsp:sp>
    <dsp:sp modelId="{ACBC3805-856B-4C40-8684-06AE007A3FB1}">
      <dsp:nvSpPr>
        <dsp:cNvPr id="0" name=""/>
        <dsp:cNvSpPr/>
      </dsp:nvSpPr>
      <dsp:spPr>
        <a:xfrm>
          <a:off x="5253908" y="898559"/>
          <a:ext cx="5093420" cy="37674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預貯金の分割前の払戻し</a:t>
          </a:r>
          <a:endParaRPr kumimoji="1" lang="ja-JP" altLang="en-US" sz="2400" b="1" kern="1200" dirty="0"/>
        </a:p>
      </dsp:txBody>
      <dsp:txXfrm>
        <a:off x="5264942" y="909593"/>
        <a:ext cx="5071352" cy="354674"/>
      </dsp:txXfrm>
    </dsp:sp>
    <dsp:sp modelId="{553E28A4-3420-4241-8042-5026962C6D15}">
      <dsp:nvSpPr>
        <dsp:cNvPr id="0" name=""/>
        <dsp:cNvSpPr/>
      </dsp:nvSpPr>
      <dsp:spPr>
        <a:xfrm rot="1981178">
          <a:off x="4130592" y="1208636"/>
          <a:ext cx="1225884" cy="28053"/>
        </a:xfrm>
        <a:custGeom>
          <a:avLst/>
          <a:gdLst/>
          <a:ahLst/>
          <a:cxnLst/>
          <a:rect l="0" t="0" r="0" b="0"/>
          <a:pathLst>
            <a:path>
              <a:moveTo>
                <a:pt x="0" y="14026"/>
              </a:moveTo>
              <a:lnTo>
                <a:pt x="1225884"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2887" y="1192016"/>
        <a:ext cx="61294" cy="61294"/>
      </dsp:txXfrm>
    </dsp:sp>
    <dsp:sp modelId="{BD2F9CCF-FCBF-488B-B5C9-536F29EF567E}">
      <dsp:nvSpPr>
        <dsp:cNvPr id="0" name=""/>
        <dsp:cNvSpPr/>
      </dsp:nvSpPr>
      <dsp:spPr>
        <a:xfrm>
          <a:off x="5257476" y="1385425"/>
          <a:ext cx="5069031" cy="342493"/>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共同相続人の処分の持戻し</a:t>
          </a:r>
          <a:endParaRPr kumimoji="1" lang="ja-JP" altLang="en-US" sz="2400" b="1" kern="1200" dirty="0"/>
        </a:p>
      </dsp:txBody>
      <dsp:txXfrm>
        <a:off x="5267507" y="1395456"/>
        <a:ext cx="5048969" cy="322431"/>
      </dsp:txXfrm>
    </dsp:sp>
    <dsp:sp modelId="{107A9594-5C75-45B4-83E5-8DDAEA3A7F97}">
      <dsp:nvSpPr>
        <dsp:cNvPr id="0" name=""/>
        <dsp:cNvSpPr/>
      </dsp:nvSpPr>
      <dsp:spPr>
        <a:xfrm rot="21569050">
          <a:off x="564804" y="2541895"/>
          <a:ext cx="803454" cy="28053"/>
        </a:xfrm>
        <a:custGeom>
          <a:avLst/>
          <a:gdLst/>
          <a:ahLst/>
          <a:cxnLst/>
          <a:rect l="0" t="0" r="0" b="0"/>
          <a:pathLst>
            <a:path>
              <a:moveTo>
                <a:pt x="0" y="14026"/>
              </a:moveTo>
              <a:lnTo>
                <a:pt x="803454"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46445" y="2535835"/>
        <a:ext cx="40172" cy="40172"/>
      </dsp:txXfrm>
    </dsp:sp>
    <dsp:sp modelId="{A272F904-AEC4-4564-B74C-8B4E18C527E6}">
      <dsp:nvSpPr>
        <dsp:cNvPr id="0" name=""/>
        <dsp:cNvSpPr/>
      </dsp:nvSpPr>
      <dsp:spPr>
        <a:xfrm>
          <a:off x="1368242" y="2063717"/>
          <a:ext cx="2861349" cy="977176"/>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遺言の過剰な保護</a:t>
          </a:r>
          <a:r>
            <a:rPr kumimoji="1" lang="en-US" altLang="ja-JP" sz="2400" b="1" kern="1200" dirty="0" smtClean="0"/>
            <a:t/>
          </a:r>
          <a:br>
            <a:rPr kumimoji="1" lang="en-US" altLang="ja-JP" sz="2400" b="1" kern="1200" dirty="0" smtClean="0"/>
          </a:br>
          <a:r>
            <a:rPr kumimoji="1" lang="ja-JP" altLang="en-US" sz="2400" b="1" kern="1200" dirty="0" smtClean="0"/>
            <a:t>（どさくさ紛れ）</a:t>
          </a:r>
          <a:endParaRPr kumimoji="1" lang="ja-JP" altLang="en-US" sz="2400" b="1" kern="1200" dirty="0"/>
        </a:p>
      </dsp:txBody>
      <dsp:txXfrm>
        <a:off x="1396863" y="2092338"/>
        <a:ext cx="2804107" cy="919934"/>
      </dsp:txXfrm>
    </dsp:sp>
    <dsp:sp modelId="{5E489DDF-E340-4746-A692-DB5CE631346E}">
      <dsp:nvSpPr>
        <dsp:cNvPr id="0" name=""/>
        <dsp:cNvSpPr/>
      </dsp:nvSpPr>
      <dsp:spPr>
        <a:xfrm rot="19974277">
          <a:off x="4166233" y="2275332"/>
          <a:ext cx="1154602" cy="28053"/>
        </a:xfrm>
        <a:custGeom>
          <a:avLst/>
          <a:gdLst/>
          <a:ahLst/>
          <a:cxnLst/>
          <a:rect l="0" t="0" r="0" b="0"/>
          <a:pathLst>
            <a:path>
              <a:moveTo>
                <a:pt x="0" y="14026"/>
              </a:moveTo>
              <a:lnTo>
                <a:pt x="115460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4669" y="2260494"/>
        <a:ext cx="57730" cy="57730"/>
      </dsp:txXfrm>
    </dsp:sp>
    <dsp:sp modelId="{B6583BE7-2B0E-4012-B517-A1996D614007}">
      <dsp:nvSpPr>
        <dsp:cNvPr id="0" name=""/>
        <dsp:cNvSpPr/>
      </dsp:nvSpPr>
      <dsp:spPr>
        <a:xfrm>
          <a:off x="5257476" y="1838043"/>
          <a:ext cx="5069031"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3</a:t>
          </a:r>
          <a:r>
            <a:rPr kumimoji="1" lang="ja-JP" altLang="en-US" sz="2400" b="1" kern="1200" dirty="0" smtClean="0"/>
            <a:t>　自筆証書遺言の要件の緩和</a:t>
          </a:r>
          <a:endParaRPr kumimoji="1" lang="ja-JP" altLang="en-US" sz="2400" b="1" kern="1200" dirty="0"/>
        </a:p>
      </dsp:txBody>
      <dsp:txXfrm>
        <a:off x="5268510" y="1849077"/>
        <a:ext cx="5046963" cy="354674"/>
      </dsp:txXfrm>
    </dsp:sp>
    <dsp:sp modelId="{7C8FACB2-8E9E-410E-98B9-1363AFCF4087}">
      <dsp:nvSpPr>
        <dsp:cNvPr id="0" name=""/>
        <dsp:cNvSpPr/>
      </dsp:nvSpPr>
      <dsp:spPr>
        <a:xfrm rot="21465879">
          <a:off x="4229211" y="2518766"/>
          <a:ext cx="1000512" cy="28053"/>
        </a:xfrm>
        <a:custGeom>
          <a:avLst/>
          <a:gdLst/>
          <a:ahLst/>
          <a:cxnLst/>
          <a:rect l="0" t="0" r="0" b="0"/>
          <a:pathLst>
            <a:path>
              <a:moveTo>
                <a:pt x="0" y="14026"/>
              </a:moveTo>
              <a:lnTo>
                <a:pt x="100051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04455" y="2507780"/>
        <a:ext cx="50025" cy="50025"/>
      </dsp:txXfrm>
    </dsp:sp>
    <dsp:sp modelId="{4C4DCA89-E06F-4EDA-AED1-4D7FEAB15AA9}">
      <dsp:nvSpPr>
        <dsp:cNvPr id="0" name=""/>
        <dsp:cNvSpPr/>
      </dsp:nvSpPr>
      <dsp:spPr>
        <a:xfrm>
          <a:off x="5229343" y="2324909"/>
          <a:ext cx="5159583"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自筆証書遺言の保管制度</a:t>
          </a:r>
          <a:endParaRPr kumimoji="1" lang="ja-JP" altLang="en-US" sz="2400" b="1" kern="1200" dirty="0"/>
        </a:p>
      </dsp:txBody>
      <dsp:txXfrm>
        <a:off x="5240377" y="2335943"/>
        <a:ext cx="5137515" cy="354674"/>
      </dsp:txXfrm>
    </dsp:sp>
    <dsp:sp modelId="{BC180951-5DDF-4386-B429-4170FE7A3C6D}">
      <dsp:nvSpPr>
        <dsp:cNvPr id="0" name=""/>
        <dsp:cNvSpPr/>
      </dsp:nvSpPr>
      <dsp:spPr>
        <a:xfrm rot="1537937">
          <a:off x="4174533" y="2780305"/>
          <a:ext cx="1118958" cy="28053"/>
        </a:xfrm>
        <a:custGeom>
          <a:avLst/>
          <a:gdLst/>
          <a:ahLst/>
          <a:cxnLst/>
          <a:rect l="0" t="0" r="0" b="0"/>
          <a:pathLst>
            <a:path>
              <a:moveTo>
                <a:pt x="0" y="14026"/>
              </a:moveTo>
              <a:lnTo>
                <a:pt x="1118958"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06038" y="2766358"/>
        <a:ext cx="55947" cy="55947"/>
      </dsp:txXfrm>
    </dsp:sp>
    <dsp:sp modelId="{0CABC276-5ECE-4F75-A88F-96201683D7EF}">
      <dsp:nvSpPr>
        <dsp:cNvPr id="0" name=""/>
        <dsp:cNvSpPr/>
      </dsp:nvSpPr>
      <dsp:spPr>
        <a:xfrm>
          <a:off x="5238432" y="2856934"/>
          <a:ext cx="5094786" cy="358850"/>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　　　遺言執行者の権限の強化</a:t>
          </a:r>
          <a:endParaRPr kumimoji="1" lang="ja-JP" altLang="en-US" sz="2400" b="1" kern="1200" dirty="0"/>
        </a:p>
      </dsp:txBody>
      <dsp:txXfrm>
        <a:off x="5248942" y="2867444"/>
        <a:ext cx="5073766" cy="337830"/>
      </dsp:txXfrm>
    </dsp:sp>
    <dsp:sp modelId="{FB15DE67-FC73-43BE-A731-A67BD65FD02F}">
      <dsp:nvSpPr>
        <dsp:cNvPr id="0" name=""/>
        <dsp:cNvSpPr/>
      </dsp:nvSpPr>
      <dsp:spPr>
        <a:xfrm rot="2503873">
          <a:off x="4054858" y="2996686"/>
          <a:ext cx="1377352" cy="28053"/>
        </a:xfrm>
        <a:custGeom>
          <a:avLst/>
          <a:gdLst/>
          <a:ahLst/>
          <a:cxnLst/>
          <a:rect l="0" t="0" r="0" b="0"/>
          <a:pathLst>
            <a:path>
              <a:moveTo>
                <a:pt x="0" y="14026"/>
              </a:moveTo>
              <a:lnTo>
                <a:pt x="1377352"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09100" y="2976279"/>
        <a:ext cx="68867" cy="68867"/>
      </dsp:txXfrm>
    </dsp:sp>
    <dsp:sp modelId="{1A5941F4-4867-43EF-B5E5-0CEE311A3844}">
      <dsp:nvSpPr>
        <dsp:cNvPr id="0" name=""/>
        <dsp:cNvSpPr/>
      </dsp:nvSpPr>
      <dsp:spPr>
        <a:xfrm>
          <a:off x="5257476" y="3280751"/>
          <a:ext cx="5069031" cy="37674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4</a:t>
          </a:r>
          <a:r>
            <a:rPr kumimoji="1" lang="ja-JP" altLang="en-US" sz="2400" b="1" kern="1200" dirty="0" smtClean="0"/>
            <a:t>　遺留分の完全債権化</a:t>
          </a:r>
          <a:endParaRPr kumimoji="1" lang="ja-JP" altLang="en-US" sz="2400" b="1" kern="1200" dirty="0"/>
        </a:p>
      </dsp:txBody>
      <dsp:txXfrm>
        <a:off x="5268510" y="3291785"/>
        <a:ext cx="5046963" cy="354674"/>
      </dsp:txXfrm>
    </dsp:sp>
    <dsp:sp modelId="{EB96FCB3-36B9-4501-8831-F2C8E705322D}">
      <dsp:nvSpPr>
        <dsp:cNvPr id="0" name=""/>
        <dsp:cNvSpPr/>
      </dsp:nvSpPr>
      <dsp:spPr>
        <a:xfrm rot="3593512">
          <a:off x="165725" y="3238272"/>
          <a:ext cx="1601611" cy="28053"/>
        </a:xfrm>
        <a:custGeom>
          <a:avLst/>
          <a:gdLst/>
          <a:ahLst/>
          <a:cxnLst/>
          <a:rect l="0" t="0" r="0" b="0"/>
          <a:pathLst>
            <a:path>
              <a:moveTo>
                <a:pt x="0" y="14026"/>
              </a:moveTo>
              <a:lnTo>
                <a:pt x="1601611" y="14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926491" y="3212259"/>
        <a:ext cx="80080" cy="80080"/>
      </dsp:txXfrm>
    </dsp:sp>
    <dsp:sp modelId="{F69FF0C7-51DE-4B39-8376-A352643BF3C8}">
      <dsp:nvSpPr>
        <dsp:cNvPr id="0" name=""/>
        <dsp:cNvSpPr/>
      </dsp:nvSpPr>
      <dsp:spPr>
        <a:xfrm>
          <a:off x="1368242" y="3456472"/>
          <a:ext cx="2861349" cy="977176"/>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第三者の保護</a:t>
          </a:r>
          <a:r>
            <a:rPr kumimoji="1" lang="en-US" altLang="ja-JP" sz="2400" b="1" kern="1200" dirty="0" smtClean="0"/>
            <a:t/>
          </a:r>
          <a:br>
            <a:rPr kumimoji="1" lang="en-US" altLang="ja-JP" sz="2400" b="1" kern="1200" dirty="0" smtClean="0"/>
          </a:br>
          <a:r>
            <a:rPr kumimoji="1" lang="ja-JP" altLang="en-US" sz="2400" b="1" kern="1200" dirty="0" smtClean="0"/>
            <a:t>（唯一意味あり）</a:t>
          </a:r>
          <a:endParaRPr kumimoji="1" lang="ja-JP" altLang="en-US" sz="2400" b="1" kern="1200" dirty="0"/>
        </a:p>
      </dsp:txBody>
      <dsp:txXfrm>
        <a:off x="1396863" y="3485093"/>
        <a:ext cx="2804107" cy="919934"/>
      </dsp:txXfrm>
    </dsp:sp>
    <dsp:sp modelId="{79CA3626-9FC0-429C-9FEA-CCC6A3A65EA8}">
      <dsp:nvSpPr>
        <dsp:cNvPr id="0" name=""/>
        <dsp:cNvSpPr/>
      </dsp:nvSpPr>
      <dsp:spPr>
        <a:xfrm rot="21579277">
          <a:off x="4229582" y="3927935"/>
          <a:ext cx="1027903" cy="28053"/>
        </a:xfrm>
        <a:custGeom>
          <a:avLst/>
          <a:gdLst/>
          <a:ahLst/>
          <a:cxnLst/>
          <a:rect l="0" t="0" r="0" b="0"/>
          <a:pathLst>
            <a:path>
              <a:moveTo>
                <a:pt x="0" y="14026"/>
              </a:moveTo>
              <a:lnTo>
                <a:pt x="1027903"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kumimoji="1" lang="ja-JP" altLang="en-US" sz="2400" b="1" kern="1200"/>
        </a:p>
      </dsp:txBody>
      <dsp:txXfrm>
        <a:off x="4717837" y="3916264"/>
        <a:ext cx="51395" cy="51395"/>
      </dsp:txXfrm>
    </dsp:sp>
    <dsp:sp modelId="{F4C1AD85-FF04-41B9-A655-89ECE11B7A70}">
      <dsp:nvSpPr>
        <dsp:cNvPr id="0" name=""/>
        <dsp:cNvSpPr/>
      </dsp:nvSpPr>
      <dsp:spPr>
        <a:xfrm>
          <a:off x="5257476" y="3767617"/>
          <a:ext cx="5069031" cy="342493"/>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5</a:t>
          </a:r>
          <a:r>
            <a:rPr kumimoji="1" lang="ja-JP" altLang="en-US" sz="2400" b="1" kern="1200" dirty="0" smtClean="0"/>
            <a:t>　登記の対抗要件</a:t>
          </a:r>
          <a:endParaRPr kumimoji="1" lang="ja-JP" altLang="en-US" sz="2400" b="1" kern="1200" dirty="0"/>
        </a:p>
      </dsp:txBody>
      <dsp:txXfrm>
        <a:off x="5267507" y="3777648"/>
        <a:ext cx="5048969" cy="322431"/>
      </dsp:txXfrm>
    </dsp:sp>
    <dsp:sp modelId="{DC30DCBF-BB41-4442-8D0B-91606A5DDC0F}">
      <dsp:nvSpPr>
        <dsp:cNvPr id="0" name=""/>
        <dsp:cNvSpPr/>
      </dsp:nvSpPr>
      <dsp:spPr>
        <a:xfrm rot="1393103">
          <a:off x="4182972" y="4157961"/>
          <a:ext cx="1151224" cy="28053"/>
        </a:xfrm>
        <a:custGeom>
          <a:avLst/>
          <a:gdLst/>
          <a:ahLst/>
          <a:cxnLst/>
          <a:rect l="0" t="0" r="0" b="0"/>
          <a:pathLst>
            <a:path>
              <a:moveTo>
                <a:pt x="0" y="14026"/>
              </a:moveTo>
              <a:lnTo>
                <a:pt x="1151224" y="140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29804" y="4143207"/>
        <a:ext cx="57561" cy="57561"/>
      </dsp:txXfrm>
    </dsp:sp>
    <dsp:sp modelId="{A6823A97-70E6-49A2-9173-E6E571533274}">
      <dsp:nvSpPr>
        <dsp:cNvPr id="0" name=""/>
        <dsp:cNvSpPr/>
      </dsp:nvSpPr>
      <dsp:spPr>
        <a:xfrm>
          <a:off x="5287577" y="4220235"/>
          <a:ext cx="5052248" cy="357360"/>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t>第</a:t>
          </a:r>
          <a:r>
            <a:rPr kumimoji="1" lang="en-US" altLang="ja-JP" sz="2400" b="1" kern="1200" dirty="0" smtClean="0"/>
            <a:t>6</a:t>
          </a:r>
          <a:r>
            <a:rPr kumimoji="1" lang="ja-JP" altLang="en-US" sz="2400" b="1" kern="1200" dirty="0" smtClean="0"/>
            <a:t>　相続人以外の者の特別の寄与</a:t>
          </a:r>
          <a:endParaRPr kumimoji="1" lang="ja-JP" altLang="en-US" sz="2400" b="1" kern="1200" dirty="0"/>
        </a:p>
      </dsp:txBody>
      <dsp:txXfrm>
        <a:off x="5298044" y="4230702"/>
        <a:ext cx="5031314" cy="336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r>
              <a:rPr kumimoji="1" lang="en-US" altLang="ja-JP" smtClean="0"/>
              <a:t>Revision of Law of Succession 2018</a:t>
            </a:r>
            <a:endParaRPr kumimoji="1" lang="ja-JP" altLang="en-US"/>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r>
              <a:rPr kumimoji="1" lang="en-US" altLang="ja-JP" smtClean="0"/>
              <a:t>2018/7/28</a:t>
            </a:r>
            <a:endParaRPr kumimoji="1" lang="ja-JP" altLang="en-US"/>
          </a:p>
        </p:txBody>
      </p:sp>
      <p:sp>
        <p:nvSpPr>
          <p:cNvPr id="4" name="フッター プレースホルダー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r>
              <a:rPr kumimoji="1" lang="en-US" altLang="ja-JP" smtClean="0"/>
              <a:t>KAGAYAMA Shigeru, 2018</a:t>
            </a:r>
            <a:endParaRPr kumimoji="1" lang="ja-JP" altLang="en-US"/>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EFC627AC-0CCE-4132-9995-709452552947}" type="slidenum">
              <a:rPr kumimoji="1" lang="ja-JP" altLang="en-US" smtClean="0"/>
              <a:t>‹#›</a:t>
            </a:fld>
            <a:endParaRPr kumimoji="1" lang="ja-JP" altLang="en-US"/>
          </a:p>
        </p:txBody>
      </p:sp>
    </p:spTree>
    <p:extLst>
      <p:ext uri="{BB962C8B-B14F-4D97-AF65-F5344CB8AC3E}">
        <p14:creationId xmlns:p14="http://schemas.microsoft.com/office/powerpoint/2010/main" val="169847791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r>
              <a:rPr kumimoji="1" lang="en-US" altLang="ja-JP" smtClean="0"/>
              <a:t>Revision of Law of Succession 2018</a:t>
            </a:r>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r>
              <a:rPr kumimoji="1" lang="en-US" altLang="ja-JP" smtClean="0"/>
              <a:t>2018/7/28</a:t>
            </a:r>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5526636E-DC61-4ED5-9D94-0C594A9DDA8F}" type="slidenum">
              <a:rPr kumimoji="1" lang="ja-JP" altLang="en-US" smtClean="0"/>
              <a:t>‹#›</a:t>
            </a:fld>
            <a:endParaRPr kumimoji="1" lang="ja-JP" altLang="en-US"/>
          </a:p>
        </p:txBody>
      </p:sp>
    </p:spTree>
    <p:extLst>
      <p:ext uri="{BB962C8B-B14F-4D97-AF65-F5344CB8AC3E}">
        <p14:creationId xmlns:p14="http://schemas.microsoft.com/office/powerpoint/2010/main" val="2545922146"/>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6636E-DC61-4ED5-9D94-0C594A9DDA8F}"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Revision of Law of Succession 2018</a:t>
            </a:r>
            <a:endParaRPr kumimoji="1" lang="ja-JP" altLang="en-US"/>
          </a:p>
        </p:txBody>
      </p:sp>
    </p:spTree>
    <p:extLst>
      <p:ext uri="{BB962C8B-B14F-4D97-AF65-F5344CB8AC3E}">
        <p14:creationId xmlns:p14="http://schemas.microsoft.com/office/powerpoint/2010/main" val="365481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10</a:t>
            </a:fld>
            <a:endParaRPr kumimoji="1" lang="ja-JP" altLang="en-US"/>
          </a:p>
        </p:txBody>
      </p:sp>
    </p:spTree>
    <p:extLst>
      <p:ext uri="{BB962C8B-B14F-4D97-AF65-F5344CB8AC3E}">
        <p14:creationId xmlns:p14="http://schemas.microsoft.com/office/powerpoint/2010/main" val="144723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11</a:t>
            </a:fld>
            <a:endParaRPr kumimoji="1" lang="ja-JP" altLang="en-US"/>
          </a:p>
        </p:txBody>
      </p:sp>
    </p:spTree>
    <p:extLst>
      <p:ext uri="{BB962C8B-B14F-4D97-AF65-F5344CB8AC3E}">
        <p14:creationId xmlns:p14="http://schemas.microsoft.com/office/powerpoint/2010/main" val="130669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12</a:t>
            </a:fld>
            <a:endParaRPr kumimoji="1" lang="ja-JP" altLang="en-US"/>
          </a:p>
        </p:txBody>
      </p:sp>
    </p:spTree>
    <p:extLst>
      <p:ext uri="{BB962C8B-B14F-4D97-AF65-F5344CB8AC3E}">
        <p14:creationId xmlns:p14="http://schemas.microsoft.com/office/powerpoint/2010/main" val="148572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13</a:t>
            </a:fld>
            <a:endParaRPr kumimoji="1" lang="ja-JP" altLang="en-US"/>
          </a:p>
        </p:txBody>
      </p:sp>
    </p:spTree>
    <p:extLst>
      <p:ext uri="{BB962C8B-B14F-4D97-AF65-F5344CB8AC3E}">
        <p14:creationId xmlns:p14="http://schemas.microsoft.com/office/powerpoint/2010/main" val="192040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14</a:t>
            </a:fld>
            <a:endParaRPr kumimoji="1" lang="ja-JP" altLang="en-US"/>
          </a:p>
        </p:txBody>
      </p:sp>
    </p:spTree>
    <p:extLst>
      <p:ext uri="{BB962C8B-B14F-4D97-AF65-F5344CB8AC3E}">
        <p14:creationId xmlns:p14="http://schemas.microsoft.com/office/powerpoint/2010/main" val="319707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15</a:t>
            </a:fld>
            <a:endParaRPr kumimoji="1" lang="ja-JP" altLang="en-US"/>
          </a:p>
        </p:txBody>
      </p:sp>
    </p:spTree>
    <p:extLst>
      <p:ext uri="{BB962C8B-B14F-4D97-AF65-F5344CB8AC3E}">
        <p14:creationId xmlns:p14="http://schemas.microsoft.com/office/powerpoint/2010/main" val="342541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16</a:t>
            </a:fld>
            <a:endParaRPr kumimoji="1" lang="ja-JP" altLang="en-US"/>
          </a:p>
        </p:txBody>
      </p:sp>
    </p:spTree>
    <p:extLst>
      <p:ext uri="{BB962C8B-B14F-4D97-AF65-F5344CB8AC3E}">
        <p14:creationId xmlns:p14="http://schemas.microsoft.com/office/powerpoint/2010/main" val="35034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17</a:t>
            </a:fld>
            <a:endParaRPr kumimoji="1" lang="ja-JP" altLang="en-US"/>
          </a:p>
        </p:txBody>
      </p:sp>
    </p:spTree>
    <p:extLst>
      <p:ext uri="{BB962C8B-B14F-4D97-AF65-F5344CB8AC3E}">
        <p14:creationId xmlns:p14="http://schemas.microsoft.com/office/powerpoint/2010/main" val="26592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18</a:t>
            </a:fld>
            <a:endParaRPr kumimoji="1" lang="ja-JP" altLang="en-US"/>
          </a:p>
        </p:txBody>
      </p:sp>
    </p:spTree>
    <p:extLst>
      <p:ext uri="{BB962C8B-B14F-4D97-AF65-F5344CB8AC3E}">
        <p14:creationId xmlns:p14="http://schemas.microsoft.com/office/powerpoint/2010/main" val="32823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19</a:t>
            </a:fld>
            <a:endParaRPr kumimoji="1" lang="ja-JP" altLang="en-US"/>
          </a:p>
        </p:txBody>
      </p:sp>
    </p:spTree>
    <p:extLst>
      <p:ext uri="{BB962C8B-B14F-4D97-AF65-F5344CB8AC3E}">
        <p14:creationId xmlns:p14="http://schemas.microsoft.com/office/powerpoint/2010/main" val="163881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2</a:t>
            </a:fld>
            <a:endParaRPr kumimoji="1" lang="ja-JP" altLang="en-US"/>
          </a:p>
        </p:txBody>
      </p:sp>
    </p:spTree>
    <p:extLst>
      <p:ext uri="{BB962C8B-B14F-4D97-AF65-F5344CB8AC3E}">
        <p14:creationId xmlns:p14="http://schemas.microsoft.com/office/powerpoint/2010/main" val="3374361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20</a:t>
            </a:fld>
            <a:endParaRPr kumimoji="1" lang="ja-JP" altLang="en-US"/>
          </a:p>
        </p:txBody>
      </p:sp>
    </p:spTree>
    <p:extLst>
      <p:ext uri="{BB962C8B-B14F-4D97-AF65-F5344CB8AC3E}">
        <p14:creationId xmlns:p14="http://schemas.microsoft.com/office/powerpoint/2010/main" val="291557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3</a:t>
            </a:fld>
            <a:endParaRPr kumimoji="1" lang="ja-JP" altLang="en-US"/>
          </a:p>
        </p:txBody>
      </p:sp>
    </p:spTree>
    <p:extLst>
      <p:ext uri="{BB962C8B-B14F-4D97-AF65-F5344CB8AC3E}">
        <p14:creationId xmlns:p14="http://schemas.microsoft.com/office/powerpoint/2010/main" val="35576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4</a:t>
            </a:fld>
            <a:endParaRPr kumimoji="1" lang="ja-JP" altLang="en-US"/>
          </a:p>
        </p:txBody>
      </p:sp>
    </p:spTree>
    <p:extLst>
      <p:ext uri="{BB962C8B-B14F-4D97-AF65-F5344CB8AC3E}">
        <p14:creationId xmlns:p14="http://schemas.microsoft.com/office/powerpoint/2010/main" val="17205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5</a:t>
            </a:fld>
            <a:endParaRPr kumimoji="1" lang="ja-JP" altLang="en-US"/>
          </a:p>
        </p:txBody>
      </p:sp>
    </p:spTree>
    <p:extLst>
      <p:ext uri="{BB962C8B-B14F-4D97-AF65-F5344CB8AC3E}">
        <p14:creationId xmlns:p14="http://schemas.microsoft.com/office/powerpoint/2010/main" val="161954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6</a:t>
            </a:fld>
            <a:endParaRPr kumimoji="1" lang="ja-JP" altLang="en-US"/>
          </a:p>
        </p:txBody>
      </p:sp>
    </p:spTree>
    <p:extLst>
      <p:ext uri="{BB962C8B-B14F-4D97-AF65-F5344CB8AC3E}">
        <p14:creationId xmlns:p14="http://schemas.microsoft.com/office/powerpoint/2010/main" val="230240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7</a:t>
            </a:fld>
            <a:endParaRPr kumimoji="1" lang="ja-JP" altLang="en-US"/>
          </a:p>
        </p:txBody>
      </p:sp>
    </p:spTree>
    <p:extLst>
      <p:ext uri="{BB962C8B-B14F-4D97-AF65-F5344CB8AC3E}">
        <p14:creationId xmlns:p14="http://schemas.microsoft.com/office/powerpoint/2010/main" val="252399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8</a:t>
            </a:fld>
            <a:endParaRPr kumimoji="1" lang="ja-JP" altLang="en-US"/>
          </a:p>
        </p:txBody>
      </p:sp>
    </p:spTree>
    <p:extLst>
      <p:ext uri="{BB962C8B-B14F-4D97-AF65-F5344CB8AC3E}">
        <p14:creationId xmlns:p14="http://schemas.microsoft.com/office/powerpoint/2010/main" val="308714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Revision of Law of Succession 2018</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3"/>
          </p:nvPr>
        </p:nvSpPr>
        <p:spPr/>
        <p:txBody>
          <a:bodyPr/>
          <a:lstStyle/>
          <a:p>
            <a:fld id="{5526636E-DC61-4ED5-9D94-0C594A9DDA8F}" type="slidenum">
              <a:rPr kumimoji="1" lang="ja-JP" altLang="en-US" smtClean="0"/>
              <a:t>9</a:t>
            </a:fld>
            <a:endParaRPr kumimoji="1" lang="ja-JP" altLang="en-US"/>
          </a:p>
        </p:txBody>
      </p:sp>
    </p:spTree>
    <p:extLst>
      <p:ext uri="{BB962C8B-B14F-4D97-AF65-F5344CB8AC3E}">
        <p14:creationId xmlns:p14="http://schemas.microsoft.com/office/powerpoint/2010/main" val="156781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342900" indent="-342900" algn="l">
              <a:buFont typeface="Wingdings" panose="05000000000000000000" pitchFamily="2" charset="2"/>
              <a:buChar char="n"/>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en-US" altLang="ja-JP" dirty="0" smtClean="0"/>
          </a:p>
        </p:txBody>
      </p:sp>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3929815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28621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238397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282515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ctr"/>
          <a:lstStyle>
            <a:lvl1pPr>
              <a:defRPr sz="6000"/>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104738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325363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2018/7/28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KAGAYAMA Shigeru, 2018</a:t>
            </a:r>
            <a:endParaRPr kumimoji="1" lang="ja-JP" altLang="en-US"/>
          </a:p>
        </p:txBody>
      </p:sp>
      <p:sp>
        <p:nvSpPr>
          <p:cNvPr id="9" name="スライド番号プレースホルダー 8"/>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232232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2018/7/28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KAGAYAMA Shigeru, 2018</a:t>
            </a:r>
            <a:endParaRPr kumimoji="1" lang="ja-JP" altLang="en-US"/>
          </a:p>
        </p:txBody>
      </p:sp>
      <p:sp>
        <p:nvSpPr>
          <p:cNvPr id="5" name="スライド番号プレースホルダー 4"/>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391204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KAGAYAMA Shigeru, 2018</a:t>
            </a:r>
            <a:endParaRPr kumimoji="1" lang="ja-JP" altLang="en-US"/>
          </a:p>
        </p:txBody>
      </p:sp>
      <p:sp>
        <p:nvSpPr>
          <p:cNvPr id="4" name="スライド番号プレースホルダー 3"/>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290150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153779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a:t>
            </a:fld>
            <a:endParaRPr kumimoji="1" lang="ja-JP" altLang="en-US"/>
          </a:p>
        </p:txBody>
      </p:sp>
    </p:spTree>
    <p:extLst>
      <p:ext uri="{BB962C8B-B14F-4D97-AF65-F5344CB8AC3E}">
        <p14:creationId xmlns:p14="http://schemas.microsoft.com/office/powerpoint/2010/main" val="14140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2018/7/28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087AF-6532-4FCB-AC52-72B41693542E}"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530393" y="6375740"/>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3" action="ppaction://hlinksldjump" highlightClick="1"/>
          </p:cNvPr>
          <p:cNvSpPr/>
          <p:nvPr userDrawn="1"/>
        </p:nvSpPr>
        <p:spPr>
          <a:xfrm>
            <a:off x="3240314" y="6375740"/>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rId14" action="ppaction://hlinksldjump" highlightClick="1"/>
          </p:cNvPr>
          <p:cNvSpPr/>
          <p:nvPr userDrawn="1"/>
        </p:nvSpPr>
        <p:spPr>
          <a:xfrm>
            <a:off x="9014973" y="6375740"/>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戻る 9">
            <a:hlinkClick r:id="" action="ppaction://hlinkshowjump?jump=lastslideviewed" highlightClick="1"/>
          </p:cNvPr>
          <p:cNvSpPr/>
          <p:nvPr userDrawn="1"/>
        </p:nvSpPr>
        <p:spPr>
          <a:xfrm>
            <a:off x="8302905" y="6375740"/>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情報 10">
            <a:hlinkClick r:id="rId15" action="ppaction://hlinksldjump" highlightClick="1"/>
          </p:cNvPr>
          <p:cNvSpPr/>
          <p:nvPr userDrawn="1"/>
        </p:nvSpPr>
        <p:spPr>
          <a:xfrm>
            <a:off x="4031071" y="6375740"/>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099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kumimoji="1" sz="4800" kern="1200">
          <a:solidFill>
            <a:schemeClr val="tx1"/>
          </a:solidFill>
          <a:latin typeface="+mj-lt"/>
          <a:ea typeface="+mj-ea"/>
          <a:cs typeface="+mj-cs"/>
        </a:defRPr>
      </a:lvl1pPr>
    </p:titleStyle>
    <p:body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23888" indent="-3222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00113" indent="-2762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2063" indent="-274638"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193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j.go.jp/MINJI/minji07_00222.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802105"/>
            <a:ext cx="9144000" cy="1259777"/>
          </a:xfrm>
        </p:spPr>
        <p:txBody>
          <a:bodyPr anchor="ctr"/>
          <a:lstStyle/>
          <a:p>
            <a:r>
              <a:rPr kumimoji="1" lang="en-US" altLang="ja-JP" dirty="0" smtClean="0">
                <a:latin typeface="Times New Roman" panose="02020603050405020304" pitchFamily="18" charset="0"/>
                <a:cs typeface="Times New Roman" panose="02020603050405020304" pitchFamily="18" charset="0"/>
              </a:rPr>
              <a:t>2018</a:t>
            </a:r>
            <a:r>
              <a:rPr kumimoji="1" lang="ja-JP" altLang="en-US" dirty="0" smtClean="0">
                <a:latin typeface="Times New Roman" panose="02020603050405020304" pitchFamily="18" charset="0"/>
                <a:cs typeface="Times New Roman" panose="02020603050405020304" pitchFamily="18" charset="0"/>
              </a:rPr>
              <a:t>年</a:t>
            </a:r>
            <a:r>
              <a:rPr kumimoji="1" lang="ja-JP" altLang="en-US" dirty="0" smtClean="0"/>
              <a:t>相続法改正</a:t>
            </a:r>
            <a:endParaRPr kumimoji="1" lang="ja-JP" altLang="en-US" dirty="0"/>
          </a:p>
        </p:txBody>
      </p:sp>
      <p:sp>
        <p:nvSpPr>
          <p:cNvPr id="3" name="サブタイトル 2"/>
          <p:cNvSpPr>
            <a:spLocks noGrp="1"/>
          </p:cNvSpPr>
          <p:nvPr>
            <p:ph type="subTitle" idx="1"/>
          </p:nvPr>
        </p:nvSpPr>
        <p:spPr>
          <a:xfrm>
            <a:off x="1227650" y="3689683"/>
            <a:ext cx="9758412" cy="2566737"/>
          </a:xfrm>
        </p:spPr>
        <p:txBody>
          <a:bodyPr anchor="ctr">
            <a:noAutofit/>
          </a:bodyPr>
          <a:lstStyle/>
          <a:p>
            <a:pPr marL="0" indent="0" algn="ctr">
              <a:buNone/>
            </a:pPr>
            <a:r>
              <a:rPr lang="ja-JP" altLang="en-US" sz="3600" dirty="0" smtClean="0"/>
              <a:t>参照文献</a:t>
            </a:r>
            <a:endParaRPr lang="en-US" altLang="ja-JP" sz="3600" dirty="0" smtClean="0"/>
          </a:p>
          <a:p>
            <a:pPr marL="0" indent="0" algn="ctr">
              <a:buNone/>
            </a:pPr>
            <a:r>
              <a:rPr lang="en-US" altLang="ja-JP" sz="3600" dirty="0" smtClean="0">
                <a:hlinkClick r:id="rId3"/>
              </a:rPr>
              <a:t>http://www.moj.go.jp/MINJI/minji07_00222.html</a:t>
            </a:r>
            <a:endParaRPr lang="en-US" altLang="ja-JP" sz="3600" dirty="0" smtClean="0"/>
          </a:p>
          <a:p>
            <a:pPr marL="0" indent="0" algn="ctr">
              <a:buNone/>
            </a:pPr>
            <a:r>
              <a:rPr lang="ja-JP" altLang="en-US" sz="3600" dirty="0" smtClean="0"/>
              <a:t>山川一陽</a:t>
            </a:r>
            <a:r>
              <a:rPr lang="en-US" altLang="ja-JP" sz="3600" dirty="0" smtClean="0"/>
              <a:t>=</a:t>
            </a:r>
            <a:r>
              <a:rPr lang="ja-JP" altLang="en-US" sz="3600" dirty="0" smtClean="0"/>
              <a:t>松嶋隆弘</a:t>
            </a:r>
            <a:r>
              <a:rPr lang="en-US" altLang="ja-JP" sz="3600" dirty="0" smtClean="0"/>
              <a:t>『</a:t>
            </a:r>
            <a:r>
              <a:rPr lang="ja-JP" altLang="en-US" sz="3600" dirty="0" smtClean="0"/>
              <a:t>相続法改正のポイント</a:t>
            </a:r>
            <a:r>
              <a:rPr lang="en-US" altLang="ja-JP" sz="3600" dirty="0" smtClean="0"/>
              <a:t/>
            </a:r>
            <a:br>
              <a:rPr lang="en-US" altLang="ja-JP" sz="3600" dirty="0" smtClean="0"/>
            </a:br>
            <a:r>
              <a:rPr lang="ja-JP" altLang="en-US" sz="3600" dirty="0" smtClean="0"/>
              <a:t>と実務への影響</a:t>
            </a:r>
            <a:r>
              <a:rPr lang="en-US" altLang="ja-JP" sz="3600" dirty="0" smtClean="0"/>
              <a:t>』</a:t>
            </a:r>
            <a:r>
              <a:rPr lang="ja-JP" altLang="en-US" sz="3600" dirty="0" smtClean="0"/>
              <a:t>日本加除出版（</a:t>
            </a:r>
            <a:r>
              <a:rPr lang="en-US" altLang="ja-JP" sz="3600" dirty="0" smtClean="0"/>
              <a:t>2018/5/24</a:t>
            </a:r>
            <a:r>
              <a:rPr lang="ja-JP" altLang="en-US" sz="3600" dirty="0" smtClean="0"/>
              <a:t>）</a:t>
            </a:r>
            <a:endParaRPr lang="en-US" altLang="ja-JP" sz="3600" dirty="0" smtClean="0"/>
          </a:p>
        </p:txBody>
      </p:sp>
      <p:sp>
        <p:nvSpPr>
          <p:cNvPr id="4" name="テキスト ボックス 3"/>
          <p:cNvSpPr txBox="1"/>
          <p:nvPr/>
        </p:nvSpPr>
        <p:spPr>
          <a:xfrm>
            <a:off x="1111624" y="2252509"/>
            <a:ext cx="9999942" cy="1323439"/>
          </a:xfrm>
          <a:prstGeom prst="rect">
            <a:avLst/>
          </a:prstGeom>
          <a:noFill/>
        </p:spPr>
        <p:txBody>
          <a:bodyPr wrap="square" rtlCol="0">
            <a:spAutoFit/>
          </a:bodyPr>
          <a:lstStyle/>
          <a:p>
            <a:pPr algn="r"/>
            <a:r>
              <a:rPr lang="ja-JP" altLang="en-US" sz="4000" dirty="0"/>
              <a:t>名古屋大学・明治学院大学名誉</a:t>
            </a:r>
            <a:r>
              <a:rPr lang="ja-JP" altLang="en-US" sz="4000" dirty="0" smtClean="0"/>
              <a:t>教授</a:t>
            </a:r>
            <a:endParaRPr lang="en-US" altLang="ja-JP" sz="4000" dirty="0" smtClean="0"/>
          </a:p>
          <a:p>
            <a:pPr algn="r"/>
            <a:r>
              <a:rPr lang="ja-JP" altLang="en-US" sz="4000" dirty="0" smtClean="0"/>
              <a:t>加賀山</a:t>
            </a:r>
            <a:r>
              <a:rPr lang="ja-JP" altLang="en-US" sz="4000" dirty="0"/>
              <a:t>　茂</a:t>
            </a:r>
            <a:endParaRPr lang="en-US" altLang="ja-JP" sz="4000" dirty="0"/>
          </a:p>
        </p:txBody>
      </p:sp>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a:t>
            </a:fld>
            <a:endParaRPr kumimoji="1" lang="ja-JP" altLang="en-US"/>
          </a:p>
        </p:txBody>
      </p:sp>
    </p:spTree>
    <p:extLst>
      <p:ext uri="{BB962C8B-B14F-4D97-AF65-F5344CB8AC3E}">
        <p14:creationId xmlns:p14="http://schemas.microsoft.com/office/powerpoint/2010/main" val="50142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50"/>
                                        <p:tgtEl>
                                          <p:spTgt spid="4">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750"/>
                            </p:stCondLst>
                            <p:childTnLst>
                              <p:par>
                                <p:cTn id="13" presetID="22" presetClass="entr" presetSubtype="8" fill="hold" grpId="0" nodeType="after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500"/>
                            </p:stCondLst>
                            <p:childTnLst>
                              <p:par>
                                <p:cTn id="17" presetID="22" presetClass="entr" presetSubtype="8" fill="hold" grpId="0"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1000"/>
                                        <p:tgtEl>
                                          <p:spTgt spid="3">
                                            <p:txEl>
                                              <p:pRg st="1" end="1"/>
                                            </p:txEl>
                                          </p:spTgt>
                                        </p:tgtEl>
                                      </p:cBhvr>
                                    </p:animEffect>
                                  </p:childTnLst>
                                </p:cTn>
                              </p:par>
                            </p:childTnLst>
                          </p:cTn>
                        </p:par>
                        <p:par>
                          <p:cTn id="20" fill="hold">
                            <p:stCondLst>
                              <p:cond delay="3750"/>
                            </p:stCondLst>
                            <p:childTnLst>
                              <p:par>
                                <p:cTn id="21" presetID="22" presetClass="entr" presetSubtype="1" fill="hold" grpId="0" nodeType="afterEffect">
                                  <p:stCondLst>
                                    <p:cond delay="2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45505" cy="1325563"/>
          </a:xfrm>
        </p:spPr>
        <p:txBody>
          <a:bodyPr>
            <a:noAutofit/>
          </a:bodyPr>
          <a:lstStyle/>
          <a:p>
            <a:r>
              <a:rPr lang="ja-JP" altLang="en-US" sz="3600" dirty="0" smtClean="0"/>
              <a:t>第１　配偶者の居住権を保護するための方策</a:t>
            </a:r>
            <a:r>
              <a:rPr lang="en-US" altLang="ja-JP" sz="3600" dirty="0" smtClean="0"/>
              <a:t>(3)</a:t>
            </a:r>
            <a:endParaRPr kumimoji="1" lang="ja-JP" altLang="en-US" sz="3600" dirty="0"/>
          </a:p>
        </p:txBody>
      </p:sp>
      <p:sp>
        <p:nvSpPr>
          <p:cNvPr id="6" name="コンテンツ プレースホルダー 5"/>
          <p:cNvSpPr>
            <a:spLocks noGrp="1"/>
          </p:cNvSpPr>
          <p:nvPr>
            <p:ph idx="1"/>
          </p:nvPr>
        </p:nvSpPr>
        <p:spPr>
          <a:xfrm>
            <a:off x="838200" y="1825625"/>
            <a:ext cx="5145505" cy="4351338"/>
          </a:xfrm>
        </p:spPr>
        <p:txBody>
          <a:bodyPr>
            <a:normAutofit/>
          </a:bodyPr>
          <a:lstStyle/>
          <a:p>
            <a:r>
              <a:rPr lang="ja-JP" altLang="en-US" sz="3200" dirty="0" smtClean="0"/>
              <a:t>３</a:t>
            </a:r>
            <a:r>
              <a:rPr lang="ja-JP" altLang="en-US" sz="3200" dirty="0"/>
              <a:t>　配偶者居住権</a:t>
            </a:r>
            <a:r>
              <a:rPr lang="ja-JP" altLang="en-US" sz="3200" dirty="0" smtClean="0"/>
              <a:t>の価値評価（</a:t>
            </a:r>
            <a:r>
              <a:rPr lang="ja-JP" altLang="en-US" sz="3200" dirty="0"/>
              <a:t>新民法</a:t>
            </a:r>
            <a:r>
              <a:rPr lang="en-US" altLang="ja-JP" sz="3200" dirty="0"/>
              <a:t>1028</a:t>
            </a:r>
            <a:r>
              <a:rPr lang="ja-JP" altLang="en-US" sz="3200" dirty="0"/>
              <a:t>条</a:t>
            </a:r>
            <a:r>
              <a:rPr lang="en-US" altLang="ja-JP" sz="3200" dirty="0"/>
              <a:t>-1036</a:t>
            </a:r>
            <a:r>
              <a:rPr lang="ja-JP" altLang="en-US" sz="3200" dirty="0"/>
              <a:t>条関係</a:t>
            </a:r>
            <a:r>
              <a:rPr lang="ja-JP" altLang="en-US" sz="3200" dirty="0" smtClean="0"/>
              <a:t>）</a:t>
            </a:r>
            <a:endParaRPr lang="en-US" altLang="ja-JP" sz="3200" dirty="0" smtClean="0"/>
          </a:p>
          <a:p>
            <a:pPr lvl="1"/>
            <a:r>
              <a:rPr lang="ja-JP" altLang="en-US" sz="2800" dirty="0" smtClean="0"/>
              <a:t>配偶者居住権の価値＝</a:t>
            </a:r>
            <a:r>
              <a:rPr lang="en-US" altLang="ja-JP" sz="2800" dirty="0" smtClean="0"/>
              <a:t/>
            </a:r>
            <a:br>
              <a:rPr lang="en-US" altLang="ja-JP" sz="2800" dirty="0" smtClean="0"/>
            </a:br>
            <a:r>
              <a:rPr lang="ja-JP" altLang="en-US" sz="2800" dirty="0" smtClean="0"/>
              <a:t>建物敷地の現在価値－</a:t>
            </a:r>
            <a:r>
              <a:rPr lang="en-US" altLang="ja-JP" sz="2800" dirty="0" smtClean="0"/>
              <a:t/>
            </a:r>
            <a:br>
              <a:rPr lang="en-US" altLang="ja-JP" sz="2800" dirty="0" smtClean="0"/>
            </a:br>
            <a:r>
              <a:rPr lang="ja-JP" altLang="en-US" sz="2800" dirty="0" smtClean="0"/>
              <a:t>負担付所有権の価値</a:t>
            </a:r>
            <a:endParaRPr lang="en-US" altLang="ja-JP" sz="2800"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217475017"/>
              </p:ext>
            </p:extLst>
          </p:nvPr>
        </p:nvGraphicFramePr>
        <p:xfrm>
          <a:off x="6830344" y="64168"/>
          <a:ext cx="4533900" cy="6416675"/>
        </p:xfrm>
        <a:graphic>
          <a:graphicData uri="http://schemas.openxmlformats.org/presentationml/2006/ole">
            <mc:AlternateContent xmlns:mc="http://schemas.openxmlformats.org/markup-compatibility/2006">
              <mc:Choice xmlns:v="urn:schemas-microsoft-com:vml" Requires="v">
                <p:oleObj spid="_x0000_s12329"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30344" y="64168"/>
                        <a:ext cx="4533900" cy="6416675"/>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p>
            <a:r>
              <a:rPr kumimoji="1" lang="en-US" altLang="ja-JP" smtClean="0"/>
              <a:t>2018/7/28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10</a:t>
            </a:fld>
            <a:endParaRPr kumimoji="1" lang="ja-JP" altLang="en-US"/>
          </a:p>
        </p:txBody>
      </p:sp>
    </p:spTree>
    <p:extLst>
      <p:ext uri="{BB962C8B-B14F-4D97-AF65-F5344CB8AC3E}">
        <p14:creationId xmlns:p14="http://schemas.microsoft.com/office/powerpoint/2010/main" val="182940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13421" cy="1325563"/>
          </a:xfrm>
        </p:spPr>
        <p:txBody>
          <a:bodyPr>
            <a:normAutofit fontScale="90000"/>
          </a:bodyPr>
          <a:lstStyle/>
          <a:p>
            <a:r>
              <a:rPr lang="ja-JP" altLang="en-US" dirty="0"/>
              <a:t>第２　遺産分割等に関する</a:t>
            </a:r>
            <a:r>
              <a:rPr lang="ja-JP" altLang="en-US" dirty="0" smtClean="0"/>
              <a:t>見直し</a:t>
            </a:r>
            <a:r>
              <a:rPr lang="en-US" altLang="ja-JP" dirty="0" smtClean="0"/>
              <a:t>(1)</a:t>
            </a:r>
            <a:endParaRPr kumimoji="1" lang="ja-JP" altLang="en-US" dirty="0"/>
          </a:p>
        </p:txBody>
      </p:sp>
      <p:sp>
        <p:nvSpPr>
          <p:cNvPr id="6" name="コンテンツ プレースホルダー 5"/>
          <p:cNvSpPr>
            <a:spLocks noGrp="1"/>
          </p:cNvSpPr>
          <p:nvPr>
            <p:ph idx="1"/>
          </p:nvPr>
        </p:nvSpPr>
        <p:spPr>
          <a:xfrm>
            <a:off x="838200" y="1825625"/>
            <a:ext cx="5544671" cy="4351338"/>
          </a:xfrm>
        </p:spPr>
        <p:txBody>
          <a:bodyPr>
            <a:noAutofit/>
          </a:bodyPr>
          <a:lstStyle/>
          <a:p>
            <a:r>
              <a:rPr lang="ja-JP" altLang="en-US" sz="3200" dirty="0"/>
              <a:t>１  配偶者保護のための方策（持戻し免除の意思表示推定規定）（新民法</a:t>
            </a:r>
            <a:r>
              <a:rPr lang="en-US" altLang="ja-JP" sz="3200" dirty="0"/>
              <a:t>903</a:t>
            </a:r>
            <a:r>
              <a:rPr lang="ja-JP" altLang="en-US" sz="3200" dirty="0"/>
              <a:t>条④関係</a:t>
            </a:r>
            <a:r>
              <a:rPr lang="ja-JP" altLang="en-US" sz="3200" dirty="0" smtClean="0"/>
              <a:t>）</a:t>
            </a:r>
            <a:endParaRPr lang="en-US" altLang="ja-JP" sz="3200" dirty="0" smtClean="0"/>
          </a:p>
          <a:p>
            <a:pPr lvl="1"/>
            <a:r>
              <a:rPr lang="ja-JP" altLang="en-US" sz="2800" dirty="0"/>
              <a:t>婚姻期間が</a:t>
            </a:r>
            <a:r>
              <a:rPr lang="en-US" altLang="ja-JP" sz="2800" dirty="0"/>
              <a:t>20</a:t>
            </a:r>
            <a:r>
              <a:rPr lang="ja-JP" altLang="en-US" sz="2800" dirty="0"/>
              <a:t>年以上の夫婦間で，居住用不動産の遺贈又は贈与がされたときは，持戻しの免除の意思表示があったものと推定し，被相続人の意思を尊重した遺産分割ができるようにする。</a:t>
            </a:r>
            <a:endParaRPr kumimoji="1" lang="ja-JP" altLang="en-US" sz="28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633791476"/>
              </p:ext>
            </p:extLst>
          </p:nvPr>
        </p:nvGraphicFramePr>
        <p:xfrm>
          <a:off x="6845552" y="126498"/>
          <a:ext cx="4533900" cy="6416675"/>
        </p:xfrm>
        <a:graphic>
          <a:graphicData uri="http://schemas.openxmlformats.org/presentationml/2006/ole">
            <mc:AlternateContent xmlns:mc="http://schemas.openxmlformats.org/markup-compatibility/2006">
              <mc:Choice xmlns:v="urn:schemas-microsoft-com:vml" Requires="v">
                <p:oleObj spid="_x0000_s4137"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552" y="12649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11</a:t>
            </a:fld>
            <a:endParaRPr kumimoji="1" lang="ja-JP" altLang="en-US"/>
          </a:p>
        </p:txBody>
      </p:sp>
    </p:spTree>
    <p:extLst>
      <p:ext uri="{BB962C8B-B14F-4D97-AF65-F5344CB8AC3E}">
        <p14:creationId xmlns:p14="http://schemas.microsoft.com/office/powerpoint/2010/main" val="78828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45505" cy="1325563"/>
          </a:xfrm>
        </p:spPr>
        <p:txBody>
          <a:bodyPr>
            <a:normAutofit fontScale="90000"/>
          </a:bodyPr>
          <a:lstStyle/>
          <a:p>
            <a:r>
              <a:rPr lang="ja-JP" altLang="en-US" dirty="0" smtClean="0"/>
              <a:t>第２　遺産分割等に関する見直し</a:t>
            </a:r>
            <a:r>
              <a:rPr lang="en-US" altLang="ja-JP" dirty="0" smtClean="0"/>
              <a:t>(2)</a:t>
            </a:r>
            <a:endParaRPr kumimoji="1" lang="ja-JP" altLang="en-US" dirty="0"/>
          </a:p>
        </p:txBody>
      </p:sp>
      <p:sp>
        <p:nvSpPr>
          <p:cNvPr id="6" name="コンテンツ プレースホルダー 5"/>
          <p:cNvSpPr>
            <a:spLocks noGrp="1"/>
          </p:cNvSpPr>
          <p:nvPr>
            <p:ph idx="1"/>
          </p:nvPr>
        </p:nvSpPr>
        <p:spPr>
          <a:xfrm>
            <a:off x="838200" y="1825625"/>
            <a:ext cx="5145505" cy="4351338"/>
          </a:xfrm>
        </p:spPr>
        <p:txBody>
          <a:bodyPr>
            <a:normAutofit/>
          </a:bodyPr>
          <a:lstStyle/>
          <a:p>
            <a:r>
              <a:rPr lang="ja-JP" altLang="en-US" sz="3200" dirty="0"/>
              <a:t>仮払い制度等の創設・要件明確化（新民法</a:t>
            </a:r>
            <a:r>
              <a:rPr lang="en-US" altLang="ja-JP" sz="3200" dirty="0"/>
              <a:t>909</a:t>
            </a:r>
            <a:r>
              <a:rPr lang="ja-JP" altLang="en-US" sz="3200" dirty="0"/>
              <a:t>条の</a:t>
            </a:r>
            <a:r>
              <a:rPr lang="en-US" altLang="ja-JP" sz="3200" dirty="0"/>
              <a:t>2</a:t>
            </a:r>
            <a:r>
              <a:rPr lang="ja-JP" altLang="en-US" sz="3200" dirty="0"/>
              <a:t>関係</a:t>
            </a:r>
            <a:r>
              <a:rPr lang="ja-JP" altLang="en-US" sz="3200" dirty="0" smtClean="0"/>
              <a:t>）</a:t>
            </a:r>
            <a:endParaRPr lang="en-US" altLang="ja-JP" sz="3200" dirty="0" smtClean="0"/>
          </a:p>
          <a:p>
            <a:pPr lvl="1"/>
            <a:r>
              <a:rPr lang="ja-JP" altLang="en-US" sz="2800" dirty="0"/>
              <a:t>相続された預貯金債権について，生活費や葬儀費用の支払，相続債務の弁済などの資金需要に対応できるよう，遺産分割前にも払戻しが受けられる制度を創設する。</a:t>
            </a:r>
            <a:endParaRPr kumimoji="1" lang="ja-JP" altLang="en-US" sz="28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747452635"/>
              </p:ext>
            </p:extLst>
          </p:nvPr>
        </p:nvGraphicFramePr>
        <p:xfrm>
          <a:off x="6846472" y="126498"/>
          <a:ext cx="4533900" cy="6416675"/>
        </p:xfrm>
        <a:graphic>
          <a:graphicData uri="http://schemas.openxmlformats.org/presentationml/2006/ole">
            <mc:AlternateContent xmlns:mc="http://schemas.openxmlformats.org/markup-compatibility/2006">
              <mc:Choice xmlns:v="urn:schemas-microsoft-com:vml" Requires="v">
                <p:oleObj spid="_x0000_s5161"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6472" y="12649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12</a:t>
            </a:fld>
            <a:endParaRPr kumimoji="1" lang="ja-JP" altLang="en-US"/>
          </a:p>
        </p:txBody>
      </p:sp>
    </p:spTree>
    <p:extLst>
      <p:ext uri="{BB962C8B-B14F-4D97-AF65-F5344CB8AC3E}">
        <p14:creationId xmlns:p14="http://schemas.microsoft.com/office/powerpoint/2010/main" val="333887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13421" cy="1325563"/>
          </a:xfrm>
        </p:spPr>
        <p:txBody>
          <a:bodyPr>
            <a:normAutofit fontScale="90000"/>
          </a:bodyPr>
          <a:lstStyle/>
          <a:p>
            <a:r>
              <a:rPr lang="ja-JP" altLang="en-US" dirty="0" smtClean="0"/>
              <a:t>第２　遺産分割等に関する見直し</a:t>
            </a:r>
            <a:r>
              <a:rPr lang="en-US" altLang="ja-JP" dirty="0" smtClean="0"/>
              <a:t>(3)</a:t>
            </a:r>
            <a:endParaRPr kumimoji="1" lang="ja-JP" altLang="en-US" dirty="0"/>
          </a:p>
        </p:txBody>
      </p:sp>
      <p:sp>
        <p:nvSpPr>
          <p:cNvPr id="6" name="コンテンツ プレースホルダー 5"/>
          <p:cNvSpPr>
            <a:spLocks noGrp="1"/>
          </p:cNvSpPr>
          <p:nvPr>
            <p:ph idx="1"/>
          </p:nvPr>
        </p:nvSpPr>
        <p:spPr>
          <a:xfrm>
            <a:off x="838200" y="1825625"/>
            <a:ext cx="5113421" cy="4351338"/>
          </a:xfrm>
        </p:spPr>
        <p:txBody>
          <a:bodyPr>
            <a:normAutofit/>
          </a:bodyPr>
          <a:lstStyle/>
          <a:p>
            <a:r>
              <a:rPr lang="ja-JP" altLang="en-US" sz="3200" dirty="0"/>
              <a:t>遺産の分割前に遺産に属する財産を処分した場合の遺産の</a:t>
            </a:r>
            <a:r>
              <a:rPr lang="ja-JP" altLang="en-US" sz="3200" dirty="0" smtClean="0"/>
              <a:t>範囲</a:t>
            </a:r>
            <a:endParaRPr lang="en-US" altLang="ja-JP" sz="3200" dirty="0" smtClean="0"/>
          </a:p>
          <a:p>
            <a:pPr lvl="1"/>
            <a:r>
              <a:rPr lang="ja-JP" altLang="en-US" sz="2800" dirty="0"/>
              <a:t>相続開始後に共同相続人の一人が遺産に属する財産を処分した場合に，計算上生ずる不公平を是正する方策を設ける。（新民法</a:t>
            </a:r>
            <a:r>
              <a:rPr lang="en-US" altLang="ja-JP" sz="2800" dirty="0"/>
              <a:t>906</a:t>
            </a:r>
            <a:r>
              <a:rPr lang="ja-JP" altLang="en-US" sz="2800" dirty="0"/>
              <a:t>条の</a:t>
            </a:r>
            <a:r>
              <a:rPr lang="en-US" altLang="ja-JP" sz="2800" dirty="0"/>
              <a:t>2</a:t>
            </a:r>
            <a:r>
              <a:rPr lang="ja-JP" altLang="en-US" sz="2800" dirty="0"/>
              <a:t>関係）</a:t>
            </a:r>
            <a:endParaRPr kumimoji="1" lang="ja-JP" altLang="en-US" sz="28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88624617"/>
              </p:ext>
            </p:extLst>
          </p:nvPr>
        </p:nvGraphicFramePr>
        <p:xfrm>
          <a:off x="6845385" y="126498"/>
          <a:ext cx="4533900" cy="6416675"/>
        </p:xfrm>
        <a:graphic>
          <a:graphicData uri="http://schemas.openxmlformats.org/presentationml/2006/ole">
            <mc:AlternateContent xmlns:mc="http://schemas.openxmlformats.org/markup-compatibility/2006">
              <mc:Choice xmlns:v="urn:schemas-microsoft-com:vml" Requires="v">
                <p:oleObj spid="_x0000_s6184"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385" y="12649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13</a:t>
            </a:fld>
            <a:endParaRPr kumimoji="1" lang="ja-JP" altLang="en-US"/>
          </a:p>
        </p:txBody>
      </p:sp>
    </p:spTree>
    <p:extLst>
      <p:ext uri="{BB962C8B-B14F-4D97-AF65-F5344CB8AC3E}">
        <p14:creationId xmlns:p14="http://schemas.microsoft.com/office/powerpoint/2010/main" val="3629472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29463" cy="1325563"/>
          </a:xfrm>
        </p:spPr>
        <p:txBody>
          <a:bodyPr>
            <a:normAutofit fontScale="90000"/>
          </a:bodyPr>
          <a:lstStyle/>
          <a:p>
            <a:r>
              <a:rPr lang="ja-JP" altLang="en-US" dirty="0"/>
              <a:t>第３　遺言制度に関する</a:t>
            </a:r>
            <a:r>
              <a:rPr lang="ja-JP" altLang="en-US" dirty="0" smtClean="0"/>
              <a:t>見直し（</a:t>
            </a:r>
            <a:r>
              <a:rPr lang="en-US" altLang="ja-JP" dirty="0" smtClean="0"/>
              <a:t>1</a:t>
            </a:r>
            <a:r>
              <a:rPr lang="ja-JP" altLang="en-US" dirty="0" smtClean="0"/>
              <a:t>）</a:t>
            </a:r>
            <a:endParaRPr kumimoji="1" lang="ja-JP" altLang="en-US" dirty="0"/>
          </a:p>
        </p:txBody>
      </p:sp>
      <p:sp>
        <p:nvSpPr>
          <p:cNvPr id="6" name="コンテンツ プレースホルダー 5"/>
          <p:cNvSpPr>
            <a:spLocks noGrp="1"/>
          </p:cNvSpPr>
          <p:nvPr>
            <p:ph idx="1"/>
          </p:nvPr>
        </p:nvSpPr>
        <p:spPr>
          <a:xfrm>
            <a:off x="838200" y="1825625"/>
            <a:ext cx="5129463" cy="4351338"/>
          </a:xfrm>
        </p:spPr>
        <p:txBody>
          <a:bodyPr>
            <a:normAutofit/>
          </a:bodyPr>
          <a:lstStyle/>
          <a:p>
            <a:r>
              <a:rPr lang="ja-JP" altLang="en-US" sz="3200" dirty="0"/>
              <a:t>１ 自筆証書遺言の方式緩和（新民法</a:t>
            </a:r>
            <a:r>
              <a:rPr lang="en-US" altLang="ja-JP" sz="3200" dirty="0"/>
              <a:t>968</a:t>
            </a:r>
            <a:r>
              <a:rPr lang="ja-JP" altLang="en-US" sz="3200" dirty="0"/>
              <a:t>条関係）</a:t>
            </a:r>
          </a:p>
          <a:p>
            <a:pPr lvl="1"/>
            <a:r>
              <a:rPr lang="ja-JP" altLang="en-US" sz="2800" dirty="0"/>
              <a:t>　自筆でない財産目録を添付して自筆証書遺言を作成できるようにする</a:t>
            </a:r>
            <a:r>
              <a:rPr lang="ja-JP" altLang="en-US" sz="2800" dirty="0" smtClean="0"/>
              <a:t>。</a:t>
            </a:r>
            <a:endParaRPr lang="en-US" altLang="ja-JP" sz="2800" dirty="0" smtClean="0"/>
          </a:p>
          <a:p>
            <a:r>
              <a:rPr lang="ja-JP" altLang="en-US" sz="3200" dirty="0"/>
              <a:t>２ 遺言執行者の権限の明確化（新民法</a:t>
            </a:r>
            <a:r>
              <a:rPr lang="en-US" altLang="ja-JP" sz="3200" dirty="0"/>
              <a:t>1007</a:t>
            </a:r>
            <a:r>
              <a:rPr lang="ja-JP" altLang="en-US" sz="3200" dirty="0"/>
              <a:t>条</a:t>
            </a:r>
            <a:r>
              <a:rPr lang="en-US" altLang="ja-JP" sz="3200" dirty="0"/>
              <a:t>,1012</a:t>
            </a:r>
            <a:r>
              <a:rPr lang="ja-JP" altLang="en-US" sz="3200" dirty="0"/>
              <a:t>条</a:t>
            </a:r>
            <a:r>
              <a:rPr lang="en-US" altLang="ja-JP" sz="3200" dirty="0"/>
              <a:t>-1016</a:t>
            </a:r>
            <a:r>
              <a:rPr lang="ja-JP" altLang="en-US" sz="3200" dirty="0"/>
              <a:t>条関係）</a:t>
            </a:r>
            <a:endParaRPr kumimoji="1" lang="ja-JP" altLang="en-US" sz="32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39077581"/>
              </p:ext>
            </p:extLst>
          </p:nvPr>
        </p:nvGraphicFramePr>
        <p:xfrm>
          <a:off x="6829676" y="126498"/>
          <a:ext cx="4533900" cy="6416675"/>
        </p:xfrm>
        <a:graphic>
          <a:graphicData uri="http://schemas.openxmlformats.org/presentationml/2006/ole">
            <mc:AlternateContent xmlns:mc="http://schemas.openxmlformats.org/markup-compatibility/2006">
              <mc:Choice xmlns:v="urn:schemas-microsoft-com:vml" Requires="v">
                <p:oleObj spid="_x0000_s7208"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29676" y="12649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14</a:t>
            </a:fld>
            <a:endParaRPr kumimoji="1" lang="ja-JP" altLang="en-US"/>
          </a:p>
        </p:txBody>
      </p:sp>
    </p:spTree>
    <p:extLst>
      <p:ext uri="{BB962C8B-B14F-4D97-AF65-F5344CB8AC3E}">
        <p14:creationId xmlns:p14="http://schemas.microsoft.com/office/powerpoint/2010/main" val="1683135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097379" cy="1325563"/>
          </a:xfrm>
        </p:spPr>
        <p:txBody>
          <a:bodyPr>
            <a:normAutofit fontScale="90000"/>
          </a:bodyPr>
          <a:lstStyle/>
          <a:p>
            <a:r>
              <a:rPr lang="ja-JP" altLang="en-US" dirty="0" smtClean="0"/>
              <a:t>第３　遺言制度に関する見直し（</a:t>
            </a:r>
            <a:r>
              <a:rPr lang="en-US" altLang="ja-JP" dirty="0" smtClean="0"/>
              <a:t>2</a:t>
            </a:r>
            <a:r>
              <a:rPr lang="ja-JP" altLang="en-US" dirty="0" smtClean="0"/>
              <a:t>）</a:t>
            </a:r>
            <a:endParaRPr kumimoji="1" lang="ja-JP" altLang="en-US" dirty="0"/>
          </a:p>
        </p:txBody>
      </p:sp>
      <p:sp>
        <p:nvSpPr>
          <p:cNvPr id="6" name="コンテンツ プレースホルダー 5"/>
          <p:cNvSpPr>
            <a:spLocks noGrp="1"/>
          </p:cNvSpPr>
          <p:nvPr>
            <p:ph idx="1"/>
          </p:nvPr>
        </p:nvSpPr>
        <p:spPr>
          <a:xfrm>
            <a:off x="838200" y="1825625"/>
            <a:ext cx="5097379" cy="4351338"/>
          </a:xfrm>
        </p:spPr>
        <p:txBody>
          <a:bodyPr>
            <a:normAutofit/>
          </a:bodyPr>
          <a:lstStyle/>
          <a:p>
            <a:r>
              <a:rPr lang="ja-JP" altLang="en-US" sz="3200" dirty="0"/>
              <a:t>３ 公的機関（法務局）における自筆証書遺言の保管制度の</a:t>
            </a:r>
            <a:r>
              <a:rPr lang="ja-JP" altLang="en-US" sz="3200" dirty="0" smtClean="0"/>
              <a:t>創設</a:t>
            </a:r>
            <a:r>
              <a:rPr lang="en-US" altLang="ja-JP" sz="3200" dirty="0" smtClean="0"/>
              <a:t/>
            </a:r>
            <a:br>
              <a:rPr lang="en-US" altLang="ja-JP" sz="3200" dirty="0" smtClean="0"/>
            </a:br>
            <a:r>
              <a:rPr lang="ja-JP" altLang="en-US" sz="3200" dirty="0" smtClean="0"/>
              <a:t>（</a:t>
            </a:r>
            <a:r>
              <a:rPr lang="ja-JP" altLang="en-US" sz="3200" dirty="0"/>
              <a:t>遺言書保管法</a:t>
            </a:r>
            <a:r>
              <a:rPr lang="ja-JP" altLang="en-US" sz="3200" dirty="0" smtClean="0"/>
              <a:t>）</a:t>
            </a:r>
            <a:endParaRPr lang="en-US" altLang="ja-JP" sz="3200" dirty="0" smtClean="0"/>
          </a:p>
          <a:p>
            <a:pPr lvl="1"/>
            <a:r>
              <a:rPr kumimoji="1" lang="ja-JP" altLang="en-US" dirty="0" smtClean="0"/>
              <a:t>自筆証書</a:t>
            </a:r>
            <a:r>
              <a:rPr kumimoji="1" lang="ja-JP" altLang="en-US" dirty="0"/>
              <a:t>遺言</a:t>
            </a:r>
            <a:r>
              <a:rPr kumimoji="1" lang="ja-JP" altLang="en-US" dirty="0" smtClean="0"/>
              <a:t>は，有効・無効をめぐって争いが</a:t>
            </a:r>
            <a:r>
              <a:rPr lang="ja-JP" altLang="en-US" dirty="0"/>
              <a:t>生</a:t>
            </a:r>
            <a:r>
              <a:rPr lang="ja-JP" altLang="en-US" dirty="0" smtClean="0"/>
              <a:t>じることが多い。</a:t>
            </a:r>
            <a:endParaRPr lang="en-US" altLang="ja-JP" dirty="0" smtClean="0"/>
          </a:p>
          <a:p>
            <a:pPr lvl="1"/>
            <a:r>
              <a:rPr kumimoji="1" lang="ja-JP" altLang="en-US" dirty="0" smtClean="0"/>
              <a:t>無効な自筆証書遺言を保管しても意味がない。公正証書遺言の普及を推進すべきではないのか。</a:t>
            </a:r>
            <a:endParaRPr kumimoji="1" lang="en-US" altLang="ja-JP" dirty="0" smtClean="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904413445"/>
              </p:ext>
            </p:extLst>
          </p:nvPr>
        </p:nvGraphicFramePr>
        <p:xfrm>
          <a:off x="6845718" y="126498"/>
          <a:ext cx="4533900" cy="6416675"/>
        </p:xfrm>
        <a:graphic>
          <a:graphicData uri="http://schemas.openxmlformats.org/presentationml/2006/ole">
            <mc:AlternateContent xmlns:mc="http://schemas.openxmlformats.org/markup-compatibility/2006">
              <mc:Choice xmlns:v="urn:schemas-microsoft-com:vml" Requires="v">
                <p:oleObj spid="_x0000_s8232"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718" y="12649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15</a:t>
            </a:fld>
            <a:endParaRPr kumimoji="1" lang="ja-JP" altLang="en-US"/>
          </a:p>
        </p:txBody>
      </p:sp>
    </p:spTree>
    <p:extLst>
      <p:ext uri="{BB962C8B-B14F-4D97-AF65-F5344CB8AC3E}">
        <p14:creationId xmlns:p14="http://schemas.microsoft.com/office/powerpoint/2010/main" val="3114365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25"/>
            <a:ext cx="4969042" cy="1325563"/>
          </a:xfrm>
        </p:spPr>
        <p:txBody>
          <a:bodyPr>
            <a:normAutofit fontScale="90000"/>
          </a:bodyPr>
          <a:lstStyle/>
          <a:p>
            <a:r>
              <a:rPr lang="ja-JP" altLang="en-US" dirty="0"/>
              <a:t>第４ 遺留分制度に関する見直し</a:t>
            </a:r>
            <a:endParaRPr kumimoji="1" lang="ja-JP" altLang="en-US" dirty="0"/>
          </a:p>
        </p:txBody>
      </p:sp>
      <p:sp>
        <p:nvSpPr>
          <p:cNvPr id="4" name="コンテンツ プレースホルダー 3"/>
          <p:cNvSpPr>
            <a:spLocks noGrp="1"/>
          </p:cNvSpPr>
          <p:nvPr>
            <p:ph idx="1"/>
          </p:nvPr>
        </p:nvSpPr>
        <p:spPr>
          <a:xfrm>
            <a:off x="838200" y="1825625"/>
            <a:ext cx="4969042" cy="4351338"/>
          </a:xfrm>
        </p:spPr>
        <p:txBody>
          <a:bodyPr>
            <a:normAutofit fontScale="92500" lnSpcReduction="20000"/>
          </a:bodyPr>
          <a:lstStyle/>
          <a:p>
            <a:pPr>
              <a:lnSpc>
                <a:spcPct val="110000"/>
              </a:lnSpc>
            </a:pPr>
            <a:r>
              <a:rPr lang="ja-JP" altLang="en-US" dirty="0"/>
              <a:t>遺留分減殺請求権の行使によって当然に物権的効果が生ずるとされている現行の規律を</a:t>
            </a:r>
            <a:r>
              <a:rPr lang="ja-JP" altLang="en-US" dirty="0" smtClean="0"/>
              <a:t>見直す（新民法</a:t>
            </a:r>
            <a:r>
              <a:rPr lang="en-US" altLang="ja-JP" dirty="0" smtClean="0"/>
              <a:t>1042</a:t>
            </a:r>
            <a:r>
              <a:rPr lang="ja-JP" altLang="en-US" dirty="0" smtClean="0"/>
              <a:t>条</a:t>
            </a:r>
            <a:r>
              <a:rPr lang="en-US" altLang="ja-JP" dirty="0" smtClean="0"/>
              <a:t>-1049</a:t>
            </a:r>
            <a:r>
              <a:rPr lang="ja-JP" altLang="en-US" dirty="0" smtClean="0"/>
              <a:t>条関係） 。</a:t>
            </a:r>
            <a:endParaRPr lang="en-US" altLang="ja-JP" dirty="0" smtClean="0"/>
          </a:p>
          <a:p>
            <a:pPr lvl="1">
              <a:lnSpc>
                <a:spcPct val="110000"/>
              </a:lnSpc>
            </a:pPr>
            <a:r>
              <a:rPr lang="ja-JP" altLang="en-US" dirty="0"/>
              <a:t>遺留分権の行使によって遺留分侵害額に相当する金銭債権が生ずるもの</a:t>
            </a:r>
            <a:r>
              <a:rPr lang="ja-JP" altLang="en-US" dirty="0" smtClean="0"/>
              <a:t>とする。</a:t>
            </a:r>
            <a:endParaRPr lang="en-US" altLang="ja-JP" dirty="0" smtClean="0"/>
          </a:p>
          <a:p>
            <a:pPr lvl="1">
              <a:lnSpc>
                <a:spcPct val="110000"/>
              </a:lnSpc>
            </a:pPr>
            <a:r>
              <a:rPr lang="ja-JP" altLang="en-US" dirty="0"/>
              <a:t>受遺者等の請求により，金銭債務の全部又は一部の支払につき裁判所が期限を許与することができるようにする</a:t>
            </a:r>
            <a:r>
              <a:rPr lang="ja-JP" altLang="en-US" dirty="0" smtClean="0"/>
              <a:t>。</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977161246"/>
              </p:ext>
            </p:extLst>
          </p:nvPr>
        </p:nvGraphicFramePr>
        <p:xfrm>
          <a:off x="6845134" y="64168"/>
          <a:ext cx="4533900" cy="6416675"/>
        </p:xfrm>
        <a:graphic>
          <a:graphicData uri="http://schemas.openxmlformats.org/presentationml/2006/ole">
            <mc:AlternateContent xmlns:mc="http://schemas.openxmlformats.org/markup-compatibility/2006">
              <mc:Choice xmlns:v="urn:schemas-microsoft-com:vml" Requires="v">
                <p:oleObj spid="_x0000_s9255"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134" y="64168"/>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16</a:t>
            </a:fld>
            <a:endParaRPr kumimoji="1" lang="ja-JP" altLang="en-US"/>
          </a:p>
        </p:txBody>
      </p:sp>
    </p:spTree>
    <p:extLst>
      <p:ext uri="{BB962C8B-B14F-4D97-AF65-F5344CB8AC3E}">
        <p14:creationId xmlns:p14="http://schemas.microsoft.com/office/powerpoint/2010/main" val="2462107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25"/>
            <a:ext cx="4969042" cy="1325563"/>
          </a:xfrm>
        </p:spPr>
        <p:txBody>
          <a:bodyPr>
            <a:normAutofit fontScale="90000"/>
          </a:bodyPr>
          <a:lstStyle/>
          <a:p>
            <a:r>
              <a:rPr lang="ja-JP" altLang="en-US" dirty="0"/>
              <a:t>第５ 相続の効力等に関する</a:t>
            </a:r>
            <a:r>
              <a:rPr lang="ja-JP" altLang="en-US" dirty="0" smtClean="0"/>
              <a:t>見直し</a:t>
            </a:r>
            <a:endParaRPr kumimoji="1" lang="ja-JP" altLang="en-US" dirty="0"/>
          </a:p>
        </p:txBody>
      </p:sp>
      <p:sp>
        <p:nvSpPr>
          <p:cNvPr id="4" name="コンテンツ プレースホルダー 3"/>
          <p:cNvSpPr>
            <a:spLocks noGrp="1"/>
          </p:cNvSpPr>
          <p:nvPr>
            <p:ph idx="1"/>
          </p:nvPr>
        </p:nvSpPr>
        <p:spPr>
          <a:xfrm>
            <a:off x="838200" y="1825625"/>
            <a:ext cx="4969042" cy="4351338"/>
          </a:xfrm>
        </p:spPr>
        <p:txBody>
          <a:bodyPr/>
          <a:lstStyle/>
          <a:p>
            <a:r>
              <a:rPr lang="ja-JP" altLang="en-US" dirty="0"/>
              <a:t>相続させる旨の遺言等により承継された財産については，登記等の対抗要件なくして第三者に対抗することができるとされていた現行法の規律を</a:t>
            </a:r>
            <a:r>
              <a:rPr lang="ja-JP" altLang="en-US" dirty="0" smtClean="0"/>
              <a:t>見直す（新民法</a:t>
            </a:r>
            <a:r>
              <a:rPr lang="en-US" altLang="ja-JP" dirty="0" smtClean="0"/>
              <a:t>899</a:t>
            </a:r>
            <a:r>
              <a:rPr lang="ja-JP" altLang="en-US" dirty="0" smtClean="0"/>
              <a:t>条の２関係） 。</a:t>
            </a:r>
            <a:endParaRPr lang="en-US" altLang="ja-JP" dirty="0" smtClean="0"/>
          </a:p>
          <a:p>
            <a:pPr lvl="1"/>
            <a:r>
              <a:rPr lang="ja-JP" altLang="en-US" dirty="0"/>
              <a:t>法定相続分を超える権利の承継については，対抗要件を備えなければ第三者に対抗することができないようにする</a:t>
            </a:r>
            <a:r>
              <a:rPr lang="ja-JP" altLang="en-US" dirty="0" smtClean="0"/>
              <a:t>。</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022606582"/>
              </p:ext>
            </p:extLst>
          </p:nvPr>
        </p:nvGraphicFramePr>
        <p:xfrm>
          <a:off x="6845386" y="48126"/>
          <a:ext cx="4533900" cy="6416675"/>
        </p:xfrm>
        <a:graphic>
          <a:graphicData uri="http://schemas.openxmlformats.org/presentationml/2006/ole">
            <mc:AlternateContent xmlns:mc="http://schemas.openxmlformats.org/markup-compatibility/2006">
              <mc:Choice xmlns:v="urn:schemas-microsoft-com:vml" Requires="v">
                <p:oleObj spid="_x0000_s10279"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386" y="48126"/>
                        <a:ext cx="4533900" cy="6416675"/>
                      </a:xfrm>
                      <a:prstGeom prst="rect">
                        <a:avLst/>
                      </a:prstGeom>
                    </p:spPr>
                  </p:pic>
                </p:oleObj>
              </mc:Fallback>
            </mc:AlternateContent>
          </a:graphicData>
        </a:graphic>
      </p:graphicFrame>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17</a:t>
            </a:fld>
            <a:endParaRPr kumimoji="1" lang="ja-JP" altLang="en-US"/>
          </a:p>
        </p:txBody>
      </p:sp>
    </p:spTree>
    <p:extLst>
      <p:ext uri="{BB962C8B-B14F-4D97-AF65-F5344CB8AC3E}">
        <p14:creationId xmlns:p14="http://schemas.microsoft.com/office/powerpoint/2010/main" val="3634192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25"/>
            <a:ext cx="4969042" cy="1062622"/>
          </a:xfrm>
        </p:spPr>
        <p:txBody>
          <a:bodyPr>
            <a:noAutofit/>
          </a:bodyPr>
          <a:lstStyle/>
          <a:p>
            <a:r>
              <a:rPr lang="ja-JP" altLang="en-US" sz="3200" dirty="0"/>
              <a:t>第６ 相続人以外の者の貢献を考慮するための方策</a:t>
            </a:r>
            <a:endParaRPr kumimoji="1" lang="ja-JP" altLang="en-US" sz="3200" dirty="0"/>
          </a:p>
        </p:txBody>
      </p:sp>
      <p:sp>
        <p:nvSpPr>
          <p:cNvPr id="4" name="コンテンツ プレースホルダー 3"/>
          <p:cNvSpPr>
            <a:spLocks noGrp="1"/>
          </p:cNvSpPr>
          <p:nvPr>
            <p:ph idx="1"/>
          </p:nvPr>
        </p:nvSpPr>
        <p:spPr>
          <a:xfrm>
            <a:off x="838200" y="1556084"/>
            <a:ext cx="4969042" cy="4620879"/>
          </a:xfrm>
        </p:spPr>
        <p:txBody>
          <a:bodyPr>
            <a:normAutofit fontScale="92500" lnSpcReduction="20000"/>
          </a:bodyPr>
          <a:lstStyle/>
          <a:p>
            <a:pPr>
              <a:lnSpc>
                <a:spcPct val="110000"/>
              </a:lnSpc>
            </a:pPr>
            <a:r>
              <a:rPr lang="ja-JP" altLang="en-US" dirty="0"/>
              <a:t>相続人以外の被相続人の親族が，被相続人の療養看護等を行った場合には，一定の要件のもとで，相続人に対して金銭請求をすることができる制度（特別の寄与）を創設する。（新民法</a:t>
            </a:r>
            <a:r>
              <a:rPr lang="en-US" altLang="ja-JP" dirty="0"/>
              <a:t>1050</a:t>
            </a:r>
            <a:r>
              <a:rPr lang="ja-JP" altLang="en-US" dirty="0"/>
              <a:t>条関係</a:t>
            </a:r>
            <a:r>
              <a:rPr lang="ja-JP" altLang="en-US" dirty="0" smtClean="0"/>
              <a:t>）</a:t>
            </a:r>
            <a:endParaRPr lang="en-US" altLang="ja-JP" dirty="0" smtClean="0"/>
          </a:p>
          <a:p>
            <a:pPr>
              <a:lnSpc>
                <a:spcPct val="110000"/>
              </a:lnSpc>
            </a:pPr>
            <a:r>
              <a:rPr lang="ja-JP" altLang="en-US" dirty="0"/>
              <a:t>特別の寄与の制度創設に伴い，家庭裁判所における手続規定（管轄等）を設ける。（新家事事件手続法</a:t>
            </a:r>
            <a:r>
              <a:rPr lang="en-US" altLang="ja-JP" dirty="0"/>
              <a:t>216</a:t>
            </a:r>
            <a:r>
              <a:rPr lang="ja-JP" altLang="en-US" dirty="0"/>
              <a:t>条の</a:t>
            </a:r>
            <a:r>
              <a:rPr lang="en-US" altLang="ja-JP" dirty="0"/>
              <a:t>2-216</a:t>
            </a:r>
            <a:r>
              <a:rPr lang="ja-JP" altLang="en-US" dirty="0"/>
              <a:t>条の</a:t>
            </a:r>
            <a:r>
              <a:rPr lang="en-US" altLang="ja-JP" dirty="0"/>
              <a:t>5</a:t>
            </a:r>
            <a:r>
              <a:rPr lang="ja-JP" altLang="en-US" dirty="0"/>
              <a:t>関係）</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613580306"/>
              </p:ext>
            </p:extLst>
          </p:nvPr>
        </p:nvGraphicFramePr>
        <p:xfrm>
          <a:off x="6845718" y="80210"/>
          <a:ext cx="4533900" cy="6416675"/>
        </p:xfrm>
        <a:graphic>
          <a:graphicData uri="http://schemas.openxmlformats.org/presentationml/2006/ole">
            <mc:AlternateContent xmlns:mc="http://schemas.openxmlformats.org/markup-compatibility/2006">
              <mc:Choice xmlns:v="urn:schemas-microsoft-com:vml" Requires="v">
                <p:oleObj spid="_x0000_s11304"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718" y="80210"/>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18</a:t>
            </a:fld>
            <a:endParaRPr kumimoji="1" lang="ja-JP" altLang="en-US"/>
          </a:p>
        </p:txBody>
      </p:sp>
    </p:spTree>
    <p:extLst>
      <p:ext uri="{BB962C8B-B14F-4D97-AF65-F5344CB8AC3E}">
        <p14:creationId xmlns:p14="http://schemas.microsoft.com/office/powerpoint/2010/main" val="649668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New Roman" panose="02020603050405020304" pitchFamily="18" charset="0"/>
                <a:cs typeface="Times New Roman" panose="02020603050405020304" pitchFamily="18" charset="0"/>
              </a:rPr>
              <a:t>2018</a:t>
            </a:r>
            <a:r>
              <a:rPr lang="ja-JP" altLang="en-US" dirty="0">
                <a:latin typeface="Times New Roman" panose="02020603050405020304" pitchFamily="18" charset="0"/>
                <a:cs typeface="Times New Roman" panose="02020603050405020304" pitchFamily="18" charset="0"/>
              </a:rPr>
              <a:t>年</a:t>
            </a:r>
            <a:r>
              <a:rPr lang="ja-JP" altLang="en-US" dirty="0"/>
              <a:t>相続法</a:t>
            </a:r>
            <a:r>
              <a:rPr lang="ja-JP" altLang="en-US" dirty="0" smtClean="0"/>
              <a:t>改正のまとめ</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a:lnSpc>
                <a:spcPct val="120000"/>
              </a:lnSpc>
            </a:pPr>
            <a:r>
              <a:rPr lang="ja-JP" altLang="en-US" dirty="0"/>
              <a:t>妻たちの怒りに恐れをなした男たちによる，勘違いも甚だしい茶番の相続法</a:t>
            </a:r>
            <a:r>
              <a:rPr lang="ja-JP" altLang="en-US" dirty="0" smtClean="0"/>
              <a:t>改正</a:t>
            </a:r>
            <a:endParaRPr lang="en-US" altLang="ja-JP" dirty="0" smtClean="0"/>
          </a:p>
          <a:p>
            <a:pPr lvl="1">
              <a:lnSpc>
                <a:spcPct val="120000"/>
              </a:lnSpc>
            </a:pPr>
            <a:r>
              <a:rPr kumimoji="1" lang="ja-JP" altLang="en-US" dirty="0" smtClean="0"/>
              <a:t>婦夫</a:t>
            </a:r>
            <a:r>
              <a:rPr kumimoji="1" lang="ja-JP" altLang="en-US" dirty="0"/>
              <a:t>財産</a:t>
            </a:r>
            <a:r>
              <a:rPr kumimoji="1" lang="ja-JP" altLang="en-US" dirty="0" smtClean="0"/>
              <a:t>は，名義の如何をかかわらず，婦夫の組合的共有と解釈すべき。</a:t>
            </a:r>
            <a:endParaRPr kumimoji="1" lang="en-US" altLang="ja-JP" dirty="0" smtClean="0"/>
          </a:p>
          <a:p>
            <a:pPr lvl="1">
              <a:lnSpc>
                <a:spcPct val="120000"/>
              </a:lnSpc>
            </a:pPr>
            <a:r>
              <a:rPr lang="ja-JP" altLang="en-US" dirty="0" smtClean="0"/>
              <a:t>組合財産とすれば，相続は生じない。共有の弾力性によって，夫の持分は，妻と子の共有財産となる。</a:t>
            </a:r>
            <a:endParaRPr lang="en-US" altLang="ja-JP" dirty="0" smtClean="0"/>
          </a:p>
          <a:p>
            <a:pPr>
              <a:lnSpc>
                <a:spcPct val="120000"/>
              </a:lnSpc>
              <a:buClr>
                <a:srgbClr val="00B050"/>
              </a:buClr>
            </a:pPr>
            <a:r>
              <a:rPr lang="ja-JP" altLang="en-US" dirty="0"/>
              <a:t>以下</a:t>
            </a:r>
            <a:r>
              <a:rPr lang="ja-JP" altLang="en-US" dirty="0" smtClean="0"/>
              <a:t>のような民法（夫婦財産関係）改正を前提とすべきである。</a:t>
            </a:r>
            <a:endParaRPr lang="en-US" altLang="ja-JP" dirty="0" smtClean="0"/>
          </a:p>
          <a:p>
            <a:pPr lvl="1">
              <a:lnSpc>
                <a:spcPct val="120000"/>
              </a:lnSpc>
            </a:pPr>
            <a:r>
              <a:rPr lang="ja-JP" altLang="en-US" dirty="0"/>
              <a:t>第</a:t>
            </a:r>
            <a:r>
              <a:rPr lang="en-US" altLang="ja-JP" dirty="0"/>
              <a:t>762</a:t>
            </a:r>
            <a:r>
              <a:rPr lang="ja-JP" altLang="en-US" dirty="0"/>
              <a:t>条（婦夫間における財産の帰属）の改正案（加賀山私案</a:t>
            </a:r>
            <a:r>
              <a:rPr lang="ja-JP" altLang="en-US" dirty="0" smtClean="0"/>
              <a:t>）</a:t>
            </a:r>
            <a:endParaRPr lang="en-US" altLang="ja-JP" dirty="0" smtClean="0"/>
          </a:p>
          <a:p>
            <a:pPr lvl="2">
              <a:lnSpc>
                <a:spcPct val="120000"/>
              </a:lnSpc>
              <a:buClr>
                <a:srgbClr val="00B050"/>
              </a:buClr>
            </a:pPr>
            <a:r>
              <a:rPr lang="ja-JP" altLang="en-US" dirty="0"/>
              <a:t>①婦夫財産とは，婦夫が婚姻生活を維持するために明示又は黙示に出資して形成する組合的共有財産をいう。</a:t>
            </a:r>
          </a:p>
          <a:p>
            <a:pPr lvl="2">
              <a:lnSpc>
                <a:spcPct val="120000"/>
              </a:lnSpc>
              <a:buClr>
                <a:srgbClr val="00B050"/>
              </a:buClr>
            </a:pPr>
            <a:r>
              <a:rPr lang="ja-JP" altLang="en-US" dirty="0"/>
              <a:t>②婦夫の持分はそれぞれの出資の多寡にかかわらず，常に平等とする</a:t>
            </a:r>
            <a:r>
              <a:rPr lang="ja-JP" altLang="en-US" dirty="0" smtClean="0"/>
              <a:t>。共用に供された婦夫財産は，</a:t>
            </a:r>
            <a:r>
              <a:rPr lang="ja-JP" altLang="en-US" dirty="0"/>
              <a:t>たとえ配偶者の一方を登記名義とした場合であっても，その登記は，他方の配偶者との共有名義とみなされる。</a:t>
            </a:r>
          </a:p>
          <a:p>
            <a:pPr lvl="2">
              <a:lnSpc>
                <a:spcPct val="120000"/>
              </a:lnSpc>
              <a:buClr>
                <a:srgbClr val="00B050"/>
              </a:buClr>
            </a:pPr>
            <a:r>
              <a:rPr lang="ja-JP" altLang="en-US" dirty="0"/>
              <a:t>③婦夫の一方が婚姻前から有する財産及び婚姻中自己の名で得た財産であっても，その財産を婦夫の共用に供した場合には，初めに遡って婦夫財産となる。</a:t>
            </a:r>
          </a:p>
          <a:p>
            <a:pPr lvl="2">
              <a:lnSpc>
                <a:spcPct val="120000"/>
              </a:lnSpc>
              <a:buClr>
                <a:srgbClr val="00B050"/>
              </a:buClr>
            </a:pPr>
            <a:r>
              <a:rPr lang="ja-JP" altLang="en-US" dirty="0"/>
              <a:t>④婦夫の一方が婚姻前から有する財産及び婚姻中自己の名で得た財産であって，かつ，婦夫の共用に供しない場合には，婦夫の一方の特有財産（婦夫の一方が単独で有する財産をいう。）とし，婦夫財産から除外される。</a:t>
            </a:r>
          </a:p>
          <a:p>
            <a:pPr lvl="2">
              <a:lnSpc>
                <a:spcPct val="120000"/>
              </a:lnSpc>
              <a:buClr>
                <a:srgbClr val="00B050"/>
              </a:buClr>
            </a:pPr>
            <a:r>
              <a:rPr lang="ja-JP" altLang="en-US" dirty="0"/>
              <a:t>⑤婦夫のいずれに属するか明かでない財産は，婦夫財産（組合的共有財産）と推定する。</a:t>
            </a:r>
            <a:endParaRPr lang="en-US" altLang="ja-JP" dirty="0" smtClean="0"/>
          </a:p>
        </p:txBody>
      </p:sp>
      <p:sp>
        <p:nvSpPr>
          <p:cNvPr id="4" name="タイトル 2"/>
          <p:cNvSpPr txBox="1">
            <a:spLocks/>
          </p:cNvSpPr>
          <p:nvPr/>
        </p:nvSpPr>
        <p:spPr bwMode="auto">
          <a:xfrm>
            <a:off x="1821180" y="7547428"/>
            <a:ext cx="8549640" cy="74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en-US" altLang="ja-JP" sz="6600" b="1" dirty="0" smtClean="0">
                <a:solidFill>
                  <a:schemeClr val="tx2"/>
                </a:solidFill>
                <a:latin typeface="Times New Roman" panose="02020603050405020304" pitchFamily="18" charset="0"/>
                <a:cs typeface="Times New Roman" panose="02020603050405020304" pitchFamily="18" charset="0"/>
              </a:rPr>
              <a:t>2018</a:t>
            </a:r>
            <a:r>
              <a:rPr lang="ja-JP" altLang="en-US" sz="6600" dirty="0" smtClean="0">
                <a:solidFill>
                  <a:schemeClr val="tx2"/>
                </a:solidFill>
                <a:latin typeface="Times New Roman" panose="02020603050405020304" pitchFamily="18" charset="0"/>
                <a:cs typeface="Times New Roman" panose="02020603050405020304" pitchFamily="18" charset="0"/>
              </a:rPr>
              <a:t>年</a:t>
            </a:r>
            <a:r>
              <a:rPr lang="ja-JP" altLang="en-US" sz="6600" dirty="0" smtClean="0">
                <a:solidFill>
                  <a:schemeClr val="tx2"/>
                </a:solidFill>
              </a:rPr>
              <a:t>相続法改正</a:t>
            </a:r>
            <a:r>
              <a:rPr lang="en-US" altLang="ja-JP" sz="4800" dirty="0" smtClean="0">
                <a:solidFill>
                  <a:schemeClr val="tx2"/>
                </a:solidFill>
              </a:rPr>
              <a:t/>
            </a:r>
            <a:br>
              <a:rPr lang="en-US" altLang="ja-JP" sz="4800" dirty="0" smtClean="0">
                <a:solidFill>
                  <a:schemeClr val="tx2"/>
                </a:solidFill>
              </a:rPr>
            </a:br>
            <a:r>
              <a:rPr lang="en-US" altLang="ja-JP" sz="3200" dirty="0">
                <a:solidFill>
                  <a:schemeClr val="tx2"/>
                </a:solidFill>
              </a:rPr>
              <a:t/>
            </a:r>
            <a:br>
              <a:rPr lang="en-US" altLang="ja-JP" sz="3200" dirty="0">
                <a:solidFill>
                  <a:schemeClr val="tx2"/>
                </a:solidFill>
              </a:rPr>
            </a:br>
            <a:r>
              <a:rPr lang="en-US" altLang="ja-JP" sz="3200" dirty="0" smtClean="0">
                <a:solidFill>
                  <a:schemeClr val="tx2"/>
                </a:solidFill>
              </a:rPr>
              <a:t>2018</a:t>
            </a:r>
            <a:r>
              <a:rPr lang="ja-JP" altLang="en-US" sz="3200" dirty="0" smtClean="0">
                <a:solidFill>
                  <a:schemeClr val="tx2"/>
                </a:solidFill>
              </a:rPr>
              <a:t>年</a:t>
            </a:r>
            <a:r>
              <a:rPr lang="en-US" altLang="ja-JP" sz="3200" dirty="0" smtClean="0">
                <a:solidFill>
                  <a:schemeClr val="tx2"/>
                </a:solidFill>
              </a:rPr>
              <a:t>7</a:t>
            </a:r>
            <a:r>
              <a:rPr lang="ja-JP" altLang="en-US" sz="3200" dirty="0" smtClean="0">
                <a:solidFill>
                  <a:schemeClr val="tx2"/>
                </a:solidFill>
              </a:rPr>
              <a:t>月</a:t>
            </a:r>
            <a:r>
              <a:rPr lang="en-US" altLang="ja-JP" sz="3200" dirty="0" smtClean="0">
                <a:solidFill>
                  <a:schemeClr val="tx2"/>
                </a:solidFill>
              </a:rPr>
              <a:t>28</a:t>
            </a:r>
            <a:r>
              <a:rPr lang="ja-JP" altLang="en-US" sz="3200" dirty="0" smtClean="0">
                <a:solidFill>
                  <a:schemeClr val="tx2"/>
                </a:solidFill>
              </a:rPr>
              <a:t>日</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smtClean="0">
                <a:solidFill>
                  <a:schemeClr val="tx2"/>
                </a:solidFill>
              </a:rPr>
              <a:t>吉備国際大学教授</a:t>
            </a:r>
            <a:endParaRPr lang="en-US" altLang="ja-JP" sz="3200" dirty="0" smtClean="0">
              <a:solidFill>
                <a:schemeClr val="tx2"/>
              </a:solidFill>
            </a:endParaRPr>
          </a:p>
          <a:p>
            <a:pPr algn="ctr" eaLnBrk="1" hangingPunct="1"/>
            <a:r>
              <a:rPr lang="ja-JP" altLang="en-US" sz="3200" dirty="0" smtClean="0">
                <a:solidFill>
                  <a:schemeClr val="tx2"/>
                </a:solidFill>
              </a:rPr>
              <a:t>名古屋大学・明治</a:t>
            </a:r>
            <a:r>
              <a:rPr lang="ja-JP" altLang="en-US" sz="3200" dirty="0">
                <a:solidFill>
                  <a:schemeClr val="tx2"/>
                </a:solidFill>
              </a:rPr>
              <a:t>学院</a:t>
            </a:r>
            <a:r>
              <a:rPr lang="ja-JP" altLang="en-US" sz="3200" dirty="0" smtClean="0">
                <a:solidFill>
                  <a:schemeClr val="tx2"/>
                </a:solidFill>
              </a:rPr>
              <a:t>大学名誉教授</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smtClean="0">
                <a:solidFill>
                  <a:schemeClr val="tx2"/>
                </a:solidFill>
              </a:rPr>
              <a:t>ご清聴ありがとうございました。</a:t>
            </a:r>
            <a:r>
              <a:rPr lang="en-US" altLang="ja-JP" sz="4400" dirty="0">
                <a:solidFill>
                  <a:schemeClr val="tx2"/>
                </a:solidFill>
              </a:rPr>
              <a:t/>
            </a:r>
            <a:br>
              <a:rPr lang="en-US" altLang="ja-JP" sz="4400" dirty="0">
                <a:solidFill>
                  <a:schemeClr val="tx2"/>
                </a:solidFill>
              </a:rPr>
            </a:br>
            <a:endParaRPr lang="ja-JP" altLang="en-US" sz="4400" dirty="0">
              <a:solidFill>
                <a:schemeClr val="tx2"/>
              </a:solidFill>
            </a:endParaRPr>
          </a:p>
        </p:txBody>
      </p:sp>
      <p:sp>
        <p:nvSpPr>
          <p:cNvPr id="5" name="日付プレースホルダー 4"/>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19</a:t>
            </a:fld>
            <a:endParaRPr kumimoji="1" lang="ja-JP" altLang="en-US"/>
          </a:p>
        </p:txBody>
      </p:sp>
    </p:spTree>
    <p:extLst>
      <p:ext uri="{BB962C8B-B14F-4D97-AF65-F5344CB8AC3E}">
        <p14:creationId xmlns:p14="http://schemas.microsoft.com/office/powerpoint/2010/main" val="28927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4"/>
                                        </p:tgtEl>
                                        <p:attrNameLst>
                                          <p:attrName>ppt_x</p:attrName>
                                        </p:attrNameLst>
                                      </p:cBhvr>
                                      <p:tavLst>
                                        <p:tav tm="0">
                                          <p:val>
                                            <p:strVal val="ppt_x"/>
                                          </p:val>
                                        </p:tav>
                                        <p:tav tm="100000">
                                          <p:val>
                                            <p:strVal val="ppt_x"/>
                                          </p:val>
                                        </p:tav>
                                      </p:tavLst>
                                    </p:anim>
                                    <p:anim calcmode="lin" valueType="num">
                                      <p:cBhvr additive="base">
                                        <p:cTn id="7" dur="10000"/>
                                        <p:tgtEl>
                                          <p:spTgt spid="4"/>
                                        </p:tgtEl>
                                        <p:attrNameLst>
                                          <p:attrName>ppt_y</p:attrName>
                                        </p:attrNameLst>
                                      </p:cBhvr>
                                      <p:tavLst>
                                        <p:tav tm="0">
                                          <p:val>
                                            <p:strVal val="ppt_y"/>
                                          </p:val>
                                        </p:tav>
                                        <p:tav tm="100000">
                                          <p:val>
                                            <p:strVal val="0-ppt_h/2"/>
                                          </p:val>
                                        </p:tav>
                                      </p:tavLst>
                                    </p:anim>
                                    <p:set>
                                      <p:cBhvr>
                                        <p:cTn id="8" dur="1" fill="hold">
                                          <p:stCondLst>
                                            <p:cond delay="9999"/>
                                          </p:stCondLst>
                                        </p:cTn>
                                        <p:tgtEl>
                                          <p:spTgt spid="4"/>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fill="hold"/>
                                        <p:tgtEl>
                                          <p:spTgt spid="2"/>
                                        </p:tgtEl>
                                        <p:attrNameLst>
                                          <p:attrName>ppt_x</p:attrName>
                                        </p:attrNameLst>
                                      </p:cBhvr>
                                      <p:tavLst>
                                        <p:tav tm="0">
                                          <p:val>
                                            <p:strVal val="#ppt_x"/>
                                          </p:val>
                                        </p:tav>
                                        <p:tav tm="100000">
                                          <p:val>
                                            <p:strVal val="#ppt_x"/>
                                          </p:val>
                                        </p:tav>
                                      </p:tavLst>
                                    </p:anim>
                                    <p:anim calcmode="lin" valueType="num">
                                      <p:cBhvr additive="base">
                                        <p:cTn id="13" dur="1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nodeType="afterEffect">
                                  <p:stCondLst>
                                    <p:cond delay="25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3000"/>
                            </p:stCondLst>
                            <p:childTnLst>
                              <p:par>
                                <p:cTn id="20" presetID="22" presetClass="entr" presetSubtype="8" fill="hold" grpId="0" nodeType="afterEffect">
                                  <p:stCondLst>
                                    <p:cond delay="25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14250"/>
                            </p:stCondLst>
                            <p:childTnLst>
                              <p:par>
                                <p:cTn id="24" presetID="22" presetClass="entr" presetSubtype="8" fill="hold" grpId="0" nodeType="afterEffect">
                                  <p:stCondLst>
                                    <p:cond delay="25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250"/>
                                        <p:tgtEl>
                                          <p:spTgt spid="3">
                                            <p:txEl>
                                              <p:pRg st="2" end="2"/>
                                            </p:txEl>
                                          </p:spTgt>
                                        </p:tgtEl>
                                      </p:cBhvr>
                                    </p:animEffect>
                                  </p:childTnLst>
                                </p:cTn>
                              </p:par>
                            </p:childTnLst>
                          </p:cTn>
                        </p:par>
                        <p:par>
                          <p:cTn id="27" fill="hold">
                            <p:stCondLst>
                              <p:cond delay="15750"/>
                            </p:stCondLst>
                            <p:childTnLst>
                              <p:par>
                                <p:cTn id="28" presetID="42" presetClass="entr" presetSubtype="0" fill="hold" nodeType="afterEffect">
                                  <p:stCondLst>
                                    <p:cond delay="25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500"/>
                                        <p:tgtEl>
                                          <p:spTgt spid="3">
                                            <p:txEl>
                                              <p:pRg st="3" end="3"/>
                                            </p:txEl>
                                          </p:spTgt>
                                        </p:tgtEl>
                                      </p:cBhvr>
                                    </p:animEffect>
                                    <p:anim calcmode="lin" valueType="num">
                                      <p:cBhvr>
                                        <p:cTn id="31"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7500"/>
                            </p:stCondLst>
                            <p:childTnLst>
                              <p:par>
                                <p:cTn id="34" presetID="22" presetClass="entr" presetSubtype="8" fill="hold" grpId="0" nodeType="afterEffect">
                                  <p:stCondLst>
                                    <p:cond delay="25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1000"/>
                                        <p:tgtEl>
                                          <p:spTgt spid="3">
                                            <p:txEl>
                                              <p:pRg st="4" end="4"/>
                                            </p:txEl>
                                          </p:spTgt>
                                        </p:tgtEl>
                                      </p:cBhvr>
                                    </p:animEffect>
                                  </p:childTnLst>
                                </p:cTn>
                              </p:par>
                            </p:childTnLst>
                          </p:cTn>
                        </p:par>
                        <p:par>
                          <p:cTn id="37" fill="hold">
                            <p:stCondLst>
                              <p:cond delay="18750"/>
                            </p:stCondLst>
                            <p:childTnLst>
                              <p:par>
                                <p:cTn id="38" presetID="22" presetClass="entr" presetSubtype="8" fill="hold" grpId="0" nodeType="afterEffect">
                                  <p:stCondLst>
                                    <p:cond delay="2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1250"/>
                                        <p:tgtEl>
                                          <p:spTgt spid="3">
                                            <p:txEl>
                                              <p:pRg st="5" end="5"/>
                                            </p:txEl>
                                          </p:spTgt>
                                        </p:tgtEl>
                                      </p:cBhvr>
                                    </p:animEffect>
                                  </p:childTnLst>
                                </p:cTn>
                              </p:par>
                            </p:childTnLst>
                          </p:cTn>
                        </p:par>
                        <p:par>
                          <p:cTn id="41" fill="hold">
                            <p:stCondLst>
                              <p:cond delay="20250"/>
                            </p:stCondLst>
                            <p:childTnLst>
                              <p:par>
                                <p:cTn id="42" presetID="22" presetClass="entr" presetSubtype="1" fill="hold" grpId="0" nodeType="afterEffect">
                                  <p:stCondLst>
                                    <p:cond delay="25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up)">
                                      <p:cBhvr>
                                        <p:cTn id="44" dur="2000"/>
                                        <p:tgtEl>
                                          <p:spTgt spid="3">
                                            <p:txEl>
                                              <p:pRg st="6" end="6"/>
                                            </p:txEl>
                                          </p:spTgt>
                                        </p:tgtEl>
                                      </p:cBhvr>
                                    </p:animEffect>
                                  </p:childTnLst>
                                </p:cTn>
                              </p:par>
                            </p:childTnLst>
                          </p:cTn>
                        </p:par>
                        <p:par>
                          <p:cTn id="45" fill="hold">
                            <p:stCondLst>
                              <p:cond delay="22500"/>
                            </p:stCondLst>
                            <p:childTnLst>
                              <p:par>
                                <p:cTn id="46" presetID="22" presetClass="entr" presetSubtype="1" fill="hold" grpId="0" nodeType="afterEffect">
                                  <p:stCondLst>
                                    <p:cond delay="25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up)">
                                      <p:cBhvr>
                                        <p:cTn id="48" dur="1500"/>
                                        <p:tgtEl>
                                          <p:spTgt spid="3">
                                            <p:txEl>
                                              <p:pRg st="7" end="7"/>
                                            </p:txEl>
                                          </p:spTgt>
                                        </p:tgtEl>
                                      </p:cBhvr>
                                    </p:animEffect>
                                  </p:childTnLst>
                                </p:cTn>
                              </p:par>
                            </p:childTnLst>
                          </p:cTn>
                        </p:par>
                        <p:par>
                          <p:cTn id="49" fill="hold">
                            <p:stCondLst>
                              <p:cond delay="24250"/>
                            </p:stCondLst>
                            <p:childTnLst>
                              <p:par>
                                <p:cTn id="50" presetID="22" presetClass="entr" presetSubtype="1" fill="hold" grpId="0" nodeType="afterEffect">
                                  <p:stCondLst>
                                    <p:cond delay="25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up)">
                                      <p:cBhvr>
                                        <p:cTn id="52" dur="2000"/>
                                        <p:tgtEl>
                                          <p:spTgt spid="3">
                                            <p:txEl>
                                              <p:pRg st="8" end="8"/>
                                            </p:txEl>
                                          </p:spTgt>
                                        </p:tgtEl>
                                      </p:cBhvr>
                                    </p:animEffect>
                                  </p:childTnLst>
                                </p:cTn>
                              </p:par>
                            </p:childTnLst>
                          </p:cTn>
                        </p:par>
                        <p:par>
                          <p:cTn id="53" fill="hold">
                            <p:stCondLst>
                              <p:cond delay="26500"/>
                            </p:stCondLst>
                            <p:childTnLst>
                              <p:par>
                                <p:cTn id="54" presetID="22" presetClass="entr" presetSubtype="8" fill="hold" grpId="0" nodeType="afterEffect">
                                  <p:stCondLst>
                                    <p:cond delay="25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目次</a:t>
            </a:r>
            <a:endParaRPr kumimoji="1" lang="ja-JP" altLang="en-US" dirty="0"/>
          </a:p>
        </p:txBody>
      </p:sp>
      <p:sp>
        <p:nvSpPr>
          <p:cNvPr id="5" name="コンテンツ プレースホルダー 4"/>
          <p:cNvSpPr>
            <a:spLocks noGrp="1"/>
          </p:cNvSpPr>
          <p:nvPr>
            <p:ph sz="half" idx="1"/>
          </p:nvPr>
        </p:nvSpPr>
        <p:spPr/>
        <p:txBody>
          <a:bodyPr>
            <a:normAutofit fontScale="70000" lnSpcReduction="20000"/>
          </a:bodyPr>
          <a:lstStyle/>
          <a:p>
            <a:pPr>
              <a:lnSpc>
                <a:spcPct val="120000"/>
              </a:lnSpc>
            </a:pPr>
            <a:r>
              <a:rPr kumimoji="1" lang="ja-JP" altLang="en-US" dirty="0" smtClean="0">
                <a:hlinkClick r:id="rId3" action="ppaction://hlinksldjump"/>
              </a:rPr>
              <a:t>平成</a:t>
            </a:r>
            <a:r>
              <a:rPr kumimoji="1" lang="en-US" altLang="ja-JP" dirty="0" smtClean="0">
                <a:hlinkClick r:id="rId3" action="ppaction://hlinksldjump"/>
              </a:rPr>
              <a:t>30</a:t>
            </a:r>
            <a:r>
              <a:rPr kumimoji="1" lang="ja-JP" altLang="en-US" dirty="0" smtClean="0">
                <a:hlinkClick r:id="rId3" action="ppaction://hlinksldjump"/>
              </a:rPr>
              <a:t>年相続法改正の概要（法務省民事局）</a:t>
            </a:r>
            <a:endParaRPr kumimoji="1" lang="en-US" altLang="ja-JP" dirty="0" smtClean="0"/>
          </a:p>
          <a:p>
            <a:pPr lvl="1">
              <a:lnSpc>
                <a:spcPct val="120000"/>
              </a:lnSpc>
            </a:pPr>
            <a:r>
              <a:rPr kumimoji="1" lang="ja-JP" altLang="en-US" dirty="0" smtClean="0">
                <a:hlinkClick r:id="rId4" action="ppaction://hlinksldjump"/>
              </a:rPr>
              <a:t>立法の経緯と的外れの改正</a:t>
            </a:r>
            <a:endParaRPr kumimoji="1" lang="en-US" altLang="ja-JP" dirty="0" smtClean="0"/>
          </a:p>
          <a:p>
            <a:pPr lvl="1">
              <a:lnSpc>
                <a:spcPct val="120000"/>
              </a:lnSpc>
            </a:pPr>
            <a:r>
              <a:rPr lang="ja-JP" altLang="en-US" dirty="0">
                <a:hlinkClick r:id="rId5" action="ppaction://hlinksldjump"/>
              </a:rPr>
              <a:t>諸悪</a:t>
            </a:r>
            <a:r>
              <a:rPr lang="ja-JP" altLang="en-US" dirty="0" smtClean="0">
                <a:hlinkClick r:id="rId5" action="ppaction://hlinksldjump"/>
              </a:rPr>
              <a:t>の</a:t>
            </a:r>
            <a:r>
              <a:rPr lang="ja-JP" altLang="en-US" dirty="0">
                <a:hlinkClick r:id="rId5" action="ppaction://hlinksldjump"/>
              </a:rPr>
              <a:t>根源</a:t>
            </a:r>
            <a:r>
              <a:rPr lang="ja-JP" altLang="en-US" dirty="0" smtClean="0">
                <a:hlinkClick r:id="rId5" action="ppaction://hlinksldjump"/>
              </a:rPr>
              <a:t>としての民法</a:t>
            </a:r>
            <a:r>
              <a:rPr lang="en-US" altLang="ja-JP" dirty="0" smtClean="0">
                <a:hlinkClick r:id="rId5" action="ppaction://hlinksldjump"/>
              </a:rPr>
              <a:t>762</a:t>
            </a:r>
            <a:r>
              <a:rPr lang="ja-JP" altLang="en-US" dirty="0" smtClean="0">
                <a:hlinkClick r:id="rId5" action="ppaction://hlinksldjump"/>
              </a:rPr>
              <a:t>条（法定婦夫財産制）</a:t>
            </a:r>
            <a:endParaRPr lang="en-US" altLang="ja-JP" dirty="0" smtClean="0"/>
          </a:p>
          <a:p>
            <a:pPr lvl="1">
              <a:lnSpc>
                <a:spcPct val="120000"/>
              </a:lnSpc>
            </a:pPr>
            <a:r>
              <a:rPr kumimoji="1" lang="ja-JP" altLang="en-US" dirty="0" smtClean="0">
                <a:hlinkClick r:id="rId6" action="ppaction://hlinksldjump"/>
              </a:rPr>
              <a:t>最初に改正すべきは民法</a:t>
            </a:r>
            <a:r>
              <a:rPr kumimoji="1" lang="en-US" altLang="ja-JP" dirty="0" smtClean="0">
                <a:hlinkClick r:id="rId6" action="ppaction://hlinksldjump"/>
              </a:rPr>
              <a:t>762</a:t>
            </a:r>
            <a:r>
              <a:rPr kumimoji="1" lang="ja-JP" altLang="en-US" dirty="0" smtClean="0">
                <a:hlinkClick r:id="rId6" action="ppaction://hlinksldjump"/>
              </a:rPr>
              <a:t>条</a:t>
            </a:r>
            <a:endParaRPr kumimoji="1" lang="en-US" altLang="ja-JP" dirty="0" smtClean="0"/>
          </a:p>
          <a:p>
            <a:pPr>
              <a:lnSpc>
                <a:spcPct val="120000"/>
              </a:lnSpc>
            </a:pPr>
            <a:r>
              <a:rPr lang="ja-JP" altLang="en-US" dirty="0" smtClean="0">
                <a:hlinkClick r:id="rId7" action="ppaction://hlinksldjump"/>
              </a:rPr>
              <a:t>平成</a:t>
            </a:r>
            <a:r>
              <a:rPr lang="en-US" altLang="ja-JP" dirty="0">
                <a:hlinkClick r:id="rId7" action="ppaction://hlinksldjump"/>
              </a:rPr>
              <a:t>30</a:t>
            </a:r>
            <a:r>
              <a:rPr lang="ja-JP" altLang="en-US" dirty="0" smtClean="0">
                <a:hlinkClick r:id="rId7" action="ppaction://hlinksldjump"/>
              </a:rPr>
              <a:t>年相続法改正の構造</a:t>
            </a:r>
            <a:endParaRPr kumimoji="1" lang="en-US" altLang="ja-JP" dirty="0" smtClean="0"/>
          </a:p>
          <a:p>
            <a:pPr>
              <a:lnSpc>
                <a:spcPct val="120000"/>
              </a:lnSpc>
            </a:pPr>
            <a:r>
              <a:rPr kumimoji="1" lang="ja-JP" altLang="en-US" dirty="0" smtClean="0"/>
              <a:t>相続法改正の</a:t>
            </a:r>
            <a:r>
              <a:rPr kumimoji="1" lang="en-US" altLang="ja-JP" dirty="0" smtClean="0"/>
              <a:t>6</a:t>
            </a:r>
            <a:r>
              <a:rPr kumimoji="1" lang="ja-JP" altLang="en-US" dirty="0" smtClean="0"/>
              <a:t>項目（法務省民事局）</a:t>
            </a:r>
            <a:endParaRPr kumimoji="1" lang="en-US" altLang="ja-JP" dirty="0" smtClean="0"/>
          </a:p>
          <a:p>
            <a:pPr lvl="1">
              <a:lnSpc>
                <a:spcPct val="120000"/>
              </a:lnSpc>
            </a:pPr>
            <a:r>
              <a:rPr lang="ja-JP" altLang="en-US" dirty="0" smtClean="0"/>
              <a:t>１．妻の居住権の保護</a:t>
            </a:r>
            <a:endParaRPr lang="en-US" altLang="ja-JP" dirty="0" smtClean="0"/>
          </a:p>
          <a:p>
            <a:pPr lvl="2">
              <a:lnSpc>
                <a:spcPct val="120000"/>
              </a:lnSpc>
            </a:pPr>
            <a:r>
              <a:rPr kumimoji="1" lang="ja-JP" altLang="en-US" dirty="0" smtClean="0">
                <a:hlinkClick r:id="rId8" action="ppaction://hlinksldjump"/>
              </a:rPr>
              <a:t>配偶者短期居住権</a:t>
            </a:r>
            <a:endParaRPr kumimoji="1" lang="en-US" altLang="ja-JP" dirty="0" smtClean="0"/>
          </a:p>
          <a:p>
            <a:pPr lvl="2">
              <a:lnSpc>
                <a:spcPct val="120000"/>
              </a:lnSpc>
            </a:pPr>
            <a:r>
              <a:rPr lang="ja-JP" altLang="en-US" dirty="0" smtClean="0">
                <a:hlinkClick r:id="rId9" action="ppaction://hlinksldjump"/>
              </a:rPr>
              <a:t>配偶者居住権</a:t>
            </a:r>
            <a:endParaRPr lang="en-US" altLang="ja-JP" dirty="0" smtClean="0"/>
          </a:p>
          <a:p>
            <a:pPr lvl="2">
              <a:lnSpc>
                <a:spcPct val="120000"/>
              </a:lnSpc>
            </a:pPr>
            <a:r>
              <a:rPr kumimoji="1" lang="ja-JP" altLang="en-US" dirty="0" smtClean="0">
                <a:hlinkClick r:id="rId10" action="ppaction://hlinksldjump"/>
              </a:rPr>
              <a:t>配偶者居住権の価値評価</a:t>
            </a:r>
            <a:endParaRPr kumimoji="1" lang="en-US" altLang="ja-JP" dirty="0" smtClean="0"/>
          </a:p>
          <a:p>
            <a:pPr>
              <a:lnSpc>
                <a:spcPct val="120000"/>
              </a:lnSpc>
            </a:pPr>
            <a:endParaRPr kumimoji="1" lang="ja-JP" altLang="en-US" dirty="0"/>
          </a:p>
        </p:txBody>
      </p:sp>
      <p:sp>
        <p:nvSpPr>
          <p:cNvPr id="6" name="コンテンツ プレースホルダー 5"/>
          <p:cNvSpPr>
            <a:spLocks noGrp="1"/>
          </p:cNvSpPr>
          <p:nvPr>
            <p:ph sz="half" idx="2"/>
          </p:nvPr>
        </p:nvSpPr>
        <p:spPr/>
        <p:txBody>
          <a:bodyPr>
            <a:normAutofit fontScale="70000" lnSpcReduction="20000"/>
          </a:bodyPr>
          <a:lstStyle/>
          <a:p>
            <a:pPr lvl="1">
              <a:lnSpc>
                <a:spcPct val="120000"/>
              </a:lnSpc>
            </a:pPr>
            <a:r>
              <a:rPr kumimoji="1" lang="ja-JP" altLang="en-US" dirty="0" smtClean="0"/>
              <a:t>２．遺産分割に関する見直し</a:t>
            </a:r>
            <a:endParaRPr kumimoji="1" lang="en-US" altLang="ja-JP" dirty="0" smtClean="0"/>
          </a:p>
          <a:p>
            <a:pPr lvl="2">
              <a:lnSpc>
                <a:spcPct val="120000"/>
              </a:lnSpc>
            </a:pPr>
            <a:r>
              <a:rPr lang="ja-JP" altLang="en-US" dirty="0">
                <a:hlinkClick r:id="rId11" action="ppaction://hlinksldjump"/>
              </a:rPr>
              <a:t>妻</a:t>
            </a:r>
            <a:r>
              <a:rPr lang="ja-JP" altLang="en-US" dirty="0" smtClean="0">
                <a:hlinkClick r:id="rId11" action="ppaction://hlinksldjump"/>
              </a:rPr>
              <a:t>の</a:t>
            </a:r>
            <a:r>
              <a:rPr lang="ja-JP" altLang="en-US" dirty="0">
                <a:hlinkClick r:id="rId11" action="ppaction://hlinksldjump"/>
              </a:rPr>
              <a:t>相続分</a:t>
            </a:r>
            <a:r>
              <a:rPr lang="ja-JP" altLang="en-US" dirty="0" smtClean="0">
                <a:hlinkClick r:id="rId11" action="ppaction://hlinksldjump"/>
              </a:rPr>
              <a:t>の持戻し免除の推定</a:t>
            </a:r>
            <a:endParaRPr lang="en-US" altLang="ja-JP" dirty="0" smtClean="0"/>
          </a:p>
          <a:p>
            <a:pPr lvl="2">
              <a:lnSpc>
                <a:spcPct val="120000"/>
              </a:lnSpc>
            </a:pPr>
            <a:r>
              <a:rPr kumimoji="1" lang="ja-JP" altLang="en-US" dirty="0" smtClean="0">
                <a:hlinkClick r:id="rId12" action="ppaction://hlinksldjump"/>
              </a:rPr>
              <a:t>預貯金の仮払い</a:t>
            </a:r>
            <a:r>
              <a:rPr kumimoji="1" lang="ja-JP" altLang="en-US" dirty="0">
                <a:hlinkClick r:id="rId12" action="ppaction://hlinksldjump"/>
              </a:rPr>
              <a:t>制度</a:t>
            </a:r>
            <a:r>
              <a:rPr kumimoji="1" lang="ja-JP" altLang="en-US" dirty="0" smtClean="0">
                <a:hlinkClick r:id="rId12" action="ppaction://hlinksldjump"/>
              </a:rPr>
              <a:t>の創設</a:t>
            </a:r>
            <a:endParaRPr kumimoji="1" lang="en-US" altLang="ja-JP" dirty="0" smtClean="0"/>
          </a:p>
          <a:p>
            <a:pPr lvl="2">
              <a:lnSpc>
                <a:spcPct val="120000"/>
              </a:lnSpc>
            </a:pPr>
            <a:r>
              <a:rPr lang="ja-JP" altLang="en-US" dirty="0" smtClean="0">
                <a:hlinkClick r:id="rId13" action="ppaction://hlinksldjump"/>
              </a:rPr>
              <a:t>遺産分割</a:t>
            </a:r>
            <a:r>
              <a:rPr lang="ja-JP" altLang="en-US" dirty="0">
                <a:hlinkClick r:id="rId13" action="ppaction://hlinksldjump"/>
              </a:rPr>
              <a:t>前</a:t>
            </a:r>
            <a:r>
              <a:rPr lang="ja-JP" altLang="en-US" dirty="0" smtClean="0">
                <a:hlinkClick r:id="rId13" action="ppaction://hlinksldjump"/>
              </a:rPr>
              <a:t>の処分の持戻し</a:t>
            </a:r>
            <a:endParaRPr lang="en-US" altLang="ja-JP" dirty="0" smtClean="0"/>
          </a:p>
          <a:p>
            <a:pPr lvl="1">
              <a:lnSpc>
                <a:spcPct val="120000"/>
              </a:lnSpc>
            </a:pPr>
            <a:r>
              <a:rPr lang="ja-JP" altLang="en-US" dirty="0" smtClean="0"/>
              <a:t>３．遺言制度に関する見直し</a:t>
            </a:r>
            <a:endParaRPr lang="en-US" altLang="ja-JP" dirty="0" smtClean="0"/>
          </a:p>
          <a:p>
            <a:pPr lvl="2">
              <a:lnSpc>
                <a:spcPct val="120000"/>
              </a:lnSpc>
            </a:pPr>
            <a:r>
              <a:rPr lang="ja-JP" altLang="en-US" dirty="0" smtClean="0">
                <a:hlinkClick r:id="rId14" action="ppaction://hlinksldjump"/>
              </a:rPr>
              <a:t>自筆証書遺言の方式緩和</a:t>
            </a:r>
            <a:endParaRPr lang="en-US" altLang="ja-JP" dirty="0" smtClean="0"/>
          </a:p>
          <a:p>
            <a:pPr lvl="2">
              <a:lnSpc>
                <a:spcPct val="120000"/>
              </a:lnSpc>
            </a:pPr>
            <a:r>
              <a:rPr lang="ja-JP" altLang="en-US" dirty="0" smtClean="0">
                <a:hlinkClick r:id="rId15" action="ppaction://hlinksldjump"/>
              </a:rPr>
              <a:t>自筆証書</a:t>
            </a:r>
            <a:r>
              <a:rPr lang="ja-JP" altLang="en-US" dirty="0">
                <a:hlinkClick r:id="rId15" action="ppaction://hlinksldjump"/>
              </a:rPr>
              <a:t>遺言</a:t>
            </a:r>
            <a:r>
              <a:rPr lang="ja-JP" altLang="en-US" dirty="0" smtClean="0">
                <a:hlinkClick r:id="rId15" action="ppaction://hlinksldjump"/>
              </a:rPr>
              <a:t>の保管制度の創設</a:t>
            </a:r>
            <a:endParaRPr lang="en-US" altLang="ja-JP" dirty="0" smtClean="0"/>
          </a:p>
          <a:p>
            <a:pPr lvl="2">
              <a:lnSpc>
                <a:spcPct val="120000"/>
              </a:lnSpc>
            </a:pPr>
            <a:r>
              <a:rPr lang="ja-JP" altLang="en-US" dirty="0" smtClean="0"/>
              <a:t>遺言</a:t>
            </a:r>
            <a:r>
              <a:rPr lang="ja-JP" altLang="en-US" dirty="0"/>
              <a:t>執行</a:t>
            </a:r>
            <a:r>
              <a:rPr lang="ja-JP" altLang="en-US" dirty="0" smtClean="0"/>
              <a:t>者の</a:t>
            </a:r>
            <a:r>
              <a:rPr lang="ja-JP" altLang="en-US" dirty="0"/>
              <a:t>権限</a:t>
            </a:r>
            <a:r>
              <a:rPr lang="ja-JP" altLang="en-US" dirty="0" smtClean="0"/>
              <a:t>の強化</a:t>
            </a:r>
            <a:endParaRPr lang="en-US" altLang="ja-JP" dirty="0" smtClean="0"/>
          </a:p>
          <a:p>
            <a:pPr lvl="1">
              <a:lnSpc>
                <a:spcPct val="120000"/>
              </a:lnSpc>
            </a:pPr>
            <a:r>
              <a:rPr lang="ja-JP" altLang="en-US" dirty="0" smtClean="0"/>
              <a:t>４．遺留分制度に関する見直し</a:t>
            </a:r>
            <a:endParaRPr lang="en-US" altLang="ja-JP" dirty="0" smtClean="0"/>
          </a:p>
          <a:p>
            <a:pPr lvl="2">
              <a:lnSpc>
                <a:spcPct val="120000"/>
              </a:lnSpc>
            </a:pPr>
            <a:r>
              <a:rPr lang="ja-JP" altLang="en-US" dirty="0" smtClean="0">
                <a:hlinkClick r:id="rId16" action="ppaction://hlinksldjump"/>
              </a:rPr>
              <a:t>完全債権化（遺留分侵害額請求権）</a:t>
            </a:r>
            <a:endParaRPr lang="en-US" altLang="ja-JP" dirty="0" smtClean="0"/>
          </a:p>
          <a:p>
            <a:pPr lvl="1">
              <a:lnSpc>
                <a:spcPct val="120000"/>
              </a:lnSpc>
            </a:pPr>
            <a:r>
              <a:rPr lang="ja-JP" altLang="en-US" dirty="0" smtClean="0"/>
              <a:t>５．相続の効力に関する見直し</a:t>
            </a:r>
            <a:endParaRPr lang="en-US" altLang="ja-JP" dirty="0" smtClean="0"/>
          </a:p>
          <a:p>
            <a:pPr lvl="2">
              <a:lnSpc>
                <a:spcPct val="120000"/>
              </a:lnSpc>
            </a:pPr>
            <a:r>
              <a:rPr lang="ja-JP" altLang="en-US" dirty="0">
                <a:hlinkClick r:id="rId17" action="ppaction://hlinksldjump"/>
              </a:rPr>
              <a:t>登記</a:t>
            </a:r>
            <a:r>
              <a:rPr lang="ja-JP" altLang="en-US" dirty="0" smtClean="0">
                <a:hlinkClick r:id="rId17" action="ppaction://hlinksldjump"/>
              </a:rPr>
              <a:t>の対抗要件の必要性</a:t>
            </a:r>
            <a:endParaRPr lang="en-US" altLang="ja-JP" dirty="0" smtClean="0"/>
          </a:p>
          <a:p>
            <a:pPr lvl="1">
              <a:lnSpc>
                <a:spcPct val="120000"/>
              </a:lnSpc>
            </a:pPr>
            <a:r>
              <a:rPr lang="ja-JP" altLang="en-US" dirty="0" smtClean="0"/>
              <a:t>６．</a:t>
            </a:r>
            <a:r>
              <a:rPr lang="ja-JP" altLang="en-US" dirty="0" smtClean="0">
                <a:hlinkClick r:id="rId18" action="ppaction://hlinksldjump"/>
              </a:rPr>
              <a:t>相続人以外の者の貢献－特別の寄与</a:t>
            </a:r>
            <a:endParaRPr lang="en-US" altLang="ja-JP" dirty="0" smtClean="0"/>
          </a:p>
          <a:p>
            <a:pPr>
              <a:lnSpc>
                <a:spcPct val="120000"/>
              </a:lnSpc>
            </a:pPr>
            <a:r>
              <a:rPr lang="ja-JP" altLang="en-US" dirty="0" smtClean="0">
                <a:hlinkClick r:id="rId19" action="ppaction://hlinksldjump"/>
              </a:rPr>
              <a:t>まと</a:t>
            </a:r>
            <a:r>
              <a:rPr lang="ja-JP" altLang="en-US" dirty="0">
                <a:hlinkClick r:id="rId19" action="ppaction://hlinksldjump"/>
              </a:rPr>
              <a:t>め</a:t>
            </a:r>
            <a:endParaRPr lang="en-US" altLang="ja-JP" dirty="0" smtClean="0"/>
          </a:p>
        </p:txBody>
      </p:sp>
      <p:sp>
        <p:nvSpPr>
          <p:cNvPr id="7" name="日付プレースホルダー 6"/>
          <p:cNvSpPr>
            <a:spLocks noGrp="1"/>
          </p:cNvSpPr>
          <p:nvPr>
            <p:ph type="dt" sz="half" idx="10"/>
          </p:nvPr>
        </p:nvSpPr>
        <p:spPr/>
        <p:txBody>
          <a:bodyPr/>
          <a:lstStyle/>
          <a:p>
            <a:r>
              <a:rPr kumimoji="1" lang="en-US" altLang="ja-JP" smtClean="0"/>
              <a:t>2018/7/28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KAGAYAMA Shigeru, 2018</a:t>
            </a:r>
            <a:endParaRPr kumimoji="1" lang="ja-JP" altLang="en-US"/>
          </a:p>
        </p:txBody>
      </p:sp>
      <p:sp>
        <p:nvSpPr>
          <p:cNvPr id="9" name="スライド番号プレースホルダー 8"/>
          <p:cNvSpPr>
            <a:spLocks noGrp="1"/>
          </p:cNvSpPr>
          <p:nvPr>
            <p:ph type="sldNum" sz="quarter" idx="12"/>
          </p:nvPr>
        </p:nvSpPr>
        <p:spPr/>
        <p:txBody>
          <a:bodyPr/>
          <a:lstStyle/>
          <a:p>
            <a:fld id="{2E0087AF-6532-4FCB-AC52-72B41693542E}" type="slidenum">
              <a:rPr kumimoji="1" lang="ja-JP" altLang="en-US" smtClean="0"/>
              <a:t>2</a:t>
            </a:fld>
            <a:endParaRPr kumimoji="1" lang="ja-JP" altLang="en-US"/>
          </a:p>
        </p:txBody>
      </p:sp>
    </p:spTree>
    <p:extLst>
      <p:ext uri="{BB962C8B-B14F-4D97-AF65-F5344CB8AC3E}">
        <p14:creationId xmlns:p14="http://schemas.microsoft.com/office/powerpoint/2010/main" val="422623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02201"/>
          </a:xfrm>
        </p:spPr>
        <p:txBody>
          <a:bodyPr/>
          <a:lstStyle/>
          <a:p>
            <a:r>
              <a:rPr kumimoji="1" lang="en-US" altLang="ja-JP" b="1" dirty="0" smtClean="0">
                <a:latin typeface="Times New Roman" panose="02020603050405020304" pitchFamily="18" charset="0"/>
                <a:cs typeface="Times New Roman" panose="02020603050405020304" pitchFamily="18" charset="0"/>
              </a:rPr>
              <a:t>2018</a:t>
            </a:r>
            <a:r>
              <a:rPr kumimoji="1" lang="ja-JP" altLang="en-US" dirty="0" smtClean="0">
                <a:latin typeface="Times New Roman" panose="02020603050405020304" pitchFamily="18" charset="0"/>
                <a:cs typeface="Times New Roman" panose="02020603050405020304" pitchFamily="18" charset="0"/>
              </a:rPr>
              <a:t>年</a:t>
            </a:r>
            <a:r>
              <a:rPr kumimoji="1" lang="ja-JP" altLang="en-US" dirty="0" smtClean="0"/>
              <a:t>相続法改正の構造</a:t>
            </a:r>
            <a:endParaRPr kumimoji="1" lang="ja-JP" altLang="en-US" dirty="0"/>
          </a:p>
        </p:txBody>
      </p:sp>
      <p:graphicFrame>
        <p:nvGraphicFramePr>
          <p:cNvPr id="3" name="図表 2"/>
          <p:cNvGraphicFramePr/>
          <p:nvPr>
            <p:extLst>
              <p:ext uri="{D42A27DB-BD31-4B8C-83A1-F6EECF244321}">
                <p14:modId xmlns:p14="http://schemas.microsoft.com/office/powerpoint/2010/main" val="3171317485"/>
              </p:ext>
            </p:extLst>
          </p:nvPr>
        </p:nvGraphicFramePr>
        <p:xfrm>
          <a:off x="838200" y="1427748"/>
          <a:ext cx="10515600" cy="471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20</a:t>
            </a:fld>
            <a:endParaRPr kumimoji="1" lang="ja-JP" altLang="en-US"/>
          </a:p>
        </p:txBody>
      </p:sp>
    </p:spTree>
    <p:extLst>
      <p:ext uri="{BB962C8B-B14F-4D97-AF65-F5344CB8AC3E}">
        <p14:creationId xmlns:p14="http://schemas.microsoft.com/office/powerpoint/2010/main" val="391112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FEBC71E-344C-4A97-B52E-35BE64F38D5F}"/>
                                            </p:graphicEl>
                                          </p:spTgt>
                                        </p:tgtEl>
                                        <p:attrNameLst>
                                          <p:attrName>style.visibility</p:attrName>
                                        </p:attrNameLst>
                                      </p:cBhvr>
                                      <p:to>
                                        <p:strVal val="visible"/>
                                      </p:to>
                                    </p:set>
                                    <p:animEffect transition="in" filter="wipe(left)">
                                      <p:cBhvr>
                                        <p:cTn id="7" dur="500"/>
                                        <p:tgtEl>
                                          <p:spTgt spid="3">
                                            <p:graphicEl>
                                              <a:dgm id="{7FEBC71E-344C-4A97-B52E-35BE64F38D5F}"/>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40FB0A79-85B6-4B43-A2D9-D5A0230D7DF6}"/>
                                            </p:graphicEl>
                                          </p:spTgt>
                                        </p:tgtEl>
                                        <p:attrNameLst>
                                          <p:attrName>style.visibility</p:attrName>
                                        </p:attrNameLst>
                                      </p:cBhvr>
                                      <p:to>
                                        <p:strVal val="visible"/>
                                      </p:to>
                                    </p:set>
                                    <p:animEffect transition="in" filter="wipe(left)">
                                      <p:cBhvr>
                                        <p:cTn id="11" dur="250"/>
                                        <p:tgtEl>
                                          <p:spTgt spid="3">
                                            <p:graphicEl>
                                              <a:dgm id="{40FB0A79-85B6-4B43-A2D9-D5A0230D7DF6}"/>
                                            </p:graphicEl>
                                          </p:spTgt>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3">
                                            <p:graphicEl>
                                              <a:dgm id="{68A4E82D-2B56-4397-80C2-68665C0CF592}"/>
                                            </p:graphicEl>
                                          </p:spTgt>
                                        </p:tgtEl>
                                        <p:attrNameLst>
                                          <p:attrName>style.visibility</p:attrName>
                                        </p:attrNameLst>
                                      </p:cBhvr>
                                      <p:to>
                                        <p:strVal val="visible"/>
                                      </p:to>
                                    </p:set>
                                    <p:animEffect transition="in" filter="wipe(up)">
                                      <p:cBhvr>
                                        <p:cTn id="15" dur="1000"/>
                                        <p:tgtEl>
                                          <p:spTgt spid="3">
                                            <p:graphicEl>
                                              <a:dgm id="{68A4E82D-2B56-4397-80C2-68665C0CF592}"/>
                                            </p:graphicEl>
                                          </p:spTgt>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
                                            <p:graphicEl>
                                              <a:dgm id="{107A9594-5C75-45B4-83E5-8DDAEA3A7F97}"/>
                                            </p:graphicEl>
                                          </p:spTgt>
                                        </p:tgtEl>
                                        <p:attrNameLst>
                                          <p:attrName>style.visibility</p:attrName>
                                        </p:attrNameLst>
                                      </p:cBhvr>
                                      <p:to>
                                        <p:strVal val="visible"/>
                                      </p:to>
                                    </p:set>
                                    <p:animEffect transition="in" filter="wipe(left)">
                                      <p:cBhvr>
                                        <p:cTn id="19" dur="250"/>
                                        <p:tgtEl>
                                          <p:spTgt spid="3">
                                            <p:graphicEl>
                                              <a:dgm id="{107A9594-5C75-45B4-83E5-8DDAEA3A7F97}"/>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graphicEl>
                                              <a:dgm id="{A272F904-AEC4-4564-B74C-8B4E18C527E6}"/>
                                            </p:graphicEl>
                                          </p:spTgt>
                                        </p:tgtEl>
                                        <p:attrNameLst>
                                          <p:attrName>style.visibility</p:attrName>
                                        </p:attrNameLst>
                                      </p:cBhvr>
                                      <p:to>
                                        <p:strVal val="visible"/>
                                      </p:to>
                                    </p:set>
                                    <p:animEffect transition="in" filter="wipe(up)">
                                      <p:cBhvr>
                                        <p:cTn id="23" dur="1000"/>
                                        <p:tgtEl>
                                          <p:spTgt spid="3">
                                            <p:graphicEl>
                                              <a:dgm id="{A272F904-AEC4-4564-B74C-8B4E18C527E6}"/>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B96FCB3-36B9-4501-8831-F2C8E705322D}"/>
                                            </p:graphicEl>
                                          </p:spTgt>
                                        </p:tgtEl>
                                        <p:attrNameLst>
                                          <p:attrName>style.visibility</p:attrName>
                                        </p:attrNameLst>
                                      </p:cBhvr>
                                      <p:to>
                                        <p:strVal val="visible"/>
                                      </p:to>
                                    </p:set>
                                    <p:animEffect transition="in" filter="wipe(left)">
                                      <p:cBhvr>
                                        <p:cTn id="27" dur="250"/>
                                        <p:tgtEl>
                                          <p:spTgt spid="3">
                                            <p:graphicEl>
                                              <a:dgm id="{EB96FCB3-36B9-4501-8831-F2C8E705322D}"/>
                                            </p:graphicEl>
                                          </p:spTgt>
                                        </p:tgtEl>
                                      </p:cBhvr>
                                    </p:animEffect>
                                  </p:childTnLst>
                                </p:cTn>
                              </p:par>
                            </p:childTnLst>
                          </p:cTn>
                        </p:par>
                        <p:par>
                          <p:cTn id="28" fill="hold">
                            <p:stCondLst>
                              <p:cond delay="3250"/>
                            </p:stCondLst>
                            <p:childTnLst>
                              <p:par>
                                <p:cTn id="29" presetID="22" presetClass="entr" presetSubtype="1" fill="hold" grpId="0" nodeType="afterEffect">
                                  <p:stCondLst>
                                    <p:cond delay="0"/>
                                  </p:stCondLst>
                                  <p:childTnLst>
                                    <p:set>
                                      <p:cBhvr>
                                        <p:cTn id="30" dur="1" fill="hold">
                                          <p:stCondLst>
                                            <p:cond delay="0"/>
                                          </p:stCondLst>
                                        </p:cTn>
                                        <p:tgtEl>
                                          <p:spTgt spid="3">
                                            <p:graphicEl>
                                              <a:dgm id="{F69FF0C7-51DE-4B39-8376-A352643BF3C8}"/>
                                            </p:graphicEl>
                                          </p:spTgt>
                                        </p:tgtEl>
                                        <p:attrNameLst>
                                          <p:attrName>style.visibility</p:attrName>
                                        </p:attrNameLst>
                                      </p:cBhvr>
                                      <p:to>
                                        <p:strVal val="visible"/>
                                      </p:to>
                                    </p:set>
                                    <p:animEffect transition="in" filter="wipe(up)">
                                      <p:cBhvr>
                                        <p:cTn id="31" dur="1000"/>
                                        <p:tgtEl>
                                          <p:spTgt spid="3">
                                            <p:graphicEl>
                                              <a:dgm id="{F69FF0C7-51DE-4B39-8376-A352643BF3C8}"/>
                                            </p:graphicEl>
                                          </p:spTgt>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3">
                                            <p:graphicEl>
                                              <a:dgm id="{0D45554C-338A-4354-B1A0-A68618516889}"/>
                                            </p:graphicEl>
                                          </p:spTgt>
                                        </p:tgtEl>
                                        <p:attrNameLst>
                                          <p:attrName>style.visibility</p:attrName>
                                        </p:attrNameLst>
                                      </p:cBhvr>
                                      <p:to>
                                        <p:strVal val="visible"/>
                                      </p:to>
                                    </p:set>
                                    <p:animEffect transition="in" filter="wipe(left)">
                                      <p:cBhvr>
                                        <p:cTn id="35" dur="250"/>
                                        <p:tgtEl>
                                          <p:spTgt spid="3">
                                            <p:graphicEl>
                                              <a:dgm id="{0D45554C-338A-4354-B1A0-A68618516889}"/>
                                            </p:graphic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
                                            <p:graphicEl>
                                              <a:dgm id="{07910E81-EE59-4EE2-A8C6-B582E64BF5C4}"/>
                                            </p:graphicEl>
                                          </p:spTgt>
                                        </p:tgtEl>
                                        <p:attrNameLst>
                                          <p:attrName>style.visibility</p:attrName>
                                        </p:attrNameLst>
                                      </p:cBhvr>
                                      <p:to>
                                        <p:strVal val="visible"/>
                                      </p:to>
                                    </p:set>
                                    <p:animEffect transition="in" filter="wipe(left)">
                                      <p:cBhvr>
                                        <p:cTn id="39" dur="1000"/>
                                        <p:tgtEl>
                                          <p:spTgt spid="3">
                                            <p:graphicEl>
                                              <a:dgm id="{07910E81-EE59-4EE2-A8C6-B582E64BF5C4}"/>
                                            </p:graphicEl>
                                          </p:spTgt>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3">
                                            <p:graphicEl>
                                              <a:dgm id="{07B18984-6E7E-4F72-93A2-0895B12370E5}"/>
                                            </p:graphicEl>
                                          </p:spTgt>
                                        </p:tgtEl>
                                        <p:attrNameLst>
                                          <p:attrName>style.visibility</p:attrName>
                                        </p:attrNameLst>
                                      </p:cBhvr>
                                      <p:to>
                                        <p:strVal val="visible"/>
                                      </p:to>
                                    </p:set>
                                    <p:animEffect transition="in" filter="wipe(left)">
                                      <p:cBhvr>
                                        <p:cTn id="43" dur="250"/>
                                        <p:tgtEl>
                                          <p:spTgt spid="3">
                                            <p:graphicEl>
                                              <a:dgm id="{07B18984-6E7E-4F72-93A2-0895B12370E5}"/>
                                            </p:graphicEl>
                                          </p:spTgt>
                                        </p:tgtEl>
                                      </p:cBhvr>
                                    </p:animEffect>
                                  </p:childTnLst>
                                </p:cTn>
                              </p:par>
                            </p:childTnLst>
                          </p:cTn>
                        </p:par>
                        <p:par>
                          <p:cTn id="44" fill="hold">
                            <p:stCondLst>
                              <p:cond delay="5750"/>
                            </p:stCondLst>
                            <p:childTnLst>
                              <p:par>
                                <p:cTn id="45" presetID="22" presetClass="entr" presetSubtype="8" fill="hold" grpId="0" nodeType="afterEffect">
                                  <p:stCondLst>
                                    <p:cond delay="0"/>
                                  </p:stCondLst>
                                  <p:childTnLst>
                                    <p:set>
                                      <p:cBhvr>
                                        <p:cTn id="46" dur="1" fill="hold">
                                          <p:stCondLst>
                                            <p:cond delay="0"/>
                                          </p:stCondLst>
                                        </p:cTn>
                                        <p:tgtEl>
                                          <p:spTgt spid="3">
                                            <p:graphicEl>
                                              <a:dgm id="{C97BF408-1998-48A2-A105-89D4FCCE0296}"/>
                                            </p:graphicEl>
                                          </p:spTgt>
                                        </p:tgtEl>
                                        <p:attrNameLst>
                                          <p:attrName>style.visibility</p:attrName>
                                        </p:attrNameLst>
                                      </p:cBhvr>
                                      <p:to>
                                        <p:strVal val="visible"/>
                                      </p:to>
                                    </p:set>
                                    <p:animEffect transition="in" filter="wipe(left)">
                                      <p:cBhvr>
                                        <p:cTn id="47" dur="1000"/>
                                        <p:tgtEl>
                                          <p:spTgt spid="3">
                                            <p:graphicEl>
                                              <a:dgm id="{C97BF408-1998-48A2-A105-89D4FCCE0296}"/>
                                            </p:graphicEl>
                                          </p:spTgt>
                                        </p:tgtEl>
                                      </p:cBhvr>
                                    </p:animEffect>
                                  </p:childTnLst>
                                </p:cTn>
                              </p:par>
                            </p:childTnLst>
                          </p:cTn>
                        </p:par>
                        <p:par>
                          <p:cTn id="48" fill="hold">
                            <p:stCondLst>
                              <p:cond delay="6750"/>
                            </p:stCondLst>
                            <p:childTnLst>
                              <p:par>
                                <p:cTn id="49" presetID="22" presetClass="entr" presetSubtype="8" fill="hold" grpId="0" nodeType="afterEffect">
                                  <p:stCondLst>
                                    <p:cond delay="0"/>
                                  </p:stCondLst>
                                  <p:childTnLst>
                                    <p:set>
                                      <p:cBhvr>
                                        <p:cTn id="50" dur="1" fill="hold">
                                          <p:stCondLst>
                                            <p:cond delay="0"/>
                                          </p:stCondLst>
                                        </p:cTn>
                                        <p:tgtEl>
                                          <p:spTgt spid="3">
                                            <p:graphicEl>
                                              <a:dgm id="{A9153CD7-64D3-4CE8-8D80-7AA4C6B018D5}"/>
                                            </p:graphicEl>
                                          </p:spTgt>
                                        </p:tgtEl>
                                        <p:attrNameLst>
                                          <p:attrName>style.visibility</p:attrName>
                                        </p:attrNameLst>
                                      </p:cBhvr>
                                      <p:to>
                                        <p:strVal val="visible"/>
                                      </p:to>
                                    </p:set>
                                    <p:animEffect transition="in" filter="wipe(left)">
                                      <p:cBhvr>
                                        <p:cTn id="51" dur="250"/>
                                        <p:tgtEl>
                                          <p:spTgt spid="3">
                                            <p:graphicEl>
                                              <a:dgm id="{A9153CD7-64D3-4CE8-8D80-7AA4C6B018D5}"/>
                                            </p:graphicEl>
                                          </p:spTgt>
                                        </p:tgtEl>
                                      </p:cBhvr>
                                    </p:animEffect>
                                  </p:childTnLst>
                                </p:cTn>
                              </p:par>
                            </p:childTnLst>
                          </p:cTn>
                        </p:par>
                        <p:par>
                          <p:cTn id="52" fill="hold">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3">
                                            <p:graphicEl>
                                              <a:dgm id="{ACBC3805-856B-4C40-8684-06AE007A3FB1}"/>
                                            </p:graphicEl>
                                          </p:spTgt>
                                        </p:tgtEl>
                                        <p:attrNameLst>
                                          <p:attrName>style.visibility</p:attrName>
                                        </p:attrNameLst>
                                      </p:cBhvr>
                                      <p:to>
                                        <p:strVal val="visible"/>
                                      </p:to>
                                    </p:set>
                                    <p:animEffect transition="in" filter="wipe(left)">
                                      <p:cBhvr>
                                        <p:cTn id="55" dur="1000"/>
                                        <p:tgtEl>
                                          <p:spTgt spid="3">
                                            <p:graphicEl>
                                              <a:dgm id="{ACBC3805-856B-4C40-8684-06AE007A3FB1}"/>
                                            </p:graphicEl>
                                          </p:spTgt>
                                        </p:tgtEl>
                                      </p:cBhvr>
                                    </p:animEffect>
                                  </p:childTnLst>
                                </p:cTn>
                              </p:par>
                            </p:childTnLst>
                          </p:cTn>
                        </p:par>
                        <p:par>
                          <p:cTn id="56" fill="hold">
                            <p:stCondLst>
                              <p:cond delay="8000"/>
                            </p:stCondLst>
                            <p:childTnLst>
                              <p:par>
                                <p:cTn id="57" presetID="22" presetClass="entr" presetSubtype="8" fill="hold" grpId="0" nodeType="afterEffect">
                                  <p:stCondLst>
                                    <p:cond delay="0"/>
                                  </p:stCondLst>
                                  <p:childTnLst>
                                    <p:set>
                                      <p:cBhvr>
                                        <p:cTn id="58" dur="1" fill="hold">
                                          <p:stCondLst>
                                            <p:cond delay="0"/>
                                          </p:stCondLst>
                                        </p:cTn>
                                        <p:tgtEl>
                                          <p:spTgt spid="3">
                                            <p:graphicEl>
                                              <a:dgm id="{553E28A4-3420-4241-8042-5026962C6D15}"/>
                                            </p:graphicEl>
                                          </p:spTgt>
                                        </p:tgtEl>
                                        <p:attrNameLst>
                                          <p:attrName>style.visibility</p:attrName>
                                        </p:attrNameLst>
                                      </p:cBhvr>
                                      <p:to>
                                        <p:strVal val="visible"/>
                                      </p:to>
                                    </p:set>
                                    <p:animEffect transition="in" filter="wipe(left)">
                                      <p:cBhvr>
                                        <p:cTn id="59" dur="250"/>
                                        <p:tgtEl>
                                          <p:spTgt spid="3">
                                            <p:graphicEl>
                                              <a:dgm id="{553E28A4-3420-4241-8042-5026962C6D15}"/>
                                            </p:graphicEl>
                                          </p:spTgt>
                                        </p:tgtEl>
                                      </p:cBhvr>
                                    </p:animEffect>
                                  </p:childTnLst>
                                </p:cTn>
                              </p:par>
                            </p:childTnLst>
                          </p:cTn>
                        </p:par>
                        <p:par>
                          <p:cTn id="60" fill="hold">
                            <p:stCondLst>
                              <p:cond delay="8250"/>
                            </p:stCondLst>
                            <p:childTnLst>
                              <p:par>
                                <p:cTn id="61" presetID="22" presetClass="entr" presetSubtype="8" fill="hold" grpId="0" nodeType="afterEffect">
                                  <p:stCondLst>
                                    <p:cond delay="0"/>
                                  </p:stCondLst>
                                  <p:childTnLst>
                                    <p:set>
                                      <p:cBhvr>
                                        <p:cTn id="62" dur="1" fill="hold">
                                          <p:stCondLst>
                                            <p:cond delay="0"/>
                                          </p:stCondLst>
                                        </p:cTn>
                                        <p:tgtEl>
                                          <p:spTgt spid="3">
                                            <p:graphicEl>
                                              <a:dgm id="{BD2F9CCF-FCBF-488B-B5C9-536F29EF567E}"/>
                                            </p:graphicEl>
                                          </p:spTgt>
                                        </p:tgtEl>
                                        <p:attrNameLst>
                                          <p:attrName>style.visibility</p:attrName>
                                        </p:attrNameLst>
                                      </p:cBhvr>
                                      <p:to>
                                        <p:strVal val="visible"/>
                                      </p:to>
                                    </p:set>
                                    <p:animEffect transition="in" filter="wipe(left)">
                                      <p:cBhvr>
                                        <p:cTn id="63" dur="1000"/>
                                        <p:tgtEl>
                                          <p:spTgt spid="3">
                                            <p:graphicEl>
                                              <a:dgm id="{BD2F9CCF-FCBF-488B-B5C9-536F29EF567E}"/>
                                            </p:graphicEl>
                                          </p:spTgt>
                                        </p:tgtEl>
                                      </p:cBhvr>
                                    </p:animEffect>
                                  </p:childTnLst>
                                </p:cTn>
                              </p:par>
                            </p:childTnLst>
                          </p:cTn>
                        </p:par>
                        <p:par>
                          <p:cTn id="64" fill="hold">
                            <p:stCondLst>
                              <p:cond delay="9250"/>
                            </p:stCondLst>
                            <p:childTnLst>
                              <p:par>
                                <p:cTn id="65" presetID="22" presetClass="entr" presetSubtype="8" fill="hold" grpId="0" nodeType="afterEffect">
                                  <p:stCondLst>
                                    <p:cond delay="0"/>
                                  </p:stCondLst>
                                  <p:childTnLst>
                                    <p:set>
                                      <p:cBhvr>
                                        <p:cTn id="66" dur="1" fill="hold">
                                          <p:stCondLst>
                                            <p:cond delay="0"/>
                                          </p:stCondLst>
                                        </p:cTn>
                                        <p:tgtEl>
                                          <p:spTgt spid="3">
                                            <p:graphicEl>
                                              <a:dgm id="{5E489DDF-E340-4746-A692-DB5CE631346E}"/>
                                            </p:graphicEl>
                                          </p:spTgt>
                                        </p:tgtEl>
                                        <p:attrNameLst>
                                          <p:attrName>style.visibility</p:attrName>
                                        </p:attrNameLst>
                                      </p:cBhvr>
                                      <p:to>
                                        <p:strVal val="visible"/>
                                      </p:to>
                                    </p:set>
                                    <p:animEffect transition="in" filter="wipe(left)">
                                      <p:cBhvr>
                                        <p:cTn id="67" dur="250"/>
                                        <p:tgtEl>
                                          <p:spTgt spid="3">
                                            <p:graphicEl>
                                              <a:dgm id="{5E489DDF-E340-4746-A692-DB5CE631346E}"/>
                                            </p:graphicEl>
                                          </p:spTgt>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
                                            <p:graphicEl>
                                              <a:dgm id="{B6583BE7-2B0E-4012-B517-A1996D614007}"/>
                                            </p:graphicEl>
                                          </p:spTgt>
                                        </p:tgtEl>
                                        <p:attrNameLst>
                                          <p:attrName>style.visibility</p:attrName>
                                        </p:attrNameLst>
                                      </p:cBhvr>
                                      <p:to>
                                        <p:strVal val="visible"/>
                                      </p:to>
                                    </p:set>
                                    <p:animEffect transition="in" filter="wipe(left)">
                                      <p:cBhvr>
                                        <p:cTn id="71" dur="1000"/>
                                        <p:tgtEl>
                                          <p:spTgt spid="3">
                                            <p:graphicEl>
                                              <a:dgm id="{B6583BE7-2B0E-4012-B517-A1996D614007}"/>
                                            </p:graphicEl>
                                          </p:spTgt>
                                        </p:tgtEl>
                                      </p:cBhvr>
                                    </p:animEffect>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3">
                                            <p:graphicEl>
                                              <a:dgm id="{7C8FACB2-8E9E-410E-98B9-1363AFCF4087}"/>
                                            </p:graphicEl>
                                          </p:spTgt>
                                        </p:tgtEl>
                                        <p:attrNameLst>
                                          <p:attrName>style.visibility</p:attrName>
                                        </p:attrNameLst>
                                      </p:cBhvr>
                                      <p:to>
                                        <p:strVal val="visible"/>
                                      </p:to>
                                    </p:set>
                                    <p:animEffect transition="in" filter="wipe(left)">
                                      <p:cBhvr>
                                        <p:cTn id="75" dur="250"/>
                                        <p:tgtEl>
                                          <p:spTgt spid="3">
                                            <p:graphicEl>
                                              <a:dgm id="{7C8FACB2-8E9E-410E-98B9-1363AFCF4087}"/>
                                            </p:graphicEl>
                                          </p:spTgt>
                                        </p:tgtEl>
                                      </p:cBhvr>
                                    </p:animEffect>
                                  </p:childTnLst>
                                </p:cTn>
                              </p:par>
                            </p:childTnLst>
                          </p:cTn>
                        </p:par>
                        <p:par>
                          <p:cTn id="76" fill="hold">
                            <p:stCondLst>
                              <p:cond delay="10750"/>
                            </p:stCondLst>
                            <p:childTnLst>
                              <p:par>
                                <p:cTn id="77" presetID="22" presetClass="entr" presetSubtype="8" fill="hold" grpId="0" nodeType="afterEffect">
                                  <p:stCondLst>
                                    <p:cond delay="0"/>
                                  </p:stCondLst>
                                  <p:childTnLst>
                                    <p:set>
                                      <p:cBhvr>
                                        <p:cTn id="78" dur="1" fill="hold">
                                          <p:stCondLst>
                                            <p:cond delay="0"/>
                                          </p:stCondLst>
                                        </p:cTn>
                                        <p:tgtEl>
                                          <p:spTgt spid="3">
                                            <p:graphicEl>
                                              <a:dgm id="{4C4DCA89-E06F-4EDA-AED1-4D7FEAB15AA9}"/>
                                            </p:graphicEl>
                                          </p:spTgt>
                                        </p:tgtEl>
                                        <p:attrNameLst>
                                          <p:attrName>style.visibility</p:attrName>
                                        </p:attrNameLst>
                                      </p:cBhvr>
                                      <p:to>
                                        <p:strVal val="visible"/>
                                      </p:to>
                                    </p:set>
                                    <p:animEffect transition="in" filter="wipe(left)">
                                      <p:cBhvr>
                                        <p:cTn id="79" dur="1000"/>
                                        <p:tgtEl>
                                          <p:spTgt spid="3">
                                            <p:graphicEl>
                                              <a:dgm id="{4C4DCA89-E06F-4EDA-AED1-4D7FEAB15AA9}"/>
                                            </p:graphicEl>
                                          </p:spTgt>
                                        </p:tgtEl>
                                      </p:cBhvr>
                                    </p:animEffect>
                                  </p:childTnLst>
                                </p:cTn>
                              </p:par>
                            </p:childTnLst>
                          </p:cTn>
                        </p:par>
                        <p:par>
                          <p:cTn id="80" fill="hold">
                            <p:stCondLst>
                              <p:cond delay="11750"/>
                            </p:stCondLst>
                            <p:childTnLst>
                              <p:par>
                                <p:cTn id="81" presetID="22" presetClass="entr" presetSubtype="8" fill="hold" grpId="0" nodeType="afterEffect">
                                  <p:stCondLst>
                                    <p:cond delay="0"/>
                                  </p:stCondLst>
                                  <p:childTnLst>
                                    <p:set>
                                      <p:cBhvr>
                                        <p:cTn id="82" dur="1" fill="hold">
                                          <p:stCondLst>
                                            <p:cond delay="0"/>
                                          </p:stCondLst>
                                        </p:cTn>
                                        <p:tgtEl>
                                          <p:spTgt spid="3">
                                            <p:graphicEl>
                                              <a:dgm id="{BC180951-5DDF-4386-B429-4170FE7A3C6D}"/>
                                            </p:graphicEl>
                                          </p:spTgt>
                                        </p:tgtEl>
                                        <p:attrNameLst>
                                          <p:attrName>style.visibility</p:attrName>
                                        </p:attrNameLst>
                                      </p:cBhvr>
                                      <p:to>
                                        <p:strVal val="visible"/>
                                      </p:to>
                                    </p:set>
                                    <p:animEffect transition="in" filter="wipe(left)">
                                      <p:cBhvr>
                                        <p:cTn id="83" dur="250"/>
                                        <p:tgtEl>
                                          <p:spTgt spid="3">
                                            <p:graphicEl>
                                              <a:dgm id="{BC180951-5DDF-4386-B429-4170FE7A3C6D}"/>
                                            </p:graphicEl>
                                          </p:spTgt>
                                        </p:tgtEl>
                                      </p:cBhvr>
                                    </p:animEffect>
                                  </p:childTnLst>
                                </p:cTn>
                              </p:par>
                            </p:childTnLst>
                          </p:cTn>
                        </p:par>
                        <p:par>
                          <p:cTn id="84" fill="hold">
                            <p:stCondLst>
                              <p:cond delay="12000"/>
                            </p:stCondLst>
                            <p:childTnLst>
                              <p:par>
                                <p:cTn id="85" presetID="22" presetClass="entr" presetSubtype="8" fill="hold" grpId="0" nodeType="afterEffect">
                                  <p:stCondLst>
                                    <p:cond delay="0"/>
                                  </p:stCondLst>
                                  <p:childTnLst>
                                    <p:set>
                                      <p:cBhvr>
                                        <p:cTn id="86" dur="1" fill="hold">
                                          <p:stCondLst>
                                            <p:cond delay="0"/>
                                          </p:stCondLst>
                                        </p:cTn>
                                        <p:tgtEl>
                                          <p:spTgt spid="3">
                                            <p:graphicEl>
                                              <a:dgm id="{0CABC276-5ECE-4F75-A88F-96201683D7EF}"/>
                                            </p:graphicEl>
                                          </p:spTgt>
                                        </p:tgtEl>
                                        <p:attrNameLst>
                                          <p:attrName>style.visibility</p:attrName>
                                        </p:attrNameLst>
                                      </p:cBhvr>
                                      <p:to>
                                        <p:strVal val="visible"/>
                                      </p:to>
                                    </p:set>
                                    <p:animEffect transition="in" filter="wipe(left)">
                                      <p:cBhvr>
                                        <p:cTn id="87" dur="1000"/>
                                        <p:tgtEl>
                                          <p:spTgt spid="3">
                                            <p:graphicEl>
                                              <a:dgm id="{0CABC276-5ECE-4F75-A88F-96201683D7EF}"/>
                                            </p:graphicEl>
                                          </p:spTgt>
                                        </p:tgtEl>
                                      </p:cBhvr>
                                    </p:animEffect>
                                  </p:childTnLst>
                                </p:cTn>
                              </p:par>
                            </p:childTnLst>
                          </p:cTn>
                        </p:par>
                        <p:par>
                          <p:cTn id="88" fill="hold">
                            <p:stCondLst>
                              <p:cond delay="13000"/>
                            </p:stCondLst>
                            <p:childTnLst>
                              <p:par>
                                <p:cTn id="89" presetID="22" presetClass="entr" presetSubtype="8" fill="hold" grpId="0" nodeType="afterEffect">
                                  <p:stCondLst>
                                    <p:cond delay="0"/>
                                  </p:stCondLst>
                                  <p:childTnLst>
                                    <p:set>
                                      <p:cBhvr>
                                        <p:cTn id="90" dur="1" fill="hold">
                                          <p:stCondLst>
                                            <p:cond delay="0"/>
                                          </p:stCondLst>
                                        </p:cTn>
                                        <p:tgtEl>
                                          <p:spTgt spid="3">
                                            <p:graphicEl>
                                              <a:dgm id="{FB15DE67-FC73-43BE-A731-A67BD65FD02F}"/>
                                            </p:graphicEl>
                                          </p:spTgt>
                                        </p:tgtEl>
                                        <p:attrNameLst>
                                          <p:attrName>style.visibility</p:attrName>
                                        </p:attrNameLst>
                                      </p:cBhvr>
                                      <p:to>
                                        <p:strVal val="visible"/>
                                      </p:to>
                                    </p:set>
                                    <p:animEffect transition="in" filter="wipe(left)">
                                      <p:cBhvr>
                                        <p:cTn id="91" dur="250"/>
                                        <p:tgtEl>
                                          <p:spTgt spid="3">
                                            <p:graphicEl>
                                              <a:dgm id="{FB15DE67-FC73-43BE-A731-A67BD65FD02F}"/>
                                            </p:graphicEl>
                                          </p:spTgt>
                                        </p:tgtEl>
                                      </p:cBhvr>
                                    </p:animEffect>
                                  </p:childTnLst>
                                </p:cTn>
                              </p:par>
                            </p:childTnLst>
                          </p:cTn>
                        </p:par>
                        <p:par>
                          <p:cTn id="92" fill="hold">
                            <p:stCondLst>
                              <p:cond delay="13250"/>
                            </p:stCondLst>
                            <p:childTnLst>
                              <p:par>
                                <p:cTn id="93" presetID="22" presetClass="entr" presetSubtype="8" fill="hold" grpId="0" nodeType="afterEffect">
                                  <p:stCondLst>
                                    <p:cond delay="0"/>
                                  </p:stCondLst>
                                  <p:childTnLst>
                                    <p:set>
                                      <p:cBhvr>
                                        <p:cTn id="94" dur="1" fill="hold">
                                          <p:stCondLst>
                                            <p:cond delay="0"/>
                                          </p:stCondLst>
                                        </p:cTn>
                                        <p:tgtEl>
                                          <p:spTgt spid="3">
                                            <p:graphicEl>
                                              <a:dgm id="{1A5941F4-4867-43EF-B5E5-0CEE311A3844}"/>
                                            </p:graphicEl>
                                          </p:spTgt>
                                        </p:tgtEl>
                                        <p:attrNameLst>
                                          <p:attrName>style.visibility</p:attrName>
                                        </p:attrNameLst>
                                      </p:cBhvr>
                                      <p:to>
                                        <p:strVal val="visible"/>
                                      </p:to>
                                    </p:set>
                                    <p:animEffect transition="in" filter="wipe(left)">
                                      <p:cBhvr>
                                        <p:cTn id="95" dur="1000"/>
                                        <p:tgtEl>
                                          <p:spTgt spid="3">
                                            <p:graphicEl>
                                              <a:dgm id="{1A5941F4-4867-43EF-B5E5-0CEE311A3844}"/>
                                            </p:graphicEl>
                                          </p:spTgt>
                                        </p:tgtEl>
                                      </p:cBhvr>
                                    </p:animEffect>
                                  </p:childTnLst>
                                </p:cTn>
                              </p:par>
                            </p:childTnLst>
                          </p:cTn>
                        </p:par>
                        <p:par>
                          <p:cTn id="96" fill="hold">
                            <p:stCondLst>
                              <p:cond delay="14250"/>
                            </p:stCondLst>
                            <p:childTnLst>
                              <p:par>
                                <p:cTn id="97" presetID="22" presetClass="entr" presetSubtype="8" fill="hold" grpId="0" nodeType="afterEffect">
                                  <p:stCondLst>
                                    <p:cond delay="0"/>
                                  </p:stCondLst>
                                  <p:childTnLst>
                                    <p:set>
                                      <p:cBhvr>
                                        <p:cTn id="98" dur="1" fill="hold">
                                          <p:stCondLst>
                                            <p:cond delay="0"/>
                                          </p:stCondLst>
                                        </p:cTn>
                                        <p:tgtEl>
                                          <p:spTgt spid="3">
                                            <p:graphicEl>
                                              <a:dgm id="{79CA3626-9FC0-429C-9FEA-CCC6A3A65EA8}"/>
                                            </p:graphicEl>
                                          </p:spTgt>
                                        </p:tgtEl>
                                        <p:attrNameLst>
                                          <p:attrName>style.visibility</p:attrName>
                                        </p:attrNameLst>
                                      </p:cBhvr>
                                      <p:to>
                                        <p:strVal val="visible"/>
                                      </p:to>
                                    </p:set>
                                    <p:animEffect transition="in" filter="wipe(left)">
                                      <p:cBhvr>
                                        <p:cTn id="99" dur="250"/>
                                        <p:tgtEl>
                                          <p:spTgt spid="3">
                                            <p:graphicEl>
                                              <a:dgm id="{79CA3626-9FC0-429C-9FEA-CCC6A3A65EA8}"/>
                                            </p:graphicEl>
                                          </p:spTgt>
                                        </p:tgtEl>
                                      </p:cBhvr>
                                    </p:animEffect>
                                  </p:childTnLst>
                                </p:cTn>
                              </p:par>
                            </p:childTnLst>
                          </p:cTn>
                        </p:par>
                        <p:par>
                          <p:cTn id="100" fill="hold">
                            <p:stCondLst>
                              <p:cond delay="14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F4C1AD85-FF04-41B9-A655-89ECE11B7A70}"/>
                                            </p:graphicEl>
                                          </p:spTgt>
                                        </p:tgtEl>
                                        <p:attrNameLst>
                                          <p:attrName>style.visibility</p:attrName>
                                        </p:attrNameLst>
                                      </p:cBhvr>
                                      <p:to>
                                        <p:strVal val="visible"/>
                                      </p:to>
                                    </p:set>
                                    <p:animEffect transition="in" filter="wipe(left)">
                                      <p:cBhvr>
                                        <p:cTn id="103" dur="1000"/>
                                        <p:tgtEl>
                                          <p:spTgt spid="3">
                                            <p:graphicEl>
                                              <a:dgm id="{F4C1AD85-FF04-41B9-A655-89ECE11B7A70}"/>
                                            </p:graphicEl>
                                          </p:spTgt>
                                        </p:tgtEl>
                                      </p:cBhvr>
                                    </p:animEffect>
                                  </p:childTnLst>
                                </p:cTn>
                              </p:par>
                            </p:childTnLst>
                          </p:cTn>
                        </p:par>
                        <p:par>
                          <p:cTn id="104" fill="hold">
                            <p:stCondLst>
                              <p:cond delay="155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DC30DCBF-BB41-4442-8D0B-91606A5DDC0F}"/>
                                            </p:graphicEl>
                                          </p:spTgt>
                                        </p:tgtEl>
                                        <p:attrNameLst>
                                          <p:attrName>style.visibility</p:attrName>
                                        </p:attrNameLst>
                                      </p:cBhvr>
                                      <p:to>
                                        <p:strVal val="visible"/>
                                      </p:to>
                                    </p:set>
                                    <p:animEffect transition="in" filter="wipe(left)">
                                      <p:cBhvr>
                                        <p:cTn id="107" dur="250"/>
                                        <p:tgtEl>
                                          <p:spTgt spid="3">
                                            <p:graphicEl>
                                              <a:dgm id="{DC30DCBF-BB41-4442-8D0B-91606A5DDC0F}"/>
                                            </p:graphicEl>
                                          </p:spTgt>
                                        </p:tgtEl>
                                      </p:cBhvr>
                                    </p:animEffect>
                                  </p:childTnLst>
                                </p:cTn>
                              </p:par>
                            </p:childTnLst>
                          </p:cTn>
                        </p:par>
                        <p:par>
                          <p:cTn id="108" fill="hold">
                            <p:stCondLst>
                              <p:cond delay="1575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A6823A97-70E6-49A2-9173-E6E571533274}"/>
                                            </p:graphicEl>
                                          </p:spTgt>
                                        </p:tgtEl>
                                        <p:attrNameLst>
                                          <p:attrName>style.visibility</p:attrName>
                                        </p:attrNameLst>
                                      </p:cBhvr>
                                      <p:to>
                                        <p:strVal val="visible"/>
                                      </p:to>
                                    </p:set>
                                    <p:animEffect transition="in" filter="wipe(left)">
                                      <p:cBhvr>
                                        <p:cTn id="111" dur="1000"/>
                                        <p:tgtEl>
                                          <p:spTgt spid="3">
                                            <p:graphicEl>
                                              <a:dgm id="{A6823A97-70E6-49A2-9173-E6E5715332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1318" y="753979"/>
            <a:ext cx="2675021" cy="5422232"/>
          </a:xfrm>
        </p:spPr>
        <p:txBody>
          <a:bodyPr/>
          <a:lstStyle/>
          <a:p>
            <a:pPr>
              <a:lnSpc>
                <a:spcPct val="100000"/>
              </a:lnSpc>
            </a:pPr>
            <a:r>
              <a:rPr kumimoji="1" lang="en-US" altLang="ja-JP" b="1" dirty="0" smtClean="0">
                <a:latin typeface="Times New Roman" panose="02020603050405020304" pitchFamily="18" charset="0"/>
                <a:cs typeface="Times New Roman" panose="02020603050405020304" pitchFamily="18" charset="0"/>
              </a:rPr>
              <a:t>2018</a:t>
            </a:r>
            <a:r>
              <a:rPr kumimoji="1" lang="ja-JP" altLang="en-US" dirty="0" smtClean="0">
                <a:latin typeface="Times New Roman" panose="02020603050405020304" pitchFamily="18" charset="0"/>
                <a:cs typeface="Times New Roman" panose="02020603050405020304" pitchFamily="18" charset="0"/>
              </a:rPr>
              <a:t>年</a:t>
            </a:r>
            <a:r>
              <a:rPr kumimoji="1" lang="en-US" altLang="ja-JP" dirty="0" smtClean="0"/>
              <a:t/>
            </a:r>
            <a:br>
              <a:rPr kumimoji="1" lang="en-US" altLang="ja-JP" dirty="0" smtClean="0"/>
            </a:br>
            <a:r>
              <a:rPr kumimoji="1" lang="ja-JP" altLang="en-US" dirty="0" smtClean="0"/>
              <a:t>相続法</a:t>
            </a:r>
            <a:r>
              <a:rPr kumimoji="1" lang="en-US" altLang="ja-JP" dirty="0" smtClean="0"/>
              <a:t/>
            </a:r>
            <a:br>
              <a:rPr kumimoji="1" lang="en-US" altLang="ja-JP" dirty="0" smtClean="0"/>
            </a:br>
            <a:r>
              <a:rPr kumimoji="1" lang="ja-JP" altLang="en-US" dirty="0" smtClean="0"/>
              <a:t>改正の</a:t>
            </a:r>
            <a:r>
              <a:rPr kumimoji="1" lang="en-US" altLang="ja-JP" dirty="0" smtClean="0"/>
              <a:t/>
            </a:r>
            <a:br>
              <a:rPr kumimoji="1" lang="en-US" altLang="ja-JP" dirty="0" smtClean="0"/>
            </a:br>
            <a:r>
              <a:rPr kumimoji="1" lang="ja-JP" altLang="en-US" dirty="0" smtClean="0"/>
              <a:t>概要</a:t>
            </a:r>
            <a:r>
              <a:rPr kumimoji="1" lang="en-US" altLang="ja-JP" sz="2800" dirty="0" smtClean="0"/>
              <a:t/>
            </a:r>
            <a:br>
              <a:rPr kumimoji="1" lang="en-US" altLang="ja-JP" sz="2800" dirty="0" smtClean="0"/>
            </a:br>
            <a:r>
              <a:rPr kumimoji="1" lang="en-US" altLang="ja-JP" sz="2800" dirty="0" smtClean="0"/>
              <a:t/>
            </a:r>
            <a:br>
              <a:rPr kumimoji="1" lang="en-US" altLang="ja-JP" sz="2800" dirty="0" smtClean="0"/>
            </a:br>
            <a:r>
              <a:rPr lang="ja-JP" altLang="en-US" sz="2800" dirty="0" smtClean="0"/>
              <a:t>（法務省民事局）</a:t>
            </a:r>
            <a:endParaRPr kumimoji="1" lang="ja-JP" altLang="en-US" sz="44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925522534"/>
              </p:ext>
            </p:extLst>
          </p:nvPr>
        </p:nvGraphicFramePr>
        <p:xfrm>
          <a:off x="3100149" y="176464"/>
          <a:ext cx="8995598" cy="6357690"/>
        </p:xfrm>
        <a:graphic>
          <a:graphicData uri="http://schemas.openxmlformats.org/presentationml/2006/ole">
            <mc:AlternateContent xmlns:mc="http://schemas.openxmlformats.org/markup-compatibility/2006">
              <mc:Choice xmlns:v="urn:schemas-microsoft-com:vml" Requires="v">
                <p:oleObj spid="_x0000_s1063" name="Acrobat Document" r:id="rId4" imgW="6415640" imgH="4533595" progId="Acrobat.Document.11">
                  <p:embed/>
                </p:oleObj>
              </mc:Choice>
              <mc:Fallback>
                <p:oleObj name="Acrobat Document" r:id="rId4" imgW="6415640" imgH="4533595" progId="Acrobat.Document.11">
                  <p:embed/>
                  <p:pic>
                    <p:nvPicPr>
                      <p:cNvPr id="0" name=""/>
                      <p:cNvPicPr/>
                      <p:nvPr/>
                    </p:nvPicPr>
                    <p:blipFill>
                      <a:blip r:embed="rId5"/>
                      <a:stretch>
                        <a:fillRect/>
                      </a:stretch>
                    </p:blipFill>
                    <p:spPr>
                      <a:xfrm>
                        <a:off x="3100149" y="176464"/>
                        <a:ext cx="8995598" cy="6357690"/>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3</a:t>
            </a:fld>
            <a:endParaRPr kumimoji="1" lang="ja-JP" altLang="en-US"/>
          </a:p>
        </p:txBody>
      </p:sp>
    </p:spTree>
    <p:extLst>
      <p:ext uri="{BB962C8B-B14F-4D97-AF65-F5344CB8AC3E}">
        <p14:creationId xmlns:p14="http://schemas.microsoft.com/office/powerpoint/2010/main" val="12917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立法の経緯と的外れの改正</a:t>
            </a:r>
            <a:endParaRPr kumimoji="1" lang="ja-JP" altLang="en-US" dirty="0"/>
          </a:p>
        </p:txBody>
      </p:sp>
      <p:sp>
        <p:nvSpPr>
          <p:cNvPr id="4" name="コンテンツ プレースホルダー 3"/>
          <p:cNvSpPr>
            <a:spLocks noGrp="1"/>
          </p:cNvSpPr>
          <p:nvPr>
            <p:ph idx="1"/>
          </p:nvPr>
        </p:nvSpPr>
        <p:spPr>
          <a:xfrm>
            <a:off x="838200" y="1825625"/>
            <a:ext cx="10869706" cy="4351338"/>
          </a:xfrm>
        </p:spPr>
        <p:txBody>
          <a:bodyPr>
            <a:normAutofit fontScale="85000" lnSpcReduction="10000"/>
          </a:bodyPr>
          <a:lstStyle/>
          <a:p>
            <a:pPr>
              <a:lnSpc>
                <a:spcPct val="120000"/>
              </a:lnSpc>
            </a:pPr>
            <a:r>
              <a:rPr lang="ja-JP" altLang="en-US" dirty="0"/>
              <a:t>平成</a:t>
            </a:r>
            <a:r>
              <a:rPr lang="en-US" altLang="ja-JP" dirty="0"/>
              <a:t>25</a:t>
            </a:r>
            <a:r>
              <a:rPr lang="ja-JP" altLang="en-US" dirty="0"/>
              <a:t>年の最高裁大法廷</a:t>
            </a:r>
            <a:r>
              <a:rPr lang="ja-JP" altLang="en-US" dirty="0" smtClean="0"/>
              <a:t>決定（</a:t>
            </a:r>
            <a:r>
              <a:rPr lang="ja-JP" altLang="en-US" dirty="0"/>
              <a:t>最大決平</a:t>
            </a:r>
            <a:r>
              <a:rPr lang="en-US" altLang="ja-JP" dirty="0" smtClean="0"/>
              <a:t>25</a:t>
            </a:r>
            <a:r>
              <a:rPr lang="ja-JP" altLang="en-US" dirty="0"/>
              <a:t>・</a:t>
            </a:r>
            <a:r>
              <a:rPr lang="en-US" altLang="ja-JP" dirty="0"/>
              <a:t>9</a:t>
            </a:r>
            <a:r>
              <a:rPr lang="ja-JP" altLang="en-US" dirty="0"/>
              <a:t>・</a:t>
            </a:r>
            <a:r>
              <a:rPr lang="en-US" altLang="ja-JP" dirty="0"/>
              <a:t>4</a:t>
            </a:r>
            <a:r>
              <a:rPr lang="ja-JP" altLang="en-US" dirty="0"/>
              <a:t>民集</a:t>
            </a:r>
            <a:r>
              <a:rPr lang="en-US" altLang="ja-JP" dirty="0"/>
              <a:t>67</a:t>
            </a:r>
            <a:r>
              <a:rPr lang="ja-JP" altLang="en-US" dirty="0"/>
              <a:t>巻</a:t>
            </a:r>
            <a:r>
              <a:rPr lang="en-US" altLang="ja-JP" dirty="0"/>
              <a:t>6</a:t>
            </a:r>
            <a:r>
              <a:rPr lang="ja-JP" altLang="en-US" dirty="0"/>
              <a:t>号</a:t>
            </a:r>
            <a:r>
              <a:rPr lang="en-US" altLang="ja-JP" dirty="0"/>
              <a:t>1320</a:t>
            </a:r>
            <a:r>
              <a:rPr lang="ja-JP" altLang="en-US" dirty="0"/>
              <a:t>頁</a:t>
            </a:r>
            <a:r>
              <a:rPr lang="ja-JP" altLang="en-US" dirty="0" smtClean="0"/>
              <a:t>）</a:t>
            </a:r>
            <a:endParaRPr lang="en-US" altLang="ja-JP" dirty="0" smtClean="0"/>
          </a:p>
          <a:p>
            <a:pPr lvl="1">
              <a:lnSpc>
                <a:spcPct val="120000"/>
              </a:lnSpc>
            </a:pPr>
            <a:r>
              <a:rPr lang="ja-JP" altLang="en-US" dirty="0"/>
              <a:t>嫡出でない子の相続分が嫡出子の</a:t>
            </a:r>
            <a:r>
              <a:rPr lang="en-US" altLang="ja-JP" dirty="0"/>
              <a:t>2</a:t>
            </a:r>
            <a:r>
              <a:rPr lang="ja-JP" altLang="en-US" dirty="0"/>
              <a:t>分の</a:t>
            </a:r>
            <a:r>
              <a:rPr lang="en-US" altLang="ja-JP" dirty="0"/>
              <a:t>1</a:t>
            </a:r>
            <a:r>
              <a:rPr lang="ja-JP" altLang="en-US" dirty="0"/>
              <a:t>であるのは違憲であると判断</a:t>
            </a:r>
            <a:r>
              <a:rPr lang="ja-JP" altLang="en-US" dirty="0" smtClean="0"/>
              <a:t>した。</a:t>
            </a:r>
            <a:endParaRPr lang="en-US" altLang="ja-JP" dirty="0" smtClean="0"/>
          </a:p>
          <a:p>
            <a:pPr lvl="1">
              <a:lnSpc>
                <a:spcPct val="120000"/>
              </a:lnSpc>
            </a:pPr>
            <a:r>
              <a:rPr lang="ja-JP" altLang="en-US" dirty="0" smtClean="0"/>
              <a:t>民法</a:t>
            </a:r>
            <a:r>
              <a:rPr lang="en-US" altLang="ja-JP" dirty="0"/>
              <a:t>900</a:t>
            </a:r>
            <a:r>
              <a:rPr lang="ja-JP" altLang="en-US" dirty="0"/>
              <a:t>条</a:t>
            </a:r>
            <a:r>
              <a:rPr lang="en-US" altLang="ja-JP" dirty="0"/>
              <a:t>4</a:t>
            </a:r>
            <a:r>
              <a:rPr lang="ja-JP" altLang="en-US" dirty="0"/>
              <a:t>号ただし書き前段が削除</a:t>
            </a:r>
            <a:r>
              <a:rPr lang="ja-JP" altLang="en-US" dirty="0" smtClean="0"/>
              <a:t>され，嫡出子と嫡出でない子の相続分が同じとなった。</a:t>
            </a:r>
            <a:endParaRPr lang="en-US" altLang="ja-JP" dirty="0" smtClean="0"/>
          </a:p>
          <a:p>
            <a:pPr>
              <a:lnSpc>
                <a:spcPct val="120000"/>
              </a:lnSpc>
            </a:pPr>
            <a:r>
              <a:rPr kumimoji="1" lang="ja-JP" altLang="en-US" dirty="0"/>
              <a:t>妻</a:t>
            </a:r>
            <a:r>
              <a:rPr kumimoji="1" lang="ja-JP" altLang="en-US" dirty="0" smtClean="0"/>
              <a:t>たちの怒り</a:t>
            </a:r>
            <a:endParaRPr kumimoji="1" lang="en-US" altLang="ja-JP" dirty="0" smtClean="0"/>
          </a:p>
          <a:p>
            <a:pPr lvl="1">
              <a:lnSpc>
                <a:spcPct val="120000"/>
              </a:lnSpc>
            </a:pPr>
            <a:r>
              <a:rPr lang="ja-JP" altLang="en-US" dirty="0"/>
              <a:t>夫とともに妻が築き上げてきた婦夫財産から，夫の死後</a:t>
            </a:r>
            <a:r>
              <a:rPr lang="ja-JP" altLang="en-US" dirty="0" smtClean="0"/>
              <a:t>，妻</a:t>
            </a:r>
            <a:r>
              <a:rPr lang="ja-JP" altLang="en-US" dirty="0"/>
              <a:t>とは無縁の子（夫の浮気相手の子）</a:t>
            </a:r>
            <a:r>
              <a:rPr lang="ja-JP" altLang="en-US" dirty="0" smtClean="0"/>
              <a:t>へ，わが子</a:t>
            </a:r>
            <a:r>
              <a:rPr lang="ja-JP" altLang="en-US" dirty="0"/>
              <a:t>と同じ相続分</a:t>
            </a:r>
            <a:r>
              <a:rPr lang="ja-JP" altLang="en-US" dirty="0" smtClean="0"/>
              <a:t>が流</a:t>
            </a:r>
            <a:r>
              <a:rPr lang="ja-JP" altLang="en-US" dirty="0"/>
              <a:t>出ることに対して，妻たちが怒りの声を</a:t>
            </a:r>
            <a:r>
              <a:rPr lang="ja-JP" altLang="en-US" dirty="0" smtClean="0"/>
              <a:t>上げた。</a:t>
            </a:r>
            <a:endParaRPr lang="en-US" altLang="ja-JP" dirty="0" smtClean="0"/>
          </a:p>
          <a:p>
            <a:pPr>
              <a:lnSpc>
                <a:spcPct val="120000"/>
              </a:lnSpc>
              <a:buClr>
                <a:srgbClr val="00B050"/>
              </a:buClr>
            </a:pPr>
            <a:r>
              <a:rPr kumimoji="1" lang="ja-JP" altLang="en-US" dirty="0"/>
              <a:t>夫</a:t>
            </a:r>
            <a:r>
              <a:rPr kumimoji="1" lang="ja-JP" altLang="en-US" dirty="0" smtClean="0"/>
              <a:t>たちの勘違いの対応（</a:t>
            </a:r>
            <a:r>
              <a:rPr kumimoji="1" lang="ja-JP" altLang="en-US" b="1" dirty="0" smtClean="0">
                <a:solidFill>
                  <a:srgbClr val="FF0000"/>
                </a:solidFill>
              </a:rPr>
              <a:t>前提の誤り</a:t>
            </a:r>
            <a:r>
              <a:rPr kumimoji="1" lang="ja-JP" altLang="en-US" dirty="0" smtClean="0"/>
              <a:t>）</a:t>
            </a:r>
            <a:endParaRPr kumimoji="1" lang="en-US" altLang="ja-JP" dirty="0" smtClean="0"/>
          </a:p>
          <a:p>
            <a:pPr lvl="1">
              <a:lnSpc>
                <a:spcPct val="120000"/>
              </a:lnSpc>
            </a:pPr>
            <a:r>
              <a:rPr kumimoji="1" lang="ja-JP" altLang="en-US" dirty="0" smtClean="0"/>
              <a:t>婦夫の一体性を強調し，夫婦同氏，日常家事の連帯債務を推進しつつ，夫婦財産の別産性を前提として，妻の居住権，持戻し免除等を行うのはお門違い。</a:t>
            </a:r>
            <a:endParaRPr kumimoji="1" lang="en-US" altLang="ja-JP" dirty="0" smtClean="0"/>
          </a:p>
          <a:p>
            <a:pPr lvl="1">
              <a:lnSpc>
                <a:spcPct val="120000"/>
              </a:lnSpc>
            </a:pPr>
            <a:r>
              <a:rPr lang="ja-JP" altLang="en-US" dirty="0"/>
              <a:t>婦夫</a:t>
            </a:r>
            <a:r>
              <a:rPr lang="ja-JP" altLang="en-US" dirty="0" smtClean="0"/>
              <a:t>財産の共有性（組合的共有）を推進すれば，相続法の改正は不要。</a:t>
            </a:r>
            <a:endParaRPr kumimoji="1" lang="ja-JP" altLang="en-US" dirty="0"/>
          </a:p>
        </p:txBody>
      </p:sp>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4</a:t>
            </a:fld>
            <a:endParaRPr kumimoji="1" lang="ja-JP" altLang="en-US"/>
          </a:p>
        </p:txBody>
      </p:sp>
    </p:spTree>
    <p:extLst>
      <p:ext uri="{BB962C8B-B14F-4D97-AF65-F5344CB8AC3E}">
        <p14:creationId xmlns:p14="http://schemas.microsoft.com/office/powerpoint/2010/main" val="42765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175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up)">
                                      <p:cBhvr>
                                        <p:cTn id="22" dur="175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諸悪の根源としての民法</a:t>
            </a:r>
            <a:r>
              <a:rPr kumimoji="1" lang="en-US" altLang="ja-JP" dirty="0" smtClean="0"/>
              <a:t>762</a:t>
            </a:r>
            <a:r>
              <a:rPr kumimoji="1" lang="ja-JP" altLang="en-US" dirty="0" smtClean="0"/>
              <a:t>条</a:t>
            </a:r>
            <a:endParaRPr kumimoji="1" lang="ja-JP" altLang="en-US" dirty="0"/>
          </a:p>
        </p:txBody>
      </p:sp>
      <p:sp>
        <p:nvSpPr>
          <p:cNvPr id="4" name="テキスト プレースホルダー 3"/>
          <p:cNvSpPr>
            <a:spLocks noGrp="1"/>
          </p:cNvSpPr>
          <p:nvPr>
            <p:ph type="body" idx="1"/>
          </p:nvPr>
        </p:nvSpPr>
        <p:spPr>
          <a:xfrm>
            <a:off x="839788" y="1681163"/>
            <a:ext cx="4871201" cy="1112668"/>
          </a:xfrm>
        </p:spPr>
        <p:txBody>
          <a:bodyPr anchor="ctr">
            <a:normAutofit/>
          </a:bodyPr>
          <a:lstStyle/>
          <a:p>
            <a:pPr algn="ctr"/>
            <a:r>
              <a:rPr kumimoji="1" lang="ja-JP" altLang="en-US" sz="3600" dirty="0" smtClean="0"/>
              <a:t>民法旧規定（明治民法）</a:t>
            </a:r>
            <a:r>
              <a:rPr kumimoji="1" lang="en-US" altLang="ja-JP" sz="3600" dirty="0" smtClean="0"/>
              <a:t/>
            </a:r>
            <a:br>
              <a:rPr kumimoji="1" lang="en-US" altLang="ja-JP" sz="3600" dirty="0" smtClean="0"/>
            </a:br>
            <a:r>
              <a:rPr kumimoji="1" lang="ja-JP" altLang="en-US" sz="2800" dirty="0" smtClean="0">
                <a:solidFill>
                  <a:srgbClr val="002060"/>
                </a:solidFill>
              </a:rPr>
              <a:t>妻の保護のための規定</a:t>
            </a:r>
            <a:endParaRPr kumimoji="1" lang="ja-JP" altLang="en-US" sz="3200" dirty="0">
              <a:solidFill>
                <a:srgbClr val="002060"/>
              </a:solidFill>
            </a:endParaRPr>
          </a:p>
        </p:txBody>
      </p:sp>
      <p:sp>
        <p:nvSpPr>
          <p:cNvPr id="5" name="コンテンツ プレースホルダー 4"/>
          <p:cNvSpPr>
            <a:spLocks noGrp="1"/>
          </p:cNvSpPr>
          <p:nvPr>
            <p:ph sz="half" idx="2"/>
          </p:nvPr>
        </p:nvSpPr>
        <p:spPr>
          <a:xfrm>
            <a:off x="839788" y="2793831"/>
            <a:ext cx="4871201" cy="3395832"/>
          </a:xfrm>
        </p:spPr>
        <p:txBody>
          <a:bodyPr>
            <a:normAutofit/>
          </a:bodyPr>
          <a:lstStyle/>
          <a:p>
            <a:r>
              <a:rPr lang="ja-JP" altLang="ja-JP" b="1" dirty="0"/>
              <a:t>第</a:t>
            </a:r>
            <a:r>
              <a:rPr lang="en-US" altLang="ja-JP" b="1" dirty="0"/>
              <a:t>807</a:t>
            </a:r>
            <a:r>
              <a:rPr lang="ja-JP" altLang="ja-JP" b="1" dirty="0"/>
              <a:t>条</a:t>
            </a:r>
            <a:r>
              <a:rPr lang="ja-JP" altLang="ja-JP" dirty="0"/>
              <a:t>〔夫婦間における財産の帰属〕</a:t>
            </a:r>
          </a:p>
          <a:p>
            <a:pPr lvl="1"/>
            <a:r>
              <a:rPr lang="ja-JP" altLang="ja-JP" dirty="0"/>
              <a:t>①</a:t>
            </a:r>
            <a:r>
              <a:rPr lang="ja-JP" altLang="ja-JP" b="1" dirty="0"/>
              <a:t>妻</a:t>
            </a:r>
            <a:r>
              <a:rPr lang="ja-JP" altLang="ja-JP" dirty="0"/>
              <a:t>又は入夫が婚姻前より有せる財産及び婚姻中自己の名に</a:t>
            </a:r>
            <a:r>
              <a:rPr lang="ja-JP" altLang="ja-JP" dirty="0" err="1"/>
              <a:t>於て</a:t>
            </a:r>
            <a:r>
              <a:rPr lang="ja-JP" altLang="ja-JP" dirty="0"/>
              <a:t>得たる財産は，其</a:t>
            </a:r>
            <a:r>
              <a:rPr lang="ja-JP" altLang="ja-JP" b="1" dirty="0"/>
              <a:t>特有財産</a:t>
            </a:r>
            <a:r>
              <a:rPr lang="ja-JP" altLang="ja-JP" dirty="0"/>
              <a:t>とす。</a:t>
            </a:r>
          </a:p>
          <a:p>
            <a:pPr lvl="1"/>
            <a:r>
              <a:rPr lang="ja-JP" altLang="ja-JP" dirty="0"/>
              <a:t>②夫婦の</a:t>
            </a:r>
            <a:r>
              <a:rPr lang="ja-JP" altLang="ja-JP" dirty="0" err="1"/>
              <a:t>孰れに</a:t>
            </a:r>
            <a:r>
              <a:rPr lang="ja-JP" altLang="ja-JP" dirty="0"/>
              <a:t>属するか分明ならざる財産は，</a:t>
            </a:r>
            <a:r>
              <a:rPr lang="ja-JP" altLang="ja-JP" b="1" dirty="0"/>
              <a:t>夫</a:t>
            </a:r>
            <a:r>
              <a:rPr lang="ja-JP" altLang="ja-JP" dirty="0"/>
              <a:t>又は</a:t>
            </a:r>
            <a:r>
              <a:rPr lang="ja-JP" altLang="ja-JP" b="1" dirty="0"/>
              <a:t>女戸主</a:t>
            </a:r>
            <a:r>
              <a:rPr lang="ja-JP" altLang="ja-JP" dirty="0"/>
              <a:t>の財産と推定す。</a:t>
            </a:r>
            <a:endParaRPr kumimoji="1" lang="ja-JP" altLang="en-US" dirty="0"/>
          </a:p>
        </p:txBody>
      </p:sp>
      <p:sp>
        <p:nvSpPr>
          <p:cNvPr id="6" name="テキスト プレースホルダー 5"/>
          <p:cNvSpPr>
            <a:spLocks noGrp="1"/>
          </p:cNvSpPr>
          <p:nvPr>
            <p:ph type="body" sz="quarter" idx="3"/>
          </p:nvPr>
        </p:nvSpPr>
        <p:spPr/>
        <p:txBody>
          <a:bodyPr anchor="ctr">
            <a:normAutofit/>
          </a:bodyPr>
          <a:lstStyle/>
          <a:p>
            <a:pPr algn="ctr"/>
            <a:r>
              <a:rPr kumimoji="1" lang="ja-JP" altLang="en-US" sz="3600" dirty="0" smtClean="0"/>
              <a:t>現行民法</a:t>
            </a:r>
            <a:r>
              <a:rPr lang="ja-JP" altLang="en-US" sz="2800" dirty="0" smtClean="0"/>
              <a:t>（</a:t>
            </a:r>
            <a:r>
              <a:rPr lang="ja-JP" altLang="en-US" sz="2800" dirty="0" smtClean="0">
                <a:solidFill>
                  <a:srgbClr val="FF0000"/>
                </a:solidFill>
              </a:rPr>
              <a:t>夫の保護に変質</a:t>
            </a:r>
            <a:r>
              <a:rPr lang="ja-JP" altLang="en-US" sz="2800" dirty="0" smtClean="0"/>
              <a:t>）</a:t>
            </a:r>
            <a:endParaRPr kumimoji="1" lang="ja-JP" altLang="en-US" sz="2800" dirty="0"/>
          </a:p>
        </p:txBody>
      </p:sp>
      <p:sp>
        <p:nvSpPr>
          <p:cNvPr id="7" name="コンテンツ プレースホルダー 6"/>
          <p:cNvSpPr>
            <a:spLocks noGrp="1"/>
          </p:cNvSpPr>
          <p:nvPr>
            <p:ph sz="quarter" idx="4"/>
          </p:nvPr>
        </p:nvSpPr>
        <p:spPr/>
        <p:txBody>
          <a:bodyPr/>
          <a:lstStyle/>
          <a:p>
            <a:r>
              <a:rPr lang="ja-JP" altLang="en-US" b="1" dirty="0"/>
              <a:t>第</a:t>
            </a:r>
            <a:r>
              <a:rPr lang="en-US" altLang="ja-JP" b="1" dirty="0"/>
              <a:t>762</a:t>
            </a:r>
            <a:r>
              <a:rPr lang="ja-JP" altLang="en-US" b="1" dirty="0"/>
              <a:t>条</a:t>
            </a:r>
            <a:r>
              <a:rPr lang="ja-JP" altLang="en-US" dirty="0"/>
              <a:t>（夫婦間における財産の帰属）</a:t>
            </a:r>
            <a:endParaRPr lang="en-US" altLang="ja-JP" dirty="0"/>
          </a:p>
          <a:p>
            <a:pPr lvl="1"/>
            <a:r>
              <a:rPr lang="ja-JP" altLang="en-US" dirty="0"/>
              <a:t>①夫婦の一方が婚姻前から有する財産及び婚姻中自己の名で得た財産は，その特有財産（夫婦の一方が単独で有する財産をいう。）とする。</a:t>
            </a:r>
            <a:endParaRPr lang="en-US" altLang="ja-JP" dirty="0"/>
          </a:p>
          <a:p>
            <a:pPr lvl="1"/>
            <a:r>
              <a:rPr lang="ja-JP" altLang="en-US" dirty="0"/>
              <a:t>②夫婦のいずれに属するか明らかでない財産は，その共有に属するものと推定する</a:t>
            </a:r>
            <a:r>
              <a:rPr lang="ja-JP" altLang="en-US" dirty="0" smtClean="0"/>
              <a:t>。</a:t>
            </a:r>
            <a:endParaRPr lang="ja-JP" altLang="en-US" dirty="0"/>
          </a:p>
        </p:txBody>
      </p:sp>
      <p:sp>
        <p:nvSpPr>
          <p:cNvPr id="8" name="日付プレースホルダー 7"/>
          <p:cNvSpPr>
            <a:spLocks noGrp="1"/>
          </p:cNvSpPr>
          <p:nvPr>
            <p:ph type="dt" sz="half" idx="10"/>
          </p:nvPr>
        </p:nvSpPr>
        <p:spPr/>
        <p:txBody>
          <a:bodyPr/>
          <a:lstStyle/>
          <a:p>
            <a:r>
              <a:rPr kumimoji="1" lang="en-US" altLang="ja-JP" smtClean="0"/>
              <a:t>2018/7/28</a:t>
            </a:r>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KAGAYAMA Shigeru, 2018</a:t>
            </a:r>
            <a:endParaRPr kumimoji="1" lang="ja-JP" altLang="en-US"/>
          </a:p>
        </p:txBody>
      </p:sp>
      <p:sp>
        <p:nvSpPr>
          <p:cNvPr id="10" name="スライド番号プレースホルダー 9"/>
          <p:cNvSpPr>
            <a:spLocks noGrp="1"/>
          </p:cNvSpPr>
          <p:nvPr>
            <p:ph type="sldNum" sz="quarter" idx="12"/>
          </p:nvPr>
        </p:nvSpPr>
        <p:spPr/>
        <p:txBody>
          <a:bodyPr/>
          <a:lstStyle/>
          <a:p>
            <a:fld id="{2E0087AF-6532-4FCB-AC52-72B41693542E}" type="slidenum">
              <a:rPr kumimoji="1" lang="ja-JP" altLang="en-US" smtClean="0"/>
              <a:t>5</a:t>
            </a:fld>
            <a:endParaRPr kumimoji="1" lang="ja-JP" altLang="en-US"/>
          </a:p>
        </p:txBody>
      </p:sp>
    </p:spTree>
    <p:extLst>
      <p:ext uri="{BB962C8B-B14F-4D97-AF65-F5344CB8AC3E}">
        <p14:creationId xmlns:p14="http://schemas.microsoft.com/office/powerpoint/2010/main" val="6389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75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225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up)">
                                      <p:cBhvr>
                                        <p:cTn id="3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最初</a:t>
            </a:r>
            <a:r>
              <a:rPr lang="ja-JP" altLang="en-US" dirty="0"/>
              <a:t>に</a:t>
            </a:r>
            <a:r>
              <a:rPr kumimoji="1" lang="ja-JP" altLang="en-US" dirty="0" smtClean="0"/>
              <a:t>改正すべきは，民法</a:t>
            </a:r>
            <a:r>
              <a:rPr kumimoji="1" lang="en-US" altLang="ja-JP" b="1" dirty="0" smtClean="0">
                <a:latin typeface="Times New Roman" panose="02020603050405020304" pitchFamily="18" charset="0"/>
                <a:cs typeface="Times New Roman" panose="02020603050405020304" pitchFamily="18" charset="0"/>
              </a:rPr>
              <a:t>762</a:t>
            </a:r>
            <a:r>
              <a:rPr kumimoji="1" lang="ja-JP" altLang="en-US" dirty="0" smtClean="0"/>
              <a:t>条</a:t>
            </a:r>
            <a:endParaRPr kumimoji="1" lang="ja-JP" altLang="en-US" dirty="0"/>
          </a:p>
        </p:txBody>
      </p:sp>
      <p:sp>
        <p:nvSpPr>
          <p:cNvPr id="10" name="コンテンツ プレースホルダー 9"/>
          <p:cNvSpPr>
            <a:spLocks noGrp="1"/>
          </p:cNvSpPr>
          <p:nvPr>
            <p:ph idx="1"/>
          </p:nvPr>
        </p:nvSpPr>
        <p:spPr/>
        <p:txBody>
          <a:bodyPr>
            <a:normAutofit lnSpcReduction="10000"/>
          </a:bodyPr>
          <a:lstStyle/>
          <a:p>
            <a:pPr lvl="1">
              <a:lnSpc>
                <a:spcPct val="110000"/>
              </a:lnSpc>
            </a:pPr>
            <a:r>
              <a:rPr lang="ja-JP" altLang="en-US" b="1" dirty="0"/>
              <a:t>第</a:t>
            </a:r>
            <a:r>
              <a:rPr lang="en-US" altLang="ja-JP" b="1" dirty="0">
                <a:latin typeface="Times New Roman" panose="02020603050405020304" pitchFamily="18" charset="0"/>
                <a:cs typeface="Times New Roman" panose="02020603050405020304" pitchFamily="18" charset="0"/>
              </a:rPr>
              <a:t>762</a:t>
            </a:r>
            <a:r>
              <a:rPr lang="ja-JP" altLang="en-US" b="1" dirty="0"/>
              <a:t>条</a:t>
            </a:r>
            <a:r>
              <a:rPr lang="ja-JP" altLang="en-US" dirty="0"/>
              <a:t>（婦夫間における財産の帰属）の改正案（</a:t>
            </a:r>
            <a:r>
              <a:rPr lang="ja-JP" altLang="en-US" b="1" dirty="0">
                <a:solidFill>
                  <a:srgbClr val="00B050"/>
                </a:solidFill>
              </a:rPr>
              <a:t>加賀山私案</a:t>
            </a:r>
            <a:r>
              <a:rPr lang="ja-JP" altLang="en-US" dirty="0"/>
              <a:t>）</a:t>
            </a:r>
            <a:endParaRPr lang="en-US" altLang="ja-JP" dirty="0"/>
          </a:p>
          <a:p>
            <a:pPr lvl="2">
              <a:lnSpc>
                <a:spcPct val="110000"/>
              </a:lnSpc>
              <a:buClr>
                <a:srgbClr val="00B050"/>
              </a:buClr>
            </a:pPr>
            <a:r>
              <a:rPr lang="ja-JP" altLang="en-US" dirty="0"/>
              <a:t>①婦夫財産とは，婦夫が婚姻生活を維持するために明示又は黙示に出資して形成する</a:t>
            </a:r>
            <a:r>
              <a:rPr lang="ja-JP" altLang="en-US" b="1" dirty="0"/>
              <a:t>組合的共有財産</a:t>
            </a:r>
            <a:r>
              <a:rPr lang="ja-JP" altLang="en-US" dirty="0"/>
              <a:t>をいう。</a:t>
            </a:r>
          </a:p>
          <a:p>
            <a:pPr lvl="2">
              <a:lnSpc>
                <a:spcPct val="110000"/>
              </a:lnSpc>
              <a:buClr>
                <a:srgbClr val="00B050"/>
              </a:buClr>
            </a:pPr>
            <a:r>
              <a:rPr lang="ja-JP" altLang="en-US" dirty="0"/>
              <a:t>②婦夫の持分はそれぞれの出資の多寡にかかわらず，常に平等と</a:t>
            </a:r>
            <a:r>
              <a:rPr lang="ja-JP" altLang="en-US" dirty="0" smtClean="0"/>
              <a:t>する。共用に供した婦夫財産は，</a:t>
            </a:r>
            <a:r>
              <a:rPr lang="ja-JP" altLang="en-US" dirty="0"/>
              <a:t>たとえ</a:t>
            </a:r>
            <a:r>
              <a:rPr lang="ja-JP" altLang="en-US" b="1" dirty="0"/>
              <a:t>配偶者の一方を登記名義とした場合</a:t>
            </a:r>
            <a:r>
              <a:rPr lang="ja-JP" altLang="en-US" dirty="0"/>
              <a:t>であっても，その登記は，他方の配偶者との</a:t>
            </a:r>
            <a:r>
              <a:rPr lang="ja-JP" altLang="en-US" b="1" dirty="0"/>
              <a:t>共有名義とみなされる</a:t>
            </a:r>
            <a:r>
              <a:rPr lang="ja-JP" altLang="en-US" dirty="0"/>
              <a:t>。</a:t>
            </a:r>
          </a:p>
          <a:p>
            <a:pPr lvl="2">
              <a:lnSpc>
                <a:spcPct val="110000"/>
              </a:lnSpc>
              <a:buClr>
                <a:srgbClr val="00B050"/>
              </a:buClr>
            </a:pPr>
            <a:r>
              <a:rPr lang="ja-JP" altLang="en-US" dirty="0"/>
              <a:t>③婦夫の一方が婚姻前から有する財産及び婚姻中自己の名で得た財産であっても，その財産を婦夫の共用に供した場合には，</a:t>
            </a:r>
            <a:r>
              <a:rPr lang="ja-JP" altLang="en-US" b="1" dirty="0"/>
              <a:t>初めに遡って婦夫財産となる</a:t>
            </a:r>
            <a:r>
              <a:rPr lang="ja-JP" altLang="en-US" dirty="0"/>
              <a:t>。</a:t>
            </a:r>
          </a:p>
          <a:p>
            <a:pPr lvl="2">
              <a:lnSpc>
                <a:spcPct val="110000"/>
              </a:lnSpc>
              <a:buClr>
                <a:srgbClr val="00B050"/>
              </a:buClr>
            </a:pPr>
            <a:r>
              <a:rPr lang="ja-JP" altLang="en-US" dirty="0"/>
              <a:t>④婦夫の一方が婚姻前から有する財産及び婚姻中自己の名で得た財産であって，かつ，</a:t>
            </a:r>
            <a:r>
              <a:rPr lang="ja-JP" altLang="en-US" b="1" dirty="0"/>
              <a:t>婦夫の共用に供しない場合には</a:t>
            </a:r>
            <a:r>
              <a:rPr lang="ja-JP" altLang="en-US" dirty="0"/>
              <a:t>，婦夫の一方の特有財産（婦夫の一方が単独で有する財産をいう。）とし，</a:t>
            </a:r>
            <a:r>
              <a:rPr lang="ja-JP" altLang="en-US" b="1" dirty="0"/>
              <a:t>婦夫財産から除外される</a:t>
            </a:r>
            <a:r>
              <a:rPr lang="ja-JP" altLang="en-US" dirty="0"/>
              <a:t>。</a:t>
            </a:r>
          </a:p>
          <a:p>
            <a:pPr lvl="2">
              <a:lnSpc>
                <a:spcPct val="110000"/>
              </a:lnSpc>
              <a:buClr>
                <a:srgbClr val="00B050"/>
              </a:buClr>
            </a:pPr>
            <a:r>
              <a:rPr lang="ja-JP" altLang="en-US" dirty="0"/>
              <a:t>⑤婦夫のいずれに属するか明かでない財産は，</a:t>
            </a:r>
            <a:r>
              <a:rPr lang="ja-JP" altLang="en-US" b="1" dirty="0"/>
              <a:t>婦夫財産（組合的共有財産）と推定する</a:t>
            </a:r>
            <a:r>
              <a:rPr lang="ja-JP" altLang="en-US" dirty="0" smtClean="0"/>
              <a:t>。</a:t>
            </a:r>
            <a:endParaRPr lang="en-US" altLang="ja-JP" dirty="0"/>
          </a:p>
        </p:txBody>
      </p:sp>
      <p:sp>
        <p:nvSpPr>
          <p:cNvPr id="11" name="日付プレースホルダー 10"/>
          <p:cNvSpPr>
            <a:spLocks noGrp="1"/>
          </p:cNvSpPr>
          <p:nvPr>
            <p:ph type="dt" sz="half" idx="10"/>
          </p:nvPr>
        </p:nvSpPr>
        <p:spPr/>
        <p:txBody>
          <a:bodyPr/>
          <a:lstStyle/>
          <a:p>
            <a:r>
              <a:rPr kumimoji="1" lang="en-US" altLang="ja-JP" smtClean="0"/>
              <a:t>2018/7/28</a:t>
            </a:r>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KAGAYAMA Shigeru, 2018</a:t>
            </a:r>
            <a:endParaRPr kumimoji="1" lang="ja-JP" altLang="en-US"/>
          </a:p>
        </p:txBody>
      </p:sp>
      <p:sp>
        <p:nvSpPr>
          <p:cNvPr id="13" name="スライド番号プレースホルダー 12"/>
          <p:cNvSpPr>
            <a:spLocks noGrp="1"/>
          </p:cNvSpPr>
          <p:nvPr>
            <p:ph type="sldNum" sz="quarter" idx="12"/>
          </p:nvPr>
        </p:nvSpPr>
        <p:spPr/>
        <p:txBody>
          <a:bodyPr/>
          <a:lstStyle/>
          <a:p>
            <a:fld id="{2E0087AF-6532-4FCB-AC52-72B41693542E}" type="slidenum">
              <a:rPr kumimoji="1" lang="ja-JP" altLang="en-US" smtClean="0"/>
              <a:t>6</a:t>
            </a:fld>
            <a:endParaRPr kumimoji="1" lang="ja-JP" altLang="en-US"/>
          </a:p>
        </p:txBody>
      </p:sp>
    </p:spTree>
    <p:extLst>
      <p:ext uri="{BB962C8B-B14F-4D97-AF65-F5344CB8AC3E}">
        <p14:creationId xmlns:p14="http://schemas.microsoft.com/office/powerpoint/2010/main" val="95587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1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2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up)">
                                      <p:cBhvr>
                                        <p:cTn id="22" dur="1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up)">
                                      <p:cBhvr>
                                        <p:cTn id="27" dur="2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02201"/>
          </a:xfrm>
        </p:spPr>
        <p:txBody>
          <a:bodyPr/>
          <a:lstStyle/>
          <a:p>
            <a:r>
              <a:rPr kumimoji="1" lang="en-US" altLang="ja-JP" b="1" dirty="0" smtClean="0">
                <a:latin typeface="Times New Roman" panose="02020603050405020304" pitchFamily="18" charset="0"/>
                <a:cs typeface="Times New Roman" panose="02020603050405020304" pitchFamily="18" charset="0"/>
              </a:rPr>
              <a:t>2018</a:t>
            </a:r>
            <a:r>
              <a:rPr kumimoji="1" lang="ja-JP" altLang="en-US" dirty="0" smtClean="0">
                <a:latin typeface="Times New Roman" panose="02020603050405020304" pitchFamily="18" charset="0"/>
                <a:cs typeface="Times New Roman" panose="02020603050405020304" pitchFamily="18" charset="0"/>
              </a:rPr>
              <a:t>年</a:t>
            </a:r>
            <a:r>
              <a:rPr kumimoji="1" lang="ja-JP" altLang="en-US" dirty="0" smtClean="0"/>
              <a:t>相続法改正の構造</a:t>
            </a:r>
            <a:endParaRPr kumimoji="1" lang="ja-JP" altLang="en-US" dirty="0"/>
          </a:p>
        </p:txBody>
      </p:sp>
      <p:graphicFrame>
        <p:nvGraphicFramePr>
          <p:cNvPr id="3" name="図表 2"/>
          <p:cNvGraphicFramePr/>
          <p:nvPr>
            <p:extLst>
              <p:ext uri="{D42A27DB-BD31-4B8C-83A1-F6EECF244321}">
                <p14:modId xmlns:p14="http://schemas.microsoft.com/office/powerpoint/2010/main" val="3171317485"/>
              </p:ext>
            </p:extLst>
          </p:nvPr>
        </p:nvGraphicFramePr>
        <p:xfrm>
          <a:off x="838200" y="1427748"/>
          <a:ext cx="10515600" cy="471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付プレースホルダー 3"/>
          <p:cNvSpPr>
            <a:spLocks noGrp="1"/>
          </p:cNvSpPr>
          <p:nvPr>
            <p:ph type="dt" sz="half" idx="10"/>
          </p:nvPr>
        </p:nvSpPr>
        <p:spPr/>
        <p:txBody>
          <a:bodyPr/>
          <a:lstStyle/>
          <a:p>
            <a:r>
              <a:rPr kumimoji="1" lang="en-US" altLang="ja-JP" smtClean="0"/>
              <a:t>2018/7/28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KAGAYAMA Shigeru, 2018</a:t>
            </a:r>
            <a:endParaRPr kumimoji="1" lang="ja-JP" altLang="en-US"/>
          </a:p>
        </p:txBody>
      </p:sp>
      <p:sp>
        <p:nvSpPr>
          <p:cNvPr id="6" name="スライド番号プレースホルダー 5"/>
          <p:cNvSpPr>
            <a:spLocks noGrp="1"/>
          </p:cNvSpPr>
          <p:nvPr>
            <p:ph type="sldNum" sz="quarter" idx="12"/>
          </p:nvPr>
        </p:nvSpPr>
        <p:spPr/>
        <p:txBody>
          <a:bodyPr/>
          <a:lstStyle/>
          <a:p>
            <a:fld id="{2E0087AF-6532-4FCB-AC52-72B41693542E}" type="slidenum">
              <a:rPr kumimoji="1" lang="ja-JP" altLang="en-US" smtClean="0"/>
              <a:t>7</a:t>
            </a:fld>
            <a:endParaRPr kumimoji="1" lang="ja-JP" altLang="en-US"/>
          </a:p>
        </p:txBody>
      </p:sp>
    </p:spTree>
    <p:extLst>
      <p:ext uri="{BB962C8B-B14F-4D97-AF65-F5344CB8AC3E}">
        <p14:creationId xmlns:p14="http://schemas.microsoft.com/office/powerpoint/2010/main" val="22089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dgm id="{7FEBC71E-344C-4A97-B52E-35BE64F38D5F}"/>
                                            </p:graphicEl>
                                          </p:spTgt>
                                        </p:tgtEl>
                                        <p:attrNameLst>
                                          <p:attrName>style.visibility</p:attrName>
                                        </p:attrNameLst>
                                      </p:cBhvr>
                                      <p:to>
                                        <p:strVal val="visible"/>
                                      </p:to>
                                    </p:set>
                                    <p:animEffect transition="in" filter="wipe(left)">
                                      <p:cBhvr>
                                        <p:cTn id="7" dur="500"/>
                                        <p:tgtEl>
                                          <p:spTgt spid="3">
                                            <p:graphicEl>
                                              <a:dgm id="{7FEBC71E-344C-4A97-B52E-35BE64F38D5F}"/>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40FB0A79-85B6-4B43-A2D9-D5A0230D7DF6}"/>
                                            </p:graphicEl>
                                          </p:spTgt>
                                        </p:tgtEl>
                                        <p:attrNameLst>
                                          <p:attrName>style.visibility</p:attrName>
                                        </p:attrNameLst>
                                      </p:cBhvr>
                                      <p:to>
                                        <p:strVal val="visible"/>
                                      </p:to>
                                    </p:set>
                                    <p:animEffect transition="in" filter="wipe(left)">
                                      <p:cBhvr>
                                        <p:cTn id="11" dur="250"/>
                                        <p:tgtEl>
                                          <p:spTgt spid="3">
                                            <p:graphicEl>
                                              <a:dgm id="{40FB0A79-85B6-4B43-A2D9-D5A0230D7DF6}"/>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graphicEl>
                                              <a:dgm id="{68A4E82D-2B56-4397-80C2-68665C0CF592}"/>
                                            </p:graphicEl>
                                          </p:spTgt>
                                        </p:tgtEl>
                                        <p:attrNameLst>
                                          <p:attrName>style.visibility</p:attrName>
                                        </p:attrNameLst>
                                      </p:cBhvr>
                                      <p:to>
                                        <p:strVal val="visible"/>
                                      </p:to>
                                    </p:set>
                                    <p:animEffect transition="in" filter="wipe(up)">
                                      <p:cBhvr>
                                        <p:cTn id="16" dur="1000"/>
                                        <p:tgtEl>
                                          <p:spTgt spid="3">
                                            <p:graphicEl>
                                              <a:dgm id="{68A4E82D-2B56-4397-80C2-68665C0CF592}"/>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graphicEl>
                                              <a:dgm id="{107A9594-5C75-45B4-83E5-8DDAEA3A7F97}"/>
                                            </p:graphicEl>
                                          </p:spTgt>
                                        </p:tgtEl>
                                        <p:attrNameLst>
                                          <p:attrName>style.visibility</p:attrName>
                                        </p:attrNameLst>
                                      </p:cBhvr>
                                      <p:to>
                                        <p:strVal val="visible"/>
                                      </p:to>
                                    </p:set>
                                    <p:animEffect transition="in" filter="wipe(left)">
                                      <p:cBhvr>
                                        <p:cTn id="20" dur="250"/>
                                        <p:tgtEl>
                                          <p:spTgt spid="3">
                                            <p:graphicEl>
                                              <a:dgm id="{107A9594-5C75-45B4-83E5-8DDAEA3A7F9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graphicEl>
                                              <a:dgm id="{A272F904-AEC4-4564-B74C-8B4E18C527E6}"/>
                                            </p:graphicEl>
                                          </p:spTgt>
                                        </p:tgtEl>
                                        <p:attrNameLst>
                                          <p:attrName>style.visibility</p:attrName>
                                        </p:attrNameLst>
                                      </p:cBhvr>
                                      <p:to>
                                        <p:strVal val="visible"/>
                                      </p:to>
                                    </p:set>
                                    <p:animEffect transition="in" filter="wipe(up)">
                                      <p:cBhvr>
                                        <p:cTn id="25" dur="1000"/>
                                        <p:tgtEl>
                                          <p:spTgt spid="3">
                                            <p:graphicEl>
                                              <a:dgm id="{A272F904-AEC4-4564-B74C-8B4E18C527E6}"/>
                                            </p:graphic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
                                            <p:graphicEl>
                                              <a:dgm id="{EB96FCB3-36B9-4501-8831-F2C8E705322D}"/>
                                            </p:graphicEl>
                                          </p:spTgt>
                                        </p:tgtEl>
                                        <p:attrNameLst>
                                          <p:attrName>style.visibility</p:attrName>
                                        </p:attrNameLst>
                                      </p:cBhvr>
                                      <p:to>
                                        <p:strVal val="visible"/>
                                      </p:to>
                                    </p:set>
                                    <p:animEffect transition="in" filter="wipe(left)">
                                      <p:cBhvr>
                                        <p:cTn id="29" dur="250"/>
                                        <p:tgtEl>
                                          <p:spTgt spid="3">
                                            <p:graphicEl>
                                              <a:dgm id="{EB96FCB3-36B9-4501-8831-F2C8E705322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graphicEl>
                                              <a:dgm id="{F69FF0C7-51DE-4B39-8376-A352643BF3C8}"/>
                                            </p:graphicEl>
                                          </p:spTgt>
                                        </p:tgtEl>
                                        <p:attrNameLst>
                                          <p:attrName>style.visibility</p:attrName>
                                        </p:attrNameLst>
                                      </p:cBhvr>
                                      <p:to>
                                        <p:strVal val="visible"/>
                                      </p:to>
                                    </p:set>
                                    <p:animEffect transition="in" filter="wipe(up)">
                                      <p:cBhvr>
                                        <p:cTn id="34" dur="1000"/>
                                        <p:tgtEl>
                                          <p:spTgt spid="3">
                                            <p:graphicEl>
                                              <a:dgm id="{F69FF0C7-51DE-4B39-8376-A352643BF3C8}"/>
                                            </p:graphic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graphicEl>
                                              <a:dgm id="{0D45554C-338A-4354-B1A0-A68618516889}"/>
                                            </p:graphicEl>
                                          </p:spTgt>
                                        </p:tgtEl>
                                        <p:attrNameLst>
                                          <p:attrName>style.visibility</p:attrName>
                                        </p:attrNameLst>
                                      </p:cBhvr>
                                      <p:to>
                                        <p:strVal val="visible"/>
                                      </p:to>
                                    </p:set>
                                    <p:animEffect transition="in" filter="wipe(left)">
                                      <p:cBhvr>
                                        <p:cTn id="38" dur="250"/>
                                        <p:tgtEl>
                                          <p:spTgt spid="3">
                                            <p:graphicEl>
                                              <a:dgm id="{0D45554C-338A-4354-B1A0-A6861851688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graphicEl>
                                              <a:dgm id="{07910E81-EE59-4EE2-A8C6-B582E64BF5C4}"/>
                                            </p:graphicEl>
                                          </p:spTgt>
                                        </p:tgtEl>
                                        <p:attrNameLst>
                                          <p:attrName>style.visibility</p:attrName>
                                        </p:attrNameLst>
                                      </p:cBhvr>
                                      <p:to>
                                        <p:strVal val="visible"/>
                                      </p:to>
                                    </p:set>
                                    <p:animEffect transition="in" filter="wipe(left)">
                                      <p:cBhvr>
                                        <p:cTn id="43" dur="1000"/>
                                        <p:tgtEl>
                                          <p:spTgt spid="3">
                                            <p:graphicEl>
                                              <a:dgm id="{07910E81-EE59-4EE2-A8C6-B582E64BF5C4}"/>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graphicEl>
                                              <a:dgm id="{07B18984-6E7E-4F72-93A2-0895B12370E5}"/>
                                            </p:graphicEl>
                                          </p:spTgt>
                                        </p:tgtEl>
                                        <p:attrNameLst>
                                          <p:attrName>style.visibility</p:attrName>
                                        </p:attrNameLst>
                                      </p:cBhvr>
                                      <p:to>
                                        <p:strVal val="visible"/>
                                      </p:to>
                                    </p:set>
                                    <p:animEffect transition="in" filter="wipe(left)">
                                      <p:cBhvr>
                                        <p:cTn id="47" dur="250"/>
                                        <p:tgtEl>
                                          <p:spTgt spid="3">
                                            <p:graphicEl>
                                              <a:dgm id="{07B18984-6E7E-4F72-93A2-0895B12370E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C97BF408-1998-48A2-A105-89D4FCCE0296}"/>
                                            </p:graphicEl>
                                          </p:spTgt>
                                        </p:tgtEl>
                                        <p:attrNameLst>
                                          <p:attrName>style.visibility</p:attrName>
                                        </p:attrNameLst>
                                      </p:cBhvr>
                                      <p:to>
                                        <p:strVal val="visible"/>
                                      </p:to>
                                    </p:set>
                                    <p:animEffect transition="in" filter="wipe(left)">
                                      <p:cBhvr>
                                        <p:cTn id="52" dur="1000"/>
                                        <p:tgtEl>
                                          <p:spTgt spid="3">
                                            <p:graphicEl>
                                              <a:dgm id="{C97BF408-1998-48A2-A105-89D4FCCE0296}"/>
                                            </p:graphic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A9153CD7-64D3-4CE8-8D80-7AA4C6B018D5}"/>
                                            </p:graphicEl>
                                          </p:spTgt>
                                        </p:tgtEl>
                                        <p:attrNameLst>
                                          <p:attrName>style.visibility</p:attrName>
                                        </p:attrNameLst>
                                      </p:cBhvr>
                                      <p:to>
                                        <p:strVal val="visible"/>
                                      </p:to>
                                    </p:set>
                                    <p:animEffect transition="in" filter="wipe(left)">
                                      <p:cBhvr>
                                        <p:cTn id="56" dur="250"/>
                                        <p:tgtEl>
                                          <p:spTgt spid="3">
                                            <p:graphicEl>
                                              <a:dgm id="{A9153CD7-64D3-4CE8-8D80-7AA4C6B018D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graphicEl>
                                              <a:dgm id="{ACBC3805-856B-4C40-8684-06AE007A3FB1}"/>
                                            </p:graphicEl>
                                          </p:spTgt>
                                        </p:tgtEl>
                                        <p:attrNameLst>
                                          <p:attrName>style.visibility</p:attrName>
                                        </p:attrNameLst>
                                      </p:cBhvr>
                                      <p:to>
                                        <p:strVal val="visible"/>
                                      </p:to>
                                    </p:set>
                                    <p:animEffect transition="in" filter="wipe(left)">
                                      <p:cBhvr>
                                        <p:cTn id="61" dur="1000"/>
                                        <p:tgtEl>
                                          <p:spTgt spid="3">
                                            <p:graphicEl>
                                              <a:dgm id="{ACBC3805-856B-4C40-8684-06AE007A3FB1}"/>
                                            </p:graphicEl>
                                          </p:spTgt>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
                                            <p:graphicEl>
                                              <a:dgm id="{553E28A4-3420-4241-8042-5026962C6D15}"/>
                                            </p:graphicEl>
                                          </p:spTgt>
                                        </p:tgtEl>
                                        <p:attrNameLst>
                                          <p:attrName>style.visibility</p:attrName>
                                        </p:attrNameLst>
                                      </p:cBhvr>
                                      <p:to>
                                        <p:strVal val="visible"/>
                                      </p:to>
                                    </p:set>
                                    <p:animEffect transition="in" filter="wipe(left)">
                                      <p:cBhvr>
                                        <p:cTn id="65" dur="250"/>
                                        <p:tgtEl>
                                          <p:spTgt spid="3">
                                            <p:graphicEl>
                                              <a:dgm id="{553E28A4-3420-4241-8042-5026962C6D15}"/>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graphicEl>
                                              <a:dgm id="{BD2F9CCF-FCBF-488B-B5C9-536F29EF567E}"/>
                                            </p:graphicEl>
                                          </p:spTgt>
                                        </p:tgtEl>
                                        <p:attrNameLst>
                                          <p:attrName>style.visibility</p:attrName>
                                        </p:attrNameLst>
                                      </p:cBhvr>
                                      <p:to>
                                        <p:strVal val="visible"/>
                                      </p:to>
                                    </p:set>
                                    <p:animEffect transition="in" filter="wipe(left)">
                                      <p:cBhvr>
                                        <p:cTn id="70" dur="1000"/>
                                        <p:tgtEl>
                                          <p:spTgt spid="3">
                                            <p:graphicEl>
                                              <a:dgm id="{BD2F9CCF-FCBF-488B-B5C9-536F29EF567E}"/>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3">
                                            <p:graphicEl>
                                              <a:dgm id="{5E489DDF-E340-4746-A692-DB5CE631346E}"/>
                                            </p:graphicEl>
                                          </p:spTgt>
                                        </p:tgtEl>
                                        <p:attrNameLst>
                                          <p:attrName>style.visibility</p:attrName>
                                        </p:attrNameLst>
                                      </p:cBhvr>
                                      <p:to>
                                        <p:strVal val="visible"/>
                                      </p:to>
                                    </p:set>
                                    <p:animEffect transition="in" filter="wipe(left)">
                                      <p:cBhvr>
                                        <p:cTn id="74" dur="250"/>
                                        <p:tgtEl>
                                          <p:spTgt spid="3">
                                            <p:graphicEl>
                                              <a:dgm id="{5E489DDF-E340-4746-A692-DB5CE631346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
                                            <p:graphicEl>
                                              <a:dgm id="{B6583BE7-2B0E-4012-B517-A1996D614007}"/>
                                            </p:graphicEl>
                                          </p:spTgt>
                                        </p:tgtEl>
                                        <p:attrNameLst>
                                          <p:attrName>style.visibility</p:attrName>
                                        </p:attrNameLst>
                                      </p:cBhvr>
                                      <p:to>
                                        <p:strVal val="visible"/>
                                      </p:to>
                                    </p:set>
                                    <p:animEffect transition="in" filter="wipe(left)">
                                      <p:cBhvr>
                                        <p:cTn id="79" dur="1000"/>
                                        <p:tgtEl>
                                          <p:spTgt spid="3">
                                            <p:graphicEl>
                                              <a:dgm id="{B6583BE7-2B0E-4012-B517-A1996D614007}"/>
                                            </p:graphic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3">
                                            <p:graphicEl>
                                              <a:dgm id="{7C8FACB2-8E9E-410E-98B9-1363AFCF4087}"/>
                                            </p:graphicEl>
                                          </p:spTgt>
                                        </p:tgtEl>
                                        <p:attrNameLst>
                                          <p:attrName>style.visibility</p:attrName>
                                        </p:attrNameLst>
                                      </p:cBhvr>
                                      <p:to>
                                        <p:strVal val="visible"/>
                                      </p:to>
                                    </p:set>
                                    <p:animEffect transition="in" filter="wipe(left)">
                                      <p:cBhvr>
                                        <p:cTn id="83" dur="250"/>
                                        <p:tgtEl>
                                          <p:spTgt spid="3">
                                            <p:graphicEl>
                                              <a:dgm id="{7C8FACB2-8E9E-410E-98B9-1363AFCF408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
                                            <p:graphicEl>
                                              <a:dgm id="{4C4DCA89-E06F-4EDA-AED1-4D7FEAB15AA9}"/>
                                            </p:graphicEl>
                                          </p:spTgt>
                                        </p:tgtEl>
                                        <p:attrNameLst>
                                          <p:attrName>style.visibility</p:attrName>
                                        </p:attrNameLst>
                                      </p:cBhvr>
                                      <p:to>
                                        <p:strVal val="visible"/>
                                      </p:to>
                                    </p:set>
                                    <p:animEffect transition="in" filter="wipe(left)">
                                      <p:cBhvr>
                                        <p:cTn id="88" dur="1000"/>
                                        <p:tgtEl>
                                          <p:spTgt spid="3">
                                            <p:graphicEl>
                                              <a:dgm id="{4C4DCA89-E06F-4EDA-AED1-4D7FEAB15AA9}"/>
                                            </p:graphicEl>
                                          </p:spTgt>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3">
                                            <p:graphicEl>
                                              <a:dgm id="{BC180951-5DDF-4386-B429-4170FE7A3C6D}"/>
                                            </p:graphicEl>
                                          </p:spTgt>
                                        </p:tgtEl>
                                        <p:attrNameLst>
                                          <p:attrName>style.visibility</p:attrName>
                                        </p:attrNameLst>
                                      </p:cBhvr>
                                      <p:to>
                                        <p:strVal val="visible"/>
                                      </p:to>
                                    </p:set>
                                    <p:animEffect transition="in" filter="wipe(left)">
                                      <p:cBhvr>
                                        <p:cTn id="92" dur="250"/>
                                        <p:tgtEl>
                                          <p:spTgt spid="3">
                                            <p:graphicEl>
                                              <a:dgm id="{BC180951-5DDF-4386-B429-4170FE7A3C6D}"/>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
                                            <p:graphicEl>
                                              <a:dgm id="{0CABC276-5ECE-4F75-A88F-96201683D7EF}"/>
                                            </p:graphicEl>
                                          </p:spTgt>
                                        </p:tgtEl>
                                        <p:attrNameLst>
                                          <p:attrName>style.visibility</p:attrName>
                                        </p:attrNameLst>
                                      </p:cBhvr>
                                      <p:to>
                                        <p:strVal val="visible"/>
                                      </p:to>
                                    </p:set>
                                    <p:animEffect transition="in" filter="wipe(left)">
                                      <p:cBhvr>
                                        <p:cTn id="97" dur="1000"/>
                                        <p:tgtEl>
                                          <p:spTgt spid="3">
                                            <p:graphicEl>
                                              <a:dgm id="{0CABC276-5ECE-4F75-A88F-96201683D7EF}"/>
                                            </p:graphicEl>
                                          </p:spTgt>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3">
                                            <p:graphicEl>
                                              <a:dgm id="{FB15DE67-FC73-43BE-A731-A67BD65FD02F}"/>
                                            </p:graphicEl>
                                          </p:spTgt>
                                        </p:tgtEl>
                                        <p:attrNameLst>
                                          <p:attrName>style.visibility</p:attrName>
                                        </p:attrNameLst>
                                      </p:cBhvr>
                                      <p:to>
                                        <p:strVal val="visible"/>
                                      </p:to>
                                    </p:set>
                                    <p:animEffect transition="in" filter="wipe(left)">
                                      <p:cBhvr>
                                        <p:cTn id="101" dur="250"/>
                                        <p:tgtEl>
                                          <p:spTgt spid="3">
                                            <p:graphicEl>
                                              <a:dgm id="{FB15DE67-FC73-43BE-A731-A67BD65FD02F}"/>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
                                            <p:graphicEl>
                                              <a:dgm id="{1A5941F4-4867-43EF-B5E5-0CEE311A3844}"/>
                                            </p:graphicEl>
                                          </p:spTgt>
                                        </p:tgtEl>
                                        <p:attrNameLst>
                                          <p:attrName>style.visibility</p:attrName>
                                        </p:attrNameLst>
                                      </p:cBhvr>
                                      <p:to>
                                        <p:strVal val="visible"/>
                                      </p:to>
                                    </p:set>
                                    <p:animEffect transition="in" filter="wipe(left)">
                                      <p:cBhvr>
                                        <p:cTn id="106" dur="1000"/>
                                        <p:tgtEl>
                                          <p:spTgt spid="3">
                                            <p:graphicEl>
                                              <a:dgm id="{1A5941F4-4867-43EF-B5E5-0CEE311A3844}"/>
                                            </p:graphicEl>
                                          </p:spTgt>
                                        </p:tgtEl>
                                      </p:cBhvr>
                                    </p:animEffect>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3">
                                            <p:graphicEl>
                                              <a:dgm id="{79CA3626-9FC0-429C-9FEA-CCC6A3A65EA8}"/>
                                            </p:graphicEl>
                                          </p:spTgt>
                                        </p:tgtEl>
                                        <p:attrNameLst>
                                          <p:attrName>style.visibility</p:attrName>
                                        </p:attrNameLst>
                                      </p:cBhvr>
                                      <p:to>
                                        <p:strVal val="visible"/>
                                      </p:to>
                                    </p:set>
                                    <p:animEffect transition="in" filter="wipe(left)">
                                      <p:cBhvr>
                                        <p:cTn id="110" dur="250"/>
                                        <p:tgtEl>
                                          <p:spTgt spid="3">
                                            <p:graphicEl>
                                              <a:dgm id="{79CA3626-9FC0-429C-9FEA-CCC6A3A65EA8}"/>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
                                            <p:graphicEl>
                                              <a:dgm id="{F4C1AD85-FF04-41B9-A655-89ECE11B7A70}"/>
                                            </p:graphicEl>
                                          </p:spTgt>
                                        </p:tgtEl>
                                        <p:attrNameLst>
                                          <p:attrName>style.visibility</p:attrName>
                                        </p:attrNameLst>
                                      </p:cBhvr>
                                      <p:to>
                                        <p:strVal val="visible"/>
                                      </p:to>
                                    </p:set>
                                    <p:animEffect transition="in" filter="wipe(left)">
                                      <p:cBhvr>
                                        <p:cTn id="115" dur="1000"/>
                                        <p:tgtEl>
                                          <p:spTgt spid="3">
                                            <p:graphicEl>
                                              <a:dgm id="{F4C1AD85-FF04-41B9-A655-89ECE11B7A70}"/>
                                            </p:graphicEl>
                                          </p:spTgt>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DC30DCBF-BB41-4442-8D0B-91606A5DDC0F}"/>
                                            </p:graphicEl>
                                          </p:spTgt>
                                        </p:tgtEl>
                                        <p:attrNameLst>
                                          <p:attrName>style.visibility</p:attrName>
                                        </p:attrNameLst>
                                      </p:cBhvr>
                                      <p:to>
                                        <p:strVal val="visible"/>
                                      </p:to>
                                    </p:set>
                                    <p:animEffect transition="in" filter="wipe(left)">
                                      <p:cBhvr>
                                        <p:cTn id="119" dur="250"/>
                                        <p:tgtEl>
                                          <p:spTgt spid="3">
                                            <p:graphicEl>
                                              <a:dgm id="{DC30DCBF-BB41-4442-8D0B-91606A5DDC0F}"/>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
                                            <p:graphicEl>
                                              <a:dgm id="{A6823A97-70E6-49A2-9173-E6E571533274}"/>
                                            </p:graphicEl>
                                          </p:spTgt>
                                        </p:tgtEl>
                                        <p:attrNameLst>
                                          <p:attrName>style.visibility</p:attrName>
                                        </p:attrNameLst>
                                      </p:cBhvr>
                                      <p:to>
                                        <p:strVal val="visible"/>
                                      </p:to>
                                    </p:set>
                                    <p:animEffect transition="in" filter="wipe(left)">
                                      <p:cBhvr>
                                        <p:cTn id="124" dur="1000"/>
                                        <p:tgtEl>
                                          <p:spTgt spid="3">
                                            <p:graphicEl>
                                              <a:dgm id="{A6823A97-70E6-49A2-9173-E6E5715332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199" y="333040"/>
            <a:ext cx="5097379" cy="1325563"/>
          </a:xfrm>
        </p:spPr>
        <p:txBody>
          <a:bodyPr>
            <a:normAutofit/>
          </a:bodyPr>
          <a:lstStyle/>
          <a:p>
            <a:r>
              <a:rPr lang="ja-JP" altLang="en-US" sz="3600" dirty="0"/>
              <a:t>第１　配偶者の居住権を保護するための</a:t>
            </a:r>
            <a:r>
              <a:rPr lang="ja-JP" altLang="en-US" sz="3600" dirty="0" smtClean="0"/>
              <a:t>方策</a:t>
            </a:r>
            <a:r>
              <a:rPr lang="en-US" altLang="ja-JP" sz="3600" dirty="0" smtClean="0"/>
              <a:t>(1)</a:t>
            </a:r>
            <a:endParaRPr kumimoji="1" lang="ja-JP" altLang="en-US" sz="3600" dirty="0"/>
          </a:p>
        </p:txBody>
      </p:sp>
      <p:sp>
        <p:nvSpPr>
          <p:cNvPr id="5" name="コンテンツ プレースホルダー 4"/>
          <p:cNvSpPr>
            <a:spLocks noGrp="1"/>
          </p:cNvSpPr>
          <p:nvPr>
            <p:ph idx="1"/>
          </p:nvPr>
        </p:nvSpPr>
        <p:spPr>
          <a:xfrm>
            <a:off x="838200" y="1825625"/>
            <a:ext cx="5097379" cy="4351338"/>
          </a:xfrm>
        </p:spPr>
        <p:txBody>
          <a:bodyPr>
            <a:normAutofit/>
          </a:bodyPr>
          <a:lstStyle/>
          <a:p>
            <a:r>
              <a:rPr lang="ja-JP" altLang="en-US" sz="3200" dirty="0"/>
              <a:t>１　配偶者短期居住権の新設（新民法</a:t>
            </a:r>
            <a:r>
              <a:rPr lang="en-US" altLang="ja-JP" sz="3200" dirty="0"/>
              <a:t>1037</a:t>
            </a:r>
            <a:r>
              <a:rPr lang="ja-JP" altLang="en-US" sz="3200" dirty="0"/>
              <a:t>条</a:t>
            </a:r>
            <a:r>
              <a:rPr lang="en-US" altLang="ja-JP" sz="3200" dirty="0"/>
              <a:t>-1041</a:t>
            </a:r>
            <a:r>
              <a:rPr lang="ja-JP" altLang="en-US" sz="3200" dirty="0"/>
              <a:t>条関係</a:t>
            </a:r>
            <a:r>
              <a:rPr lang="ja-JP" altLang="en-US" sz="3200" dirty="0" smtClean="0"/>
              <a:t>）</a:t>
            </a:r>
            <a:endParaRPr lang="en-US" altLang="ja-JP" sz="3200" dirty="0" smtClean="0"/>
          </a:p>
          <a:p>
            <a:pPr lvl="1"/>
            <a:r>
              <a:rPr lang="ja-JP" altLang="en-US" sz="2800" dirty="0"/>
              <a:t>配偶者が相続開始の時に遺産に属する建物に居住していた場合には，遺産分割が終了するまでの間，無償でその居住建物を使用できるようにする。</a:t>
            </a:r>
            <a:endParaRPr kumimoji="1" lang="ja-JP" altLang="en-US" sz="28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31481603"/>
              </p:ext>
            </p:extLst>
          </p:nvPr>
        </p:nvGraphicFramePr>
        <p:xfrm>
          <a:off x="6819900" y="44200"/>
          <a:ext cx="4533900" cy="6416675"/>
        </p:xfrm>
        <a:graphic>
          <a:graphicData uri="http://schemas.openxmlformats.org/presentationml/2006/ole">
            <mc:AlternateContent xmlns:mc="http://schemas.openxmlformats.org/markup-compatibility/2006">
              <mc:Choice xmlns:v="urn:schemas-microsoft-com:vml" Requires="v">
                <p:oleObj spid="_x0000_s2089"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19900" y="44200"/>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8</a:t>
            </a:fld>
            <a:endParaRPr kumimoji="1" lang="ja-JP" altLang="en-US"/>
          </a:p>
        </p:txBody>
      </p:sp>
    </p:spTree>
    <p:extLst>
      <p:ext uri="{BB962C8B-B14F-4D97-AF65-F5344CB8AC3E}">
        <p14:creationId xmlns:p14="http://schemas.microsoft.com/office/powerpoint/2010/main" val="317030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365125"/>
            <a:ext cx="5145505" cy="1325563"/>
          </a:xfrm>
        </p:spPr>
        <p:txBody>
          <a:bodyPr>
            <a:noAutofit/>
          </a:bodyPr>
          <a:lstStyle/>
          <a:p>
            <a:r>
              <a:rPr lang="ja-JP" altLang="en-US" sz="3600" dirty="0" smtClean="0"/>
              <a:t>第１　配偶者の居住権を保護するための方策</a:t>
            </a:r>
            <a:r>
              <a:rPr lang="en-US" altLang="ja-JP" sz="3600" dirty="0" smtClean="0"/>
              <a:t>(2)</a:t>
            </a:r>
            <a:endParaRPr kumimoji="1" lang="ja-JP" altLang="en-US" sz="3600" dirty="0"/>
          </a:p>
        </p:txBody>
      </p:sp>
      <p:sp>
        <p:nvSpPr>
          <p:cNvPr id="6" name="コンテンツ プレースホルダー 5"/>
          <p:cNvSpPr>
            <a:spLocks noGrp="1"/>
          </p:cNvSpPr>
          <p:nvPr>
            <p:ph idx="1"/>
          </p:nvPr>
        </p:nvSpPr>
        <p:spPr>
          <a:xfrm>
            <a:off x="838200" y="1690688"/>
            <a:ext cx="5145505" cy="4486275"/>
          </a:xfrm>
        </p:spPr>
        <p:txBody>
          <a:bodyPr>
            <a:noAutofit/>
          </a:bodyPr>
          <a:lstStyle/>
          <a:p>
            <a:r>
              <a:rPr lang="ja-JP" altLang="en-US" sz="3200" dirty="0"/>
              <a:t>２　配偶者居住権の新設（新民法</a:t>
            </a:r>
            <a:r>
              <a:rPr lang="en-US" altLang="ja-JP" sz="3200" dirty="0"/>
              <a:t>1028</a:t>
            </a:r>
            <a:r>
              <a:rPr lang="ja-JP" altLang="en-US" sz="3200" dirty="0"/>
              <a:t>条</a:t>
            </a:r>
            <a:r>
              <a:rPr lang="en-US" altLang="ja-JP" sz="3200" dirty="0"/>
              <a:t>-1036</a:t>
            </a:r>
            <a:r>
              <a:rPr lang="ja-JP" altLang="en-US" sz="3200" dirty="0"/>
              <a:t>条関係</a:t>
            </a:r>
            <a:r>
              <a:rPr lang="ja-JP" altLang="en-US" sz="3200" dirty="0" smtClean="0"/>
              <a:t>）</a:t>
            </a:r>
            <a:endParaRPr lang="en-US" altLang="ja-JP" sz="3200" dirty="0" smtClean="0"/>
          </a:p>
          <a:p>
            <a:pPr lvl="1"/>
            <a:r>
              <a:rPr lang="ja-JP" altLang="en-US" sz="2800" dirty="0"/>
              <a:t>配偶者の居住建物を対象として，終身又は一定期間，配偶者にその使用を認める法定の権利を創設し，遺産分割等における選択肢の一つとして，配偶者 に配偶者居住権を取得させることができるようにする。</a:t>
            </a:r>
            <a:endParaRPr kumimoji="1" lang="ja-JP" altLang="en-US" sz="28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086960529"/>
              </p:ext>
            </p:extLst>
          </p:nvPr>
        </p:nvGraphicFramePr>
        <p:xfrm>
          <a:off x="6845887" y="48126"/>
          <a:ext cx="4533900" cy="6416675"/>
        </p:xfrm>
        <a:graphic>
          <a:graphicData uri="http://schemas.openxmlformats.org/presentationml/2006/ole">
            <mc:AlternateContent xmlns:mc="http://schemas.openxmlformats.org/markup-compatibility/2006">
              <mc:Choice xmlns:v="urn:schemas-microsoft-com:vml" Requires="v">
                <p:oleObj spid="_x0000_s3113" name="Acrobat Document" r:id="rId4" imgW="4533871" imgH="6415888" progId="Acrobat.Document.11">
                  <p:embed/>
                </p:oleObj>
              </mc:Choice>
              <mc:Fallback>
                <p:oleObj name="Acrobat Document" r:id="rId4" imgW="4533871" imgH="6415888" progId="Acrobat.Document.11">
                  <p:embed/>
                  <p:pic>
                    <p:nvPicPr>
                      <p:cNvPr id="0" name=""/>
                      <p:cNvPicPr/>
                      <p:nvPr/>
                    </p:nvPicPr>
                    <p:blipFill>
                      <a:blip r:embed="rId5"/>
                      <a:stretch>
                        <a:fillRect/>
                      </a:stretch>
                    </p:blipFill>
                    <p:spPr>
                      <a:xfrm>
                        <a:off x="6845887" y="48126"/>
                        <a:ext cx="4533900" cy="6416675"/>
                      </a:xfrm>
                      <a:prstGeom prst="rect">
                        <a:avLst/>
                      </a:prstGeom>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2018/7/28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KAGAYAMA Shigeru, 2018</a:t>
            </a:r>
            <a:endParaRPr kumimoji="1" lang="ja-JP" altLang="en-US"/>
          </a:p>
        </p:txBody>
      </p:sp>
      <p:sp>
        <p:nvSpPr>
          <p:cNvPr id="7" name="スライド番号プレースホルダー 6"/>
          <p:cNvSpPr>
            <a:spLocks noGrp="1"/>
          </p:cNvSpPr>
          <p:nvPr>
            <p:ph type="sldNum" sz="quarter" idx="12"/>
          </p:nvPr>
        </p:nvSpPr>
        <p:spPr/>
        <p:txBody>
          <a:bodyPr/>
          <a:lstStyle/>
          <a:p>
            <a:fld id="{2E0087AF-6532-4FCB-AC52-72B41693542E}" type="slidenum">
              <a:rPr kumimoji="1" lang="ja-JP" altLang="en-US" smtClean="0"/>
              <a:t>9</a:t>
            </a:fld>
            <a:endParaRPr kumimoji="1" lang="ja-JP" altLang="en-US"/>
          </a:p>
        </p:txBody>
      </p:sp>
    </p:spTree>
    <p:extLst>
      <p:ext uri="{BB962C8B-B14F-4D97-AF65-F5344CB8AC3E}">
        <p14:creationId xmlns:p14="http://schemas.microsoft.com/office/powerpoint/2010/main" val="159252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2032</Words>
  <Application>Microsoft Office PowerPoint</Application>
  <PresentationFormat>ワイド画面</PresentationFormat>
  <Paragraphs>279</Paragraphs>
  <Slides>20</Slides>
  <Notes>20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9" baseType="lpstr">
      <vt:lpstr>ＭＳ Ｐゴシック</vt:lpstr>
      <vt:lpstr>Arial</vt:lpstr>
      <vt:lpstr>Calibri</vt:lpstr>
      <vt:lpstr>Calibri Light</vt:lpstr>
      <vt:lpstr>Tahoma</vt:lpstr>
      <vt:lpstr>Times New Roman</vt:lpstr>
      <vt:lpstr>Wingdings</vt:lpstr>
      <vt:lpstr>Office テーマ</vt:lpstr>
      <vt:lpstr>Acrobat Document</vt:lpstr>
      <vt:lpstr>2018年相続法改正</vt:lpstr>
      <vt:lpstr>目次</vt:lpstr>
      <vt:lpstr>2018年 相続法 改正の 概要  （法務省民事局）</vt:lpstr>
      <vt:lpstr>立法の経緯と的外れの改正</vt:lpstr>
      <vt:lpstr>諸悪の根源としての民法762条</vt:lpstr>
      <vt:lpstr>最初に改正すべきは，民法762条</vt:lpstr>
      <vt:lpstr>2018年相続法改正の構造</vt:lpstr>
      <vt:lpstr>第１　配偶者の居住権を保護するための方策(1)</vt:lpstr>
      <vt:lpstr>第１　配偶者の居住権を保護するための方策(2)</vt:lpstr>
      <vt:lpstr>第１　配偶者の居住権を保護するための方策(3)</vt:lpstr>
      <vt:lpstr>第２　遺産分割等に関する見直し(1)</vt:lpstr>
      <vt:lpstr>第２　遺産分割等に関する見直し(2)</vt:lpstr>
      <vt:lpstr>第２　遺産分割等に関する見直し(3)</vt:lpstr>
      <vt:lpstr>第３　遺言制度に関する見直し（1）</vt:lpstr>
      <vt:lpstr>第３　遺言制度に関する見直し（2）</vt:lpstr>
      <vt:lpstr>第４ 遺留分制度に関する見直し</vt:lpstr>
      <vt:lpstr>第５ 相続の効力等に関する見直し</vt:lpstr>
      <vt:lpstr>第６ 相続人以外の者の貢献を考慮するための方策</vt:lpstr>
      <vt:lpstr>2018年相続法改正のまとめ</vt:lpstr>
      <vt:lpstr>2018年相続法改正の構造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KAGAYAMA Shigeru</cp:lastModifiedBy>
  <cp:revision>41</cp:revision>
  <cp:lastPrinted>2018-07-26T00:24:12Z</cp:lastPrinted>
  <dcterms:created xsi:type="dcterms:W3CDTF">2018-07-24T03:50:03Z</dcterms:created>
  <dcterms:modified xsi:type="dcterms:W3CDTF">2018-07-26T09:04:16Z</dcterms:modified>
</cp:coreProperties>
</file>